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ink/ink1.xml" ContentType="application/inkml+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ink/ink2.xml" ContentType="application/inkml+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ink/ink3.xml" ContentType="application/inkml+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68.xml" ContentType="application/vnd.openxmlformats-officedocument.presentationml.notesSlide+xml"/>
  <Override PartName="/ppt/ink/ink11.xml" ContentType="application/inkml+xml"/>
  <Override PartName="/ppt/ink/ink12.xml" ContentType="application/inkml+xml"/>
  <Override PartName="/ppt/notesSlides/notesSlide69.xml" ContentType="application/vnd.openxmlformats-officedocument.presentationml.notesSlide+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ink/ink56.xml" ContentType="application/inkml+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theme/themeOverride1.xml" ContentType="application/vnd.openxmlformats-officedocument.themeOverr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ink/ink57.xml" ContentType="application/inkml+xml"/>
  <Override PartName="/ppt/ink/ink58.xml" ContentType="application/inkml+xml"/>
  <Override PartName="/ppt/ink/ink59.xml" ContentType="application/inkml+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ppt/ink/ink89.xml" ContentType="application/inkml+xml"/>
  <Override PartName="/ppt/ink/ink90.xml" ContentType="application/inkml+xml"/>
  <Override PartName="/ppt/ink/ink91.xml" ContentType="application/inkml+xml"/>
  <Override PartName="/ppt/theme/themeOverride2.xml" ContentType="application/vnd.openxmlformats-officedocument.themeOverride+xml"/>
  <Override PartName="/ppt/ink/ink92.xml" ContentType="application/inkml+xml"/>
  <Override PartName="/ppt/ink/ink93.xml" ContentType="application/inkml+xml"/>
  <Override PartName="/ppt/ink/ink94.xml" ContentType="application/inkml+xml"/>
  <Override PartName="/ppt/ink/ink95.xml" ContentType="application/inkml+xml"/>
  <Override PartName="/ppt/ink/ink96.xml" ContentType="application/inkml+xml"/>
  <Override PartName="/ppt/ink/ink97.xml" ContentType="application/inkml+xml"/>
  <Override PartName="/ppt/ink/ink98.xml" ContentType="application/inkml+xml"/>
  <Override PartName="/ppt/ink/ink99.xml" ContentType="application/inkml+xml"/>
  <Override PartName="/ppt/ink/ink100.xml" ContentType="application/inkml+xml"/>
  <Override PartName="/ppt/ink/ink101.xml" ContentType="application/inkml+xml"/>
  <Override PartName="/ppt/ink/ink102.xml" ContentType="application/inkml+xml"/>
  <Override PartName="/ppt/ink/ink103.xml" ContentType="application/inkml+xml"/>
  <Override PartName="/ppt/ink/ink104.xml" ContentType="application/inkml+xml"/>
  <Override PartName="/ppt/ink/ink105.xml" ContentType="application/inkml+xml"/>
  <Override PartName="/ppt/ink/ink106.xml" ContentType="application/inkml+xml"/>
  <Override PartName="/ppt/ink/ink107.xml" ContentType="application/inkml+xml"/>
  <Override PartName="/ppt/ink/ink108.xml" ContentType="application/inkml+xml"/>
  <Override PartName="/ppt/ink/ink109.xml" ContentType="application/inkml+xml"/>
  <Override PartName="/ppt/ink/ink110.xml" ContentType="application/inkml+xml"/>
  <Override PartName="/ppt/ink/ink111.xml" ContentType="application/inkml+xml"/>
  <Override PartName="/ppt/ink/ink112.xml" ContentType="application/inkml+xml"/>
  <Override PartName="/ppt/ink/ink113.xml" ContentType="application/inkml+xml"/>
  <Override PartName="/ppt/ink/ink114.xml" ContentType="application/inkml+xml"/>
  <Override PartName="/ppt/ink/ink115.xml" ContentType="application/inkml+xml"/>
  <Override PartName="/ppt/ink/ink116.xml" ContentType="application/inkml+xml"/>
  <Override PartName="/ppt/ink/ink117.xml" ContentType="application/inkml+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ink/ink118.xml" ContentType="application/inkml+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ink/ink119.xml" ContentType="application/inkml+xml"/>
  <Override PartName="/ppt/ink/ink120.xml" ContentType="application/inkml+xml"/>
  <Override PartName="/ppt/ink/ink121.xml" ContentType="application/inkml+xml"/>
  <Override PartName="/ppt/ink/ink122.xml" ContentType="application/inkml+xml"/>
  <Override PartName="/ppt/ink/ink123.xml" ContentType="application/inkml+xml"/>
  <Override PartName="/ppt/ink/ink124.xml" ContentType="application/inkml+xml"/>
  <Override PartName="/ppt/ink/ink125.xml" ContentType="application/inkml+xml"/>
  <Override PartName="/ppt/ink/ink126.xml" ContentType="application/inkml+xml"/>
  <Override PartName="/ppt/notesSlides/notesSlide131.xml" ContentType="application/vnd.openxmlformats-officedocument.presentationml.notesSlide+xml"/>
  <Override PartName="/ppt/ink/ink127.xml" ContentType="application/inkml+xml"/>
  <Override PartName="/ppt/ink/ink128.xml" ContentType="application/inkml+xml"/>
  <Override PartName="/ppt/ink/ink129.xml" ContentType="application/inkml+xml"/>
  <Override PartName="/ppt/ink/ink130.xml" ContentType="application/inkml+xml"/>
  <Override PartName="/ppt/ink/ink131.xml" ContentType="application/inkml+xml"/>
  <Override PartName="/ppt/ink/ink132.xml" ContentType="application/inkml+xml"/>
  <Override PartName="/ppt/ink/ink133.xml" ContentType="application/inkml+xml"/>
  <Override PartName="/ppt/ink/ink134.xml" ContentType="application/inkml+xml"/>
  <Override PartName="/ppt/ink/ink135.xml" ContentType="application/inkml+xml"/>
  <Override PartName="/ppt/ink/ink136.xml" ContentType="application/inkml+xml"/>
  <Override PartName="/ppt/ink/ink137.xml" ContentType="application/inkml+xml"/>
  <Override PartName="/ppt/ink/ink138.xml" ContentType="application/inkml+xml"/>
  <Override PartName="/ppt/ink/ink139.xml" ContentType="application/inkml+xml"/>
  <Override PartName="/ppt/ink/ink140.xml" ContentType="application/inkml+xml"/>
  <Override PartName="/ppt/ink/ink141.xml" ContentType="application/inkml+xml"/>
  <Override PartName="/ppt/ink/ink142.xml" ContentType="application/inkml+xml"/>
  <Override PartName="/ppt/ink/ink143.xml" ContentType="application/inkml+xml"/>
  <Override PartName="/ppt/ink/ink144.xml" ContentType="application/inkml+xml"/>
  <Override PartName="/ppt/ink/ink145.xml" ContentType="application/inkml+xml"/>
  <Override PartName="/ppt/ink/ink146.xml" ContentType="application/inkml+xml"/>
  <Override PartName="/ppt/ink/ink147.xml" ContentType="application/inkml+xml"/>
  <Override PartName="/ppt/ink/ink148.xml" ContentType="application/inkml+xml"/>
  <Override PartName="/ppt/ink/ink149.xml" ContentType="application/inkml+xml"/>
  <Override PartName="/ppt/ink/ink150.xml" ContentType="application/inkml+xml"/>
  <Override PartName="/ppt/ink/ink151.xml" ContentType="application/inkml+xml"/>
  <Override PartName="/ppt/ink/ink152.xml" ContentType="application/inkml+xml"/>
  <Override PartName="/ppt/ink/ink153.xml" ContentType="application/inkml+xml"/>
  <Override PartName="/ppt/ink/ink154.xml" ContentType="application/inkml+xml"/>
  <Override PartName="/ppt/ink/ink155.xml" ContentType="application/inkml+xml"/>
  <Override PartName="/ppt/ink/ink156.xml" ContentType="application/inkml+xml"/>
  <Override PartName="/ppt/ink/ink157.xml" ContentType="application/inkml+xml"/>
  <Override PartName="/ppt/ink/ink158.xml" ContentType="application/inkml+xml"/>
  <Override PartName="/ppt/ink/ink159.xml" ContentType="application/inkml+xml"/>
  <Override PartName="/ppt/ink/ink160.xml" ContentType="application/inkml+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theme/themeOverride3.xml" ContentType="application/vnd.openxmlformats-officedocument.themeOverr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theme/themeOverride4.xml" ContentType="application/vnd.openxmlformats-officedocument.themeOverride+xml"/>
  <Override PartName="/ppt/notesSlides/notesSlide144.xml" ContentType="application/vnd.openxmlformats-officedocument.presentationml.notesSlide+xml"/>
  <Override PartName="/ppt/ink/ink161.xml" ContentType="application/inkml+xml"/>
  <Override PartName="/ppt/ink/ink162.xml" ContentType="application/inkml+xml"/>
  <Override PartName="/ppt/ink/ink163.xml" ContentType="application/inkml+xml"/>
  <Override PartName="/ppt/ink/ink164.xml" ContentType="application/inkml+xml"/>
  <Override PartName="/ppt/ink/ink165.xml" ContentType="application/inkml+xml"/>
  <Override PartName="/ppt/ink/ink166.xml" ContentType="application/inkml+xml"/>
  <Override PartName="/ppt/ink/ink167.xml" ContentType="application/inkml+xml"/>
  <Override PartName="/ppt/ink/ink168.xml" ContentType="application/inkml+xml"/>
  <Override PartName="/ppt/ink/ink169.xml" ContentType="application/inkml+xml"/>
  <Override PartName="/ppt/ink/ink170.xml" ContentType="application/inkml+xml"/>
  <Override PartName="/ppt/ink/ink171.xml" ContentType="application/inkml+xml"/>
  <Override PartName="/ppt/ink/ink172.xml" ContentType="application/inkml+xml"/>
  <Override PartName="/ppt/ink/ink173.xml" ContentType="application/inkml+xml"/>
  <Override PartName="/ppt/ink/ink174.xml" ContentType="application/inkml+xml"/>
  <Override PartName="/ppt/ink/ink175.xml" ContentType="application/inkml+xml"/>
  <Override PartName="/ppt/ink/ink176.xml" ContentType="application/inkml+xml"/>
  <Override PartName="/ppt/ink/ink177.xml" ContentType="application/inkml+xml"/>
  <Override PartName="/ppt/ink/ink178.xml" ContentType="application/inkml+xml"/>
  <Override PartName="/ppt/ink/ink179.xml" ContentType="application/inkml+xml"/>
  <Override PartName="/ppt/ink/ink180.xml" ContentType="application/inkml+xml"/>
  <Override PartName="/ppt/ink/ink181.xml" ContentType="application/inkml+xml"/>
  <Override PartName="/ppt/ink/ink182.xml" ContentType="application/inkml+xml"/>
  <Override PartName="/ppt/ink/ink183.xml" ContentType="application/inkml+xml"/>
  <Override PartName="/ppt/ink/ink184.xml" ContentType="application/inkml+xml"/>
  <Override PartName="/ppt/ink/ink185.xml" ContentType="application/inkml+xml"/>
  <Override PartName="/ppt/ink/ink186.xml" ContentType="application/inkml+xml"/>
  <Override PartName="/ppt/ink/ink187.xml" ContentType="application/inkml+xml"/>
  <Override PartName="/ppt/ink/ink188.xml" ContentType="application/inkml+xml"/>
  <Override PartName="/ppt/ink/ink189.xml" ContentType="application/inkml+xml"/>
  <Override PartName="/ppt/ink/ink190.xml" ContentType="application/inkml+xml"/>
  <Override PartName="/ppt/ink/ink191.xml" ContentType="application/inkml+xml"/>
  <Override PartName="/ppt/ink/ink192.xml" ContentType="application/inkml+xml"/>
  <Override PartName="/ppt/ink/ink193.xml" ContentType="application/inkml+xml"/>
  <Override PartName="/ppt/ink/ink194.xml" ContentType="application/inkml+xml"/>
  <Override PartName="/ppt/ink/ink195.xml" ContentType="application/inkml+xml"/>
  <Override PartName="/ppt/ink/ink196.xml" ContentType="application/inkml+xml"/>
  <Override PartName="/ppt/ink/ink197.xml" ContentType="application/inkml+xml"/>
  <Override PartName="/ppt/ink/ink198.xml" ContentType="application/inkml+xml"/>
  <Override PartName="/ppt/ink/ink199.xml" ContentType="application/inkml+xml"/>
  <Override PartName="/ppt/ink/ink200.xml" ContentType="application/inkml+xml"/>
  <Override PartName="/ppt/ink/ink201.xml" ContentType="application/inkml+xml"/>
  <Override PartName="/ppt/ink/ink202.xml" ContentType="application/inkml+xml"/>
  <Override PartName="/ppt/ink/ink203.xml" ContentType="application/inkml+xml"/>
  <Override PartName="/ppt/ink/ink204.xml" ContentType="application/inkml+xml"/>
  <Override PartName="/ppt/ink/ink205.xml" ContentType="application/inkml+xml"/>
  <Override PartName="/ppt/ink/ink206.xml" ContentType="application/inkml+xml"/>
  <Override PartName="/ppt/ink/ink207.xml" ContentType="application/inkml+xml"/>
  <Override PartName="/ppt/ink/ink208.xml" ContentType="application/inkml+xml"/>
  <Override PartName="/ppt/ink/ink209.xml" ContentType="application/inkml+xml"/>
  <Override PartName="/ppt/ink/ink210.xml" ContentType="application/inkml+xml"/>
  <Override PartName="/ppt/ink/ink211.xml" ContentType="application/inkml+xml"/>
  <Override PartName="/ppt/ink/ink212.xml" ContentType="application/inkml+xml"/>
  <Override PartName="/ppt/ink/ink213.xml" ContentType="application/inkml+xml"/>
  <Override PartName="/ppt/ink/ink214.xml" ContentType="application/inkml+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ink/ink215.xml" ContentType="application/inkml+xml"/>
  <Override PartName="/ppt/ink/ink216.xml" ContentType="application/inkml+xml"/>
  <Override PartName="/ppt/ink/ink217.xml" ContentType="application/inkml+xml"/>
  <Override PartName="/ppt/ink/ink218.xml" ContentType="application/inkml+xml"/>
  <Override PartName="/ppt/ink/ink219.xml" ContentType="application/inkml+xml"/>
  <Override PartName="/ppt/ink/ink220.xml" ContentType="application/inkml+xml"/>
  <Override PartName="/ppt/ink/ink221.xml" ContentType="application/inkml+xml"/>
  <Override PartName="/ppt/ink/ink222.xml" ContentType="application/inkml+xml"/>
  <Override PartName="/ppt/ink/ink223.xml" ContentType="application/inkml+xml"/>
  <Override PartName="/ppt/ink/ink224.xml" ContentType="application/inkml+xml"/>
  <Override PartName="/ppt/ink/ink225.xml" ContentType="application/inkml+xml"/>
  <Override PartName="/ppt/ink/ink226.xml" ContentType="application/inkml+xml"/>
  <Override PartName="/ppt/ink/ink227.xml" ContentType="application/inkml+xml"/>
  <Override PartName="/ppt/ink/ink228.xml" ContentType="application/inkml+xml"/>
  <Override PartName="/ppt/ink/ink229.xml" ContentType="application/inkml+xml"/>
  <Override PartName="/ppt/ink/ink230.xml" ContentType="application/inkml+xml"/>
  <Override PartName="/ppt/ink/ink231.xml" ContentType="application/inkml+xml"/>
  <Override PartName="/ppt/ink/ink232.xml" ContentType="application/inkml+xml"/>
  <Override PartName="/ppt/ink/ink233.xml" ContentType="application/inkml+xml"/>
  <Override PartName="/ppt/ink/ink234.xml" ContentType="application/inkml+xml"/>
  <Override PartName="/ppt/ink/ink235.xml" ContentType="application/inkml+xml"/>
  <Override PartName="/ppt/ink/ink236.xml" ContentType="application/inkml+xml"/>
  <Override PartName="/ppt/ink/ink237.xml" ContentType="application/inkml+xml"/>
  <Override PartName="/ppt/ink/ink238.xml" ContentType="application/inkml+xml"/>
  <Override PartName="/ppt/ink/ink239.xml" ContentType="application/inkml+xml"/>
  <Override PartName="/ppt/ink/ink240.xml" ContentType="application/inkml+xml"/>
  <Override PartName="/ppt/ink/ink241.xml" ContentType="application/inkml+xml"/>
  <Override PartName="/ppt/ink/ink242.xml" ContentType="application/inkml+xml"/>
  <Override PartName="/ppt/ink/ink243.xml" ContentType="application/inkml+xml"/>
  <Override PartName="/ppt/ink/ink244.xml" ContentType="application/inkml+xml"/>
  <Override PartName="/ppt/ink/ink245.xml" ContentType="application/inkml+xml"/>
  <Override PartName="/ppt/ink/ink246.xml" ContentType="application/inkml+xml"/>
  <Override PartName="/ppt/ink/ink247.xml" ContentType="application/inkml+xml"/>
  <Override PartName="/ppt/ink/ink248.xml" ContentType="application/inkml+xml"/>
  <Override PartName="/ppt/ink/ink249.xml" ContentType="application/inkml+xml"/>
  <Override PartName="/ppt/ink/ink250.xml" ContentType="application/inkml+xml"/>
  <Override PartName="/ppt/ink/ink251.xml" ContentType="application/inkml+xml"/>
  <Override PartName="/ppt/ink/ink252.xml" ContentType="application/inkml+xml"/>
  <Override PartName="/ppt/ink/ink253.xml" ContentType="application/inkml+xml"/>
  <Override PartName="/ppt/ink/ink254.xml" ContentType="application/inkml+xml"/>
  <Override PartName="/ppt/ink/ink255.xml" ContentType="application/inkml+xml"/>
  <Override PartName="/ppt/ink/ink256.xml" ContentType="application/inkml+xml"/>
  <Override PartName="/ppt/ink/ink257.xml" ContentType="application/inkml+xml"/>
  <Override PartName="/ppt/ink/ink258.xml" ContentType="application/inkml+xml"/>
  <Override PartName="/ppt/ink/ink259.xml" ContentType="application/inkml+xml"/>
  <Override PartName="/ppt/ink/ink260.xml" ContentType="application/inkml+xml"/>
  <Override PartName="/ppt/ink/ink261.xml" ContentType="application/inkml+xml"/>
  <Override PartName="/ppt/ink/ink262.xml" ContentType="application/inkml+xml"/>
  <Override PartName="/ppt/ink/ink263.xml" ContentType="application/inkml+xml"/>
  <Override PartName="/ppt/ink/ink264.xml" ContentType="application/inkml+xml"/>
  <Override PartName="/ppt/ink/ink265.xml" ContentType="application/inkml+xml"/>
  <Override PartName="/ppt/ink/ink266.xml" ContentType="application/inkml+xml"/>
  <Override PartName="/ppt/ink/ink267.xml" ContentType="application/inkml+xml"/>
  <Override PartName="/ppt/ink/ink268.xml" ContentType="application/inkml+xml"/>
  <Override PartName="/ppt/ink/ink269.xml" ContentType="application/inkml+xml"/>
  <Override PartName="/ppt/ink/ink270.xml" ContentType="application/inkml+xml"/>
  <Override PartName="/ppt/ink/ink271.xml" ContentType="application/inkml+xml"/>
  <Override PartName="/ppt/ink/ink272.xml" ContentType="application/inkml+xml"/>
  <Override PartName="/ppt/ink/ink273.xml" ContentType="application/inkml+xml"/>
  <Override PartName="/ppt/ink/ink274.xml" ContentType="application/inkml+xml"/>
  <Override PartName="/ppt/ink/ink275.xml" ContentType="application/inkml+xml"/>
  <Override PartName="/ppt/ink/ink276.xml" ContentType="application/inkml+xml"/>
  <Override PartName="/ppt/ink/ink277.xml" ContentType="application/inkml+xml"/>
  <Override PartName="/ppt/ink/ink278.xml" ContentType="application/inkml+xml"/>
  <Override PartName="/ppt/ink/ink279.xml" ContentType="application/inkml+xml"/>
  <Override PartName="/ppt/ink/ink280.xml" ContentType="application/inkml+xml"/>
  <Override PartName="/ppt/ink/ink281.xml" ContentType="application/inkml+xml"/>
  <Override PartName="/ppt/ink/ink282.xml" ContentType="application/inkml+xml"/>
  <Override PartName="/ppt/ink/ink283.xml" ContentType="application/inkml+xml"/>
  <Override PartName="/ppt/ink/ink284.xml" ContentType="application/inkml+xml"/>
  <Override PartName="/ppt/ink/ink285.xml" ContentType="application/inkml+xml"/>
  <Override PartName="/ppt/ink/ink286.xml" ContentType="application/inkml+xml"/>
  <Override PartName="/ppt/ink/ink287.xml" ContentType="application/inkml+xml"/>
  <Override PartName="/ppt/ink/ink288.xml" ContentType="application/inkml+xml"/>
  <Override PartName="/ppt/ink/ink289.xml" ContentType="application/inkml+xml"/>
  <Override PartName="/ppt/ink/ink290.xml" ContentType="application/inkml+xml"/>
  <Override PartName="/ppt/ink/ink291.xml" ContentType="application/inkml+xml"/>
  <Override PartName="/ppt/ink/ink292.xml" ContentType="application/inkml+xml"/>
  <Override PartName="/ppt/ink/ink293.xml" ContentType="application/inkml+xml"/>
  <Override PartName="/ppt/ink/ink294.xml" ContentType="application/inkml+xml"/>
  <Override PartName="/ppt/ink/ink295.xml" ContentType="application/inkml+xml"/>
  <Override PartName="/ppt/ink/ink296.xml" ContentType="application/inkml+xml"/>
  <Override PartName="/ppt/ink/ink297.xml" ContentType="application/inkml+xml"/>
  <Override PartName="/ppt/ink/ink298.xml" ContentType="application/inkml+xml"/>
  <Override PartName="/ppt/ink/ink299.xml" ContentType="application/inkml+xml"/>
  <Override PartName="/ppt/ink/ink300.xml" ContentType="application/inkml+xml"/>
  <Override PartName="/ppt/ink/ink301.xml" ContentType="application/inkml+xml"/>
  <Override PartName="/ppt/ink/ink302.xml" ContentType="application/inkml+xml"/>
  <Override PartName="/ppt/ink/ink303.xml" ContentType="application/inkml+xml"/>
  <Override PartName="/ppt/ink/ink304.xml" ContentType="application/inkml+xml"/>
  <Override PartName="/ppt/ink/ink305.xml" ContentType="application/inkml+xml"/>
  <Override PartName="/ppt/ink/ink306.xml" ContentType="application/inkml+xml"/>
  <Override PartName="/ppt/ink/ink307.xml" ContentType="application/inkml+xml"/>
  <Override PartName="/ppt/ink/ink308.xml" ContentType="application/inkml+xml"/>
  <Override PartName="/ppt/ink/ink309.xml" ContentType="application/inkml+xml"/>
  <Override PartName="/ppt/ink/ink310.xml" ContentType="application/inkml+xml"/>
  <Override PartName="/ppt/ink/ink311.xml" ContentType="application/inkml+xml"/>
  <Override PartName="/ppt/ink/ink312.xml" ContentType="application/inkml+xml"/>
  <Override PartName="/ppt/ink/ink313.xml" ContentType="application/inkml+xml"/>
  <Override PartName="/ppt/ink/ink314.xml" ContentType="application/inkml+xml"/>
  <Override PartName="/ppt/ink/ink315.xml" ContentType="application/inkml+xml"/>
  <Override PartName="/ppt/ink/ink316.xml" ContentType="application/inkml+xml"/>
  <Override PartName="/ppt/ink/ink317.xml" ContentType="application/inkml+xml"/>
  <Override PartName="/ppt/ink/ink318.xml" ContentType="application/inkml+xml"/>
  <Override PartName="/ppt/ink/ink319.xml" ContentType="application/inkml+xml"/>
  <Override PartName="/ppt/ink/ink320.xml" ContentType="application/inkml+xml"/>
  <Override PartName="/ppt/ink/ink321.xml" ContentType="application/inkml+xml"/>
  <Override PartName="/ppt/ink/ink322.xml" ContentType="application/inkml+xml"/>
  <Override PartName="/ppt/ink/ink323.xml" ContentType="application/inkml+xml"/>
  <Override PartName="/ppt/ink/ink324.xml" ContentType="application/inkml+xml"/>
  <Override PartName="/ppt/ink/ink325.xml" ContentType="application/inkml+xml"/>
  <Override PartName="/ppt/ink/ink326.xml" ContentType="application/inkml+xml"/>
  <Override PartName="/ppt/ink/ink327.xml" ContentType="application/inkml+xml"/>
  <Override PartName="/ppt/ink/ink328.xml" ContentType="application/inkml+xml"/>
  <Override PartName="/ppt/ink/ink329.xml" ContentType="application/inkml+xml"/>
  <Override PartName="/ppt/ink/ink330.xml" ContentType="application/inkml+xml"/>
  <Override PartName="/ppt/ink/ink331.xml" ContentType="application/inkml+xml"/>
  <Override PartName="/ppt/ink/ink332.xml" ContentType="application/inkml+xml"/>
  <Override PartName="/ppt/ink/ink333.xml" ContentType="application/inkml+xml"/>
  <Override PartName="/ppt/ink/ink334.xml" ContentType="application/inkml+xml"/>
  <Override PartName="/ppt/ink/ink335.xml" ContentType="application/inkml+xml"/>
  <Override PartName="/ppt/ink/ink336.xml" ContentType="application/inkml+xml"/>
  <Override PartName="/ppt/ink/ink337.xml" ContentType="application/inkml+xml"/>
  <Override PartName="/ppt/ink/ink338.xml" ContentType="application/inkml+xml"/>
  <Override PartName="/ppt/ink/ink339.xml" ContentType="application/inkml+xml"/>
  <Override PartName="/ppt/ink/ink340.xml" ContentType="application/inkml+xml"/>
  <Override PartName="/ppt/ink/ink341.xml" ContentType="application/inkml+xml"/>
  <Override PartName="/ppt/ink/ink342.xml" ContentType="application/inkml+xml"/>
  <Override PartName="/ppt/ink/ink343.xml" ContentType="application/inkml+xml"/>
  <Override PartName="/ppt/ink/ink344.xml" ContentType="application/inkml+xml"/>
  <Override PartName="/ppt/ink/ink345.xml" ContentType="application/inkml+xml"/>
  <Override PartName="/ppt/ink/ink346.xml" ContentType="application/inkml+xml"/>
  <Override PartName="/ppt/ink/ink347.xml" ContentType="application/inkml+xml"/>
  <Override PartName="/ppt/ink/ink348.xml" ContentType="application/inkml+xml"/>
  <Override PartName="/ppt/ink/ink349.xml" ContentType="application/inkml+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ink/ink350.xml" ContentType="application/inkml+xml"/>
  <Override PartName="/ppt/ink/ink351.xml" ContentType="application/inkml+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theme/themeOverride5.xml" ContentType="application/vnd.openxmlformats-officedocument.themeOverr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ink/ink352.xml" ContentType="application/inkml+xml"/>
  <Override PartName="/ppt/ink/ink353.xml" ContentType="application/inkml+xml"/>
  <Override PartName="/ppt/ink/ink354.xml" ContentType="application/inkml+xml"/>
  <Override PartName="/ppt/ink/ink355.xml" ContentType="application/inkml+xml"/>
  <Override PartName="/ppt/ink/ink356.xml" ContentType="application/inkml+xml"/>
  <Override PartName="/ppt/ink/ink357.xml" ContentType="application/inkml+xml"/>
  <Override PartName="/ppt/ink/ink358.xml" ContentType="application/inkml+xml"/>
  <Override PartName="/ppt/ink/ink359.xml" ContentType="application/inkml+xml"/>
  <Override PartName="/ppt/ink/ink360.xml" ContentType="application/inkml+xml"/>
  <Override PartName="/ppt/ink/ink361.xml" ContentType="application/inkml+xml"/>
  <Override PartName="/ppt/ink/ink362.xml" ContentType="application/inkml+xml"/>
  <Override PartName="/ppt/ink/ink363.xml" ContentType="application/inkml+xml"/>
  <Override PartName="/ppt/ink/ink364.xml" ContentType="application/inkml+xml"/>
  <Override PartName="/ppt/ink/ink365.xml" ContentType="application/inkml+xml"/>
  <Override PartName="/ppt/ink/ink366.xml" ContentType="application/inkml+xml"/>
  <Override PartName="/ppt/ink/ink367.xml" ContentType="application/inkml+xml"/>
  <Override PartName="/ppt/ink/ink368.xml" ContentType="application/inkml+xml"/>
  <Override PartName="/ppt/ink/ink369.xml" ContentType="application/inkml+xml"/>
  <Override PartName="/ppt/ink/ink370.xml" ContentType="application/inkml+xml"/>
  <Override PartName="/ppt/ink/ink371.xml" ContentType="application/inkml+xml"/>
  <Override PartName="/ppt/ink/ink372.xml" ContentType="application/inkml+xml"/>
  <Override PartName="/ppt/ink/ink373.xml" ContentType="application/inkml+xml"/>
  <Override PartName="/ppt/ink/ink374.xml" ContentType="application/inkml+xml"/>
  <Override PartName="/ppt/ink/ink375.xml" ContentType="application/inkml+xml"/>
  <Override PartName="/ppt/ink/ink376.xml" ContentType="application/inkml+xml"/>
  <Override PartName="/ppt/ink/ink377.xml" ContentType="application/inkml+xml"/>
  <Override PartName="/ppt/ink/ink378.xml" ContentType="application/inkml+xml"/>
  <Override PartName="/ppt/ink/ink379.xml" ContentType="application/inkml+xml"/>
  <Override PartName="/ppt/ink/ink380.xml" ContentType="application/inkml+xml"/>
  <Override PartName="/ppt/ink/ink381.xml" ContentType="application/inkml+xml"/>
  <Override PartName="/ppt/ink/ink382.xml" ContentType="application/inkml+xml"/>
  <Override PartName="/ppt/ink/ink383.xml" ContentType="application/inkml+xml"/>
  <Override PartName="/ppt/ink/ink384.xml" ContentType="application/inkml+xml"/>
  <Override PartName="/ppt/ink/ink385.xml" ContentType="application/inkml+xml"/>
  <Override PartName="/ppt/ink/ink386.xml" ContentType="application/inkml+xml"/>
  <Override PartName="/ppt/ink/ink387.xml" ContentType="application/inkml+xml"/>
  <Override PartName="/ppt/ink/ink388.xml" ContentType="application/inkml+xml"/>
  <Override PartName="/ppt/ink/ink389.xml" ContentType="application/inkml+xml"/>
  <Override PartName="/ppt/ink/ink390.xml" ContentType="application/inkml+xml"/>
  <Override PartName="/ppt/ink/ink391.xml" ContentType="application/inkml+xml"/>
  <Override PartName="/ppt/ink/ink392.xml" ContentType="application/inkml+xml"/>
  <Override PartName="/ppt/ink/ink393.xml" ContentType="application/inkml+xml"/>
  <Override PartName="/ppt/ink/ink394.xml" ContentType="application/inkml+xml"/>
  <Override PartName="/ppt/ink/ink395.xml" ContentType="application/inkml+xml"/>
  <Override PartName="/ppt/ink/ink396.xml" ContentType="application/inkml+xml"/>
  <Override PartName="/ppt/ink/ink397.xml" ContentType="application/inkml+xml"/>
  <Override PartName="/ppt/ink/ink398.xml" ContentType="application/inkml+xml"/>
  <Override PartName="/ppt/ink/ink399.xml" ContentType="application/inkml+xml"/>
  <Override PartName="/ppt/ink/ink400.xml" ContentType="application/inkml+xml"/>
  <Override PartName="/ppt/ink/ink401.xml" ContentType="application/inkml+xml"/>
  <Override PartName="/ppt/ink/ink402.xml" ContentType="application/inkml+xml"/>
  <Override PartName="/ppt/ink/ink403.xml" ContentType="application/inkml+xml"/>
  <Override PartName="/ppt/ink/ink404.xml" ContentType="application/inkml+xml"/>
  <Override PartName="/ppt/ink/ink405.xml" ContentType="application/inkml+xml"/>
  <Override PartName="/ppt/ink/ink406.xml" ContentType="application/inkml+xml"/>
  <Override PartName="/ppt/ink/ink407.xml" ContentType="application/inkml+xml"/>
  <Override PartName="/ppt/ink/ink408.xml" ContentType="application/inkml+xml"/>
  <Override PartName="/ppt/ink/ink409.xml" ContentType="application/inkml+xml"/>
  <Override PartName="/ppt/ink/ink410.xml" ContentType="application/inkml+xml"/>
  <Override PartName="/ppt/ink/ink411.xml" ContentType="application/inkml+xml"/>
  <Override PartName="/ppt/ink/ink412.xml" ContentType="application/inkml+xml"/>
  <Override PartName="/ppt/ink/ink413.xml" ContentType="application/inkml+xml"/>
  <Override PartName="/ppt/ink/ink414.xml" ContentType="application/inkml+xml"/>
  <Override PartName="/ppt/ink/ink415.xml" ContentType="application/inkml+xml"/>
  <Override PartName="/ppt/ink/ink416.xml" ContentType="application/inkml+xml"/>
  <Override PartName="/ppt/ink/ink417.xml" ContentType="application/inkml+xml"/>
  <Override PartName="/ppt/ink/ink418.xml" ContentType="application/inkml+xml"/>
  <Override PartName="/ppt/ink/ink419.xml" ContentType="application/inkml+xml"/>
  <Override PartName="/ppt/ink/ink420.xml" ContentType="application/inkml+xml"/>
  <Override PartName="/ppt/ink/ink421.xml" ContentType="application/inkml+xml"/>
  <Override PartName="/ppt/ink/ink422.xml" ContentType="application/inkml+xml"/>
  <Override PartName="/ppt/ink/ink423.xml" ContentType="application/inkml+xml"/>
  <Override PartName="/ppt/ink/ink424.xml" ContentType="application/inkml+xml"/>
  <Override PartName="/ppt/ink/ink425.xml" ContentType="application/inkml+xml"/>
  <Override PartName="/ppt/ink/ink426.xml" ContentType="application/inkml+xml"/>
  <Override PartName="/ppt/ink/ink427.xml" ContentType="application/inkml+xml"/>
  <Override PartName="/ppt/ink/ink428.xml" ContentType="application/inkml+xml"/>
  <Override PartName="/ppt/ink/ink429.xml" ContentType="application/inkml+xml"/>
  <Override PartName="/ppt/ink/ink430.xml" ContentType="application/inkml+xml"/>
  <Override PartName="/ppt/ink/ink431.xml" ContentType="application/inkml+xml"/>
  <Override PartName="/ppt/ink/ink432.xml" ContentType="application/inkml+xml"/>
  <Override PartName="/ppt/ink/ink433.xml" ContentType="application/inkml+xml"/>
  <Override PartName="/ppt/ink/ink434.xml" ContentType="application/inkml+xml"/>
  <Override PartName="/ppt/ink/ink435.xml" ContentType="application/inkml+xml"/>
  <Override PartName="/ppt/ink/ink436.xml" ContentType="application/inkml+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ink/ink437.xml" ContentType="application/inkml+xml"/>
  <Override PartName="/ppt/ink/ink438.xml" ContentType="application/inkml+xml"/>
  <Override PartName="/ppt/ink/ink439.xml" ContentType="application/inkml+xml"/>
  <Override PartName="/ppt/ink/ink440.xml" ContentType="application/inkml+xml"/>
  <Override PartName="/ppt/ink/ink441.xml" ContentType="application/inkml+xml"/>
  <Override PartName="/ppt/ink/ink442.xml" ContentType="application/inkml+xml"/>
  <Override PartName="/ppt/ink/ink443.xml" ContentType="application/inkml+xml"/>
  <Override PartName="/ppt/ink/ink444.xml" ContentType="application/inkml+xml"/>
  <Override PartName="/ppt/ink/ink445.xml" ContentType="application/inkml+xml"/>
  <Override PartName="/ppt/ink/ink446.xml" ContentType="application/inkml+xml"/>
  <Override PartName="/ppt/ink/ink447.xml" ContentType="application/inkml+xml"/>
  <Override PartName="/ppt/ink/ink448.xml" ContentType="application/inkml+xml"/>
  <Override PartName="/ppt/ink/ink449.xml" ContentType="application/inkml+xml"/>
  <Override PartName="/ppt/ink/ink450.xml" ContentType="application/inkml+xml"/>
  <Override PartName="/ppt/ink/ink451.xml" ContentType="application/inkml+xml"/>
  <Override PartName="/ppt/ink/ink452.xml" ContentType="application/inkml+xml"/>
  <Override PartName="/ppt/ink/ink453.xml" ContentType="application/inkml+xml"/>
  <Override PartName="/ppt/ink/ink454.xml" ContentType="application/inkml+xml"/>
  <Override PartName="/ppt/ink/ink455.xml" ContentType="application/inkml+xml"/>
  <Override PartName="/ppt/ink/ink456.xml" ContentType="application/inkml+xml"/>
  <Override PartName="/ppt/ink/ink457.xml" ContentType="application/inkml+xml"/>
  <Override PartName="/ppt/ink/ink458.xml" ContentType="application/inkml+xml"/>
  <Override PartName="/ppt/ink/ink459.xml" ContentType="application/inkml+xml"/>
  <Override PartName="/ppt/ink/ink460.xml" ContentType="application/inkml+xml"/>
  <Override PartName="/ppt/ink/ink461.xml" ContentType="application/inkml+xml"/>
  <Override PartName="/ppt/ink/ink462.xml" ContentType="application/inkml+xml"/>
  <Override PartName="/ppt/ink/ink463.xml" ContentType="application/inkml+xml"/>
  <Override PartName="/ppt/ink/ink464.xml" ContentType="application/inkml+xml"/>
  <Override PartName="/ppt/ink/ink465.xml" ContentType="application/inkml+xml"/>
  <Override PartName="/ppt/ink/ink466.xml" ContentType="application/inkml+xml"/>
  <Override PartName="/ppt/ink/ink467.xml" ContentType="application/inkml+xml"/>
  <Override PartName="/ppt/ink/ink468.xml" ContentType="application/inkml+xml"/>
  <Override PartName="/ppt/ink/ink469.xml" ContentType="application/inkml+xml"/>
  <Override PartName="/ppt/ink/ink470.xml" ContentType="application/inkml+xml"/>
  <Override PartName="/ppt/ink/ink471.xml" ContentType="application/inkml+xml"/>
  <Override PartName="/ppt/ink/ink472.xml" ContentType="application/inkml+xml"/>
  <Override PartName="/ppt/ink/ink473.xml" ContentType="application/inkml+xml"/>
  <Override PartName="/ppt/ink/ink474.xml" ContentType="application/inkml+xml"/>
  <Override PartName="/ppt/ink/ink475.xml" ContentType="application/inkml+xml"/>
  <Override PartName="/ppt/ink/ink476.xml" ContentType="application/inkml+xml"/>
  <Override PartName="/ppt/ink/ink477.xml" ContentType="application/inkml+xml"/>
  <Override PartName="/ppt/ink/ink478.xml" ContentType="application/inkml+xml"/>
  <Override PartName="/ppt/ink/ink479.xml" ContentType="application/inkml+xml"/>
  <Override PartName="/ppt/ink/ink480.xml" ContentType="application/inkml+xml"/>
  <Override PartName="/ppt/ink/ink481.xml" ContentType="application/inkml+xml"/>
  <Override PartName="/ppt/ink/ink482.xml" ContentType="application/inkml+xml"/>
  <Override PartName="/ppt/ink/ink483.xml" ContentType="application/inkml+xml"/>
  <Override PartName="/ppt/ink/ink484.xml" ContentType="application/inkml+xml"/>
  <Override PartName="/ppt/ink/ink485.xml" ContentType="application/inkml+xml"/>
  <Override PartName="/ppt/ink/ink486.xml" ContentType="application/inkml+xml"/>
  <Override PartName="/ppt/notesSlides/notesSlide162.xml" ContentType="application/vnd.openxmlformats-officedocument.presentationml.notesSlide+xml"/>
  <Override PartName="/ppt/ink/ink487.xml" ContentType="application/inkml+xml"/>
  <Override PartName="/ppt/ink/ink488.xml" ContentType="application/inkml+xml"/>
  <Override PartName="/ppt/ink/ink489.xml" ContentType="application/inkml+xml"/>
  <Override PartName="/ppt/ink/ink490.xml" ContentType="application/inkml+xml"/>
  <Override PartName="/ppt/ink/ink491.xml" ContentType="application/inkml+xml"/>
  <Override PartName="/ppt/ink/ink492.xml" ContentType="application/inkml+xml"/>
  <Override PartName="/ppt/ink/ink493.xml" ContentType="application/inkml+xml"/>
  <Override PartName="/ppt/ink/ink494.xml" ContentType="application/inkml+xml"/>
  <Override PartName="/ppt/ink/ink495.xml" ContentType="application/inkml+xml"/>
  <Override PartName="/ppt/ink/ink496.xml" ContentType="application/inkml+xml"/>
  <Override PartName="/ppt/ink/ink497.xml" ContentType="application/inkml+xml"/>
  <Override PartName="/ppt/ink/ink498.xml" ContentType="application/inkml+xml"/>
  <Override PartName="/ppt/ink/ink499.xml" ContentType="application/inkml+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ink/ink500.xml" ContentType="application/inkml+xml"/>
  <Override PartName="/ppt/ink/ink501.xml" ContentType="application/inkml+xml"/>
  <Override PartName="/ppt/ink/ink502.xml" ContentType="application/inkml+xml"/>
  <Override PartName="/ppt/ink/ink503.xml" ContentType="application/inkml+xml"/>
  <Override PartName="/ppt/ink/ink504.xml" ContentType="application/inkml+xml"/>
  <Override PartName="/ppt/ink/ink505.xml" ContentType="application/inkml+xml"/>
  <Override PartName="/ppt/ink/ink506.xml" ContentType="application/inkml+xml"/>
  <Override PartName="/ppt/ink/ink507.xml" ContentType="application/inkml+xml"/>
  <Override PartName="/ppt/ink/ink508.xml" ContentType="application/inkml+xml"/>
  <Override PartName="/ppt/ink/ink509.xml" ContentType="application/inkml+xml"/>
  <Override PartName="/ppt/ink/ink510.xml" ContentType="application/inkml+xml"/>
  <Override PartName="/ppt/ink/ink511.xml" ContentType="application/inkml+xml"/>
  <Override PartName="/ppt/ink/ink512.xml" ContentType="application/inkml+xml"/>
  <Override PartName="/ppt/ink/ink513.xml" ContentType="application/inkml+xml"/>
  <Override PartName="/ppt/ink/ink514.xml" ContentType="application/inkml+xml"/>
  <Override PartName="/ppt/ink/ink515.xml" ContentType="application/inkml+xml"/>
  <Override PartName="/ppt/ink/ink516.xml" ContentType="application/inkml+xml"/>
  <Override PartName="/ppt/ink/ink517.xml" ContentType="application/inkml+xml"/>
  <Override PartName="/ppt/ink/ink518.xml" ContentType="application/inkml+xml"/>
  <Override PartName="/ppt/ink/ink519.xml" ContentType="application/inkml+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ink/ink520.xml" ContentType="application/inkml+xml"/>
  <Override PartName="/ppt/ink/ink521.xml" ContentType="application/inkml+xml"/>
  <Override PartName="/ppt/ink/ink522.xml" ContentType="application/inkml+xml"/>
  <Override PartName="/ppt/ink/ink523.xml" ContentType="application/inkml+xml"/>
  <Override PartName="/ppt/ink/ink524.xml" ContentType="application/inkml+xml"/>
  <Override PartName="/ppt/ink/ink525.xml" ContentType="application/inkml+xml"/>
  <Override PartName="/ppt/ink/ink526.xml" ContentType="application/inkml+xml"/>
  <Override PartName="/ppt/ink/ink527.xml" ContentType="application/inkml+xml"/>
  <Override PartName="/ppt/ink/ink528.xml" ContentType="application/inkml+xml"/>
  <Override PartName="/ppt/ink/ink529.xml" ContentType="application/inkml+xml"/>
  <Override PartName="/ppt/ink/ink530.xml" ContentType="application/inkml+xml"/>
  <Override PartName="/ppt/ink/ink531.xml" ContentType="application/inkml+xml"/>
  <Override PartName="/ppt/ink/ink532.xml" ContentType="application/inkml+xml"/>
  <Override PartName="/ppt/ink/ink533.xml" ContentType="application/inkml+xml"/>
  <Override PartName="/ppt/ink/ink534.xml" ContentType="application/inkml+xml"/>
  <Override PartName="/ppt/ink/ink535.xml" ContentType="application/inkml+xml"/>
  <Override PartName="/ppt/ink/ink536.xml" ContentType="application/inkml+xml"/>
  <Override PartName="/ppt/ink/ink537.xml" ContentType="application/inkml+xml"/>
  <Override PartName="/ppt/ink/ink538.xml" ContentType="application/inkml+xml"/>
  <Override PartName="/ppt/ink/ink539.xml" ContentType="application/inkml+xml"/>
  <Override PartName="/ppt/ink/ink540.xml" ContentType="application/inkml+xml"/>
  <Override PartName="/ppt/ink/ink541.xml" ContentType="application/inkml+xml"/>
  <Override PartName="/ppt/ink/ink542.xml" ContentType="application/inkml+xml"/>
  <Override PartName="/ppt/ink/ink543.xml" ContentType="application/inkml+xml"/>
  <Override PartName="/ppt/ink/ink544.xml" ContentType="application/inkml+xml"/>
  <Override PartName="/ppt/ink/ink545.xml" ContentType="application/inkml+xml"/>
  <Override PartName="/ppt/ink/ink546.xml" ContentType="application/inkml+xml"/>
  <Override PartName="/ppt/ink/ink547.xml" ContentType="application/inkml+xml"/>
  <Override PartName="/ppt/ink/ink548.xml" ContentType="application/inkml+xml"/>
  <Override PartName="/ppt/notesSlides/notesSlide169.xml" ContentType="application/vnd.openxmlformats-officedocument.presentationml.notesSlide+xml"/>
  <Override PartName="/ppt/ink/ink549.xml" ContentType="application/inkml+xml"/>
  <Override PartName="/ppt/ink/ink550.xml" ContentType="application/inkml+xml"/>
  <Override PartName="/ppt/ink/ink551.xml" ContentType="application/inkml+xml"/>
  <Override PartName="/ppt/ink/ink552.xml" ContentType="application/inkml+xml"/>
  <Override PartName="/ppt/ink/ink553.xml" ContentType="application/inkml+xml"/>
  <Override PartName="/ppt/ink/ink554.xml" ContentType="application/inkml+xml"/>
  <Override PartName="/ppt/notesSlides/notesSlide170.xml" ContentType="application/vnd.openxmlformats-officedocument.presentationml.notesSlide+xml"/>
  <Override PartName="/ppt/ink/ink555.xml" ContentType="application/inkml+xml"/>
  <Override PartName="/ppt/ink/ink556.xml" ContentType="application/inkml+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ink/ink557.xml" ContentType="application/inkml+xml"/>
  <Override PartName="/ppt/ink/ink558.xml" ContentType="application/inkml+xml"/>
  <Override PartName="/ppt/ink/ink559.xml" ContentType="application/inkml+xml"/>
  <Override PartName="/ppt/ink/ink560.xml" ContentType="application/inkml+xml"/>
  <Override PartName="/ppt/ink/ink561.xml" ContentType="application/inkml+xml"/>
  <Override PartName="/ppt/ink/ink562.xml" ContentType="application/inkml+xml"/>
  <Override PartName="/ppt/ink/ink563.xml" ContentType="application/inkml+xml"/>
  <Override PartName="/ppt/ink/ink564.xml" ContentType="application/inkml+xml"/>
  <Override PartName="/ppt/ink/ink565.xml" ContentType="application/inkml+xml"/>
  <Override PartName="/ppt/ink/ink566.xml" ContentType="application/inkml+xml"/>
  <Override PartName="/ppt/ink/ink567.xml" ContentType="application/inkml+xml"/>
  <Override PartName="/ppt/ink/ink568.xml" ContentType="application/inkml+xml"/>
  <Override PartName="/ppt/ink/ink569.xml" ContentType="application/inkml+xml"/>
  <Override PartName="/ppt/ink/ink570.xml" ContentType="application/inkml+xml"/>
  <Override PartName="/ppt/ink/ink571.xml" ContentType="application/inkml+xml"/>
  <Override PartName="/ppt/ink/ink572.xml" ContentType="application/inkml+xml"/>
  <Override PartName="/ppt/ink/ink573.xml" ContentType="application/inkml+xml"/>
  <Override PartName="/ppt/ink/ink574.xml" ContentType="application/inkml+xml"/>
  <Override PartName="/ppt/ink/ink575.xml" ContentType="application/inkml+xml"/>
  <Override PartName="/ppt/ink/ink576.xml" ContentType="application/inkml+xml"/>
  <Override PartName="/ppt/ink/ink577.xml" ContentType="application/inkml+xml"/>
  <Override PartName="/ppt/ink/ink578.xml" ContentType="application/inkml+xml"/>
  <Override PartName="/ppt/ink/ink579.xml" ContentType="application/inkml+xml"/>
  <Override PartName="/ppt/ink/ink580.xml" ContentType="application/inkml+xml"/>
  <Override PartName="/ppt/notesSlides/notesSlide174.xml" ContentType="application/vnd.openxmlformats-officedocument.presentationml.notesSlide+xml"/>
  <Override PartName="/ppt/ink/ink581.xml" ContentType="application/inkml+xml"/>
  <Override PartName="/ppt/ink/ink582.xml" ContentType="application/inkml+xml"/>
  <Override PartName="/ppt/ink/ink583.xml" ContentType="application/inkml+xml"/>
  <Override PartName="/ppt/ink/ink584.xml" ContentType="application/inkml+xml"/>
  <Override PartName="/ppt/ink/ink585.xml" ContentType="application/inkml+xml"/>
  <Override PartName="/ppt/ink/ink586.xml" ContentType="application/inkml+xml"/>
  <Override PartName="/ppt/ink/ink587.xml" ContentType="application/inkml+xml"/>
  <Override PartName="/ppt/ink/ink588.xml" ContentType="application/inkml+xml"/>
  <Override PartName="/ppt/ink/ink589.xml" ContentType="application/inkml+xml"/>
  <Override PartName="/ppt/ink/ink590.xml" ContentType="application/inkml+xml"/>
  <Override PartName="/ppt/ink/ink591.xml" ContentType="application/inkml+xml"/>
  <Override PartName="/ppt/ink/ink592.xml" ContentType="application/inkml+xml"/>
  <Override PartName="/ppt/ink/ink593.xml" ContentType="application/inkml+xml"/>
  <Override PartName="/ppt/ink/ink594.xml" ContentType="application/inkml+xml"/>
  <Override PartName="/ppt/ink/ink595.xml" ContentType="application/inkml+xml"/>
  <Override PartName="/ppt/ink/ink596.xml" ContentType="application/inkml+xml"/>
  <Override PartName="/ppt/ink/ink597.xml" ContentType="application/inkml+xml"/>
  <Override PartName="/ppt/ink/ink598.xml" ContentType="application/inkml+xml"/>
  <Override PartName="/ppt/ink/ink599.xml" ContentType="application/inkml+xml"/>
  <Override PartName="/ppt/ink/ink600.xml" ContentType="application/inkml+xml"/>
  <Override PartName="/ppt/ink/ink601.xml" ContentType="application/inkml+xml"/>
  <Override PartName="/ppt/ink/ink602.xml" ContentType="application/inkml+xml"/>
  <Override PartName="/ppt/ink/ink603.xml" ContentType="application/inkml+xml"/>
  <Override PartName="/ppt/ink/ink604.xml" ContentType="application/inkml+xml"/>
  <Override PartName="/ppt/ink/ink605.xml" ContentType="application/inkml+xml"/>
  <Override PartName="/ppt/ink/ink606.xml" ContentType="application/inkml+xml"/>
  <Override PartName="/ppt/ink/ink607.xml" ContentType="application/inkml+xml"/>
  <Override PartName="/ppt/ink/ink608.xml" ContentType="application/inkml+xml"/>
  <Override PartName="/ppt/ink/ink609.xml" ContentType="application/inkml+xml"/>
  <Override PartName="/ppt/ink/ink610.xml" ContentType="application/inkml+xml"/>
  <Override PartName="/ppt/ink/ink611.xml" ContentType="application/inkml+xml"/>
  <Override PartName="/ppt/ink/ink612.xml" ContentType="application/inkml+xml"/>
  <Override PartName="/ppt/ink/ink613.xml" ContentType="application/inkml+xml"/>
  <Override PartName="/ppt/ink/ink614.xml" ContentType="application/inkml+xml"/>
  <Override PartName="/ppt/ink/ink615.xml" ContentType="application/inkml+xml"/>
  <Override PartName="/ppt/ink/ink616.xml" ContentType="application/inkml+xml"/>
  <Override PartName="/ppt/ink/ink617.xml" ContentType="application/inkml+xml"/>
  <Override PartName="/ppt/ink/ink618.xml" ContentType="application/inkml+xml"/>
  <Override PartName="/ppt/ink/ink619.xml" ContentType="application/inkml+xml"/>
  <Override PartName="/ppt/ink/ink620.xml" ContentType="application/inkml+xml"/>
  <Override PartName="/ppt/ink/ink621.xml" ContentType="application/inkml+xml"/>
  <Override PartName="/ppt/ink/ink622.xml" ContentType="application/inkml+xml"/>
  <Override PartName="/ppt/ink/ink623.xml" ContentType="application/inkml+xml"/>
  <Override PartName="/ppt/ink/ink624.xml" ContentType="application/inkml+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ink/ink625.xml" ContentType="application/inkml+xml"/>
  <Override PartName="/ppt/ink/ink626.xml" ContentType="application/inkml+xml"/>
  <Override PartName="/ppt/ink/ink627.xml" ContentType="application/inkml+xml"/>
  <Override PartName="/ppt/ink/ink628.xml" ContentType="application/inkml+xml"/>
  <Override PartName="/ppt/ink/ink629.xml" ContentType="application/inkml+xml"/>
  <Override PartName="/ppt/ink/ink630.xml" ContentType="application/inkml+xml"/>
  <Override PartName="/ppt/ink/ink631.xml" ContentType="application/inkml+xml"/>
  <Override PartName="/ppt/ink/ink632.xml" ContentType="application/inkml+xml"/>
  <Override PartName="/ppt/ink/ink633.xml" ContentType="application/inkml+xml"/>
  <Override PartName="/ppt/ink/ink634.xml" ContentType="application/inkml+xml"/>
  <Override PartName="/ppt/ink/ink635.xml" ContentType="application/inkml+xml"/>
  <Override PartName="/ppt/ink/ink636.xml" ContentType="application/inkml+xml"/>
  <Override PartName="/ppt/ink/ink637.xml" ContentType="application/inkml+xml"/>
  <Override PartName="/ppt/ink/ink638.xml" ContentType="application/inkml+xml"/>
  <Override PartName="/ppt/ink/ink639.xml" ContentType="application/inkml+xml"/>
  <Override PartName="/ppt/ink/ink640.xml" ContentType="application/inkml+xml"/>
  <Override PartName="/ppt/ink/ink641.xml" ContentType="application/inkml+xml"/>
  <Override PartName="/ppt/ink/ink642.xml" ContentType="application/inkml+xml"/>
  <Override PartName="/ppt/ink/ink643.xml" ContentType="application/inkml+xml"/>
  <Override PartName="/ppt/ink/ink644.xml" ContentType="application/inkml+xml"/>
  <Override PartName="/ppt/ink/ink645.xml" ContentType="application/inkml+xml"/>
  <Override PartName="/ppt/ink/ink646.xml" ContentType="application/inkml+xml"/>
  <Override PartName="/ppt/ink/ink647.xml" ContentType="application/inkml+xml"/>
  <Override PartName="/ppt/ink/ink648.xml" ContentType="application/inkml+xml"/>
  <Override PartName="/ppt/ink/ink649.xml" ContentType="application/inkml+xml"/>
  <Override PartName="/ppt/ink/ink650.xml" ContentType="application/inkml+xml"/>
  <Override PartName="/ppt/ink/ink651.xml" ContentType="application/inkml+xml"/>
  <Override PartName="/ppt/ink/ink652.xml" ContentType="application/inkml+xml"/>
  <Override PartName="/ppt/ink/ink653.xml" ContentType="application/inkml+xml"/>
  <Override PartName="/ppt/ink/ink654.xml" ContentType="application/inkml+xml"/>
  <Override PartName="/ppt/ink/ink655.xml" ContentType="application/inkml+xml"/>
  <Override PartName="/ppt/ink/ink656.xml" ContentType="application/inkml+xml"/>
  <Override PartName="/ppt/ink/ink657.xml" ContentType="application/inkml+xml"/>
  <Override PartName="/ppt/ink/ink658.xml" ContentType="application/inkml+xml"/>
  <Override PartName="/ppt/ink/ink659.xml" ContentType="application/inkml+xml"/>
  <Override PartName="/ppt/ink/ink660.xml" ContentType="application/inkml+xml"/>
  <Override PartName="/ppt/ink/ink661.xml" ContentType="application/inkml+xml"/>
  <Override PartName="/ppt/ink/ink662.xml" ContentType="application/inkml+xml"/>
  <Override PartName="/ppt/ink/ink663.xml" ContentType="application/inkml+xml"/>
  <Override PartName="/ppt/ink/ink664.xml" ContentType="application/inkml+xml"/>
  <Override PartName="/ppt/ink/ink665.xml" ContentType="application/inkml+xml"/>
  <Override PartName="/ppt/ink/ink666.xml" ContentType="application/inkml+xml"/>
  <Override PartName="/ppt/ink/ink667.xml" ContentType="application/inkml+xml"/>
  <Override PartName="/ppt/ink/ink668.xml" ContentType="application/inkml+xml"/>
  <Override PartName="/ppt/ink/ink669.xml" ContentType="application/inkml+xml"/>
  <Override PartName="/ppt/ink/ink670.xml" ContentType="application/inkml+xml"/>
  <Override PartName="/ppt/ink/ink671.xml" ContentType="application/inkml+xml"/>
  <Override PartName="/ppt/ink/ink672.xml" ContentType="application/inkml+xml"/>
  <Override PartName="/ppt/ink/ink673.xml" ContentType="application/inkml+xml"/>
  <Override PartName="/ppt/ink/ink674.xml" ContentType="application/inkml+xml"/>
  <Override PartName="/ppt/ink/ink675.xml" ContentType="application/inkml+xml"/>
  <Override PartName="/ppt/ink/ink676.xml" ContentType="application/inkml+xml"/>
  <Override PartName="/ppt/ink/ink677.xml" ContentType="application/inkml+xml"/>
  <Override PartName="/ppt/theme/themeOverride6.xml" ContentType="application/vnd.openxmlformats-officedocument.themeOverr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2">
  <p:sldMasterIdLst>
    <p:sldMasterId id="2147483648" r:id="rId1"/>
    <p:sldMasterId id="2147483679" r:id="rId2"/>
  </p:sldMasterIdLst>
  <p:notesMasterIdLst>
    <p:notesMasterId r:id="rId386"/>
  </p:notesMasterIdLst>
  <p:handoutMasterIdLst>
    <p:handoutMasterId r:id="rId387"/>
  </p:handoutMasterIdLst>
  <p:sldIdLst>
    <p:sldId id="2150" r:id="rId3"/>
    <p:sldId id="695" r:id="rId4"/>
    <p:sldId id="1775" r:id="rId5"/>
    <p:sldId id="1919" r:id="rId6"/>
    <p:sldId id="2188" r:id="rId7"/>
    <p:sldId id="305" r:id="rId8"/>
    <p:sldId id="304" r:id="rId9"/>
    <p:sldId id="257" r:id="rId10"/>
    <p:sldId id="301" r:id="rId11"/>
    <p:sldId id="261" r:id="rId12"/>
    <p:sldId id="262" r:id="rId13"/>
    <p:sldId id="263" r:id="rId14"/>
    <p:sldId id="264" r:id="rId15"/>
    <p:sldId id="265" r:id="rId16"/>
    <p:sldId id="302" r:id="rId17"/>
    <p:sldId id="303" r:id="rId18"/>
    <p:sldId id="267" r:id="rId19"/>
    <p:sldId id="268" r:id="rId20"/>
    <p:sldId id="270" r:id="rId21"/>
    <p:sldId id="586" r:id="rId22"/>
    <p:sldId id="271" r:id="rId23"/>
    <p:sldId id="278" r:id="rId24"/>
    <p:sldId id="306" r:id="rId25"/>
    <p:sldId id="308" r:id="rId26"/>
    <p:sldId id="315" r:id="rId27"/>
    <p:sldId id="309" r:id="rId28"/>
    <p:sldId id="317" r:id="rId29"/>
    <p:sldId id="316" r:id="rId30"/>
    <p:sldId id="318" r:id="rId31"/>
    <p:sldId id="320" r:id="rId32"/>
    <p:sldId id="593" r:id="rId33"/>
    <p:sldId id="321" r:id="rId34"/>
    <p:sldId id="326" r:id="rId35"/>
    <p:sldId id="310" r:id="rId36"/>
    <p:sldId id="1920" r:id="rId37"/>
    <p:sldId id="1921" r:id="rId38"/>
    <p:sldId id="322" r:id="rId39"/>
    <p:sldId id="327" r:id="rId40"/>
    <p:sldId id="1927" r:id="rId41"/>
    <p:sldId id="1928" r:id="rId42"/>
    <p:sldId id="1929" r:id="rId43"/>
    <p:sldId id="1930" r:id="rId44"/>
    <p:sldId id="282" r:id="rId45"/>
    <p:sldId id="588" r:id="rId46"/>
    <p:sldId id="1923" r:id="rId47"/>
    <p:sldId id="591" r:id="rId48"/>
    <p:sldId id="277" r:id="rId49"/>
    <p:sldId id="280" r:id="rId50"/>
    <p:sldId id="281" r:id="rId51"/>
    <p:sldId id="519" r:id="rId52"/>
    <p:sldId id="520" r:id="rId53"/>
    <p:sldId id="521" r:id="rId54"/>
    <p:sldId id="323" r:id="rId55"/>
    <p:sldId id="515" r:id="rId56"/>
    <p:sldId id="364" r:id="rId57"/>
    <p:sldId id="328" r:id="rId58"/>
    <p:sldId id="1935" r:id="rId59"/>
    <p:sldId id="1936" r:id="rId60"/>
    <p:sldId id="1937" r:id="rId61"/>
    <p:sldId id="1933" r:id="rId62"/>
    <p:sldId id="1931" r:id="rId63"/>
    <p:sldId id="1932" r:id="rId64"/>
    <p:sldId id="1934" r:id="rId65"/>
    <p:sldId id="2134" r:id="rId66"/>
    <p:sldId id="367" r:id="rId67"/>
    <p:sldId id="1940" r:id="rId68"/>
    <p:sldId id="287" r:id="rId69"/>
    <p:sldId id="1941" r:id="rId70"/>
    <p:sldId id="1938" r:id="rId71"/>
    <p:sldId id="329" r:id="rId72"/>
    <p:sldId id="330" r:id="rId73"/>
    <p:sldId id="331" r:id="rId74"/>
    <p:sldId id="335" r:id="rId75"/>
    <p:sldId id="1939" r:id="rId76"/>
    <p:sldId id="337" r:id="rId77"/>
    <p:sldId id="2184" r:id="rId78"/>
    <p:sldId id="2187" r:id="rId79"/>
    <p:sldId id="2152" r:id="rId80"/>
    <p:sldId id="1942" r:id="rId81"/>
    <p:sldId id="554" r:id="rId82"/>
    <p:sldId id="1944" r:id="rId83"/>
    <p:sldId id="1943" r:id="rId84"/>
    <p:sldId id="369" r:id="rId85"/>
    <p:sldId id="1953" r:id="rId86"/>
    <p:sldId id="332" r:id="rId87"/>
    <p:sldId id="1949" r:id="rId88"/>
    <p:sldId id="1950" r:id="rId89"/>
    <p:sldId id="1946" r:id="rId90"/>
    <p:sldId id="1947" r:id="rId91"/>
    <p:sldId id="1948" r:id="rId92"/>
    <p:sldId id="1954" r:id="rId93"/>
    <p:sldId id="1951" r:id="rId94"/>
    <p:sldId id="1945" r:id="rId95"/>
    <p:sldId id="334" r:id="rId96"/>
    <p:sldId id="555" r:id="rId97"/>
    <p:sldId id="2135" r:id="rId98"/>
    <p:sldId id="545" r:id="rId99"/>
    <p:sldId id="546" r:id="rId100"/>
    <p:sldId id="547" r:id="rId101"/>
    <p:sldId id="549" r:id="rId102"/>
    <p:sldId id="1957" r:id="rId103"/>
    <p:sldId id="1956" r:id="rId104"/>
    <p:sldId id="551" r:id="rId105"/>
    <p:sldId id="553" r:id="rId106"/>
    <p:sldId id="1955" r:id="rId107"/>
    <p:sldId id="2136" r:id="rId108"/>
    <p:sldId id="2165" r:id="rId109"/>
    <p:sldId id="2154" r:id="rId110"/>
    <p:sldId id="556" r:id="rId111"/>
    <p:sldId id="370" r:id="rId112"/>
    <p:sldId id="290" r:id="rId113"/>
    <p:sldId id="1958" r:id="rId114"/>
    <p:sldId id="292" r:id="rId115"/>
    <p:sldId id="1959" r:id="rId116"/>
    <p:sldId id="1961" r:id="rId117"/>
    <p:sldId id="1960" r:id="rId118"/>
    <p:sldId id="1962" r:id="rId119"/>
    <p:sldId id="1963" r:id="rId120"/>
    <p:sldId id="2137" r:id="rId121"/>
    <p:sldId id="372" r:id="rId122"/>
    <p:sldId id="1970" r:id="rId123"/>
    <p:sldId id="338" r:id="rId124"/>
    <p:sldId id="1966" r:id="rId125"/>
    <p:sldId id="2141" r:id="rId126"/>
    <p:sldId id="373" r:id="rId127"/>
    <p:sldId id="1967" r:id="rId128"/>
    <p:sldId id="1968" r:id="rId129"/>
    <p:sldId id="2138" r:id="rId130"/>
    <p:sldId id="2160" r:id="rId131"/>
    <p:sldId id="2159" r:id="rId132"/>
    <p:sldId id="296" r:id="rId133"/>
    <p:sldId id="2162" r:id="rId134"/>
    <p:sldId id="1972" r:id="rId135"/>
    <p:sldId id="339" r:id="rId136"/>
    <p:sldId id="2163" r:id="rId137"/>
    <p:sldId id="2156" r:id="rId138"/>
    <p:sldId id="340" r:id="rId139"/>
    <p:sldId id="2157" r:id="rId140"/>
    <p:sldId id="1974" r:id="rId141"/>
    <p:sldId id="1975" r:id="rId142"/>
    <p:sldId id="1976" r:id="rId143"/>
    <p:sldId id="1977" r:id="rId144"/>
    <p:sldId id="1978" r:id="rId145"/>
    <p:sldId id="2158" r:id="rId146"/>
    <p:sldId id="2139" r:id="rId147"/>
    <p:sldId id="1983" r:id="rId148"/>
    <p:sldId id="1984" r:id="rId149"/>
    <p:sldId id="299" r:id="rId150"/>
    <p:sldId id="1990" r:id="rId151"/>
    <p:sldId id="343" r:id="rId152"/>
    <p:sldId id="1980" r:id="rId153"/>
    <p:sldId id="1982" r:id="rId154"/>
    <p:sldId id="1981" r:id="rId155"/>
    <p:sldId id="345" r:id="rId156"/>
    <p:sldId id="1991" r:id="rId157"/>
    <p:sldId id="1992" r:id="rId158"/>
    <p:sldId id="2164" r:id="rId159"/>
    <p:sldId id="347" r:id="rId160"/>
    <p:sldId id="522" r:id="rId161"/>
    <p:sldId id="510" r:id="rId162"/>
    <p:sldId id="511" r:id="rId163"/>
    <p:sldId id="2019" r:id="rId164"/>
    <p:sldId id="512" r:id="rId165"/>
    <p:sldId id="1979" r:id="rId166"/>
    <p:sldId id="2140" r:id="rId167"/>
    <p:sldId id="2166" r:id="rId168"/>
    <p:sldId id="2167" r:id="rId169"/>
    <p:sldId id="585" r:id="rId170"/>
    <p:sldId id="389" r:id="rId171"/>
    <p:sldId id="390" r:id="rId172"/>
    <p:sldId id="1995" r:id="rId173"/>
    <p:sldId id="1996" r:id="rId174"/>
    <p:sldId id="391" r:id="rId175"/>
    <p:sldId id="392" r:id="rId176"/>
    <p:sldId id="1998" r:id="rId177"/>
    <p:sldId id="394" r:id="rId178"/>
    <p:sldId id="1999" r:id="rId179"/>
    <p:sldId id="1993" r:id="rId180"/>
    <p:sldId id="1994" r:id="rId181"/>
    <p:sldId id="2002" r:id="rId182"/>
    <p:sldId id="2006" r:id="rId183"/>
    <p:sldId id="1997" r:id="rId184"/>
    <p:sldId id="2000" r:id="rId185"/>
    <p:sldId id="2001" r:id="rId186"/>
    <p:sldId id="2005" r:id="rId187"/>
    <p:sldId id="2004" r:id="rId188"/>
    <p:sldId id="2003" r:id="rId189"/>
    <p:sldId id="2142" r:id="rId190"/>
    <p:sldId id="560" r:id="rId191"/>
    <p:sldId id="561" r:id="rId192"/>
    <p:sldId id="564" r:id="rId193"/>
    <p:sldId id="565" r:id="rId194"/>
    <p:sldId id="2007" r:id="rId195"/>
    <p:sldId id="566" r:id="rId196"/>
    <p:sldId id="567" r:id="rId197"/>
    <p:sldId id="2016" r:id="rId198"/>
    <p:sldId id="2015" r:id="rId199"/>
    <p:sldId id="2013" r:id="rId200"/>
    <p:sldId id="2011" r:id="rId201"/>
    <p:sldId id="2010" r:id="rId202"/>
    <p:sldId id="2014" r:id="rId203"/>
    <p:sldId id="2012" r:id="rId204"/>
    <p:sldId id="2017" r:id="rId205"/>
    <p:sldId id="2018" r:id="rId206"/>
    <p:sldId id="2168" r:id="rId207"/>
    <p:sldId id="2169" r:id="rId208"/>
    <p:sldId id="2189" r:id="rId209"/>
    <p:sldId id="2190" r:id="rId210"/>
    <p:sldId id="569" r:id="rId211"/>
    <p:sldId id="2020" r:id="rId212"/>
    <p:sldId id="571" r:id="rId213"/>
    <p:sldId id="572" r:id="rId214"/>
    <p:sldId id="575" r:id="rId215"/>
    <p:sldId id="2023" r:id="rId216"/>
    <p:sldId id="2024" r:id="rId217"/>
    <p:sldId id="2025" r:id="rId218"/>
    <p:sldId id="576" r:id="rId219"/>
    <p:sldId id="2028" r:id="rId220"/>
    <p:sldId id="2029" r:id="rId221"/>
    <p:sldId id="2030" r:id="rId222"/>
    <p:sldId id="2031" r:id="rId223"/>
    <p:sldId id="2022" r:id="rId224"/>
    <p:sldId id="2021" r:id="rId225"/>
    <p:sldId id="2143" r:id="rId226"/>
    <p:sldId id="577" r:id="rId227"/>
    <p:sldId id="578" r:id="rId228"/>
    <p:sldId id="580" r:id="rId229"/>
    <p:sldId id="583" r:id="rId230"/>
    <p:sldId id="2032" r:id="rId231"/>
    <p:sldId id="584" r:id="rId232"/>
    <p:sldId id="2033" r:id="rId233"/>
    <p:sldId id="2066" r:id="rId234"/>
    <p:sldId id="2034" r:id="rId235"/>
    <p:sldId id="2144" r:id="rId236"/>
    <p:sldId id="2191" r:id="rId237"/>
    <p:sldId id="2192" r:id="rId238"/>
    <p:sldId id="2170" r:id="rId239"/>
    <p:sldId id="2171" r:id="rId240"/>
    <p:sldId id="451" r:id="rId241"/>
    <p:sldId id="453" r:id="rId242"/>
    <p:sldId id="2042" r:id="rId243"/>
    <p:sldId id="455" r:id="rId244"/>
    <p:sldId id="457" r:id="rId245"/>
    <p:sldId id="2040" r:id="rId246"/>
    <p:sldId id="2043" r:id="rId247"/>
    <p:sldId id="2044" r:id="rId248"/>
    <p:sldId id="458" r:id="rId249"/>
    <p:sldId id="2041" r:id="rId250"/>
    <p:sldId id="460" r:id="rId251"/>
    <p:sldId id="2048" r:id="rId252"/>
    <p:sldId id="2049" r:id="rId253"/>
    <p:sldId id="462" r:id="rId254"/>
    <p:sldId id="464" r:id="rId255"/>
    <p:sldId id="2056" r:id="rId256"/>
    <p:sldId id="2054" r:id="rId257"/>
    <p:sldId id="2057" r:id="rId258"/>
    <p:sldId id="2058" r:id="rId259"/>
    <p:sldId id="2059" r:id="rId260"/>
    <p:sldId id="2060" r:id="rId261"/>
    <p:sldId id="2061" r:id="rId262"/>
    <p:sldId id="2055" r:id="rId263"/>
    <p:sldId id="2037" r:id="rId264"/>
    <p:sldId id="2070" r:id="rId265"/>
    <p:sldId id="2173" r:id="rId266"/>
    <p:sldId id="2172" r:id="rId267"/>
    <p:sldId id="483" r:id="rId268"/>
    <p:sldId id="485" r:id="rId269"/>
    <p:sldId id="488" r:id="rId270"/>
    <p:sldId id="2071" r:id="rId271"/>
    <p:sldId id="489" r:id="rId272"/>
    <p:sldId id="2072" r:id="rId273"/>
    <p:sldId id="2073" r:id="rId274"/>
    <p:sldId id="2074" r:id="rId275"/>
    <p:sldId id="2075" r:id="rId276"/>
    <p:sldId id="2076" r:id="rId277"/>
    <p:sldId id="2077" r:id="rId278"/>
    <p:sldId id="395" r:id="rId279"/>
    <p:sldId id="1924" r:id="rId280"/>
    <p:sldId id="2081" r:id="rId281"/>
    <p:sldId id="2082" r:id="rId282"/>
    <p:sldId id="2084" r:id="rId283"/>
    <p:sldId id="2177" r:id="rId284"/>
    <p:sldId id="396" r:id="rId285"/>
    <p:sldId id="2078" r:id="rId286"/>
    <p:sldId id="2079" r:id="rId287"/>
    <p:sldId id="2080" r:id="rId288"/>
    <p:sldId id="397" r:id="rId289"/>
    <p:sldId id="2083" r:id="rId290"/>
    <p:sldId id="2085" r:id="rId291"/>
    <p:sldId id="2086" r:id="rId292"/>
    <p:sldId id="2087" r:id="rId293"/>
    <p:sldId id="2088" r:id="rId294"/>
    <p:sldId id="2145" r:id="rId295"/>
    <p:sldId id="2193" r:id="rId296"/>
    <p:sldId id="2194" r:id="rId297"/>
    <p:sldId id="479" r:id="rId298"/>
    <p:sldId id="480" r:id="rId299"/>
    <p:sldId id="2106" r:id="rId300"/>
    <p:sldId id="2108" r:id="rId301"/>
    <p:sldId id="2109" r:id="rId302"/>
    <p:sldId id="2111" r:id="rId303"/>
    <p:sldId id="400" r:id="rId304"/>
    <p:sldId id="401" r:id="rId305"/>
    <p:sldId id="403" r:id="rId306"/>
    <p:sldId id="405" r:id="rId307"/>
    <p:sldId id="2089" r:id="rId308"/>
    <p:sldId id="2090" r:id="rId309"/>
    <p:sldId id="2091" r:id="rId310"/>
    <p:sldId id="2092" r:id="rId311"/>
    <p:sldId id="2147" r:id="rId312"/>
    <p:sldId id="443" r:id="rId313"/>
    <p:sldId id="2093" r:id="rId314"/>
    <p:sldId id="2094" r:id="rId315"/>
    <p:sldId id="2095" r:id="rId316"/>
    <p:sldId id="447" r:id="rId317"/>
    <p:sldId id="448" r:id="rId318"/>
    <p:sldId id="2096" r:id="rId319"/>
    <p:sldId id="449" r:id="rId320"/>
    <p:sldId id="450" r:id="rId321"/>
    <p:sldId id="2097" r:id="rId322"/>
    <p:sldId id="2098" r:id="rId323"/>
    <p:sldId id="2174" r:id="rId324"/>
    <p:sldId id="2175" r:id="rId325"/>
    <p:sldId id="2176" r:id="rId326"/>
    <p:sldId id="467" r:id="rId327"/>
    <p:sldId id="468" r:id="rId328"/>
    <p:sldId id="2100" r:id="rId329"/>
    <p:sldId id="471" r:id="rId330"/>
    <p:sldId id="2099" r:id="rId331"/>
    <p:sldId id="2101" r:id="rId332"/>
    <p:sldId id="2102" r:id="rId333"/>
    <p:sldId id="2104" r:id="rId334"/>
    <p:sldId id="472" r:id="rId335"/>
    <p:sldId id="476" r:id="rId336"/>
    <p:sldId id="2105" r:id="rId337"/>
    <p:sldId id="509" r:id="rId338"/>
    <p:sldId id="490" r:id="rId339"/>
    <p:sldId id="2113" r:id="rId340"/>
    <p:sldId id="2115" r:id="rId341"/>
    <p:sldId id="494" r:id="rId342"/>
    <p:sldId id="496" r:id="rId343"/>
    <p:sldId id="2112" r:id="rId344"/>
    <p:sldId id="2116" r:id="rId345"/>
    <p:sldId id="2117" r:id="rId346"/>
    <p:sldId id="497" r:id="rId347"/>
    <p:sldId id="2114" r:id="rId348"/>
    <p:sldId id="533" r:id="rId349"/>
    <p:sldId id="531" r:id="rId350"/>
    <p:sldId id="534" r:id="rId351"/>
    <p:sldId id="2126" r:id="rId352"/>
    <p:sldId id="537" r:id="rId353"/>
    <p:sldId id="2129" r:id="rId354"/>
    <p:sldId id="538" r:id="rId355"/>
    <p:sldId id="2125" r:id="rId356"/>
    <p:sldId id="2130" r:id="rId357"/>
    <p:sldId id="540" r:id="rId358"/>
    <p:sldId id="2131" r:id="rId359"/>
    <p:sldId id="498" r:id="rId360"/>
    <p:sldId id="2120" r:id="rId361"/>
    <p:sldId id="2121" r:id="rId362"/>
    <p:sldId id="2118" r:id="rId363"/>
    <p:sldId id="503" r:id="rId364"/>
    <p:sldId id="501" r:id="rId365"/>
    <p:sldId id="504" r:id="rId366"/>
    <p:sldId id="2119" r:id="rId367"/>
    <p:sldId id="502" r:id="rId368"/>
    <p:sldId id="2122" r:id="rId369"/>
    <p:sldId id="2124" r:id="rId370"/>
    <p:sldId id="2123" r:id="rId371"/>
    <p:sldId id="2178" r:id="rId372"/>
    <p:sldId id="2179" r:id="rId373"/>
    <p:sldId id="2180" r:id="rId374"/>
    <p:sldId id="2182" r:id="rId375"/>
    <p:sldId id="2181" r:id="rId376"/>
    <p:sldId id="2183" r:id="rId377"/>
    <p:sldId id="2195" r:id="rId378"/>
    <p:sldId id="2149" r:id="rId379"/>
    <p:sldId id="525" r:id="rId380"/>
    <p:sldId id="526" r:id="rId381"/>
    <p:sldId id="528" r:id="rId382"/>
    <p:sldId id="2196" r:id="rId383"/>
    <p:sldId id="1917" r:id="rId384"/>
    <p:sldId id="1717" r:id="rId385"/>
  </p:sldIdLst>
  <p:sldSz cx="12192000" cy="6858000"/>
  <p:notesSz cx="6797675" cy="9928225"/>
  <p:defaultTextStyle>
    <a:defPPr>
      <a:defRPr lang="en-US"/>
    </a:defPPr>
    <a:lvl1pPr algn="l" rtl="0" eaLnBrk="0" fontAlgn="base" hangingPunct="0">
      <a:spcBef>
        <a:spcPct val="0"/>
      </a:spcBef>
      <a:spcAft>
        <a:spcPct val="0"/>
      </a:spcAft>
      <a:defRPr sz="2400" kern="1200">
        <a:solidFill>
          <a:schemeClr val="tx1"/>
        </a:solidFill>
        <a:latin typeface="Times" charset="0"/>
        <a:ea typeface="Geneva" charset="0"/>
        <a:cs typeface="+mn-cs"/>
      </a:defRPr>
    </a:lvl1pPr>
    <a:lvl2pPr marL="457167" algn="l" rtl="0" eaLnBrk="0" fontAlgn="base" hangingPunct="0">
      <a:spcBef>
        <a:spcPct val="0"/>
      </a:spcBef>
      <a:spcAft>
        <a:spcPct val="0"/>
      </a:spcAft>
      <a:defRPr sz="2400" kern="1200">
        <a:solidFill>
          <a:schemeClr val="tx1"/>
        </a:solidFill>
        <a:latin typeface="Times" charset="0"/>
        <a:ea typeface="Geneva" charset="0"/>
        <a:cs typeface="+mn-cs"/>
      </a:defRPr>
    </a:lvl2pPr>
    <a:lvl3pPr marL="914332" algn="l" rtl="0" eaLnBrk="0" fontAlgn="base" hangingPunct="0">
      <a:spcBef>
        <a:spcPct val="0"/>
      </a:spcBef>
      <a:spcAft>
        <a:spcPct val="0"/>
      </a:spcAft>
      <a:defRPr sz="2400" kern="1200">
        <a:solidFill>
          <a:schemeClr val="tx1"/>
        </a:solidFill>
        <a:latin typeface="Times" charset="0"/>
        <a:ea typeface="Geneva" charset="0"/>
        <a:cs typeface="+mn-cs"/>
      </a:defRPr>
    </a:lvl3pPr>
    <a:lvl4pPr marL="1371498" algn="l" rtl="0" eaLnBrk="0" fontAlgn="base" hangingPunct="0">
      <a:spcBef>
        <a:spcPct val="0"/>
      </a:spcBef>
      <a:spcAft>
        <a:spcPct val="0"/>
      </a:spcAft>
      <a:defRPr sz="2400" kern="1200">
        <a:solidFill>
          <a:schemeClr val="tx1"/>
        </a:solidFill>
        <a:latin typeface="Times" charset="0"/>
        <a:ea typeface="Geneva" charset="0"/>
        <a:cs typeface="+mn-cs"/>
      </a:defRPr>
    </a:lvl4pPr>
    <a:lvl5pPr marL="1828664" algn="l" rtl="0" eaLnBrk="0" fontAlgn="base" hangingPunct="0">
      <a:spcBef>
        <a:spcPct val="0"/>
      </a:spcBef>
      <a:spcAft>
        <a:spcPct val="0"/>
      </a:spcAft>
      <a:defRPr sz="2400" kern="1200">
        <a:solidFill>
          <a:schemeClr val="tx1"/>
        </a:solidFill>
        <a:latin typeface="Times" charset="0"/>
        <a:ea typeface="Geneva" charset="0"/>
        <a:cs typeface="+mn-cs"/>
      </a:defRPr>
    </a:lvl5pPr>
    <a:lvl6pPr marL="2285830" algn="l" defTabSz="914332" rtl="0" eaLnBrk="1" latinLnBrk="0" hangingPunct="1">
      <a:defRPr sz="2400" kern="1200">
        <a:solidFill>
          <a:schemeClr val="tx1"/>
        </a:solidFill>
        <a:latin typeface="Times" charset="0"/>
        <a:ea typeface="Geneva" charset="0"/>
        <a:cs typeface="+mn-cs"/>
      </a:defRPr>
    </a:lvl6pPr>
    <a:lvl7pPr marL="2742994" algn="l" defTabSz="914332" rtl="0" eaLnBrk="1" latinLnBrk="0" hangingPunct="1">
      <a:defRPr sz="2400" kern="1200">
        <a:solidFill>
          <a:schemeClr val="tx1"/>
        </a:solidFill>
        <a:latin typeface="Times" charset="0"/>
        <a:ea typeface="Geneva" charset="0"/>
        <a:cs typeface="+mn-cs"/>
      </a:defRPr>
    </a:lvl7pPr>
    <a:lvl8pPr marL="3200160" algn="l" defTabSz="914332" rtl="0" eaLnBrk="1" latinLnBrk="0" hangingPunct="1">
      <a:defRPr sz="2400" kern="1200">
        <a:solidFill>
          <a:schemeClr val="tx1"/>
        </a:solidFill>
        <a:latin typeface="Times" charset="0"/>
        <a:ea typeface="Geneva" charset="0"/>
        <a:cs typeface="+mn-cs"/>
      </a:defRPr>
    </a:lvl8pPr>
    <a:lvl9pPr marL="3657327" algn="l" defTabSz="914332" rtl="0" eaLnBrk="1" latinLnBrk="0" hangingPunct="1">
      <a:defRPr sz="2400" kern="1200">
        <a:solidFill>
          <a:schemeClr val="tx1"/>
        </a:solidFill>
        <a:latin typeface="Times" charset="0"/>
        <a:ea typeface="Geneva" charset="0"/>
        <a:cs typeface="+mn-cs"/>
      </a:defRPr>
    </a:lvl9pPr>
  </p:defaultTextStyle>
  <p:extLst>
    <p:ext uri="{EFAFB233-063F-42B5-8137-9DF3F51BA10A}">
      <p15:sldGuideLst xmlns:p15="http://schemas.microsoft.com/office/powerpoint/2012/main">
        <p15:guide id="2" orient="horz" pos="4111" userDrawn="1">
          <p15:clr>
            <a:srgbClr val="A4A3A4"/>
          </p15:clr>
        </p15:guide>
        <p15:guide id="3" pos="801" userDrawn="1">
          <p15:clr>
            <a:srgbClr val="A4A3A4"/>
          </p15:clr>
        </p15:guide>
        <p15:guide id="4" pos="7287" userDrawn="1">
          <p15:clr>
            <a:srgbClr val="A4A3A4"/>
          </p15:clr>
        </p15:guide>
        <p15:guide id="5"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MP" initials="GUMP" lastIdx="9" clrIdx="0">
    <p:extLst>
      <p:ext uri="{19B8F6BF-5375-455C-9EA6-DF929625EA0E}">
        <p15:presenceInfo xmlns:p15="http://schemas.microsoft.com/office/powerpoint/2012/main" userId="GUMP" providerId="None"/>
      </p:ext>
    </p:extLst>
  </p:cmAuthor>
  <p:cmAuthor id="2" name="GUMP" initials="GUMP [2]" lastIdx="1" clrIdx="1">
    <p:extLst>
      <p:ext uri="{19B8F6BF-5375-455C-9EA6-DF929625EA0E}">
        <p15:presenceInfo xmlns:p15="http://schemas.microsoft.com/office/powerpoint/2012/main" userId="e84d90cb339aae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1D38"/>
    <a:srgbClr val="324A7A"/>
    <a:srgbClr val="99CCFF"/>
    <a:srgbClr val="336699"/>
    <a:srgbClr val="333399"/>
    <a:srgbClr val="34AEA8"/>
    <a:srgbClr val="2E81B4"/>
    <a:srgbClr val="004D8D"/>
    <a:srgbClr val="006666"/>
    <a:srgbClr val="2D2D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72" autoAdjust="0"/>
    <p:restoredTop sz="82642" autoAdjust="0"/>
  </p:normalViewPr>
  <p:slideViewPr>
    <p:cSldViewPr>
      <p:cViewPr varScale="1">
        <p:scale>
          <a:sx n="88" d="100"/>
          <a:sy n="88" d="100"/>
        </p:scale>
        <p:origin x="201" y="54"/>
      </p:cViewPr>
      <p:guideLst>
        <p:guide orient="horz" pos="4111"/>
        <p:guide pos="801"/>
        <p:guide pos="7287"/>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0" d="100"/>
          <a:sy n="50"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324" Type="http://schemas.openxmlformats.org/officeDocument/2006/relationships/slide" Target="slides/slide322.xml"/><Relationship Id="rId366" Type="http://schemas.openxmlformats.org/officeDocument/2006/relationships/slide" Target="slides/slide364.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335" Type="http://schemas.openxmlformats.org/officeDocument/2006/relationships/slide" Target="slides/slide333.xml"/><Relationship Id="rId377" Type="http://schemas.openxmlformats.org/officeDocument/2006/relationships/slide" Target="slides/slide375.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346" Type="http://schemas.openxmlformats.org/officeDocument/2006/relationships/slide" Target="slides/slide344.xml"/><Relationship Id="rId388" Type="http://schemas.openxmlformats.org/officeDocument/2006/relationships/commentAuthors" Target="commentAuthors.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315" Type="http://schemas.openxmlformats.org/officeDocument/2006/relationships/slide" Target="slides/slide313.xml"/><Relationship Id="rId357" Type="http://schemas.openxmlformats.org/officeDocument/2006/relationships/slide" Target="slides/slide355.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326" Type="http://schemas.openxmlformats.org/officeDocument/2006/relationships/slide" Target="slides/slide324.xml"/><Relationship Id="rId65" Type="http://schemas.openxmlformats.org/officeDocument/2006/relationships/slide" Target="slides/slide63.xml"/><Relationship Id="rId130" Type="http://schemas.openxmlformats.org/officeDocument/2006/relationships/slide" Target="slides/slide128.xml"/><Relationship Id="rId368" Type="http://schemas.openxmlformats.org/officeDocument/2006/relationships/slide" Target="slides/slide366.xml"/><Relationship Id="rId172" Type="http://schemas.openxmlformats.org/officeDocument/2006/relationships/slide" Target="slides/slide170.xml"/><Relationship Id="rId228" Type="http://schemas.openxmlformats.org/officeDocument/2006/relationships/slide" Target="slides/slide226.xml"/><Relationship Id="rId281" Type="http://schemas.openxmlformats.org/officeDocument/2006/relationships/slide" Target="slides/slide279.xml"/><Relationship Id="rId337" Type="http://schemas.openxmlformats.org/officeDocument/2006/relationships/slide" Target="slides/slide335.xml"/><Relationship Id="rId34" Type="http://schemas.openxmlformats.org/officeDocument/2006/relationships/slide" Target="slides/slide32.xml"/><Relationship Id="rId76" Type="http://schemas.openxmlformats.org/officeDocument/2006/relationships/slide" Target="slides/slide74.xml"/><Relationship Id="rId141" Type="http://schemas.openxmlformats.org/officeDocument/2006/relationships/slide" Target="slides/slide139.xml"/><Relationship Id="rId379" Type="http://schemas.openxmlformats.org/officeDocument/2006/relationships/slide" Target="slides/slide377.xml"/><Relationship Id="rId7" Type="http://schemas.openxmlformats.org/officeDocument/2006/relationships/slide" Target="slides/slide5.xml"/><Relationship Id="rId183" Type="http://schemas.openxmlformats.org/officeDocument/2006/relationships/slide" Target="slides/slide181.xml"/><Relationship Id="rId239" Type="http://schemas.openxmlformats.org/officeDocument/2006/relationships/slide" Target="slides/slide237.xml"/><Relationship Id="rId390" Type="http://schemas.openxmlformats.org/officeDocument/2006/relationships/viewProps" Target="viewProps.xml"/><Relationship Id="rId250" Type="http://schemas.openxmlformats.org/officeDocument/2006/relationships/slide" Target="slides/slide248.xml"/><Relationship Id="rId292" Type="http://schemas.openxmlformats.org/officeDocument/2006/relationships/slide" Target="slides/slide290.xml"/><Relationship Id="rId306" Type="http://schemas.openxmlformats.org/officeDocument/2006/relationships/slide" Target="slides/slide304.xml"/><Relationship Id="rId45" Type="http://schemas.openxmlformats.org/officeDocument/2006/relationships/slide" Target="slides/slide43.xml"/><Relationship Id="rId87" Type="http://schemas.openxmlformats.org/officeDocument/2006/relationships/slide" Target="slides/slide85.xml"/><Relationship Id="rId110" Type="http://schemas.openxmlformats.org/officeDocument/2006/relationships/slide" Target="slides/slide108.xml"/><Relationship Id="rId348" Type="http://schemas.openxmlformats.org/officeDocument/2006/relationships/slide" Target="slides/slide346.xml"/><Relationship Id="rId152" Type="http://schemas.openxmlformats.org/officeDocument/2006/relationships/slide" Target="slides/slide150.xml"/><Relationship Id="rId194" Type="http://schemas.openxmlformats.org/officeDocument/2006/relationships/slide" Target="slides/slide192.xml"/><Relationship Id="rId208" Type="http://schemas.openxmlformats.org/officeDocument/2006/relationships/slide" Target="slides/slide206.xml"/><Relationship Id="rId261" Type="http://schemas.openxmlformats.org/officeDocument/2006/relationships/slide" Target="slides/slide259.xml"/><Relationship Id="rId14" Type="http://schemas.openxmlformats.org/officeDocument/2006/relationships/slide" Target="slides/slide12.xml"/><Relationship Id="rId56" Type="http://schemas.openxmlformats.org/officeDocument/2006/relationships/slide" Target="slides/slide54.xml"/><Relationship Id="rId317" Type="http://schemas.openxmlformats.org/officeDocument/2006/relationships/slide" Target="slides/slide315.xml"/><Relationship Id="rId359" Type="http://schemas.openxmlformats.org/officeDocument/2006/relationships/slide" Target="slides/slide357.xml"/><Relationship Id="rId98" Type="http://schemas.openxmlformats.org/officeDocument/2006/relationships/slide" Target="slides/slide96.xml"/><Relationship Id="rId121" Type="http://schemas.openxmlformats.org/officeDocument/2006/relationships/slide" Target="slides/slide119.xml"/><Relationship Id="rId163" Type="http://schemas.openxmlformats.org/officeDocument/2006/relationships/slide" Target="slides/slide161.xml"/><Relationship Id="rId219" Type="http://schemas.openxmlformats.org/officeDocument/2006/relationships/slide" Target="slides/slide217.xml"/><Relationship Id="rId370" Type="http://schemas.openxmlformats.org/officeDocument/2006/relationships/slide" Target="slides/slide368.xml"/><Relationship Id="rId230" Type="http://schemas.openxmlformats.org/officeDocument/2006/relationships/slide" Target="slides/slide228.xml"/><Relationship Id="rId25" Type="http://schemas.openxmlformats.org/officeDocument/2006/relationships/slide" Target="slides/slide23.xml"/><Relationship Id="rId67" Type="http://schemas.openxmlformats.org/officeDocument/2006/relationships/slide" Target="slides/slide65.xml"/><Relationship Id="rId272" Type="http://schemas.openxmlformats.org/officeDocument/2006/relationships/slide" Target="slides/slide270.xml"/><Relationship Id="rId328" Type="http://schemas.openxmlformats.org/officeDocument/2006/relationships/slide" Target="slides/slide326.xml"/><Relationship Id="rId132" Type="http://schemas.openxmlformats.org/officeDocument/2006/relationships/slide" Target="slides/slide130.xml"/><Relationship Id="rId174" Type="http://schemas.openxmlformats.org/officeDocument/2006/relationships/slide" Target="slides/slide172.xml"/><Relationship Id="rId381" Type="http://schemas.openxmlformats.org/officeDocument/2006/relationships/slide" Target="slides/slide379.xml"/><Relationship Id="rId241" Type="http://schemas.openxmlformats.org/officeDocument/2006/relationships/slide" Target="slides/slide239.xml"/><Relationship Id="rId36" Type="http://schemas.openxmlformats.org/officeDocument/2006/relationships/slide" Target="slides/slide34.xml"/><Relationship Id="rId283" Type="http://schemas.openxmlformats.org/officeDocument/2006/relationships/slide" Target="slides/slide281.xml"/><Relationship Id="rId339" Type="http://schemas.openxmlformats.org/officeDocument/2006/relationships/slide" Target="slides/slide337.xml"/><Relationship Id="rId78" Type="http://schemas.openxmlformats.org/officeDocument/2006/relationships/slide" Target="slides/slide76.xml"/><Relationship Id="rId101" Type="http://schemas.openxmlformats.org/officeDocument/2006/relationships/slide" Target="slides/slide99.xml"/><Relationship Id="rId143" Type="http://schemas.openxmlformats.org/officeDocument/2006/relationships/slide" Target="slides/slide141.xml"/><Relationship Id="rId185" Type="http://schemas.openxmlformats.org/officeDocument/2006/relationships/slide" Target="slides/slide183.xml"/><Relationship Id="rId350" Type="http://schemas.openxmlformats.org/officeDocument/2006/relationships/slide" Target="slides/slide348.xml"/><Relationship Id="rId9" Type="http://schemas.openxmlformats.org/officeDocument/2006/relationships/slide" Target="slides/slide7.xml"/><Relationship Id="rId210" Type="http://schemas.openxmlformats.org/officeDocument/2006/relationships/slide" Target="slides/slide208.xml"/><Relationship Id="rId392" Type="http://schemas.openxmlformats.org/officeDocument/2006/relationships/tableStyles" Target="tableStyles.xml"/><Relationship Id="rId252" Type="http://schemas.openxmlformats.org/officeDocument/2006/relationships/slide" Target="slides/slide250.xml"/><Relationship Id="rId294" Type="http://schemas.openxmlformats.org/officeDocument/2006/relationships/slide" Target="slides/slide292.xml"/><Relationship Id="rId308" Type="http://schemas.openxmlformats.org/officeDocument/2006/relationships/slide" Target="slides/slide306.xml"/><Relationship Id="rId47" Type="http://schemas.openxmlformats.org/officeDocument/2006/relationships/slide" Target="slides/slide45.xml"/><Relationship Id="rId89" Type="http://schemas.openxmlformats.org/officeDocument/2006/relationships/slide" Target="slides/slide87.xml"/><Relationship Id="rId112" Type="http://schemas.openxmlformats.org/officeDocument/2006/relationships/slide" Target="slides/slide110.xml"/><Relationship Id="rId154" Type="http://schemas.openxmlformats.org/officeDocument/2006/relationships/slide" Target="slides/slide152.xml"/><Relationship Id="rId361" Type="http://schemas.openxmlformats.org/officeDocument/2006/relationships/slide" Target="slides/slide359.xml"/><Relationship Id="rId196" Type="http://schemas.openxmlformats.org/officeDocument/2006/relationships/slide" Target="slides/slide194.xml"/><Relationship Id="rId200" Type="http://schemas.openxmlformats.org/officeDocument/2006/relationships/slide" Target="slides/slide198.xml"/><Relationship Id="rId382" Type="http://schemas.openxmlformats.org/officeDocument/2006/relationships/slide" Target="slides/slide380.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19" Type="http://schemas.openxmlformats.org/officeDocument/2006/relationships/slide" Target="slides/slide317.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330" Type="http://schemas.openxmlformats.org/officeDocument/2006/relationships/slide" Target="slides/slide328.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351" Type="http://schemas.openxmlformats.org/officeDocument/2006/relationships/slide" Target="slides/slide349.xml"/><Relationship Id="rId372" Type="http://schemas.openxmlformats.org/officeDocument/2006/relationships/slide" Target="slides/slide370.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slide" Target="slides/slide307.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320" Type="http://schemas.openxmlformats.org/officeDocument/2006/relationships/slide" Target="slides/slide318.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341" Type="http://schemas.openxmlformats.org/officeDocument/2006/relationships/slide" Target="slides/slide339.xml"/><Relationship Id="rId362" Type="http://schemas.openxmlformats.org/officeDocument/2006/relationships/slide" Target="slides/slide360.xml"/><Relationship Id="rId383" Type="http://schemas.openxmlformats.org/officeDocument/2006/relationships/slide" Target="slides/slide381.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slide" Target="slides/slide308.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331" Type="http://schemas.openxmlformats.org/officeDocument/2006/relationships/slide" Target="slides/slide329.xml"/><Relationship Id="rId352" Type="http://schemas.openxmlformats.org/officeDocument/2006/relationships/slide" Target="slides/slide350.xml"/><Relationship Id="rId373" Type="http://schemas.openxmlformats.org/officeDocument/2006/relationships/slide" Target="slides/slide371.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321" Type="http://schemas.openxmlformats.org/officeDocument/2006/relationships/slide" Target="slides/slide319.xml"/><Relationship Id="rId342" Type="http://schemas.openxmlformats.org/officeDocument/2006/relationships/slide" Target="slides/slide340.xml"/><Relationship Id="rId363" Type="http://schemas.openxmlformats.org/officeDocument/2006/relationships/slide" Target="slides/slide361.xml"/><Relationship Id="rId384" Type="http://schemas.openxmlformats.org/officeDocument/2006/relationships/slide" Target="slides/slide382.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slide" Target="slides/slide309.xml"/><Relationship Id="rId332" Type="http://schemas.openxmlformats.org/officeDocument/2006/relationships/slide" Target="slides/slide330.xml"/><Relationship Id="rId353" Type="http://schemas.openxmlformats.org/officeDocument/2006/relationships/slide" Target="slides/slide351.xml"/><Relationship Id="rId374" Type="http://schemas.openxmlformats.org/officeDocument/2006/relationships/slide" Target="slides/slide372.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322" Type="http://schemas.openxmlformats.org/officeDocument/2006/relationships/slide" Target="slides/slide320.xml"/><Relationship Id="rId343" Type="http://schemas.openxmlformats.org/officeDocument/2006/relationships/slide" Target="slides/slide341.xml"/><Relationship Id="rId364" Type="http://schemas.openxmlformats.org/officeDocument/2006/relationships/slide" Target="slides/slide362.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385" Type="http://schemas.openxmlformats.org/officeDocument/2006/relationships/slide" Target="slides/slide383.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312" Type="http://schemas.openxmlformats.org/officeDocument/2006/relationships/slide" Target="slides/slide310.xml"/><Relationship Id="rId333" Type="http://schemas.openxmlformats.org/officeDocument/2006/relationships/slide" Target="slides/slide331.xml"/><Relationship Id="rId354" Type="http://schemas.openxmlformats.org/officeDocument/2006/relationships/slide" Target="slides/slide352.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75" Type="http://schemas.openxmlformats.org/officeDocument/2006/relationships/slide" Target="slides/slide373.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323" Type="http://schemas.openxmlformats.org/officeDocument/2006/relationships/slide" Target="slides/slide321.xml"/><Relationship Id="rId344" Type="http://schemas.openxmlformats.org/officeDocument/2006/relationships/slide" Target="slides/slide342.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365" Type="http://schemas.openxmlformats.org/officeDocument/2006/relationships/slide" Target="slides/slide363.xml"/><Relationship Id="rId386" Type="http://schemas.openxmlformats.org/officeDocument/2006/relationships/notesMaster" Target="notesMasters/notesMaster1.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313" Type="http://schemas.openxmlformats.org/officeDocument/2006/relationships/slide" Target="slides/slide311.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334" Type="http://schemas.openxmlformats.org/officeDocument/2006/relationships/slide" Target="slides/slide332.xml"/><Relationship Id="rId355" Type="http://schemas.openxmlformats.org/officeDocument/2006/relationships/slide" Target="slides/slide353.xml"/><Relationship Id="rId376" Type="http://schemas.openxmlformats.org/officeDocument/2006/relationships/slide" Target="slides/slide374.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345" Type="http://schemas.openxmlformats.org/officeDocument/2006/relationships/slide" Target="slides/slide343.xml"/><Relationship Id="rId387" Type="http://schemas.openxmlformats.org/officeDocument/2006/relationships/handoutMaster" Target="handoutMasters/handoutMaster1.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314" Type="http://schemas.openxmlformats.org/officeDocument/2006/relationships/slide" Target="slides/slide312.xml"/><Relationship Id="rId356" Type="http://schemas.openxmlformats.org/officeDocument/2006/relationships/slide" Target="slides/slide354.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325" Type="http://schemas.openxmlformats.org/officeDocument/2006/relationships/slide" Target="slides/slide323.xml"/><Relationship Id="rId367" Type="http://schemas.openxmlformats.org/officeDocument/2006/relationships/slide" Target="slides/slide365.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336" Type="http://schemas.openxmlformats.org/officeDocument/2006/relationships/slide" Target="slides/slide334.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378" Type="http://schemas.openxmlformats.org/officeDocument/2006/relationships/slide" Target="slides/slide376.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 Id="rId347" Type="http://schemas.openxmlformats.org/officeDocument/2006/relationships/slide" Target="slides/slide345.xml"/><Relationship Id="rId44" Type="http://schemas.openxmlformats.org/officeDocument/2006/relationships/slide" Target="slides/slide42.xml"/><Relationship Id="rId86" Type="http://schemas.openxmlformats.org/officeDocument/2006/relationships/slide" Target="slides/slide84.xml"/><Relationship Id="rId151" Type="http://schemas.openxmlformats.org/officeDocument/2006/relationships/slide" Target="slides/slide149.xml"/><Relationship Id="rId389" Type="http://schemas.openxmlformats.org/officeDocument/2006/relationships/presProps" Target="presProps.xml"/><Relationship Id="rId193" Type="http://schemas.openxmlformats.org/officeDocument/2006/relationships/slide" Target="slides/slide191.xml"/><Relationship Id="rId207" Type="http://schemas.openxmlformats.org/officeDocument/2006/relationships/slide" Target="slides/slide205.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316" Type="http://schemas.openxmlformats.org/officeDocument/2006/relationships/slide" Target="slides/slide314.xml"/><Relationship Id="rId55" Type="http://schemas.openxmlformats.org/officeDocument/2006/relationships/slide" Target="slides/slide53.xml"/><Relationship Id="rId97" Type="http://schemas.openxmlformats.org/officeDocument/2006/relationships/slide" Target="slides/slide95.xml"/><Relationship Id="rId120" Type="http://schemas.openxmlformats.org/officeDocument/2006/relationships/slide" Target="slides/slide118.xml"/><Relationship Id="rId358" Type="http://schemas.openxmlformats.org/officeDocument/2006/relationships/slide" Target="slides/slide356.xml"/><Relationship Id="rId162" Type="http://schemas.openxmlformats.org/officeDocument/2006/relationships/slide" Target="slides/slide160.xml"/><Relationship Id="rId218" Type="http://schemas.openxmlformats.org/officeDocument/2006/relationships/slide" Target="slides/slide216.xml"/><Relationship Id="rId271" Type="http://schemas.openxmlformats.org/officeDocument/2006/relationships/slide" Target="slides/slide269.xml"/><Relationship Id="rId24" Type="http://schemas.openxmlformats.org/officeDocument/2006/relationships/slide" Target="slides/slide22.xml"/><Relationship Id="rId66" Type="http://schemas.openxmlformats.org/officeDocument/2006/relationships/slide" Target="slides/slide64.xml"/><Relationship Id="rId131" Type="http://schemas.openxmlformats.org/officeDocument/2006/relationships/slide" Target="slides/slide129.xml"/><Relationship Id="rId327" Type="http://schemas.openxmlformats.org/officeDocument/2006/relationships/slide" Target="slides/slide325.xml"/><Relationship Id="rId369" Type="http://schemas.openxmlformats.org/officeDocument/2006/relationships/slide" Target="slides/slide367.xml"/><Relationship Id="rId173" Type="http://schemas.openxmlformats.org/officeDocument/2006/relationships/slide" Target="slides/slide171.xml"/><Relationship Id="rId229" Type="http://schemas.openxmlformats.org/officeDocument/2006/relationships/slide" Target="slides/slide227.xml"/><Relationship Id="rId380" Type="http://schemas.openxmlformats.org/officeDocument/2006/relationships/slide" Target="slides/slide378.xml"/><Relationship Id="rId240" Type="http://schemas.openxmlformats.org/officeDocument/2006/relationships/slide" Target="slides/slide238.xml"/><Relationship Id="rId35" Type="http://schemas.openxmlformats.org/officeDocument/2006/relationships/slide" Target="slides/slide33.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338" Type="http://schemas.openxmlformats.org/officeDocument/2006/relationships/slide" Target="slides/slide336.xml"/><Relationship Id="rId8" Type="http://schemas.openxmlformats.org/officeDocument/2006/relationships/slide" Target="slides/slide6.xml"/><Relationship Id="rId142" Type="http://schemas.openxmlformats.org/officeDocument/2006/relationships/slide" Target="slides/slide140.xml"/><Relationship Id="rId184" Type="http://schemas.openxmlformats.org/officeDocument/2006/relationships/slide" Target="slides/slide182.xml"/><Relationship Id="rId391" Type="http://schemas.openxmlformats.org/officeDocument/2006/relationships/theme" Target="theme/theme1.xml"/><Relationship Id="rId251" Type="http://schemas.openxmlformats.org/officeDocument/2006/relationships/slide" Target="slides/slide249.xml"/><Relationship Id="rId46" Type="http://schemas.openxmlformats.org/officeDocument/2006/relationships/slide" Target="slides/slide44.xml"/><Relationship Id="rId293" Type="http://schemas.openxmlformats.org/officeDocument/2006/relationships/slide" Target="slides/slide291.xml"/><Relationship Id="rId307" Type="http://schemas.openxmlformats.org/officeDocument/2006/relationships/slide" Target="slides/slide305.xml"/><Relationship Id="rId349" Type="http://schemas.openxmlformats.org/officeDocument/2006/relationships/slide" Target="slides/slide347.xml"/><Relationship Id="rId88" Type="http://schemas.openxmlformats.org/officeDocument/2006/relationships/slide" Target="slides/slide86.xml"/><Relationship Id="rId111" Type="http://schemas.openxmlformats.org/officeDocument/2006/relationships/slide" Target="slides/slide109.xml"/><Relationship Id="rId153" Type="http://schemas.openxmlformats.org/officeDocument/2006/relationships/slide" Target="slides/slide151.xml"/><Relationship Id="rId195" Type="http://schemas.openxmlformats.org/officeDocument/2006/relationships/slide" Target="slides/slide193.xml"/><Relationship Id="rId209" Type="http://schemas.openxmlformats.org/officeDocument/2006/relationships/slide" Target="slides/slide207.xml"/><Relationship Id="rId360" Type="http://schemas.openxmlformats.org/officeDocument/2006/relationships/slide" Target="slides/slide358.xml"/><Relationship Id="rId220" Type="http://schemas.openxmlformats.org/officeDocument/2006/relationships/slide" Target="slides/slide218.xml"/><Relationship Id="rId15" Type="http://schemas.openxmlformats.org/officeDocument/2006/relationships/slide" Target="slides/slide13.xml"/><Relationship Id="rId57" Type="http://schemas.openxmlformats.org/officeDocument/2006/relationships/slide" Target="slides/slide55.xml"/><Relationship Id="rId262" Type="http://schemas.openxmlformats.org/officeDocument/2006/relationships/slide" Target="slides/slide260.xml"/><Relationship Id="rId318" Type="http://schemas.openxmlformats.org/officeDocument/2006/relationships/slide" Target="slides/slide316.xml"/><Relationship Id="rId99" Type="http://schemas.openxmlformats.org/officeDocument/2006/relationships/slide" Target="slides/slide97.xml"/><Relationship Id="rId122" Type="http://schemas.openxmlformats.org/officeDocument/2006/relationships/slide" Target="slides/slide120.xml"/><Relationship Id="rId164" Type="http://schemas.openxmlformats.org/officeDocument/2006/relationships/slide" Target="slides/slide162.xml"/><Relationship Id="rId371" Type="http://schemas.openxmlformats.org/officeDocument/2006/relationships/slide" Target="slides/slide369.xml"/><Relationship Id="rId26" Type="http://schemas.openxmlformats.org/officeDocument/2006/relationships/slide" Target="slides/slide24.xml"/><Relationship Id="rId231" Type="http://schemas.openxmlformats.org/officeDocument/2006/relationships/slide" Target="slides/slide229.xml"/><Relationship Id="rId273" Type="http://schemas.openxmlformats.org/officeDocument/2006/relationships/slide" Target="slides/slide271.xml"/><Relationship Id="rId329" Type="http://schemas.openxmlformats.org/officeDocument/2006/relationships/slide" Target="slides/slide327.xml"/><Relationship Id="rId68" Type="http://schemas.openxmlformats.org/officeDocument/2006/relationships/slide" Target="slides/slide66.xml"/><Relationship Id="rId133" Type="http://schemas.openxmlformats.org/officeDocument/2006/relationships/slide" Target="slides/slide131.xml"/><Relationship Id="rId175" Type="http://schemas.openxmlformats.org/officeDocument/2006/relationships/slide" Target="slides/slide173.xml"/><Relationship Id="rId340" Type="http://schemas.openxmlformats.org/officeDocument/2006/relationships/slide" Target="slides/slide33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4.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423.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2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33.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23.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45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452.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70.emf"/><Relationship Id="rId2" Type="http://schemas.openxmlformats.org/officeDocument/2006/relationships/image" Target="../media/image769.emf"/><Relationship Id="rId1" Type="http://schemas.openxmlformats.org/officeDocument/2006/relationships/image" Target="../media/image768.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979.emf"/><Relationship Id="rId1" Type="http://schemas.openxmlformats.org/officeDocument/2006/relationships/image" Target="../media/image978.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98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7.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89.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9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47.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50.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35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298B3FB-E04F-41A6-BA05-7A32EB186443}" type="datetimeFigureOut">
              <a:rPr lang="zh-CN" altLang="en-US" smtClean="0"/>
              <a:pPr/>
              <a:t>2024/6/3</a:t>
            </a:fld>
            <a:endParaRPr lang="zh-CN" altLang="en-US"/>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20E306DD-D67D-4B9E-B1AA-43B67BE60182}" type="slidenum">
              <a:rPr lang="zh-CN" altLang="en-US" smtClean="0"/>
              <a:pPr/>
              <a:t>‹#›</a:t>
            </a:fld>
            <a:endParaRPr lang="zh-CN" altLang="en-US"/>
          </a:p>
        </p:txBody>
      </p:sp>
    </p:spTree>
    <p:extLst>
      <p:ext uri="{BB962C8B-B14F-4D97-AF65-F5344CB8AC3E}">
        <p14:creationId xmlns:p14="http://schemas.microsoft.com/office/powerpoint/2010/main" val="472241937"/>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7T09:24:49.178"/>
    </inkml:context>
    <inkml:brush xml:id="br0">
      <inkml:brushProperty name="width" value="0.05" units="cm"/>
      <inkml:brushProperty name="height" value="0.05" units="cm"/>
    </inkml:brush>
  </inkml:definitions>
  <inkml:trace contextRef="#ctx0" brushRef="#br0">65 14 8552 0 0,'0'0'190'0'0,"0"0"28"0"0,0 0 11 0 0,0-2 489 0 0,0 0 2860 0 0,0-3-4685 0 0,-2 0 4314 0 0,-1 24 3479 0 0,14-5-5364 0 0,1-3-462 0 0,-11-10-754 0 0,1-1-2 0 0,6 3-17 0 0,0 1-59 0 0,-6 21 825 0 0,-2-24-597 0 0,-1 0-42 0 0,-2 1-146 0 0,2-1 54 0 0,1-1 10 0 0,0 0-4 0 0,0 0 0 0 0,0 0 0 0 0,0 0 0 0 0,0 0 0 0 0,0 0-33 0 0,0 0-132 0 0,0 0-29 0 0,0 0 56 0 0,0 0 223 0 0,0 0 97 0 0,0 0 18 0 0,0 0-36 0 0,0 0-169 0 0,0 0-71 0 0,0 0-108 0 0,-2 1-12 0 0,-4 6 25 0 0,4-6 59 0 0,2-1-80 0 0,0 0-5 0 0,1 2 16 0 0,2 4 42 0 0,-1 2 11 0 0,6 14 129 0 0,-21 16-58 0 0,12-29-71 0 0,1-1 11 0 0,-4 51 170 0 0,3-51-181 0 0,1-1 11 0 0,0-4 31 0 0,0 18 22 0 0,-4-15-42 0 0,8 11 31 0 0,-4-11-53 0 0,1 1 0 0 0,2-1 0 0 0,-2 1 0 0 0,-1 2 0 0 0,0 0 0 0 0,6 15 0 0 0,3-10 0 0 0,-5-6 0 0 0,-4-4 12 0 0,0-3 47 0 0,1 15 102 0 0,3 5-174 0 0,0 25-1 0 0,-3-38-18 0 0,3 10 75 0 0,-3-12-54 0 0,-1-2-18 0 0,0 4 84 0 0,0-6 17 0 0,1 13 46 0 0,2-8-107 0 0,-2 3-11 0 0,-1 2 0 0 0,0 0 0 0 0,0-1 11 0 0,0-9 42 0 0,0 0 0 0 0,4 7-31 0 0,-4-7 31 0 0,1 0 11 0 0,2 7 0 0 0,-2-7 0 0 0,-1-2 0 0 0,0 2 0 0 0,0 7-11 0 0,0 2-31 0 0,0-8 20 0 0,0 4-18 0 0,0-6 46 0 0,0-1 23 0 0,0 0-2 0 0,0 2-22 0 0,0 7-2 0 0,0-7 7 0 0,0-1-18 0 0,0 5-34 0 0,2 0 726 0 0,0-4-2732 0 0,-3-1-5087 0 0,-7-1-2344 0 0</inkml:trace>
  <inkml:trace contextRef="#ctx0" brushRef="#br0" timeOffset="1488.72">113 707 7136 0 0,'0'0'208'0'0,"0"0"136"0"0,0 0 445 0 0,0 0 194 0 0,0 0 38 0 0,0 0-42 0 0,0 0-218 0 0,0 0-97 0 0,0 0-21 0 0,0 0-55 0 0,0 0-219 0 0,0 0-96 0 0,0 0-17 0 0,0 0-1 0 0,0 0 21 0 0,0 0 11 0 0,0 0 1 0 0,0 0 21 0 0,0 0 89 0 0,0 0 40 0 0,0 0 8 0 0,0 0-26 0 0,0 0-117 0 0,0 0-51 0 0,0 0-11 0 0,0 0-7 0 0,0 0-29 0 0,0 0-12 0 0,0 0-1 0 0,0 0 11 0 0,0 0 45 0 0,0 0 21 0 0,0 0 3 0 0,0 0-2 0 0,0 0-12 0 0,0 0-2 0 0,0 0 0 0 0,1 0-26 0 0,2 0-108 0 0,16 9 958 0 0,-18-9-974 0 0,10 4 154 0 0,-3 0-250 0 0,20 4 1368 0 0,-27-8-1285 0 0,-1 0-12 0 0,2 0-14 0 0,28 12 610 0 0,-28-11-443 0 0,-2-1-96 0 0,0 0-39 0 0,0 0-10 0 0,0 0 5 0 0,0 0 22 0 0,0 0 10 0 0,0 0 2 0 0,0 0-10 0 0,1 1-54 0 0,4 2-120 0 0,-3-2-295 0 0,-2-1-138 0 0,0 0-1663 0 0,0 0-6541 0 0</inkml:trace>
  <inkml:trace contextRef="#ctx0" brushRef="#br0" timeOffset="2660.97">38 2 10680 0 0,'0'0'241'0'0,"0"0"38"0"0,0 0 11 0 0,0 0-28 0 0,0 0-78 0 0,0 0 296 0 0,0 0 146 0 0,0 0 29 0 0,0 7 30 0 0,2-5 5476 0 0,18-7-5985 0 0,-14 1-176 0 0,3 4 0 0 0,0 0 0 0 0,1 0 0 0 0,4 9 244 0 0,-14-9-46 0 0,0 0 8 0 0,0 0 5 0 0,12 3 708 0 0,34 5 1166 0 0,-11-2-780 0 0,-34-6-1562 0 0,10 5 989 0 0,-5-3-4712 0 0,-6-2-4202 0 0</inkml:trace>
  <inkml:trace contextRef="#ctx0" brushRef="#br0" timeOffset="8180.69">4 729 6272 0 0,'0'0'141'0'0,"0"0"23"0"0,0 0 11 0 0,0 0 10 0 0,0 0 40 0 0,0 0 21 0 0,0 0 2 0 0,0 0-15 0 0,-4 18 1430 0 0,8-13-1535 0 0,1-7 6919 0 0,-1-2-7029 0 0,-3 3 63 0 0,-1 2-53 0 0,0-1 1 0 0,0 0-1 0 0,0 0 0 0 0,0 1 1 0 0,0-1-1 0 0,1 0 0 0 0,-1 1 1 0 0,0-1-1 0 0,0 0 0 0 0,0 0 1 0 0,0 1-1 0 0,0-1 0 0 0,1 0 1 0 0,-1 0-1 0 0,0 0 0 0 0,0 1 0 0 0,0-1 1 0 0,1 0-1 0 0,-1 0 0 0 0,0 0 1 0 0,0 1-1 0 0,1-1 0 0 0,-1 0 1 0 0,0 0-1 0 0,1 0 0 0 0,-1 0 1 0 0,0 0-1 0 0,0 0 0 0 0,1 0 1 0 0,-1 0-1 0 0,0 0 0 0 0,1 0 1 0 0,-1 0-1 0 0,0 0 0 0 0,0 0 0 0 0,1 0 1 0 0,-1 0-1 0 0,0 0 0 0 0,1 0 1 0 0,-1 0-1 0 0,0 0 0 0 0,0 0 1 0 0,1 0-1 0 0,-1 0 0 0 0,0-1 1 0 0,1 1-1 0 0,-1 0 0 0 0,0 0 1 0 0,0 0-1 0 0,0 0 0 0 0,1-1 0 0 0,-1 1 1 0 0,0 0-1 0 0,0 0 0 0 0,0-1 1 0 0,1 1-1 0 0,-1 0 0 0 0,0 0 1 0 0,0-1-1 0 0,0 1 0 0 0,0 0 1 0 0,0 0-1 0 0,0-1 0 0 0,0 1 1 0 0,1 0-1 0 0,-1-1 0 0 0,0 1 0 0 0,0 0-28 0 0,6 5 0 0 0,1-2 11 0 0,-5-3 44 0 0,23 5 975 0 0,-23-5-756 0 0,-2 0 4 0 0,35-4 1144 0 0,-13 15-1329 0 0,-11-9-40 0 0,0 1 19 0 0,-8-2 30 0 0,48-14 1167 0 0,-47 12-1226 0 0,7-2-33 0 0,20-1 400 0 0,-29 4-488 0 0,-2 0 120 0 0,0 0 48 0 0,0 0 8 0 0,0 0-24 0 0,0 0-116 0 0,0 0-17 0 0,0 0 144 0 0,0 0 22 0 0,0 0-15 0 0,-5-9 49 0 0,-60-20-141 0 0,40 23 0 0 0,17 3 0 0 0,1-1 0 0 0,-2 0 0 0 0,0 3 0 0 0,-1-2 0 0 0,1 3 0 0 0,1 0 11 0 0,4-1 32 0 0,-2-2-51 0 0,4 2-79 0 0,2 1 10 0 0,0 0 11 0 0,0 0-7 0 0,0 0-39 0 0,0 0-15 0 0,0 0-1 0 0,0 0 35 0 0,0 0 145 0 0,0 0 63 0 0,0 0 11 0 0,1 1-19 0 0,2 5-74 0 0,-2-5 26 0 0,10 9 201 0 0,1-3-87 0 0,-10-6-106 0 0,1 3-43 0 0,4-1-951 0 0,-13-10-961 0 0,-4 1-3569 0 0,1-1-1633 0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05:33.46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20 31 10224 0 0,'0'0'230'0'0,"0"0"30"0"0,-2-2 19 0 0,-15-16 318 0 0,16 17-322 0 0,1 1 12 0 0,0 0-26 0 0,0 0-110 0 0,0 0-45 0 0,0 0-8 0 0,77-10 478 0 0,3 15-172 0 0,7 15-803 0 0,131 18 1610 0 0,-205-37-1183 0 0,-1 0 0 0 0,0 0 1 0 0,0 1-1 0 0,0 0 1 0 0,0 1-1 0 0,0 1 1 0 0,0 0-1 0 0,-1 0 1 0 0,9 6-29 0 0,4 1 10 0 0,2 0 1 0 0,-1-1 0 0 0,1-1-1 0 0,1-2 1 0 0,0 0 0 0 0,4-1-11 0 0,63 0 280 0 0,7-10-174 0 0,60 0 852 0 0,-61 15-431 0 0,-44 3-476 0 0,58 7 42 0 0,35-30 215 0 0,44-4 1204 0 0,-116 17-1357 0 0,57 13 206 0 0,-30-20-225 0 0,-5-2 192 0 0,68 4-136 0 0,22 6-256 0 0,-121 3 368 0 0,6 5 338 0 0,-26-8-182 0 0,-4 3-367 0 0,3-7-40 0 0,62-6 635 0 0,20-16-133 0 0,-71 13-488 0 0,-27 2 82 0 0,-29 6-73 0 0,-2 0-4 0 0,0 0-7 0 0,14-3-2054 0 0,-14 3 1026 0 0</inkml:trace>
</inkml:ink>
</file>

<file path=ppt/ink/ink1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7.526"/>
    </inkml:context>
    <inkml:brush xml:id="br0">
      <inkml:brushProperty name="width" value="0.05" units="cm"/>
      <inkml:brushProperty name="height" value="0.05" units="cm"/>
      <inkml:brushProperty name="color" value="#E71224"/>
    </inkml:brush>
  </inkml:definitions>
  <inkml:trace contextRef="#ctx0" brushRef="#br0">0 140 17023 0 0,'0'0'1084'0'0,"6"6"-4333"0"0,-4-3 2762 0 0,-2-1 194 0 0,1-1 0 0 0,0 1 0 0 0,0-1 0 0 0,0 1 0 0 0,0-1 0 0 0,0 1 0 0 0,0-1 0 0 0,0 0 0 0 0,0 0 0 0 0,2 2 0 0 0,-2-2 154 0 0,5 11 202 0 0,-4-8 217 0 0,0 0-1 0 0,0 1 1 0 0,-1-1 0 0 0,0 0 0 0 0,2 8 0 0 0,-3-7-258 0 0,1 1 1 0 0,1-1 0 0 0,-1 0-1 0 0,5 9 1 0 0,-4-10-23 0 0,-1 1 0 0 0,1-1 0 0 0,-1 0 0 0 0,1 1 0 0 0,-1 6 0 0 0,0-6 0 0 0,0-1 0 0 0,0 1 0 0 0,0-1 0 0 0,1 1 0 0 0,-1-1 0 0 0,4 6 0 0 0,-1 0 0 0 0,-3-2 17 0 0,-1-6 1246 0 0,6-95 901 0 0,-6 61-2112 0 0,1 15 8 0 0,-1 1 0 0 0,-2-19 1 0 0,1 25 49 0 0,1 0 0 0 0,1-14 1 0 0,0 1 498 0 0,0 18-497 0 0,1 1 0 0 0,1 0 1 0 0,-1 0-1 0 0,0 0 0 0 0,1 1 1 0 0,0-1-1 0 0,0 1 0 0 0,5-6 0 0 0,-3 6-135 0 0,1-1 0 0 0,-1 1 0 0 0,1 0 0 0 0,0 1-1 0 0,0-1 1 0 0,0 1 0 0 0,0 1 0 0 0,12-3 0 0 0,11-4 27 0 0,-24 7-4 0 0,-1 0 0 0 0,1 1 0 0 0,0-1 0 0 0,-1 1 0 0 0,1 0 0 0 0,0 0 0 0 0,0 0 0 0 0,-1 1 0 0 0,7 1 0 0 0,3 1 0 0 0,24 9 0 0 0,-21-4 44 0 0,-1 0 0 0 0,0 1 0 0 0,0 1 0 0 0,-1 0 0 0 0,0 1 0 0 0,13 13 0 0 0,-19-16 24 0 0,16 19 124 0 0,-24-26-128 0 0,1 1-92 0 0,1 0 36 0 0</inkml:trace>
</inkml:ink>
</file>

<file path=ppt/ink/ink1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8.030"/>
    </inkml:context>
    <inkml:brush xml:id="br0">
      <inkml:brushProperty name="width" value="0.05" units="cm"/>
      <inkml:brushProperty name="height" value="0.05" units="cm"/>
      <inkml:brushProperty name="color" value="#E71224"/>
    </inkml:brush>
  </inkml:definitions>
  <inkml:trace contextRef="#ctx0" brushRef="#br0">343 80 18255 0 0,'0'0'414'0'0,"-2"0"56"0"0,-9-2 88 0 0,7 0-468 0 0,0 0 0 0 0,0 1 0 0 0,0 0 0 0 0,1 0 0 0 0,-7-1 0 0 0,4 0-233 0 0,0 0 0 0 0,1-1 0 0 0,-1 0 0 0 0,1 0 1 0 0,0 0-1 0 0,0-1 0 0 0,0 0 0 0 0,-9-8 0 0 0,8 8 16 0 0,0 0 0 0 0,-1 0 0 0 0,1 1 0 0 0,-1 0 0 0 0,0 0 0 0 0,0 0 0 0 0,0 1 0 0 0,0 0 0 0 0,-1 1 0 0 0,-8-2 0 0 0,2 2 310 0 0,-23 1-1 0 0,34 0-120 0 0,0 0 0 0 0,0 0-1 0 0,0 1 1 0 0,0-1 0 0 0,0 1-1 0 0,1 0 1 0 0,-1 0 0 0 0,0 0 0 0 0,0 0-1 0 0,1 0 1 0 0,-1 0 0 0 0,0 1 0 0 0,-2 1-1 0 0,5-2-49 0 0,-1-1 0 0 0,1 1 0 0 0,-1-1 0 0 0,0 1 0 0 0,1-1 0 0 0,-1 0 0 0 0,1 1 0 0 0,-1-1 0 0 0,0 0-1 0 0,0 1 1 0 0,1-1 0 0 0,-1 0 0 0 0,0 0 0 0 0,1 0 0 0 0,-1 0 0 0 0,0 0 0 0 0,-1 0 0 0 0,-1 1 20 0 0,0 0-10 0 0,1 0 0 0 0,-1 0 1 0 0,1 0-1 0 0,0 1 0 0 0,-1-1 0 0 0,1 1 0 0 0,-4 3 0 0 0,4-3-47 0 0,0 0-1 0 0,0 0 0 0 0,0 0 0 0 0,0 0 1 0 0,0 0-1 0 0,0 1 0 0 0,0-1 0 0 0,1 1 1 0 0,-1-1-1 0 0,1 1 0 0 0,-1-1 0 0 0,1 1 1 0 0,0 0-1 0 0,0 0 0 0 0,1 0 0 0 0,-1-1 1 0 0,1 1-1 0 0,-1 6 0 0 0,1-5-60 0 0,1 0 0 0 0,0 0-1 0 0,0 0 1 0 0,1 0 0 0 0,-1 1 0 0 0,1-2-1 0 0,0 1 1 0 0,4 7 0 0 0,-4-8 22 0 0,1 2-41 0 0,1 1-1 0 0,0-1 1 0 0,0 0-1 0 0,0 0 1 0 0,1 0-1 0 0,0 0 1 0 0,0-1-1 0 0,0 0 1 0 0,0 0-1 0 0,11 5 1 0 0,-12-6 60 0 0,0-1 0 0 0,1 0 1 0 0,-1-1-1 0 0,1 1 0 0 0,0-1 1 0 0,-1 0-1 0 0,1 0 1 0 0,0 0-1 0 0,-1 0 0 0 0,1-1 1 0 0,0 0-1 0 0,0 0 0 0 0,0 0 1 0 0,-1-1-1 0 0,7-1 1 0 0,-5 1 55 0 0,-1-1 1 0 0,0 0-1 0 0,0 0 1 0 0,0 0-1 0 0,0 0 1 0 0,0-1 0 0 0,-1 0-1 0 0,1 0 1 0 0,-1 0-1 0 0,0-1 1 0 0,0 0-1 0 0,0 1 1 0 0,0-1 0 0 0,0-1-1 0 0,-1 1 1 0 0,0 0-1 0 0,0-1 1 0 0,4-8 0 0 0,-4 8 217 0 0,-1 0 1 0 0,0-1-1 0 0,0 0 1 0 0,0 1-1 0 0,0-1 1 0 0,-1 0 0 0 0,0 0-1 0 0,-1 0 1 0 0,1-9 1821 0 0,4 32-3294 0 0,-3-13 1158 0 0,1 1 0 0 0,0 0 0 0 0,0-1 0 0 0,1 1 0 0 0,-1-1 0 0 0,1 0 0 0 0,8 7 0 0 0,-11-11-31 0 0,-1 1 0 0 0,1-1 1 0 0,-1 1-1 0 0,1-1 0 0 0,-1 1 0 0 0,1-1 0 0 0,-1 1 0 0 0,0-1 0 0 0,1 1 1 0 0,-1-1-1 0 0,1 1 0 0 0,-1-1 0 0 0,0 1 0 0 0,0 0 0 0 0,1-1 1 0 0,-1 1-1 0 0,0 0 0 0 0</inkml:trace>
</inkml:ink>
</file>

<file path=ppt/ink/ink1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8.600"/>
    </inkml:context>
    <inkml:brush xml:id="br0">
      <inkml:brushProperty name="width" value="0.05" units="cm"/>
      <inkml:brushProperty name="height" value="0.05" units="cm"/>
      <inkml:brushProperty name="color" value="#E71224"/>
    </inkml:brush>
  </inkml:definitions>
  <inkml:trace contextRef="#ctx0" brushRef="#br0">23 52 19807 0 0,'0'0'1991'0'0,"-1"2"-1824"0"0,-3 4-308 0 0,1 2 0 0 0,0-1 0 0 0,1 0 0 0 0,-1 0 0 0 0,1 1 0 0 0,0-1 0 0 0,1 1 0 0 0,0 0 0 0 0,0 11 0 0 0,1 10-846 0 0,5 34 0 0 0,-2-28 671 0 0,-1-18 89 0 0,1 1 0 0 0,1 0 1 0 0,1-1-1 0 0,0 0 0 0 0,13 27 1 0 0,-18-44 226 0 0,2 5-5 0 0,0 0 0 0 0,1 0 0 0 0,-1 0 1 0 0,1-1-1 0 0,0 1 0 0 0,0-1 1 0 0,1 0-1 0 0,-1 0 0 0 0,1 0 1 0 0,4 3-1 0 0,-6-5 63 0 0,0-1 0 0 0,0 0 1 0 0,0 0-1 0 0,-1 0 0 0 0,1 0 0 0 0,0 0 0 0 0,0-1 1 0 0,1 1-1 0 0,-1 0 0 0 0,0-1 0 0 0,0 0 1 0 0,0 1-1 0 0,0-1 0 0 0,0 0 0 0 0,1 0 1 0 0,-1 0-1 0 0,0-1 0 0 0,0 1 0 0 0,0 0 0 0 0,0-1 1 0 0,0 1-1 0 0,0-1 0 0 0,0 0 0 0 0,0 0 1 0 0,3-1-1 0 0,-1 0 18 0 0,-1 0 1 0 0,0 0-1 0 0,0 0 1 0 0,0 0-1 0 0,0 0 1 0 0,-1-1 0 0 0,1 1-1 0 0,-1-1 1 0 0,1 1-1 0 0,-1-1 1 0 0,0 0-1 0 0,0 0 1 0 0,0 0-1 0 0,0 0 1 0 0,1-6-1 0 0,3-11 17 0 0,-2 0 0 0 0,0 0 0 0 0,1-27 0 0 0,-2-62-300 0 0,-3 88 54 0 0,-1 8 27 0 0,0 0 0 0 0,-1 0 0 0 0,-5-19 0 0 0,4 20 125 0 0,0 0 0 0 0,1-1 0 0 0,-1-16 0 0 0,1 19 39 0 0,2 8-143 0 0,-1 0 0 0 0,0 0 0 0 0,1 0 0 0 0,0 0 1 0 0,-1 0-1 0 0,1 0 0 0 0,0 0 0 0 0,0-4 0 0 0,1 8 87 0 0,0 0 0 0 0,0 0-1 0 0,0 0 1 0 0,0 0 0 0 0,0 0 0 0 0,0 0 0 0 0,0-1 0 0 0,1 1 0 0 0,-1 0 0 0 0,1-1 0 0 0,1 3-1 0 0,2 1-21 0 0,-2-1 13 0 0,0 0 0 0 0,-1 0 0 0 0,0 1-1 0 0,1-1 1 0 0,-2 1 0 0 0,1-1 0 0 0,-1 1-1 0 0,2 7 1 0 0,5 14-50 0 0,5 13 222 0 0,11 52 0 0 0,2 6-206 0 0,-17-56-20 0 0,-7-32 94 0 0,0 0-1 0 0,0-1 0 0 0,0 0 1 0 0,1 1-1 0 0,7 11 0 0 0,10 18 64 0 0,-19-34-51 0 0,1 0-1 0 0,0-1 0 0 0,0 1 0 0 0,0-1 0 0 0,0 1 0 0 0,4 4 1 0 0,-2-2 17 0 0,-3-4 41 0 0,-24-31-3207 0 0,-2 2 2374 0 0</inkml:trace>
</inkml:ink>
</file>

<file path=ppt/ink/ink1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8.946"/>
    </inkml:context>
    <inkml:brush xml:id="br0">
      <inkml:brushProperty name="width" value="0.05" units="cm"/>
      <inkml:brushProperty name="height" value="0.05" units="cm"/>
      <inkml:brushProperty name="color" value="#E71224"/>
    </inkml:brush>
  </inkml:definitions>
  <inkml:trace contextRef="#ctx0" brushRef="#br0">1 1 14784 0 0,'0'0'1336'0'0,"1"1"-1250"0"0,0 1-76 0 0,1 0-1 0 0,-1 0 0 0 0,1 0 1 0 0,0 0-1 0 0,0-1 0 0 0,0 1 1 0 0,0-1-1 0 0,0 1 0 0 0,0-1 1 0 0,0 0-1 0 0,0 0 0 0 0,0 0 1 0 0,1 0-1 0 0,-1 0 0 0 0,4 1 1 0 0,43 7 550 0 0,-48-9-541 0 0,22 2 398 0 0,0-1 0 0 0,39-2 0 0 0,-2-2-45 0 0,-48 3-504 0 0,1 0 0 0 0,0-1 1 0 0,-1-1-1 0 0,1 0 0 0 0,-1 0 0 0 0,1-1 0 0 0,12-6 0 0 0,-8 0-6107 0 0</inkml:trace>
</inkml:ink>
</file>

<file path=ppt/ink/ink1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03.002"/>
    </inkml:context>
    <inkml:brush xml:id="br0">
      <inkml:brushProperty name="width" value="0.05" units="cm"/>
      <inkml:brushProperty name="height" value="0.05" units="cm"/>
      <inkml:brushProperty name="color" value="#E71224"/>
    </inkml:brush>
  </inkml:definitions>
  <inkml:trace contextRef="#ctx0" brushRef="#br0">117 2612 15032 0 0,'0'0'1144'0'0,"-2"-1"-783"0"0,-6-4-233 0 0,-24-24-2 0 0,30 26-112 0 0,0-1 0 0 0,-1 0 0 0 0,1 0 0 0 0,1 0 0 0 0,-1 0 0 0 0,1 0 0 0 0,0 0 0 0 0,-2-9 0 0 0,3 11 7 0 0,-16-44 323 0 0,6 17 169 0 0,7 20-245 0 0,0 0 0 0 0,-3-15 0 0 0,2-3 134 0 0,-3-12 63 0 0,-2-68 0 0 0,20-83-119 0 0,1 54-588 0 0,-3 33 293 0 0,50-250 57 0 0,30 5-87 0 0,-58 239 143 0 0,90-205-1 0 0,-103 275 11 0 0,1 1 1 0 0,3 1-1 0 0,35-46 0 0 0,37-48 309 0 0,-84 116-463 0 0,-5 6 3 0 0,0 1-1 0 0,11-11 1 0 0,2-8 63 0 0,-5 6-7 0 0,15-21 148 0 0,-3 0-150 0 0,26-43-77 0 0,-11 18 0 0 0,-34 60-1 0 0,-5 6 7 0 0,-1 1 1 0 0,1-1 0 0 0,0 0-1 0 0,0 1 1 0 0,-1-1-1 0 0,1 0 1 0 0,-1 0 0 0 0,1 1-1 0 0,-1-1 1 0 0,1 0-1 0 0,-1 0 1 0 0,1 0-1 0 0,0-2 1 0 0,3-2 130 0 0</inkml:trace>
</inkml:ink>
</file>

<file path=ppt/ink/ink1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03.606"/>
    </inkml:context>
    <inkml:brush xml:id="br0">
      <inkml:brushProperty name="width" value="0.05" units="cm"/>
      <inkml:brushProperty name="height" value="0.05" units="cm"/>
      <inkml:brushProperty name="color" value="#E71224"/>
    </inkml:brush>
  </inkml:definitions>
  <inkml:trace contextRef="#ctx0" brushRef="#br0">1 1 20471 0 0,'0'0'2155'0'0,"8"2"-4434"0"0,-2-1 2066 0 0,0-1 0 0 0,0 1 0 0 0,0-1-1 0 0,1 0 1 0 0,8-1 0 0 0,-7 0 117 0 0,0 1 1 0 0,1 0 0 0 0,14 2-1 0 0,4 2-56 0 0,1-2-1 0 0,-1-1 1 0 0,30-2 0 0 0,-2-1 122 0 0,171-3 166 0 0,104 30 91 0 0,-303-22-190 0 0,-18-1-56 0 0,-6-1 279 0 0,0 0-1 0 0,-1 0 0 0 0,1-1 1 0 0,0 0-1 0 0,0 1 1 0 0,-1-1-1 0 0,5 0 0 0 0,-12 14 388 0 0,2-6-516 0 0,0 0 0 0 0,0 0 0 0 0,-1 0 0 0 0,0-1 1 0 0,-11 14-1 0 0,-30 30-325 0 0,3-3 242 0 0,17-18 222 0 0,-1-2-1 0 0,-39 34 0 0 0,57-55-261 0 0,1 1 0 0 0,1 0 0 0 0,-1 0 0 0 0,1 0 0 0 0,1 0 0 0 0,-1 1 0 0 0,1 0 0 0 0,1 0 0 0 0,-6 16 0 0 0,6-14-13 0 0,1-1-26 0 0,-2-1 1 0 0,-10 18 0 0 0,-5 8-174 0 0,19-33 146 0 0,-4 7-2865 0 0</inkml:trace>
</inkml:ink>
</file>

<file path=ppt/ink/ink1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0.441"/>
    </inkml:context>
    <inkml:brush xml:id="br0">
      <inkml:brushProperty name="width" value="0.05" units="cm"/>
      <inkml:brushProperty name="height" value="0.05" units="cm"/>
      <inkml:brushProperty name="color" value="#E71224"/>
    </inkml:brush>
  </inkml:definitions>
  <inkml:trace contextRef="#ctx0" brushRef="#br0">17 882 13448 0 0,'0'0'1010'0'0,"-1"1"-679"0"0,-4 1-214 0 0,-5-1 1455 0 0,10 19-1766 0 0,0-15 177 0 0,1 0 1 0 0,-1 0-1 0 0,1 0 1 0 0,0 0-1 0 0,1 0 1 0 0,-1 0-1 0 0,5 8 1 0 0,19 33-91 0 0,-4-9 46 0 0,-4-7 53 0 0,0-1 0 0 0,24 29 0 0 0,46 49-40 0 0,-63-78 48 0 0,20 21-70 0 0,45 47-157 0 0,-55-59 378 0 0,43 41 0 0 0,134 135-476 0 0,-161-158 63 0 0,107 113-114 0 0,-123-137 415 0 0,1-1 1 0 0,1-2 0 0 0,41 24 0 0 0,-37-27 62 0 0,40 23-13 0 0,-28-21-89 0 0,-1 2 0 0 0,-1 3 0 0 0,45 39 0 0 0,-32-22-134 0 0,19 17-268 0 0,-53-42 282 0 0,77 72 360 0 0,4-1 18 0 0,-74-67-196 0 0,100 72 8 0 0,21 19-76 0 0,-108-79 8 0 0,27 25-110 0 0,55 45 641 0 0,-55-50-331 0 0,63 42-191 0 0,-15-12-11 0 0,-87-60 0 0 0,-2 1 0 0 0,-1 2 0 0 0,-1 2 0 0 0,38 53 0 0 0,-33-26-2 0 0,-18-26 21 0 0,-4-8 76 0 0,12 33 0 0 0,2 5-46 0 0,90 198-39 0 0,-81-189 45 0 0,-10-21-3 0 0,67 156 108 0 0,-83-177-89 0 0,-2-1 1 0 0,-1 2-1 0 0,5 37 1 0 0,-3-17 39 0 0,-4-11 102 0 0,-1 1 1 0 0,-3 0-1 0 0,-1 55 0 0 0,-4-64-5 0 0,-9 58 0 0 0,7-79-150 0 0,-8 25 0 0 0,-2 4 26 0 0,6-13 8 0 0,-1-1 0 0 0,-1 0 0 0 0,-1-1 0 0 0,-2 0 0 0 0,-23 42 0 0 0,26-57-14 0 0,4-6 7 0 0,0 0 1 0 0,0 0-1 0 0,-9 10 0 0 0,1-4 69 0 0,8-8-47 0 0,1 0 0 0 0,-1-1 0 0 0,-12 9 1 0 0,-47 38 804 0 0,8-5-402 0 0,-75 56 178 0 0,98-78-706 0 0,-67 41 0 0 0,76-54 73 0 0,1-1 1 0 0,-2 0-1 0 0,0-2 0 0 0,-30 8 0 0 0,-12-2 125 0 0,20-5-8 0 0,0 1-1 0 0,-74 31 1 0 0,36 3 396 0 0,27-12-787 0 0,-25 15-224 0 0,-19 9 394 0 0,-90 45 49 0 0,-18 10 0 0 0,104-57 54 0 0,-105 60 39 0 0,97-56-48 0 0,71-34-31 0 0,1 2-1 0 0,-44 37 0 0 0,-71 72 22 0 0,101-85-46 0 0,-33 33 72 0 0,47-42 5 0 0,-81 62-1 0 0,102-90-52 0 0,-22 16 40 0 0,1 1 1 0 0,-51 51 0 0 0,59-52 6 0 0,22-20-27 0 0,-15 16 0 0 0,-69 91 43 0 0,95-116-76 0 0,-74 102 0 0 0,65-87 0 0 0,0 1 0 0 0,1 0 0 0 0,1 1 0 0 0,-9 29 0 0 0,13-33-5 0 0,2-1 0 0 0,-1 1 0 0 0,2-1 0 0 0,0 26 1 0 0,9 56-140 0 0,-4-62 86 0 0,-2-13 19 0 0,9 27 0 0 0,1 7-22 0 0,7 29-2 0 0,-5-26 35 0 0,11 37-18 0 0,-10-43 28 0 0,-2-14-10 0 0,1-1 0 0 0,2-1 0 0 0,30 49-1 0 0,-2-1-6 0 0,-27-55 4 0 0,1 0 0 0 0,1-1 0 0 0,2-1 0 0 0,25 25 0 0 0,5 8-2 0 0,16 16-25 0 0,114 98-1 0 0,-131-129 40 0 0,1-2 1 0 0,2-3-1 0 0,92 52 0 0 0,-97-68 24 0 0,96 32 0 0 0,57 1 97 0 0,-162-45-63 0 0,171 35 898 0 0,-163-37-1189 0 0,1-1 0 0 0,50 0 0 0 0,-3 0 0 0 0,65 3 252 0 0,-89-7 0 0 0,78 16 55 0 0,-102-13-46 0 0,11 7-9 0 0,4 0 0 0 0,227 33 0 0 0,-236-43 0 0 0,-38-3 0 0 0,0 0 0 0 0,0 0 0 0 0,0 2 0 0 0,21 5 0 0 0,-4 2 0 0 0,1-2 0 0 0,0-1 0 0 0,0-2 0 0 0,0-1 0 0 0,53-1 0 0 0,24 2 0 0 0,65 4 0 0 0,-106-5 198 0 0,-42-2 35 0 0,45-2 0 0 0,-63 0-176 0 0,1 0 0 0 0,14 2 0 0 0,-14-1-36 0 0,0 0-1 0 0,17-1 0 0 0,190-2-543 0 0,-103 5 326 0 0,64 5 197 0 0,-73 0 0 0 0,0-1 0 0 0,378-16-64 0 0,-330 3 294 0 0,-100 4-94 0 0,94-16 0 0 0,-44 4-317 0 0,61-12-20 0 0,-147 22 207 0 0,294-57 676 0 0,-292 58-684 0 0,184-25-237 0 0,-2-17 43 0 0,-128 29 393 0 0,-45 10-77 0 0,30-9 0 0 0,16-4-120 0 0,-37 11 0 0 0,105-25-208 0 0,-53 18 37 0 0,-6 2 78 0 0,12-3 159 0 0,21-5 92 0 0,-87 15-18 0 0,50-5-1 0 0,12-1-378 0 0,41-15 313 0 0,0 3-277 0 0,-41 10 50 0 0,23-5 273 0 0,60-20 258 0 0,35-12-619 0 0,-97 24-62 0 0,1-5 329 0 0,-45 12 172 0 0,32-13 114 0 0,-43 12-312 0 0,-28 11 0 0 0,-1-1 0 0 0,37-21 0 0 0,-58 28 0 0 0,11-7 0 0 0,38-17 0 0 0,-28 16-101 0 0,0-3 0 0 0,26-17-1 0 0,29-16-98 0 0,-58 34 200 0 0,0-1 0 0 0,39-32 0 0 0,-42 30 0 0 0,89-67 512 0 0,-103 78-461 0 0,-1-1-1 0 0,13-13 0 0 0,8-10 290 0 0,-24 26-333 0 0,0 0-1 0 0,0 0 1 0 0,5-9-1 0 0,7-7-11 0 0,11-22 5 0 0,-22 35-2 0 0,0-1 0 0 0,-1-1 0 0 0,0 1 0 0 0,0 0 1 0 0,-1-1-1 0 0,4-15 0 0 0,8-57 70 0 0,-14 54 314 0 0,0 0-1 0 0,-2-1 1 0 0,-6-36 0 0 0,2 19-420 0 0,-2-6 38 0 0,4 25 10 0 0,-2-32 0 0 0,0-41 453 0 0,-1-101-770 0 0,-40-124 193 0 0,16 126 496 0 0,22 135-322 0 0,3 18-60 0 0,-5-33 0 0 0,-7-81 0 0 0,13 106 0 0 0,-13-70 0 0 0,13 101 6 0 0,-15-66 247 0 0,-41-119 0 0 0,54 191-168 0 0,-11-30 40 0 0,-24-46 1 0 0,-37-86-33 0 0,15 28-42 0 0,-3-4-1 0 0,37 85 8 0 0,-32-105 268 0 0,38 102-256 0 0,-12-32-150 0 0,-62-173-288 0 0,35 118 368 0 0,49 123 0 0 0,-8-39 0 0 0,12 43 0 0 0,-6-31 0 0 0,-6-20 0 0 0,1 7-5 0 0,14 52 12 0 0,0 1-1 0 0,-1 0 1 0 0,-1 0 0 0 0,-16-33-1 0 0,-58-74 598 0 0,-25-95-300 0 0,66 138-320 0 0,-21-49-76 0 0,-49-164-288 0 0,86 214 380 0 0,8 23 0 0 0,-14-67 0 0 0,16 54 0 0 0,-22-114 0 0 0,-100-406 544 0 0,81 429-544 0 0,48 145 0 0 0,2 9 0 0 0,1 1 0 0 0,-2 1 0 0 0,0-1 0 0 0,-8-10 0 0 0,-8-12 0 0 0,-9-18-47 0 0,-35-78-1 0 0,-39-108-41 0 0,7 41 309 0 0,-1 44-46 0 0,57 92-144 0 0,-66-90-30 0 0,98 136 0 0 0,-15-27 0 0 0,20 30 0 0 0,-1 0 0 0 0,-1 0 0 0 0,0 1 0 0 0,-17-19 0 0 0,-32-18 0 0 0,-12-12 0 0 0,35 28 24 0 0,-2 2 0 0 0,-61-38 0 0 0,66 47 2 0 0,15 9-7 0 0,-32-17 0 0 0,-52-29-19 0 0,74 41 0 0 0,0 1 0 0 0,-48-28 0 0 0,17 9 0 0 0,39 22 0 0 0,-38-18 0 0 0,-67-26 75 0 0,68 31-21 0 0,-57-22-55 0 0,67 33 1 0 0,0 3 0 0 0,-48-7 0 0 0,-48-7-69 0 0,-44-5 177 0 0,89 13 234 0 0,19 3-444 0 0,37 7-25 0 0,28 5 90 0 0,0 0 0 0 0,-14 0-1 0 0,-153-17-34 0 0,109 14 60 0 0,-106-6-40 0 0,44 7 52 0 0,-16-1 0 0 0,8-1 190 0 0,-10 0-156 0 0,-231 7 73 0 0,268-6 178 0 0,63 3-401 0 0,32 2 36 0 0,-165-17-104 0 0,154 14 180 0 0,-1 2-1 0 0,-50 1 1 0 0,-58 13 5 0 0,7-2-1 0 0,-1-1 0 0 0,-81 8-50 0 0,15-1 4 0 0,138-10 134 0 0,-48 7 192 0 0,46-7-167 0 0,41-5-221 0 0,-34 7 0 0 0,42-6 69 0 0,-91 23-100 0 0,5-1 8 0 0,61-17 91 0 0,-61 22 0 0 0,80-22 35 0 0,-22 8 3 0 0,1 1 0 0 0,0 2 1 0 0,-44 28-1 0 0,67-36-79 0 0,0-1 0 0 0,0-1 1 0 0,-1 0-1 0 0,-26 6 0 0 0,-21 9-179 0 0,22-5 361 0 0,-1-2 0 0 0,-49 10 0 0 0,64-19-22 0 0,2 2 0 0 0,-33 14 0 0 0,-53 31-45 0 0,101-47-40 0 0,-68 41-25 0 0,12-6-55 0 0,-64 24 12 0 0,108-55 110 0 0,6-3 5 0 0,1 1 0 0 0,-24 16 0 0 0,17-10-41 0 0,-1-2 0 0 0,-34 15 0 0 0,35-17 0 0 0,0 1 0 0 0,0 0 0 0 0,-21 17 0 0 0,-39 28 0 0 0,19-12-46 0 0,43-31 18 0 0,0 1 1 0 0,1 1-1 0 0,1 1 1 0 0,-24 24-1 0 0,35-31 30 0 0,0-1 0 0 0,0 0 1 0 0,-1-1-1 0 0,-11 8 0 0 0,11-10 30 0 0,3 3-80 0 0,-3 1-27 0 0,0 2 59 0 0,1 6-3377 0 0</inkml:trace>
</inkml:ink>
</file>

<file path=ppt/ink/ink1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2.653"/>
    </inkml:context>
    <inkml:brush xml:id="br0">
      <inkml:brushProperty name="width" value="0.05" units="cm"/>
      <inkml:brushProperty name="height" value="0.05" units="cm"/>
      <inkml:brushProperty name="color" value="#E71224"/>
    </inkml:brush>
  </inkml:definitions>
  <inkml:trace contextRef="#ctx0" brushRef="#br0">1 5149 16703 0 0,'0'0'1675'0'0,"1"-1"-1534"0"0,9-15-299 0 0,1 0 0 0 0,1 1 0 0 0,26-26 0 0 0,-24 26 44 0 0,44-43-314 0 0,25-28 173 0 0,85-138 212 0 0,-121 159 130 0 0,200-321 917 0 0,-235 365-953 0 0,146-210 108 0 0,24-40 396 0 0,-8-58 485 0 0,173-297-136 0 0,-248 465-736 0 0,176-299-53 0 0,-237 392-88 0 0,87-117-1 0 0,20 9-26 0 0,134-176 0 0 0,-216 269-48 0 0,3 3 0 0 0,4 4-1 0 0,89-77 1 0 0,82-89 249 0 0,-195 193-201 0 0,50-58 67 0 0,88-107 122 0 0,-142 167-437 0 0,24-21 573 0 0,15-18 190 0 0,-69 71-481 0 0,-5 6 12 0 0,0 0 0 0 0,1 1 1 0 0,0 0-1 0 0,0 0 0 0 0,1 0 0 0 0,11-7 1 0 0,37-21 299 0 0,-47 23-49 0 0,-9 9-3136 0 0,-5-3 1589 0 0</inkml:trace>
</inkml:ink>
</file>

<file path=ppt/ink/ink1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3.134"/>
    </inkml:context>
    <inkml:brush xml:id="br0">
      <inkml:brushProperty name="width" value="0.05" units="cm"/>
      <inkml:brushProperty name="height" value="0.05" units="cm"/>
      <inkml:brushProperty name="color" value="#E71224"/>
    </inkml:brush>
  </inkml:definitions>
  <inkml:trace contextRef="#ctx0" brushRef="#br0">0 338 22319 0 0,'0'0'2392'0'0,"2"-1"-2818"0"0,3-1 311 0 0,0 1 0 0 0,-1-1-1 0 0,1 1 1 0 0,0 0 0 0 0,6 0 0 0 0,18-4-214 0 0,41-10-281 0 0,-43 11 457 0 0,-1-2 1 0 0,-1 0-1 0 0,36-14 1 0 0,0-3 1044 0 0,-18 8-416 0 0,62-15-939 0 0,-48 15 108 0 0,-40 10 311 0 0,129-43-92 0 0,-114 34 166 0 0,0-2-1 0 0,-1-1 0 0 0,38-28 1 0 0,-6 7 130 0 0,-63 37-144 0 0,1 0 0 0 0,0 1 0 0 0,0-1 0 0 0,0 1 0 0 0,0-1 0 0 0,0 1 0 0 0,0-1 1 0 0,0 1-1 0 0,0-1 0 0 0,0 1 0 0 0,0 0 0 0 0,0 0 0 0 0,0 0 0 0 0,0-1 0 0 0,0 1 0 0 0,2 0 1 0 0,-3 1 29 0 0,0-1 1 0 0,1 0 0 0 0,-1 0 0 0 0,0 1-1 0 0,1-1 1 0 0,-1 0 0 0 0,0 0 0 0 0,1 1 0 0 0,-1-1-1 0 0,0 0 1 0 0,0 1 0 0 0,1-1 0 0 0,-1 0-1 0 0,0 1 1 0 0,0-1 0 0 0,0 1 0 0 0,1-1 0 0 0,-1 0-1 0 0,0 1 1 0 0,0-1 0 0 0,0 1 0 0 0,0-1-1 0 0,0 1 1 0 0,0-1 0 0 0,0 0 0 0 0,0 2-1 0 0,-1 3 289 0 0,1 1-1 0 0,-1 0 1 0 0,0 0-1 0 0,-3 7 1 0 0,4-12-374 0 0,-53 181 1031 0 0,25-85-882 0 0,-16 45 30 0 0,13-39-399 0 0,3-10 132 0 0,18-63 108 0 0,2 0-1 0 0,-6 45 1 0 0,0-4-509 0 0,7-42-1456 0 0,1 2-3692 0 0,1 2-2269 0 0</inkml:trace>
</inkml:ink>
</file>

<file path=ppt/ink/ink1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5.693"/>
    </inkml:context>
    <inkml:brush xml:id="br0">
      <inkml:brushProperty name="width" value="0.05" units="cm"/>
      <inkml:brushProperty name="height" value="0.05" units="cm"/>
      <inkml:brushProperty name="color" value="#E71224"/>
    </inkml:brush>
  </inkml:definitions>
  <inkml:trace contextRef="#ctx0" brushRef="#br0">0 1 17247 0 0,'0'0'1856'0'0,"1"2"-2152"0"0,18 31-146 0 0,-1-1 246 0 0,66 121-502 0 0,-32-66 526 0 0,11 15 174 0 0,-25-39-60 0 0,-8-10 14 0 0,-29-51 220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07:24.928"/>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509 2019 12528 0 0,'-44'-28'542'0'0,"-19"-19"282"0"0,61 45-822 0 0,-178-120 764 0 0,100 36 325 0 0,60 59-814 0 0,6 9-205 0 0,0-1-1 0 0,2-1 0 0 0,0 0 1 0 0,1 0-1 0 0,1-1 1 0 0,1-1-1 0 0,1 0 0 0 0,0 0 1 0 0,2 0-1 0 0,1-1 0 0 0,-1-8-71 0 0,2-90-152 0 0,38-65-32 0 0,-29 169 173 0 0,0 1-1 0 0,2 0 1 0 0,0 0-1 0 0,0 1 1 0 0,1 0 0 0 0,1 0-1 0 0,1 1 1 0 0,5-6 10 0 0,35-32-11 0 0,2 3 0 0 0,3 2 0 0 0,1 2 0 0 0,2 3 1 0 0,58-31 11 0 0,202-85 0 0 0,65-34 0 0 0,-217 124-23 0 0,3 7 0 0 0,3 8 0 0 0,2 7 0 0 0,92-9 23 0 0,21 16-60 0 0,-88 27-16 0 0,-1 9 0 0 0,25 9 76 0 0,-101 2 82 0 0,0 4 0 0 0,73 19-82 0 0,-132-18-16 0 0,-2 3 1 0 0,0 3 0 0 0,0 2-1 0 0,-2 2 1 0 0,-1 4 0 0 0,-1 1 0 0 0,-2 4-1 0 0,-1 1 1 0 0,25 22 15 0 0,-29-13-32 0 0,-1 2-1 0 0,-3 3 1 0 0,-2 1-1 0 0,-2 2 1 0 0,7 14 32 0 0,-30-35 21 0 0,-1 1 1 0 0,-1 0-1 0 0,-2 1 1 0 0,-1 1-1 0 0,-1 0 1 0 0,-2 1-1 0 0,-2 0 1 0 0,0 1-1 0 0,-3-1 1 0 0,0 2-1 0 0,-3-1 1 0 0,0 1 0 0 0,-3 8-22 0 0,0-2 0 0 0,-3-1 0 0 0,-1 1 0 0 0,-1-1 0 0 0,-3 0 0 0 0,-10 31 0 0 0,5-21 38 0 0,-2 0 1 0 0,-3 0 0 0 0,-1-1 0 0 0,-3-2 0 0 0,-2 0 0 0 0,-2-1 0 0 0,-2-2 0 0 0,-1-1 0 0 0,-30 32-39 0 0,-51 32 263 0 0,-4-5 1 0 0,-20 7-264 0 0,132-107 4 0 0,-26 21 90 0 0,0-2 0 0 0,-1-1 0 0 0,-2-1 0 0 0,1-2 0 0 0,-2-1 0 0 0,-1-1 0 0 0,1-2 0 0 0,-2-1 0 0 0,-26 5-94 0 0,33-11-1 0 0,1-1 0 0 0,-2-1 0 0 0,1-2 0 0 0,0 0 0 0 0,0-2 0 0 0,-1-1 0 0 0,1-2 0 0 0,0 0 0 0 0,0-2 0 0 0,-1-1 1 0 0,-73-26 429 0 0,2-5-1 0 0,-71-38-428 0 0,105 46 289 0 0,-64-32 275 0 0,67 29-325 0 0,-2 4 0 0 0,-1 1 0 0 0,-1 4 0 0 0,-25-4-239 0 0,-17 5-322 0 0,-1 4 0 0 0,-31 3 322 0 0,-169 10-4677 0 0,257 5-969 0 0</inkml:trace>
</inkml:ink>
</file>

<file path=ppt/ink/ink1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6.243"/>
    </inkml:context>
    <inkml:brush xml:id="br0">
      <inkml:brushProperty name="width" value="0.05" units="cm"/>
      <inkml:brushProperty name="height" value="0.05" units="cm"/>
      <inkml:brushProperty name="color" value="#E71224"/>
    </inkml:brush>
  </inkml:definitions>
  <inkml:trace contextRef="#ctx0" brushRef="#br0">355 66 18599 0 0,'0'0'1866'0'0,"1"-1"-1709"0"0,40-12-156 0 0,-20 5-113 0 0,1 1 0 0 0,0 0 0 0 0,0 2 0 0 0,1 1 0 0 0,34-3 0 0 0,-22 0 69 0 0,-27 5 32 0 0,-1 1 0 0 0,1-1 0 0 0,14 1-1 0 0,-18 1 13 0 0,20-1-42 0 0,0 2-1 0 0,-1 1 1 0 0,27 5-1 0 0,-44-6-2 0 0,-1 1 0 0 0,1 0 0 0 0,-1 1 0 0 0,0-1 0 0 0,0 1 0 0 0,0 0 0 0 0,0 0 0 0 0,0 1-1 0 0,-1-1 1 0 0,1 1 0 0 0,-1 0 0 0 0,0 0 0 0 0,0 1 0 0 0,-1-1 0 0 0,1 1 0 0 0,-1 0 0 0 0,0 0 0 0 0,0 0 0 0 0,2 6 0 0 0,-2-2-7 0 0,1-1 1 0 0,-1 1 0 0 0,-1 0 0 0 0,0 1-1 0 0,0-1 1 0 0,-1 0 0 0 0,0 0-1 0 0,0 1 1 0 0,-1-1 0 0 0,-2 19-1 0 0,0-19 43 0 0,-3 27 91 0 0,-1 0 0 0 0,-23 68-1 0 0,-20 11 72 0 0,40-99-98 0 0,1-1-1 0 0,-2 0 1 0 0,0-1 0 0 0,0 0 0 0 0,-14 13-1 0 0,6-10 121 0 0,-1 0-1 0 0,0-1 1 0 0,-1-1-1 0 0,-40 22 1 0 0,56-34-109 0 0,-3 1 70 0 0,0-1 0 0 0,0 1 0 0 0,0-1-1 0 0,-1 0 1 0 0,1-1 0 0 0,-1 0 0 0 0,-8 2 0 0 0,7-3 95 0 0,0 0-1 0 0,0 0 0 0 0,0 0 0 0 0,0-1 1 0 0,-1-1-1 0 0,1 1 0 0 0,0-1 0 0 0,0-1 1 0 0,0 0-1 0 0,-15-5 0 0 0,-15-8 281 0 0,0-2 0 0 0,1-1 0 0 0,-39-26 0 0 0,54 27-376 0 0,1-1 0 0 0,-29-32-1 0 0,15 15-76 0 0,29 29-100 0 0,-1-1-1 0 0,2-1 1 0 0,-1 1 0 0 0,1-1 0 0 0,0 0 0 0 0,0-1 0 0 0,1 1 0 0 0,-6-16 0 0 0,10 20-129 0 0,0 0-1 0 0,0 0 1 0 0,1 0 0 0 0,0 0-1 0 0,0 0 1 0 0,0 0 0 0 0,0-1-1 0 0,1 1 1 0 0,-1 0-1 0 0,1 0 1 0 0,3-7 0 0 0,1-3-2225 0 0,13-24 1 0 0,40-62-2111 0 0,-40 71 3692 0 0,15-27-955 0 0</inkml:trace>
</inkml:ink>
</file>

<file path=ppt/ink/ink1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7.142"/>
    </inkml:context>
    <inkml:brush xml:id="br0">
      <inkml:brushProperty name="width" value="0.05" units="cm"/>
      <inkml:brushProperty name="height" value="0.05" units="cm"/>
      <inkml:brushProperty name="color" value="#E71224"/>
    </inkml:brush>
  </inkml:definitions>
  <inkml:trace contextRef="#ctx0" brushRef="#br0">42 1 16959 0 0,'0'0'1706'0'0,"-1"1"-1589"0"0,-1 2-189 0 0,1 1-1 0 0,0-1 1 0 0,0 0 0 0 0,1 0-1 0 0,-1 1 1 0 0,1-1-1 0 0,0 0 1 0 0,0 6 0 0 0,3 32-858 0 0,1-5 102 0 0,-6-10 541 0 0,-6 43 1 0 0,1-19 366 0 0,-9 43-64 0 0,10 5 261 0 0,4 0 0 0 0,16 146 0 0 0,32 204-277 0 0,-14-234 0 0 0,-6-40 64 0 0,-4-26 60 0 0,4 43 330 0 0,-24-172-368 0 0,1 0 1 0 0,1 0 0 0 0,0 0-1 0 0,2 0 1 0 0,0-1 0 0 0,12 24-1 0 0,-8-19 218 0 0,16 45 0 0 0,-11-23 608 0 0,-5-24-261 0 0,-10-20 580 0 0,0 2-937 0 0,0 6-26 0 0,0-6 275 0 0</inkml:trace>
</inkml:ink>
</file>

<file path=ppt/ink/ink1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7.761"/>
    </inkml:context>
    <inkml:brush xml:id="br0">
      <inkml:brushProperty name="width" value="0.05" units="cm"/>
      <inkml:brushProperty name="height" value="0.05" units="cm"/>
      <inkml:brushProperty name="color" value="#E71224"/>
    </inkml:brush>
  </inkml:definitions>
  <inkml:trace contextRef="#ctx0" brushRef="#br0">1 313 19119 0 0,'0'0'2063'0'0,"0"7"-2290"0"0,5 19-393 0 0,6-12 315 0 0,-6-8 306 0 0,0 3-1 0 0,-4-7 0 0 0,1 1 0 0 0,-1-1 0 0 0,0 0 0 0 0,1 0 0 0 0,-1 0 0 0 0,1 0 0 0 0,-1 0 0 0 0,3 2 0 0 0,3 3 0 0 0,3 10-221 0 0,1 0-1 0 0,20 20 0 0 0,-26-30 226 0 0,13 15-87 0 0,17 27-1 0 0,-25-36 67 0 0,0 0-1 0 0,1-1 0 0 0,0 0 1 0 0,19 15-1 0 0,11 13-50 0 0,-32-26 68 0 0,-8-12 1 0 0,0 0 0 0 0,0 0 0 0 0,0 0 0 0 0,0-1 0 0 0,0 1 0 0 0,0 0 0 0 0,1-1 0 0 0,-1 1 0 0 0,1-1 0 0 0,-1 1 0 0 0,1-1 0 0 0,-1 0 0 0 0,1 1 0 0 0,0-1 0 0 0,0 0 0 0 0,0 0 0 0 0,3 1 2206 0 0,7-12-1791 0 0,-7 2-343 0 0,-1 0 0 0 0,0 0 0 0 0,0 0 0 0 0,0 0 0 0 0,-1-1 0 0 0,3-12 0 0 0,-1 3 0 0 0,0 1 52 0 0,-1 1 1 0 0,3-33-1 0 0,-1 0 139 0 0,-2 28-52 0 0,-2 1 0 0 0,-1-1 0 0 0,0 0-1 0 0,-3-23 1 0 0,-15-81 557 0 0,12 93-587 0 0,1 13-103 0 0,2 4 66 0 0,0 1 0 0 0,0-19 0 0 0,2 24-194 0 0,1 1 0 0 0,1-1 0 0 0,-1 1 0 0 0,2 0 0 0 0,2-10 0 0 0,0 4-2 0 0,11-19-96 0 0,-13 25 119 0 0,-2 6-116 0 0</inkml:trace>
</inkml:ink>
</file>

<file path=ppt/ink/ink1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8.598"/>
    </inkml:context>
    <inkml:brush xml:id="br0">
      <inkml:brushProperty name="width" value="0.05" units="cm"/>
      <inkml:brushProperty name="height" value="0.05" units="cm"/>
      <inkml:brushProperty name="color" value="#E71224"/>
    </inkml:brush>
  </inkml:definitions>
  <inkml:trace contextRef="#ctx0" brushRef="#br0">0 29 19295 0 0,'0'0'1936'0'0,"2"0"-1800"0"0,76-8-1104 0 0,16-1 527 0 0,-33 3 449 0 0,-60 6-3 0 0,-1 0 0 0 0,1 0 0 0 0,0 0 0 0 0,-1 0-1 0 0,1 0 1 0 0,-1 0 0 0 0,1 0 0 0 0,-1 0 0 0 0,1 0 0 0 0,-1 0 0 0 0,1-1 0 0 0,-1 1 0 0 0,1 0-1 0 0,-1 0 1 0 0,1-1 0 0 0,-1 1 0 0 0,1-1 0 0 0,0 1 9 0 0,-1 0 0 0 0,0-1 0 0 0,0 1-1 0 0,1 0 1 0 0,-1 0 0 0 0,0 0 0 0 0,1 0 0 0 0,-1-1 0 0 0,0 1 0 0 0,1 0 0 0 0,-1 0 0 0 0,0 0-1 0 0,1 0 1 0 0,-1 0 0 0 0,0 0 0 0 0,1 0 0 0 0,-1 0 0 0 0,0 0 0 0 0,1 0 0 0 0,-1 0-1 0 0,1 0 1 0 0,3 14 178 0 0,-3-10-160 0 0,0 0 0 0 0,-1 0 0 0 0,0 0 0 0 0,0 1 0 0 0,0-1 0 0 0,0 0 0 0 0,-1 0 0 0 0,1 1 0 0 0,-1-1 0 0 0,0 0 0 0 0,0 0 0 0 0,-1 0 0 0 0,1 0 0 0 0,-4 5 0 0 0,4-7-24 0 0,-3 9 4 0 0,-1 0 0 0 0,0-1-1 0 0,0 0 1 0 0,-12 16 0 0 0,-1-1-162 0 0,-15 28 0 0 0,22-34 51 0 0,9-15 92 0 0,-10 10-8 0 0,11-13-39 0 0,1 1 52 0 0,0-1-1 0 0,0 0 1 0 0,0 1-1 0 0,0-1 1 0 0,0 1-1 0 0,0-1 1 0 0,1 0-1 0 0,-1 1 1 0 0,1-1-1 0 0,-1 0 1 0 0,1 1-1 0 0,-1-1 1 0 0,1 0-1 0 0,0 0 1 0 0,0 1-1 0 0,-1-1 1 0 0,1 0-1 0 0,0 0 1 0 0,0 0-1 0 0,0 0 1 0 0,0 0 0 0 0,0 0-1 0 0,1 0 1 0 0,-1-1-1 0 0,0 1 1 0 0,0 0-1 0 0,0-1 1 0 0,1 1-1 0 0,-1-1 1 0 0,3 2-1 0 0,2-1-33 0 0,1 0-1 0 0,0 0 0 0 0,0-1 1 0 0,0 0-1 0 0,8 0 1 0 0,0-1 10 0 0,-5 1-3 0 0,0-2 1 0 0,20-4-1 0 0,8 0 21 0 0,9-2 45 0 0,-16 1 78 0 0,-28 7-101 0 0,-1-1-1 0 0,1 1 0 0 0,-1-1 0 0 0,1 0 0 0 0,-1 0 0 0 0,4-2 0 0 0,-4 2 4 0 0,-1 0 0 0 0,1 1 0 0 0,0-1 0 0 0,-1 0 0 0 0,1 1 0 0 0,0-1 0 0 0,0 1 0 0 0,0-1 0 0 0,3 1 0 0 0,-3 0 949 0 0,-6 0-2423 0 0,-14 0-5753 0 0</inkml:trace>
</inkml:ink>
</file>

<file path=ppt/ink/ink1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2:19.074"/>
    </inkml:context>
    <inkml:brush xml:id="br0">
      <inkml:brushProperty name="width" value="0.05" units="cm"/>
      <inkml:brushProperty name="height" value="0.05" units="cm"/>
      <inkml:brushProperty name="color" value="#E71224"/>
    </inkml:brush>
  </inkml:definitions>
  <inkml:trace contextRef="#ctx0" brushRef="#br0">395 100 20559 0 0,'0'0'2060'0'0,"2"0"-1905"0"0,9-2-292 0 0,1 1 0 0 0,-1-1 0 0 0,0-1 0 0 0,1 0 0 0 0,-1-1 0 0 0,0 0 0 0 0,19-11 0 0 0,-14 8 36 0 0,0 0 0 0 0,0 1 0 0 0,20-5 0 0 0,-20 7 88 0 0,130-22-77 0 0,-123 23 83 0 0,-1 2 0 0 0,1 0 0 0 0,-1 2 0 0 0,35 4-1 0 0,-33-1-22 0 0,-1 1-1 0 0,39 14 0 0 0,-46-13 39 0 0,-1 1 0 0 0,0 0-1 0 0,0 2 1 0 0,-1-1-1 0 0,0 2 1 0 0,0 0 0 0 0,-1 0-1 0 0,0 1 1 0 0,12 15-1 0 0,-20-20-12 0 0,0 1-1 0 0,-1 0 0 0 0,1 0 0 0 0,-2 0 0 0 0,1 1 1 0 0,-1-1-1 0 0,0 1 0 0 0,-1 0 0 0 0,1-1 1 0 0,-2 1-1 0 0,1 1 0 0 0,-1-1 0 0 0,0 0 1 0 0,-1 0-1 0 0,0 0 0 0 0,-1 13 0 0 0,-2 4-51 0 0,-1-1 0 0 0,-1 1 0 0 0,-2-1 0 0 0,-10 29-1 0 0,2-17 8 0 0,-1 0 0 0 0,-1-1 0 0 0,-2-1 0 0 0,-1-1 0 0 0,-2-1 0 0 0,-1-1 0 0 0,-29 31 0 0 0,20-33 55 0 0,0-1 0 0 0,-2-2 0 0 0,-58 35 0 0 0,41-27 83 0 0,14-11 666 0 0,0-2 0 0 0,-79 32 0 0 0,110-51-599 0 0,0 1 1 0 0,-1-1-1 0 0,1 0 1 0 0,-1-1-1 0 0,0 1 1 0 0,0-1-1 0 0,1-1 1 0 0,-1 1-1 0 0,0-1 1 0 0,0 0-1 0 0,0-1 0 0 0,0 1 1 0 0,1-1-1 0 0,-1-1 1 0 0,0 1-1 0 0,1-1 1 0 0,-1-1-1 0 0,1 1 1 0 0,0-1-1 0 0,-9-5 1 0 0,7 3-45 0 0,0-2-1 0 0,1 1 1 0 0,-1-1 0 0 0,1 0-1 0 0,0-1 1 0 0,1 0 0 0 0,0 0-1 0 0,0 0 1 0 0,1-1 0 0 0,-8-16-1 0 0,7 14-109 0 0,-19-35-44 0 0,-32-83 0 0 0,41 85-45 0 0,-2 2 0 0 0,-1 0 1 0 0,-3 1-1 0 0,-30-44 0 0 0,-13-24-1926 0 0,37 60-5429 0 0,12 22 13 0 0</inkml:trace>
</inkml:ink>
</file>

<file path=ppt/ink/ink1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6T01:01:54.917"/>
    </inkml:context>
    <inkml:brush xml:id="br0">
      <inkml:brushProperty name="width" value="0.05" units="cm"/>
      <inkml:brushProperty name="height" value="0.05" units="cm"/>
    </inkml:brush>
  </inkml:definitions>
  <inkml:trace contextRef="#ctx0" brushRef="#br0">1 519 13104 0 0,'0'0'1642'0'0,"6"-4"-1148"0"0,4-1-275 0 0,-1-2 0 0 0,0 1 0 0 0,0-1 0 0 0,10-10 1 0 0,-18 15-219 0 0,1 0 1 0 0,0 1-1 0 0,0-1 1 0 0,0 0 0 0 0,0 1-1 0 0,1-1 1 0 0,-1 1 0 0 0,4-2-1 0 0,-2 1 1 0 0,4 0-2 0 0,-6 2 0 0 0,-1 0 0 0 0,1 0 0 0 0,-1-1 0 0 0,0 1 0 0 0,1-1 0 0 0,-1 1 0 0 0,1-1-1 0 0,-1 1 1 0 0,0-1 0 0 0,0 0 0 0 0,1 0 0 0 0,1-1 1 0 0,-2 0-1 0 0,3-1 0 0 0,11 0 0 0 0,-11 2-1 0 0,14-4-9 0 0,-11 4-10 0 0,-6 1 18 0 0,1 0-1 0 0,0 0 1 0 0,-1 0 0 0 0,1 0-1 0 0,-1-1 1 0 0,1 1-1 0 0,0-1 1 0 0,-1 1 0 0 0,1-1-1 0 0,-1 0 1 0 0,1 0-1 0 0,-1 1 1 0 0,3-3 0 0 0,17-5 2 0 0,-19 8-1 0 0,-1-1 1 0 0,0 1 0 0 0,1 0 0 0 0,-1 0 0 0 0,1-1 0 0 0,-1 1 0 0 0,0 0 0 0 0,1-1 0 0 0,-1 1 0 0 0,0-1 0 0 0,1 0 0 0 0,-1 0 0 0 0,2-1 0 0 0,-2 2 0 0 0,-1-1 1 0 0,1 1 0 0 0,-1-1 0 0 0,1 1 0 0 0,-1 0-1 0 0,1-1 1 0 0,-1 1 0 0 0,1 0 0 0 0,0 0 0 0 0,-1-1-1 0 0,1 1 1 0 0,-1 0 0 0 0,1 0 0 0 0,0 0 0 0 0,0 0-1 0 0,52-14 135 0 0,-30 8-73 0 0,-18 4-51 0 0,-1 0 0 0 0,1 1 0 0 0,0 0 0 0 0,0 0 0 0 0,7 0 0 0 0,14 0 26 0 0,0-2 0 0 0,35-8 0 0 0,13-1 60 0 0,14-6 200 0 0,-44 8-109 0 0,42-13 236 0 0,-41 11-167 0 0,-31 8-120 0 0,0 0 1 0 0,26-3 0 0 0,66-5 208 0 0,-87 10-297 0 0,94-9 94 0 0,59-26-231 0 0,-79 17 134 0 0,0-1 26 0 0,-76 17-53 0 0,0 1 0 0 0,0 1 0 0 0,32-1-1 0 0,13-1-19 0 0,-37 0 1 0 0,-16 2 0 0 0,1 1 0 0 0,15-1 0 0 0,29 0 38 0 0,60-10 0 0 0,-54 6 29 0 0,-36 5-11 0 0,0-2 1 0 0,25-5-1 0 0,-20 1 24 0 0,31-9 360 0 0,-32 9-368 0 0,0 1-1 0 0,59-5 0 0 0,-72 9-61 0 0,37-9-10 0 0,34-3 0 0 0,-47 7 1 0 0,-26 5-6 0 0,-1 0 0 0 0,23-2 0 0 0,49-6-69 0 0,-74 9 69 0 0,19-2 186 0 0,-16 3-9 0 0,-11-1-113 0 0,4-2 9 0 0,-4 2 75 0 0,7 1-470 0 0,-3 0-4787 0 0</inkml:trace>
</inkml:ink>
</file>

<file path=ppt/ink/ink1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6T01:01:55.976"/>
    </inkml:context>
    <inkml:brush xml:id="br0">
      <inkml:brushProperty name="width" value="0.05" units="cm"/>
      <inkml:brushProperty name="height" value="0.05" units="cm"/>
    </inkml:brush>
  </inkml:definitions>
  <inkml:trace contextRef="#ctx0" brushRef="#br0">6 1 16384 0 0,'0'0'1770'0'0,"-1"1"-2005"0"0,-3 8 2979 0 0,6-8-2616 0 0,13 4 16 0 0,31 6 0 0 0,23 1-144 0 0,27-1-52 0 0,11 1 32 0 0,17 5-44 0 0,-84-16 64 0 0,-22-1 0 0 0,27 4 0 0 0,-40-4 2 0 0,0 1-1 0 0,0-1 0 0 0,0 1 0 0 0,0-1 0 0 0,0-1 1 0 0,-1 1-1 0 0,1-1 0 0 0,0 0 0 0 0,8-2 0 0 0,-11 2 5 0 0,0 1-1 0 0,0-1 0 0 0,1 1 1 0 0,-1 0-1 0 0,0 0 0 0 0,0 0 1 0 0,0 0-1 0 0,1 0 1 0 0,-1 0-1 0 0,2 1 0 0 0,1-1 10 0 0,2 1-16 0 0,-6 0 71 0 0,0-1 0 0 0,-1 1 0 0 0,1-1-1 0 0,0 1 1 0 0,-1-1 0 0 0,1 0 0 0 0,0 1 0 0 0,0-1 0 0 0,0 0 0 0 0,-1 0 0 0 0,1 0 0 0 0,0 1 0 0 0,0-1 0 0 0,0 0 0 0 0,0 0 0 0 0,1-1 0 0 0,2 15 196 0 0,-5-12-244 0 0,1-1-1 0 0,0 1 0 0 0,0 0 1 0 0,-1 0-1 0 0,1-1 1 0 0,-1 1-1 0 0,1 0 0 0 0,-1 0 1 0 0,0-1-1 0 0,1 1 0 0 0,-1-1 1 0 0,0 1-1 0 0,0-1 1 0 0,-3 3-1 0 0,-20 18 93 0 0,8-10-121 0 0,-90 74 7 0 0,41-36 0 0 0,21-11 52 0 0,27-23-75 0 0,-33 23 0 0 0,14-12 11 0 0,24-18-1 0 0,1 0 0 0 0,-1-2-1 0 0,0 1 1 0 0,-15 6 0 0 0,-31 14 13 0 0,51-23 11 0 0,-1 3 20 0 0,6-7-95 0 0</inkml:trace>
</inkml:ink>
</file>

<file path=ppt/ink/ink1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6T01:01:56.507"/>
    </inkml:context>
    <inkml:brush xml:id="br0">
      <inkml:brushProperty name="width" value="0.05" units="cm"/>
      <inkml:brushProperty name="height" value="0.05" units="cm"/>
    </inkml:brush>
  </inkml:definitions>
  <inkml:trace contextRef="#ctx0" brushRef="#br0">0 0 19623 0 0,'0'0'2379'0'0,"0"2"-2356"0"0,2 2-100 0 0,-1 0 1 0 0,0 0 0 0 0,1-1-1 0 0,0 1 1 0 0,0 0 0 0 0,0-1-1 0 0,1 0 1 0 0,-1 1-1 0 0,6 4 1 0 0,9 15-20 0 0,8 28 64 0 0,-17-33 17 0 0,1 0 0 0 0,12 17-1 0 0,12 20 16 0 0,-26-41 0 0 0,1 0 0 0 0,1-1 0 0 0,0 0 0 0 0,1 0 0 0 0,14 15 0 0 0,-14-18 0 0 0,-3 2 12 0 0,1-8 50 0 0,-6-3 112 0 0,-1 1-78 0 0,5 5 3 0 0,-4-6 557 0 0</inkml:trace>
</inkml:ink>
</file>

<file path=ppt/ink/ink11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36.48792" units="1/cm"/>
          <inkml:channelProperty channel="Y" name="resolution" value="378.54889" units="1/cm"/>
          <inkml:channelProperty channel="F" name="resolution" value="0" units="1/dev"/>
          <inkml:channelProperty channel="T" name="resolution" value="1" units="1/dev"/>
        </inkml:channelProperties>
      </inkml:inkSource>
      <inkml:timestamp xml:id="ts0" timeString="2024-05-07T10:56:00.401"/>
    </inkml:context>
    <inkml:brush xml:id="br0">
      <inkml:brushProperty name="width" value="0.05292" units="cm"/>
      <inkml:brushProperty name="height" value="0.05292" units="cm"/>
      <inkml:brushProperty name="color" value="#FF0000"/>
    </inkml:brush>
  </inkml:definitions>
  <inkml:trace contextRef="#ctx0" brushRef="#br0">1804 7578 1630 0,'0'0'36'0,"0"0"7"0,0 0 1 0,0 0 3 0,0 0-38 0,0 0-9 15,0 0 0-15,0 0 0 0,0 0 0 0,0 0 8 16,0 0-8-16,0 0 8 0,0 0-8 0,0 0-17 15,0 0 4-15,0 0 1 16,0 0-15-16,0 0-2 0,0 0-1 0,0 0 0 16,6-5-11-16,5 0-3 0,-5 0 0 0,0 0 0 0,5 0 44 0,-5 0 0 15,-1-5 0-15,1 5 8 0,5-5-8 0,0 0 12 0,-5-5-4 16,0 5 0-16,5 0 3 0,-5 0 1 0,-1 5 0 0,-5 5 0 16,12-16-12-16,-1 16 8 0,0-15-8 0,-5 15 8 15,5-15 7-15,1 15 1 0,-12 0 0 0,11 0 0 16,6 0-32-16,0 0-7 0,0-10-1 0,0 10 0 15,-6 0 41-15,12 0 8 0,-12-5 2 0,6 5 0 16,0 5-27-16,0-5 0 0,0-5 8 0,0 5-8 16,0 5 0-16,0-5 0 0,0 0 0 0,0 10 0 15,0-10-11-15,6 0-4 0,-1 0-1 0,-5 0 0 16,0 0 16-16,0 0 0 0,17 0 0 0,-6 0 0 16,-5 0 0-16,0 5 0 0,-1 5 0 0,1-10 0 15,-6 0 0-15,-6 5-9 0,6 5 9 0,0-10-8 16,0 5 8-16,0 6 0 0,0-11 8 0,-5 5-8 0,5 5 8 15,-6-10-8-15,11 5 8 0,-5 0-8 0,0 0 0 0,-5 0 0 16,-1-5 0-16,6 0 0 16,-6 5 0-16,6-5 0 0,0 5 0 0,-5-5 0 0,5 0 14 0,-6 0-2 15,6 0 0-15,6 0 0 0,-6 0-12 16,0 0 0-16,5 0 0 0,-5 0 0 0,0 0 0 0,6 0 0 16,-1 5 0-16,1 0 0 0,5-10-12 0,6 5-4 15,0-5-2-15,-5 5 0 0,4 0 18 0,-4 0 0 16,-1-5 0-16,6 5 0 0,-6 0 0 0,-5 0 0 15,0-5 0-15,5 5 0 0,0 0 0 0,-5 0 9 16,5 0-9-16,0 5 8 0,-5-5-8 0,0-5 0 16,-1 5 0-16,7 0-11 0,-7 0 11 0,7 0 0 0,-7 0 8 15,12 0-8-15,-6 0 0 0,1 0 0 0,-1 0 0 0,12 0 0 16,-1 5 0-16,7-5 0 0,-18 5 0 0,12-5 0 16,-1 0 0-16,-5 0 0 0,6 0 0 0,-1 0 0 15,-10-5 0-15,5 5 0 0,5-5 0 0,-5 5 0 16,6 0 0-16,-12-5 0 0,12 5 0 0,-1 0 0 15,1 0 0-15,11 0 0 0,-6 0 0 0,12-5-8 16,-12 0 8-16,6 5 0 0,-11-5 0 0,5 5 0 16,0 0 11-16,-5 0 4 0,5 0 1 0,-17 0 0 15,12 0-16-15,0 0 0 0,-7 0 0 0,7 0 0 16,-6 5 0-16,6-5 0 0,-1 5 0 0,1 0 0 16,5-5-12-16,0 5-4 0,6 0-2 0,0 0 0 15,0-5 18-15,-11 0 0 0,-1 5 0 0,7-5 0 16,-7 0 0-16,1 5 16 0,-6-5-4 0,0 5 0 0,6-5-12 15,-7 5 0-15,7 0 0 0,5 0 0 16,-11 0 0-16,12 0 0 0,-7 5 0 0,18-5 0 0,-12 0 0 0,6-5 0 16,-6 5 8-16,12 0-8 0,-17 0 0 0,5 0 0 15,0-5 0-15,0 5 0 0,1 0 0 0,-12 0 9 16,11-5-9-16,-6 0 8 0,1-5 5 0,11 5 1 16,-11 0 0-16,16 0 0 0,1-5-14 0,-1 5 0 15,-5 5 8-15,0-5-8 0,0 5 0 0,-5-5 0 16,-1 5 0-16,0-5 0 0,0 10 0 0,1-10 0 15,-7 0 0-15,1 0 0 0,5 0 0 0,0-10 0 16,1 10 0-16,-1-5 0 0,12 0 0 0,-7 5 0 16,1-5 0-16,-5 5 0 0,-1 0-10 0,-5 5-5 15,5-5-1-15,-11 5 0 0,5-5 24 0,1 5 5 16,-6 5 1-16,6-10 0 0,-6 0-14 0,-6 6 0 0,12-6 8 0,-7 10-8 16,1-10 0-16,12 0 0 0,-12 0 0 0,11 0 0 15,6 0 0-15,0 5 0 0,0-5 0 0,-12 10 0 16,7-10-13-16,-7 5 1 0,7 5 0 0,-13-10 0 15,7 15 12-15,0-15 0 0,-1 0 0 0,7 0 0 16,-18 0 0-16,12 0 0 0,5 0 0 0,0 0 0 16,12 0 8-16,-12 0 5 0,12 0 1 0,-1-10 0 15,-5 20-26-15,0-10-4 0,0 0-2 0,-6 0 0 16,6 0 18-16,-6 5 0 0,1-5 0 0,-1 0 0 16,0-5 9-16,-5 5 6 0,11 0 1 0,5-10 0 15,7 10-16-15,-12-5 0 0,5 5 0 0,1 0 0 16,-6 0-8-16,-6 0-5 0,6 0-1 0,-6 5 0 15,6-5 14-15,-6 0 0 0,1 0 0 0,5-5 0 16,0 5 13-16,-6-10-1 0,6 10 0 0,0-5 0 16,11 5-12-16,0 0-16 0,-5 0 3 0,-6 0 1 15,0 0 12-15,0 0 0 0,0-10 0 0,-6 5 0 0,0 5 0 0,0 0 16 16,6 0-3-16,0-10-1 0,0 4-12 0,6 6 0 16,5-10 0-16,0 10 0 0,-5-5-10 0,5 0-5 15,-11 0-1-15,0 5 0 0,0-5 16 0,0 5 0 16,-6 0 0-16,0-10 0 0,-5 0 0 0,5 0 0 15,-5 5 0-15,5 0 0 0,1-5 15 0,-1 10-1 16,11-5 0-16,-5 0 0 0,-5 0-24 0,5 0-5 16,-6 0-1-16,-6 0 0 0,7-5 28 0,-7 5 4 15,1-5 2-15,0 5 0 0,-1-5-18 0,1 5 0 0,-6-6 0 16,5 6 0-16,-5-10 0 0,0 15 12 0,6-10-4 0,-6 5-8 16,-6-10 10-16,6 5-10 0,11 0 8 0,-11 0-8 15,-5 5 19-15,-1-5-2 0,-5 5 0 0,-1-5 0 16,1 0 9-16,0 0 2 0,-7 5 0 0,1-5 0 15,0 0-15-15,0-1-2 0,0 1-1 0,-5 0 0 16,-1 5-2-16,0-5-8 0,6 5 12 0,-11-10-4 16,5 15 3-16,-5-15 0 0,0 5 0 0,-1 5 0 15,1-5 16-15,0 5 3 0,-6 0 1 0,5 0 0 16,-5-5 14-16,0 10 3 0,0 0 1 0,0 0 0 16,-5-10 1-16,5 0 0 0,0 5 0 0,0 5 0 15,0 0-20-15,-6-10-4 0,0-1-1 0,1 1 0 16,-1 5-17-16,0-5-8 0,6 0 8 0,0 10-8 15,-11-10 8-15,5 5-8 0,1-5 0 0,-1-5 8 16,0 5-8-16,-5 5 12 0,5-5-12 0,1 5 12 0,-7-10 4 16,7 5 2-16,5 10 0 0,-12-5 0 0,-5 0 3 15,6 0 1-15,-6-5 0 0,6 5 0 0,-12-6-12 0,6 6-2 16,-17 0-8-16,6 0 12 0,0 0-12 0,-1-5 0 16,1 5 0-16,0 0 0 0,-1 0 19 0,1-5 1 15,0 10 0-15,-6-5 0 0,6-5-20 0,-1 5-19 16,1-5 4-16,0 5 1 0,-6-20 14 0,0 10 0 15,6 0 0-15,-6 0 0 0,-6-1 0 0,6 6 0 16,-6 0 0-16,-5-5 0 0,-12 5 10 0,1 0 5 16,-1 5 1-16,1-5 0 0,5 5-26 0,0 0-5 15,0 0-1-15,0 0 0 0,-6 5 16 0,1-5 0 16,-1 5 0-16,-5 0 0 0,-12 0-16 0,1 0 0 16,-1 0 0-16,1 5 0 0,-1-5 26 0,0 0 5 0,7 0 1 0,-7 0 0 15,0 5-16-15,6 0 0 0,-16 0 0 0,-7 0-10 16,12-5 24-16,-6 0 5 0,11 5 1 0,1-5 0 15,-1 5-29-15,6 0-6 0,0-5-1 0,-5 5 0 16,-6 5 26-16,-6-10 5 0,11 5 1 0,-5-5 0 16,5 0-26-16,1 0-5 0,5 0-1 0,0 0 0 15,0 0 16-15,-6 0 0 0,-5 0 0 0,0-5 0 16,-6 0 8-16,6 0 5 0,5-5 1 0,-5 5 0 16,11-5-23-16,-5 5-5 0,5-5-1 0,-6 5 0 15,0-5 15-15,7 5 0 0,-30 0 0 0,7-5 0 16,11 5 0-16,-1 5 0 0,7-10 0 0,-1 5 0 15,6 5 0-15,-5 0 0 0,-7 0 0 0,1 0 0 16,-17 0 21-16,11 0 4 0,6 0 1 0,0 0 0 16,16 0-42-16,-16 0-8 0,11 5-1 0,0 5-1 15,-22-10 38-15,5 0 7 0,6 0 1 0,-1-10 1 0,12 10-33 16,-5-5-8-16,5 5 0 0,6 0-1 0,-12 0 35 0,6 0 7 16,6 0 2-16,-17 5 0 0,-6-5-23 0,0 0 9 15,11 0-9-15,6 0 0 0,-5 10 0 0,-1-10 0 16,18 0 0-16,-18 5 0 0,6 0 0 0,-11 5 0 15,-6-5 0-15,6-5-9 0,-6 5 9 0,6 0 0 16,17 0 0-16,-12 0 0 0,6-5 0 0,6 5 0 16,-12 0 0-16,6-5 8 0,-11 0-8 0,0 0 8 15,5 0-8-15,-11-5 8 0,17 5-8 0,6-5 0 16,-6 10 0-16,6-5 0 0,5 0 0 0,-11 0-8 0,12 5 8 0,-12 0 0 16,-6-5 0-16,-5 5 0 0,17-5 0 0,-12 0 8 15,12 0-8-15,6 5 0 0,-7 0 0 0,1 0 0 16,5-5 0-16,-11 10 0 0,1-5-8 0,-1 0 8 15,-17 0 0-15,17-5 0 0,0 5 0 0,-6 0 8 32,12 0-29-32,6 0-6 0,-7 0-1 0,1 11 0 0,5-6 42 0,-11 5 8 0,-5-10 2 0,5 10 0 15,-6-5-16-15,1 5-8 0,16-10 8 0,-11 5-8 16,12 0 0-16,-1 0-15 0,12-10 3 0,-12 10 0 16,6-5 35-16,6 0 7 0,-6 0 2 0,-5 0 0 15,-7 0-32-15,7 0-13 0,-7 5 1 0,12-5 0 16,-5 6 12-16,16-6 0 0,-11 5 0 0,12-5 0 15,-1 5 20-15,6 0 6 0,0-5 2 0,0-5 0 16,0 10-28-16,6-5 0 0,0 5 0 0,-1-10 0 16,12 5-14-16,-5 5-8 0,-1-10-2 0,0 5 0 0,-5 5 24 15,11-10-11-15,0 5 11 0,6 0-8 0,11-5 8 16,-17 5 0-16,17-5 0 0,-17 5 0 0,-6 0 0 0,1 0 0 16,5 0 0-16,5 0 0 0,12-5-8 0,0 0 0 15,0 0 0-15,0 0 0 0,0 0 8 0,-11 5 0 16,11-5 0-16,0 0 0 0,0 0 0 0,0 0-8 15,0 0 8-15,-6 15-8 0,6-15-3 0,6 11 0 16,5-1 0-16,6 0 0 0,0 0 11 0,-5 0 0 16,-7-5 0-16,7 5 8 15,5 5-33-15,-6-10-7 0,6 5 0 0,0 5-1 0,0-15 33 0,0 15 0 16,5-10 0-16,-5 5 0 0,0 5 0 0,0-10 0 16,0 6 0-16,0-1 0 0,0 0 0 0,0 0 0 0,0 5 0 15,0-5 0-15,0 0 0 0,0 0 0 0,12 5 0 0,-7 5-10 16,-5-5 10-16,6-10-13 0,-1 10 5 0,7-5 8 15,-1 6 0-15,12-1 0 0,-6-10 0 0,5 10 0 16,-5-5-9-16,11 0 9 0,-11 0-12 0,12 0 12 16,-12 0-11-16,-6-5 11 0,6 5-10 0,0-5 10 15,-6 5 0-15,6-5-9 0,-6 0 9 0,-5 0 0 16,5 5 24-16,-5-5 11 0,-6-5 1 0,6 10 1 16,-6-10-29-16,5 6-8 0,-10-6 0 0,5 0 0 15,-6 10-28 1,0-10-6-16,6 0-2 0,-17 0 0 0,6 0 36 0,5 0 0 0,6 5 0 0,-17-5 0 15,11 0-141 1,1 0-22-16,-1 0-4 0,-11 0-1 0</inkml:trace>
  <inkml:trace contextRef="#ctx0" brushRef="#br0" timeOffset="1922.54">9790 8645 1235 0,'0'0'35'0,"0"0"8"0,0 0-35 0,0 0-8 16,0 0 0-16,0 0 0 0,0 0 21 0,0 0 3 16,0 0 0-16,0 0 0 0,0 0-7 0,0 0-1 15,0 0 0-15,0 0 0 16,0 0-44-16,0 0-10 0,6 0-2 0,-6 0 0 0,11-10 40 0,0 10 0 15,-11 0 12-15,17-5-4 0,-6-6-8 0,1 6-11 0,-1 0 3 0,6 0 0 16,-6 0 8-16,1 5 0 0,5-10 0 0,0 10 0 16,0-5 0-16,5 0 11 0,12 0-3 0,0 5 0 15,-5-5-8-15,-1 0-17 0,11 0 4 16,-16 5 1-16,5-10 12 0,-5 5 16 0,11 0-3 0,-6-5-1 16,-5 5 4-16,0 0 0 0,5 0 0 0,-6-5 0 15,7 5-16-15,-7-10 0 0,1 5 0 0,0 5 0 16,-1-11-10-16,1 1-5 0,0 5-1 0,-6 0 0 15,0 0 16-15,0 5 0 0,-1-5 0 0,-4 5 0 16,5 0 0-16,-6 0 0 0,0 5 0 0,-11 0 0 16,6 0 0-16,-6 0 0 0,0 0 0 0,0 0 0 15,0 0-75-15,0 0-12 0,0 0-2 0,0 0-1 16</inkml:trace>
  <inkml:trace contextRef="#ctx0" brushRef="#br0" timeOffset="2207.25">9920 8308 1695 0,'0'0'37'0,"-6"10"8"0,6-10 2 0,0 15 1 0,6-5-39 0,-6 0-9 0,6 5 0 0,5 5 0 16,-5 0 0-16,-6 0-11 0,5 5 3 0,1-9 0 15,5 4-2-15,-5 5 0 0,0-10 0 0,-1 0 0 32,7 0-22-32,-1 0-5 0,6 0-1 0,6-5 0 15,-12 0-46-15,-5-5-10 0,-6-5-2 0,0 0-472 0</inkml:trace>
  <inkml:trace contextRef="#ctx0" brushRef="#br0" timeOffset="2471.23">10412 8051 1681 0,'0'0'36'0,"0"0"8"0,0 15 2 0,-5 0 2 0,5 5-38 0,0 6-10 16,-6-1 0-16,6 15 0 0,0 5 8 0,0-10-8 16,0 6 12-16,0-1-4 0,0 0-8 0,0 5 0 15,0-14 0-15,0-1 0 0,0 0 0 0,0-5 0 16,0 0 0-16,6-5-11 0,-6-5 11 0,5 6 0 16,-5-11 0-16,0 5 0 15,0-15-142-15,0 0-26 0,0 25-6 0,0-25-1 0</inkml:trace>
  <inkml:trace contextRef="#ctx0" brushRef="#br0" timeOffset="2823.41">9892 9042 787 0,'0'0'22'0,"11"-10"6"0,-5-5-28 0,11 0 0 0,0-5 0 0,5 5 0 16,7-11 0-16,5 16 0 0,0-15 0 0,-6 10 0 16,0 0 16-16,0 10-1 0,1-10-1 0,-7 0 0 15,1 10-14-15,5 0 0 0,-5 0 0 0,0 5 0 0,-6-5 0 0,11 5 0 16,-11 0 0-16,0 0 0 0,0 0-13 0,0-5 1 15,5 5 0-15,1 0 0 0,-6-5 12 0,6 5 0 16,-6 0 0-16,0-5 0 0,0 0 20 0,0 0 6 16,-6 5 2-16,6-6 0 0,0 1 6 0,-6 5 2 15,0-5 0-15,1 0 0 16,-1 5-36-16,-5-5 0 0,-6 5 0 0,0 0 0 0,0 0 23 0,0 0-3 16,0 0 0-16,0 0-480 15</inkml:trace>
  <inkml:trace contextRef="#ctx0" brushRef="#br0" timeOffset="3122.95">10418 8745 1278 0,'0'0'28'0,"0"0"5"0,0 15 2 0,-6 0 1 0,1 6-28 0,-1 9-8 0,0 0 0 0,1 15 0 15,-1-10 0-15,0 21 0 0,-5 9 0 0,0-5 0 16,0-4 20-16,5-1 4 0,-11 5 0 0,0-14 0 16,0 9-24-16,-6-5 0 0,1 1 0 0,-1-1 0 15,6-5 0-15,-6 1-8 0,-11-6 0 0,12 0 0 16,-1 0 16-16,1-15 3 0,5 6 1 0,0-6 0 15,0 0-48-15,0-10-10 0,5-5-2 0,1 0 0 0</inkml:trace>
  <inkml:trace contextRef="#ctx0" brushRef="#br0" timeOffset="3357.19">10350 9349 1350 0,'0'0'29'0,"0"0"7"0,0 15 0 0,6 0 3 0,-1 5-31 0,-5-5-8 0,6 5 0 0,0 0 0 15,-6 6-15-15,5-1-4 0,1 5-1 16,-6-10 0-16,6 5 55 0,-1 0 10 16,1 1 3-16,-6-1 0 0,6 0-39 0,-1 0-9 0,1-10 0 0,0 0 0 31,-1 0-36-31,1 0-10 0,-6-10-2 0,0-5 0 15,0 0-87-15,0 0-17 0,0 0-4 0</inkml:trace>
  <inkml:trace contextRef="#ctx0" brushRef="#br0" timeOffset="3908.17">10390 9374 1821 0,'0'0'40'0,"0"0"8"0,0 0 1 0,0 0 3 0,0 0-41 0,0 0-11 16,0 0 0-16,5-5 0 16,1-5-23-16,5 5-6 0,1-5-2 0,5 0 0 0,0-5 20 0,0 5 11 15,0-5-12-15,5-6 12 0,7 1 0 0,-12 5 0 16,11-5 0-16,-6-5 0 0,7 5 0 0,-7 0 0 15,7 0 0-15,-7-6 0 0,-5 6 0 0,12 5-8 16,-1 0 8-16,6 0-10 0,-11 5 10 0,-6 5 0 16,-1 0 0-16,-16 5 0 0,12-5 0 0,-12 5 0 0,0 0 0 0,0 0 0 15,0 0 0-15,0 0 8 0,5 5-8 0,1 5 8 16,0 0-8-16,-6 10-13 0,0 5 3 0,0-5 1 16,-12 11 1-16,1-1 0 0,-11 0 0 0,-7 5 0 15,7-5-1-15,-1 11 0 0,6-11 0 0,0-10 0 16,6 5 9-16,-12-5-8 0,6 5 8 0,0-5-8 15,6 1 8-15,-6 4 0 0,5-10 0 0,1 0 0 16,0-10 0-16,5 5 0 0,0 5 0 0,6-15 0 16,-11 5 0-16,11-5 0 0,0 0 0 0,0 0 0 15,0 0 0-15,0 0 0 0,0 0 0 0,0 0 0 16,0 0-15-16,0 0-7 0,0 0-2 0,0 0 0 16,0 0 7-16,11-5 1 0,1 5 0 0,-1-10 0 15,0 10 16-15,6-5 0 0,0-10-8 0,-5 15 8 16,5-15 22-16,-6 5 8 0,12 5 2 0,-6-10 0 15,11 15-18-15,0-16-3 0,-11 6-1 0,0 5 0 0,0-5-27 16,-6 5-6-16,-5 0-1 0,5 0 0 0,-5 5 24 0,-6 0 0 16,0 0 0-16,0 0-452 15,0 0-85-15</inkml:trace>
  <inkml:trace contextRef="#ctx0" brushRef="#br0" timeOffset="4279.03">11312 8443 1558 0,'0'0'34'0,"0"0"7"0,0 0 2 0,0 0 1 0,0 0-35 0,6 10-9 0,0-4 0 0,-1 4 0 16,12-10-22-16,-17 0-6 0,12 5-2 0,-1 5 0 15,-5-5 30-15,-1-5 0 0,-5 0 0 0,12 10 0 16,-7-5 0-16,-5-5 0 0,0 0 0 0,0 0 0 16,0 0-84-16,0 0-12 0,0 0-1 15,0 0-1-15</inkml:trace>
  <inkml:trace contextRef="#ctx0" brushRef="#br0" timeOffset="4671.34">11363 8730 2176 0,'0'0'62'0,"0"0"13"0,0 0-60 0,0 0-15 0,0 0 0 0,0 0 0 16,0 0 0-16,0 0-16 0,6 0 3 0,0 0 1 31,-1 0-23-31,7 0-4 0,-7 0-1 0,6 0 0 16,-11 0-18-16,12 5-4 0,-7-5-1 0,-5 0 0 0,0 0 34 0,0 0 6 0,12 5 2 0,-12-5 0 15,0 0 21-15,11 5 0 0,-5 5 0 0,-1 0 0 16,1 0 0-16,-6 5 0 0,6 1-9 0,-6 4 9 16,5 0 0-16,1 5 9 0,-6 10-1 0,6 5 0 15,-6 6-8-15,5-1 0 0,1 5 0 0,-6-4 8 16,6-6-8-16,-6 0 0 0,5 0 0 0,-5-5 0 15,0-14 0-15,0 4 0 0,6-5 0 0,-6-10 0 16,0 5-9-16,0-15-4 0,0 0-1 0,0 0 0 16,0 0-45-16,0 0-9 0,0 0-1 0,0 0-1 15,0-5 24-15,6-15 5 0,-6 0 1 0,0-26 0 0</inkml:trace>
  <inkml:trace contextRef="#ctx0" brushRef="#br0" timeOffset="4838.92">11544 8635 1098 0,'0'0'24'0,"0"0"4"0,0 0 2 0,0 0 2 0,0 0-32 0,0 0 0 16,0 20 0-16,-11-5 0 0,5 5 14 0,1 5-3 16,-1 0-1-16,0 5 0 0,1 11-10 0,-7-6-11 15,7 5 3-15,-7 5 0 0,1-9 8 0,0 4 11 16,-1 10-3-16,1-15 0 0,0 6-8 0,5-11 0 16,-5 0 0-16,0-5 0 0,5 0 0 0,0-5 0 15,6 5 0-15,-5-9-334 0,5-1-69 0</inkml:trace>
  <inkml:trace contextRef="#ctx0" brushRef="#br0" timeOffset="5223.89">11912 8670 1414 0,'0'0'40'0,"0"0"9"0,0 0-39 0,0 0-10 0,0 0 0 0,0 0 0 16,6 5-17-16,5-5-6 0,0 10-1 0,-5-10 0 16,-6 0 24-16,11 0 0 0,6 0 0 0,-11 0 0 0,5 0 0 0,-11 0 0 15,12 0 0-15,-12 0 0 16,11 0 0-16,-11 0 0 0,11 0 0 0,1 0 0 16,-12 0 0-16,0 0 0 0,0 0 0 0,0 0 0 0,0 0 0 0,0 0 0 15,17 0 0-15,-17 0 0 0,0 0 0 0,0 0 0 16,0 0 0-16,0 0 0 0,0 0 34 0,5 5 11 15,1 5 3-15,0 5 0 0,-1-5-28 0,-5 5-4 16,6 5-2-16,-6 5 0 0,0 6-14 0,6-6 0 16,-6 10 0-16,0 5 0 0,0-10 0 0,0 11 0 15,0-1 8-15,-6 5-8 0,0-15-10 0,6-10-5 16,-5 1-1-16,-1-1 0 16,6-5-48-16,0-15-9 0,0 0-3 0,-6 10 0 15,6-10 32-15,0 0 7 0,0 0 1 0,0 0-292 0,0 0-57 0</inkml:trace>
  <inkml:trace contextRef="#ctx0" brushRef="#br0" timeOffset="5392.5">11997 8670 1501 0,'0'0'32'0,"0"0"8"0,0 0 0 0,0 0 4 0,0 0-36 0,0 0-8 0,0 0 0 0,-6 15 0 16,1-10 0-16,5 10 0 0,-6 5 0 0,0-5 8 15,6 10-8-15,-5 0 0 0,-1 1 0 0,-5 14 0 16,5-10 0-16,0 5 0 0,1 6 0 0,-6 4 0 15,5-5 0-15,0 5 0 0,1-4 0 0,5-11 0 16,-6 0 0-16,6-10 0 0,-6-5 0 0,6-15-448 16,0 0-87-16</inkml:trace>
  <inkml:trace contextRef="#ctx0" brushRef="#br0" timeOffset="6065.12">12767 8096 2091 0,'0'0'46'0,"0"0"10"0,0 0 1 0,0 0 2 0,0 0-47 0,0 0-12 0,0 0 0 0,0 0 0 32,0 0-96-32,-6 15-20 0,6-15-5 0,-6 10-1 15,6 6-88-15,0 4-18 0,-5-5-3 0,5 0-1 16,0 5 122-16,0 0 24 0,-6 10 5 0,6-5 1 16,0-4 39-16,-6-6 8 0,1 0 1 0,-1 0 1 0,1 0 165 0,-1 0 33 0,0 0 6 0,-5 0 2 15,5 0-89-15,1 0-18 0,-1 6-3 0,0-6-1 16,-5 10-19-16,5-10-4 0,1 5-1 0,-1 5 0 15,-5-5-32-15,5 5-8 0,0-10 0 0,1 1 0 16,-1-6 0-16,6-10 0 0,0 15 0 0,0-15 0 16,0 0 0-16,0 0 0 0,0 0 0 0,-6 10 0 15,6-10-19-15,0 0-5 0,0 0-2 16,0 0 0-16,0 15 10 0,0-15 1 0,0 0 1 0,6 5 0 16,0 5 24-16,-6 5 5 0,5-15 1 0,7 5 0 15,-7 0-48-15,1 0-10 0,0 5-2 0,-1-5 0 0,7 0 36 0,-1 0 8 16,-5 5 0-16,5-5 0 0,0 0 20 0,1 0 7 15,-1 0 1-15,0 0 0 0,6 1-28 0,-6-1 0 16,6 0 0-16,0 0 0 0,-5 0 56 0,5-5 7 16,0 5 1-16,-6 0 0 0,6 0-64 0,0-5-13 15,-6 5-3-15,6 0 0 0,-5 0 26 0,5 5 5 16,-17-10 1-16,11 0 0 0,0 0 4 0,-11 0 2 16,12 5 0-16,-12-5 0 0,0 0-37 0,11 10-7 0,-11-10-2 0,0 0 0 15,11 0 34-15,-11 0 6 0,0 0 2 0,0 0 0 16,0 0-27-16,0 0-6 0,0 0-1 0,0 0 0 15,0 0 41-15,0 0 8 0,0 0 2 0,0 0 0 16,0 0-24-16,0 0-11 0,0 0 10 0,0 0-10 16,0 0 0-16,0 0-13 0,0 0 1 0,0 0 0 31,0 0-26-31,0 0-5 0,0 0-1 0,0 0 0 16,0 0-54-16,0 0-11 0,0 0-3 0,0 0 0 0</inkml:trace>
  <inkml:trace contextRef="#ctx0" brushRef="#br0" timeOffset="6380.88">12869 8408 2467 0,'0'0'70'0,"0"0"15"0,0 0-68 0,0 0-17 15,0 0 0-15,0 0 0 16,0 0-20-16,0 0-8 0,-6 10-2 0,6 10 0 16,-6-5-53-16,1 6-10 0,-7 4-3 0,7-5 0 15,-7 10 36-15,7-5 6 0,-7-5 2 0,1 0 0 0,0-4 41 0,5 9 11 16,-5-20 0-16,-1 10 0 0,1-5 41 0,0 5 11 16,5-10 1-16,1 5 1 0,-1 0-22 0,6-10-5 15,0 0-1-15,-11 10 0 0,5 0-26 0,6-10 0 16,0 0 0-16,0 0 0 15,0 0-30-15,-11 10-11 0,11-10-3 0,-6 5 0 16,6-5-148-16,0 0-29 0,0 0-7 0,0 0 0 0</inkml:trace>
  <inkml:trace contextRef="#ctx0" brushRef="#br0" timeOffset="6696.17">12574 8418 2059 0,'0'0'45'0,"0"0"10"0,0 0 1 0,0 0 2 0,0 0-46 0,0 0-12 0,0 0 0 0,12 10 0 15,-1 0-17-15,0 5-6 0,1-15-1 0,-1 16 0 16,6-16 14-16,0 15 10 0,0-15-13 0,-6 5 5 16,6 5 8-16,-5-10 0 0,-1 5 0 0,-11-5 0 0,11 0 15 0,-11 0 5 15,11 0 0-15,-11 0 1 0,12 0-21 0,-12 0 0 16,0 0 0-16,0 0-12 0,11 0 12 0,-11 0 14 15,11-5-3-15,-11 5-1 0,17 0-10 0,-17 0 8 16,0 0-8-16,12 0 8 0,-12 0-8 0,11 0 0 16,-11 0 0-16,11 0 0 0,-11 0 0 0,0 0 0 15,17-10 0-15,-17 10 0 0,0 0 0 0,0 0 0 16,12 0 0-16,-12 0 0 16,0 0-102-16,0 0-22 0,0 0-5 0,0 0-1 0</inkml:trace>
  <inkml:trace contextRef="#ctx0" brushRef="#br0" timeOffset="7194.24">13033 7976 2055 0,'0'0'45'0,"0"0"10"0,0 0 1 0,0 0 2 0,0 0-46 0,0 0-12 0,0 0 0 0,0 0 0 0,0 0 0 16,0 0-11-16,0 0 3 0,0 0 0 15,0 0-20-15,0 0-3 0,0 0-1 0,5 5 0 16,-5-5 32-16,0 0 0 0,12 10-8 0,-12-10 8 0,5 10 0 0,1 0 0 15,-6-10 0-15,0 10 0 0,0 5 0 0,0-10 12 16,0-5-4-16,6 15-8 0,-6-15 27 0,0 0-2 16,0 10 0-16,0-10 0 0,0 15-25 0,0-15 0 15,0 0 0-15,11 5 0 0,17-5-13 0,-11 0-8 16,6 0-2-16,0-5 0 0,-6 5 15 0,5-10 8 16,-5 5-10-16,6-5 10 0,-1 5 0 0,1 5 0 15,-6-15 0-15,6 15 0 0,-6-15 0 0,0 10 0 16,0 0 0-16,0 5 0 0,0-5 0 0,-6 5 0 0,6-5 0 15,-6 5 0-15,1 0 0 0,-1 0 0 0,-5 0 0 0,5 0 0 16,-5 5 0-16,-1 0 0 0,-5-5 0 0,6 5 0 16,-6-5 0-16,0 0 0 0,0 0-10 0,0 0 10 15,0 0 0-15,6 5 0 0,-6-5 0 0,0 0 0 32,0 0-21-32,0 15-7 0,-6 0 0 0,0 0-525 0,-5 0-105 0</inkml:trace>
  <inkml:trace contextRef="#ctx0" brushRef="#br0" timeOffset="7416.05">13316 8408 903 0,'0'0'20'0,"0"0"4"0,0 10 0 0,0 10 2 0,5-15-26 0,1 11 0 0,0-1 0 0,-1 0 0 16,1 0 76-16,5 5 9 0,-5-5 3 0,5 0 0 0,-5 5-39 0,5-5-7 15,1 0-2-15,-7 5 0 0,7 1-40 0,-7-6 0 16,1 0-16-16,0 0 5 0,-1 0 11 0,1 5 0 15,0-15 0-15,-1 5 0 0,-5 0 30 0,0-10 2 16,0 0 0-16,0 0 0 0,0 0 0 0,0 0 0 16,0 0 0-16,0 0 0 0,0 0-40 0,0 0-8 15,0 0-2-15,0 0-660 0</inkml:trace>
  <inkml:trace contextRef="#ctx0" brushRef="#br0" timeOffset="8012.6">13474 8383 1220 0,'0'0'27'0,"0"0"5"0,0 0 2 0,12 10 0 0,-1-5-34 0,0 0 0 0,6 0 0 0,0 0 0 15,0 0 58-15,0 0 5 0,0 0 1 0,0 5 0 16,0-5-42-16,-6 5-8 0,6-4-2 0,-5 4 0 16,-1-5 7-16,0 5 1 0,-5 5 0 0,0-10 0 15,-1 10 5-15,-5-5 2 0,0 5 0 0,-5 5 0 16,-1 0 9-16,0 0 1 0,-5-5 1 0,0 6 0 15,-1-6 4-15,1 5 1 0,0-5 0 0,-1 0 0 16,7-5-20-16,-7 0-4 0,7-5-1 0,-1 5 0 16,6-10-1-16,0 0 0 0,0 0 0 0,0 0 0 15,0 0 7-15,0 0 0 0,0 0 1 0,0 0 0 16,0 0-25-16,0 0 0 0,0 0 0 0,0 0-11 16,0 0 0-16,11-5 0 0,1 0 0 0,-1-5 0 15,0 5 11-15,1-10 0 0,-1 0 0 0,0 0 0 16,6-10 0-16,-5-6 0 0,5 6 0 0,-6-10 11 0,6-5-11 0,-6 0-11 15,1-16 3-15,-1 6 0 16,-5-5-42-16,-1 9-8 0,6-14-2 0,-5 10 0 16,-6-1-16-16,6 1-3 0,-1 5-1 0,1-5 0 15,0-1 7-15,-6 6 1 0,5-10 0 0,7 4 0 16,-7 1-23-16,1 5-4 0,11-1-1 0,-6-9 0 16,1 15 56-16,-7 0 12 0,7 9 1 0,-7 1 1 0,1 0 30 0,-6 10 0 15,6 5 13-15,-6 0-4 0,5 5 35 0,-5 10 6 16,0 0 2-16,0 0 0 0,0 0 14 0,0 0 3 15,0 0 1-15,0 0 0 0,6-5-21 0,-6 5-4 16,11 10-1-16,1-5 0 0,-7 5-4 0,7 0-2 0,-1 0 0 0,0 5 0 16,-5 0-16-16,5 0-3 0,1 0-1 0,-1 0 0 15,0 6 6-15,-5-6 2 0,-1 5 0 0,1 0 0 16,0 0-13-16,-1 0-2 0,1-5-1 0,0 0 0 16,-1 0 2-16,-5-5 1 0,6-4 0 15,-6-6 0-15,0 0-2 0,0 0-1 0,0 0 0 0,0 0 0 16,0 0-22-16,0 0-4 0,0 0 0 0,0 0-1 31,0-6-62-31,0-19-12 0,6-10-2 0,-6-5-1 0</inkml:trace>
  <inkml:trace contextRef="#ctx0" brushRef="#br0" timeOffset="8363.15">14391 7201 1278 0,'0'0'28'0,"-6"5"5"0,1 5 2 0,5 5 1 0,-6 0-28 0,6 0-8 16,-6-10 0-16,1 10 0 0,-1 1 93 0,0-6 18 15,1 5 3-15,-1 0 1 0,0-5-62 0,6 5-12 16,-5 0-2-16,-1 10-1 0,0-10-25 0,-5 0-5 16,6 5 0-16,-1 16-8 0,0 4 0 0,1 0 0 15,-1 0 0-15,0 1 0 0,1-1 0 0,-1 0-9 16,0 0 9-16,1 1-8 0,-1 4 8 0,0-5 0 15,1 5 0-15,-1-4 0 0,6-1 0 0,-6 5 0 16,1-5 0-16,5 6 0 0,-6-1 0 0,6 0 0 16,-6-5 0-16,1-9 0 0,5 4 0 0,-6-5 8 0,6-5-8 0,-6 0 0 15,6 0 8-15,-5-9-8 0,5 4 10 0,0-5-10 16,0-15 12-16,0 0-3 0,0 0-1 0,0 0 0 16,0 0 4-16,0 0 1 0,0 0 0 0,0 0 0 15,0 0 5-15,0 0 1 0,0 0 0 0,0 0 0 16,0 0-19-16,0 0-9 0,0 0 1 0,-17-5-582 15,5-25-116-15</inkml:trace>
  <inkml:trace contextRef="#ctx0" brushRef="#br0" timeOffset="9246.68">14074 7910 1450 0,'0'0'32'0,"0"0"6"0,0 0 2 0,0 0 1 0,0 0-33 0,0 0-8 0,0 0 0 0,0 0 0 16,0 0 26-16,0 0 3 0,0 0 1 0,0 0 0 15,0 0-48-15,0 0-10 0,11 10-1 0,-5 0-1 0,5-5 30 0,1 0 0 16,-1 0 0-16,0-5 0 0,1 0 24 0,5 0 12 16,-6 0 1-16,0 0 1 0,1 0 2 0,-1 0 1 15,6-5 0-15,-6 5 0 0,6-10 0 0,0 5 0 16,-5 0 0-16,5-5 0 0,-6 5-15 0,0 0-3 16,6 0-1-16,0-10 0 0,0 5-6 0,0-5-2 15,0 10 0-15,0-10 0 0,0 0-5 0,6-10-1 16,-1 9 0-16,-5 1 0 0,0 0-8 0,6 0 8 15,-6 0-8-15,0 0 8 0,0 5-8 0,-6-5 8 0,6 15-8 0,0-15 8 16,6 15-8-16,-1 0 0 0,-10-10 0 16,-12 10 0-16,17 0 0 0,-17 0 0 0,0 0 0 0,0 0 8 15,0 0-8-15,11 0 0 0,-11 0 9 0,0 0-9 16,0 0 9-16,0 0-9 0,0 0 12 0,0 0-12 16,11 0 9-16,-11 0-9 0,0 0 0 15,17 0 9-15,-17 0-9 0,0 0 0 0,12 0 0 0,-1 0 0 16,0 0 0-16,-11 0 0 0,0 0 0 0,12 10 0 15,-1-10-9-15,0 0 9 0,-11 0 0 0,0 0 0 16,12 0 0-16,-12 0 0 0,5 5 0 0,-5-5 0 16,0 0 0-16,0 0 0 0,0 0 0 0,11 10 9 15,1-10 7-15,-12 0 2 0,0 0 0 0,5 15 0 16,1-5 5-16,-6 5 1 0,6 5 0 0,-1 0 0 16,1 0-13-16,0 6-3 0,-6 4 0 0,5 0 0 15,-5 0-8-15,0 0 8 0,0 0-8 0,0 6 8 16,0-6-8-16,0 0 0 0,0 0 9 0,-5-10-9 0,5 6 0 15,-6 4 8-15,6-10-8 0,-6 0 0 0,6 0 8 16,-5 0-8-16,5 0 8 0,-6-5-8 0,6 0 12 0,-6 1-3 16,6-6 0-16,0-10 0 0,-5 15 0 0,5-15 0 15,0 0 0-15,-17 10 0 0,17-10 16 0,-11 10 3 16,11-10 1-16,-17 5 0 0,17-5-20 0,-23 5-9 16,0-5 8-16,1-5-8 0,5 5 16 0,5-5-3 15,1 0 0-15,5 0 0 0,-5-5-5 0,5 0 0 16,6-5-8-16,-5-6 12 0,10 6-12 0,1-10 0 15,11 0 0-15,-6-5 0 0,6 0-11 0,-5 5 11 16,-1-6-10-16,0 11 10 0,1-10 0 0,-7 15 0 16,7-10 0-16,-7 5 0 0,1 5 0 0,0 0 0 0,-6 4 0 0,5 6 0 15,-5 5 8-15,0 0-8 0,0 0 12 0,0 0-12 16,0 0 32-16,0 0-1 0,0 0 0 0,0 0 0 16,0 0-31-16,0 0 0 0,0 0 0 0,0 0 0 15,0 0 0-15,0 0 0 0,0 0 0 0,6-5 0 16,0 5-12-16,-1 0-8 0,6 0-1 0,1 0-1 15,-1 0 22-15,0 5 0 0,1-5 0 0,-1 10 0 16,6-4-15-16,-6-1 5 0,6 5 1 0,0 0 0 16,0 0 9-16,0 5 16 0,6-10-4 0,-6 15-1 15,-6-15-11-15,6 5 10 0,0 5-10 0,-5-10 10 16,-1 5 5-16,-6-5 1 0,-5-5 0 0,12 10 0 16,-12-10-7-16,5 5-1 0,-5-5 0 0,0 0 0 15,0 0-8-15,0 0-11 0,0 0 3 0,0 0 0 16,0 0 44-16,0 0 10 0,0 0 2 0,0 0 0 15,0 0-39-15,0 0-9 0,0 0 0 0,-11 5-1283 16</inkml:trace>
  <inkml:trace contextRef="#ctx0" brushRef="#br0" timeOffset="11872.03">11001 10707 2034 0,'0'0'44'0,"0"0"10"0,0 0 2 0,0 0 1 0,0 10-45 0,0 15-12 0,0-10 0 0,6 5 0 16,-1 6 0-16,1 4 0 0,0 5 0 0,5 0-11 16,0 5-8-16,1-4-1 0,-1-1-1 0,0 0 0 15,-5 0 21-15,5-5 0 0,-5 6 0 0,0-11 0 16,-1 5 0-16,1-5 0 0,0-5 0 0,-1 0 0 16,-5 0-9-16,11-4-1 0,-11-6 0 0,0-5 0 31,0-5-30-31,0 0-7 0,0 0-1 0,0 0 0 0,0 0 25 0,0 0 5 0,0 0 1 0,0 0 0 31,-11-10-18-31,0-11-3 0</inkml:trace>
  <inkml:trace contextRef="#ctx0" brushRef="#br0" timeOffset="12327.72">11012 10682 1407 0,'0'0'40'0,"0"-10"8"0,0 0-38 0,0 10-10 0,0 0 0 0,0 0 0 0,0-5 74 16,0 5 13-16,0 0 2 0,12-5 1 0,-12 5-46 0,11 0-10 15,0 5-2-15,1 0 0 0,5 0-32 0,0 5 0 16,0 5 0-16,5 0 0 0,-5 5 0 0,11 0 0 15,-5 5 0-15,5-5 0 0,1 6 0 0,5 4 0 16,-6-5 0-16,0 0 0 0,6 5 0 0,-6-10 0 16,6 6 0-16,-5-6 0 0,5 5 13 0,5-5-4 15,1 0-1-15,-6-5 0 0,0 0 0 0,-6-5-8 16,-5 0 12-16,-1 0-4 0,1 0-8 0,-6-10 0 16,0 6 9-16,0-6-9 0,-6-6 11 0,1 6-3 0,-1 0 0 15,-11 0 0-15,11-10 7 0,-11 10 1 0,6-5 0 0,-6 5 0 16,6-10 15-16,-1 0 3 15,-5-5 1-15,-5-5 0 0,-1 0 1 0,-5-5 1 0,-1-10 0 0,1-1 0 16,-6 1-37-16,0-5-23 0,-6-5 3 16,1 9 1-16,-7-9 4 0,1 5 1 0,0 0 0 0,0 4 0 15,5 1 14-15,0 5 13 0,6 0-2 0,0 0-1 16,-5 10 20-16,5-1 4 0,0 1 1 0,0 5 0 16,5 0 15-16,-5 5 3 0,6 0 1 0,0 5 0 15,-1 0-24-15,1 0-5 0,11 5-1 0,-5-5 0 16,5 5-24-16,-12 0 0 0,12 0 0 0,0 0 0 15,0 0 0-15,0 0-16 0,0 0 3 0,0 0 0 16,0 0-26 0,0 0-5-16,0 0 0 0,0 0-1 0,0 0-14 0,0 0-2 0,0 0-1 0,0 0 0 15,0 0 26-15,0 0 6 0,0 0 1 0,0 0 0 16,0 0 12-16,0 0 2 0,0 0 1 0,0 0 0 16,0 0-44-16,0 0-9 0,12 5-1 0,-1 5-728 15</inkml:trace>
  <inkml:trace contextRef="#ctx0" brushRef="#br0" timeOffset="12641.91">12286 10687 2278 0,'0'0'50'0,"0"0"10"0,0 0 3 0,0 0 1 0,0 0-51 0,0 0-13 0,0 0 0 0,0 0 0 16,-6 15-14-16,6-5-6 0,6 5 0 0,-1 0-1 16,1 0 2-16,5 0 1 0,12 0 0 0,-6 6 0 15,6-6 6-15,-6-5 0 0,-6 5 1 0,6-5 0 31,-6 0-23-31,1 0-5 0,-7-5-1 0,7 0 0 16,-12-5-3-16,0 0-1 0,0 0 0 0,0 0 0 0,5 0 4 16,-5 0 0-16,0 0 0 0,0 0-468 0,-5-10-94 0</inkml:trace>
  <inkml:trace contextRef="#ctx0" brushRef="#br0" timeOffset="12854.53">12088 10023 2430 0,'0'0'53'0,"0"0"11"0,0 0 3 0,0 0 1 0,0 0-54 0,0 0-14 15,-6 10 0-15,6 5 0 0,6-5 0 0,-6 5 0 16,5 5 0-16,1 0 0 0,0 6 0 0,5-11-13 16,-5 0 2-16,5-5 1 15,0 5-22-15,1 5-5 0,-1-10-1 0,0 0 0 16,1 0-139-16,-1 0-28 0,11 0-6 0,-22-10-1 0</inkml:trace>
  <inkml:trace contextRef="#ctx0" brushRef="#br0" timeOffset="13530.16">13078 10445 2460 0,'0'0'70'0,"-11"0"14"0,-6 5-67 0,0-5-17 0,5-5 0 0,1 5 0 16,0 0 47-16,0-5 5 0,-1 5 2 0,-5 0 0 16,6-5-35-16,0 0-7 0,-1 0-2 0,1 0 0 15,-6 0-19-15,6 5-4 0,-1-5-1 0,1 0 0 16,11 5-5-16,-17-5-1 0,17 5 0 0,-17 0 0 15,17 0 20-15,-11 0 0 0,11 0 0 0,0 0 0 0,0 0 0 0,0 0 0 16,0 0 0-16,-17 10 0 0,17-10-10 0,0 0-5 16,0 0-1-16,-6 10 0 15,0 0-12-15,6-10-4 0,0 15 0 0,0-5 0 16,0-10 4-16,0 5 0 0,6 1 0 0,0-1 0 16,5-5-20-16,0 0-3 0,1-5-1 0,-1-1 0 0,0 1 42 0,6-10 10 15,-5 5 0-15,-1-5 0 0,0 5 0 0,-5-5 0 16,5 5 0-16,-5 0 0 0,0 10 0 0,-6 0 11 15,0 0-3-15,0 0 0 0,0 0 4 0,0 0 0 0,0 0 0 0,0 0 0 16,0 0 25-16,0 0 6 0,0 0 1 0,0 0 0 16,0 0-44-16,0 0 0 0,0 0 0 0,5 10 0 15,-5 0-17-15,0 10-3 0,6-5 0 0,0-5 0 16,-6 0 20-16,5 5-12 0,-5 1 12 0,6-1-10 16,5 5 10-16,-5-5 0 0,0 0 0 15,5 5-8-15,-6 5 8 0,7-10-12 0,-1 5 12 0,-5 1-12 16,11-1 12-16,-12 5-10 0,7-5 10 0,-1 5-10 15,-5 0 10-15,5-5 0 0,6 6 0 0,0-1 0 16,-6-5 0-16,-5 5 9 0,0-5-9 0,-1 5 10 16,1 0-2-16,-6-5 0 0,0 6 0 0,-6-1 0 15,-11-5 6-15,-5 5 1 0,5-5 0 0,0 5 0 16,0 0 23-16,-12-4 5 0,1 9 1 0,-6 0 0 16,6 0 28-16,-12 5 7 0,6 6 1 0,-11 4 0 15,11-15-64-15,-6 0-16 0,1 0 0 0,-1 1 0 0,1-6-10 0,-7-5-5 16,12 0-1-16,-11 0 0 0,-6 5 37 0,0-10 7 15,6-5 2-15,5 6 0 16,6-11-55-16,0 5-11 0,6-5-3 0,0-5 0 16,11 0-73-16,-6-5-16 0,12 0-2 0,-6-11-882 15</inkml:trace>
  <inkml:trace contextRef="#ctx0" brushRef="#br0" timeOffset="14233.16">13333 9610 1967 0,'0'0'56'0,"0"0"12"0,0 0-55 0,0 0-13 16,0 0 0-16,0 0 0 0,0 0 24 0,0 0 1 16,0 10 1-16,0 1 0 0,0 4-39 0,5 5-8 15,1-5-2-15,5 10 0 0,-5-5 11 0,5 10 1 16,-5 0 1-16,5 1 0 0,1 4 10 0,-1 5 0 16,0-10-9-16,-5 0 9 0,5 1 0 0,1-6 0 15,-7 0 0-15,7 0 0 0,-12 0 0 0,5 0 0 16,1-10 0-16,0 1 0 0,-6-1 0 0,5 0 0 15,-5-10 0-15,6 10 0 0,-6-15 9 0,0 0-9 0,0 0 10 16,0 0-10-16,0 0 11 0,0 0-11 0,0 0 12 0,0 0-12 16,0 0 14-16,0 0-4 0,0 0-1 0,0 0 0 15,0 0-9-15,0 0 0 0,0 0 0 0,0 0 0 16,0 0 0-16,0 0-12 0,11-5 2 0,1 5 1 16,-12 0 9-16,16-5-8 0,-4 0 8 0,-12 5-8 15,11-5 8-15,-11 5-8 0,11 0 8 0,-11 0-8 16,17 0 8-16,-17 0 0 0,0 0 0 0,12 0 0 15,-12 0 0-15,17 5 0 0,-6 5 0 0,-11-10 0 16,0 0 0-16,11 5 0 0,1 5 0 0,-12-10 0 16,5 5 0-16,1 5 11 0,5 0-3 0,-11-10 0 15,6 10 6-15,0 0 1 0,-1-5 0 0,1 10 0 16,-6-15 0-16,6 10 0 0,-1 0 0 0,-5-10 0 16,12 5-15-16,-12-5 0 0,5 11 8 0,-5-11-8 15,12 10 0-15,-12-10 0 0,11 5 0 0,-11-5 0 16,0 0-42-16,0 0-8 0,0 0-2 0,0 0 0 0</inkml:trace>
  <inkml:trace contextRef="#ctx0" brushRef="#br0" timeOffset="15166.93">14136 9771 1965 0,'0'0'43'0,"0"0"9"0,0 0 1 0,0 0 3 0,0 0-44 0,0 0-12 16,0 0 0-16,0 0 0 0,0 0 0 0,0 0-16 15,0 0 4-15,0 0 1 0,0 0-3 0,0 0-1 16,0 0 0-16,0 0 0 0,6 10 0 0,0-5 0 16,-6-5 0-16,5 16 0 0,1-6 15 0,0 0-12 15,-1 5 12-15,1-5-12 0,0 0 12 0,-1 10 0 16,1-5 0-16,5 0 0 0,-5 0-10 0,0 0 10 15,-1 0-10-15,1 1 10 0,0-1 0 0,-1 0 16 16,-5 0-1-16,6-5-1 0,-6-10-14 0,11 15 8 16,-5-5-8-16,5 0 0 15,-11-10-67-15,6 15-19 0,-6-15-4 0,17 20-1 0</inkml:trace>
  <inkml:trace contextRef="#ctx0" brushRef="#br0" timeOffset="15436.43">14029 10154 2433 0,'-40'0'53'0,"29"0"11"0,0 0 3 0,5 0 2 0,0 5-55 0,1-5-14 0,-1 0 0 0,12 0 0 16,-6 0-16-16,0 0-7 0,0 0-1 0,0 0 0 15,28-5 3-15,-5 5 0 0,5-10 0 0,-6 5 0 16,1-6 21-16,0 6-9 0,-1-5 9 0,-5 5 0 15,0-10 0-15,0 0 0 0,-5 5 0 0,-1 0 0 16,0 5 0-16,-11 5 9 0,12-10-9 0,-12 10 12 16,5-10-4-16,-5 10-8 0,6-10 12 0,-6 10-4 15,6-10-8-15,-6 10 0 0,5-5 0 0,-5 5 0 16,0 0-44-16,6-10-10 0,0 0-2 0,5 0-596 16,-5 5-118-16</inkml:trace>
  <inkml:trace contextRef="#ctx0" brushRef="#br0" timeOffset="16098.81">14940 9379 2448 0,'0'0'69'0,"0"0"16"0,0 0-68 0,0 0-17 0,0 0 0 0,0 0 0 0,0 0 19 0,0 0 0 15,0 0 0-15,0 0 0 0,0 0-19 0,0 0-12 16,0 0 1-16,0 0 1 16,0 0-17-16,0 0-3 0,0 0-1 0,0 0 0 15,-17 10-3-15,0 0-1 0,0 5 0 0,-6 0 0 0,1 5 24 0,-12 6 11 16,-11-11-10-16,-1 5 10 0,7 5 20 0,5-10 11 15,0 0 1-15,5 5 1 0,7-10 3 0,-1 5 0 16,6 0 0-16,0-4 0 0,6-1-9 0,0 0-2 16,-1 0 0-16,12-10 0 15,0 0-43-15,0 0-9 0,0 0-1 0,0 0-1 16,-5 10-22-16,5-10-4 0,5 15-1 0,1-10 0 16,-6-5-7-16,11 10-1 0,1-10-1 0,-1 15 0 0,12-15 37 0,-6 0 8 0,11 5 2 0,6-5 0 15,5 0 18-15,1 0-8 0,0 0 8 0,-1-5 0 16,-5 5-8-16,0 0 8 0,-6 0 0 0,1 0 0 15,-7 0 0-15,7 0 0 0,-12 0 0 0,5 0 0 16,-10 0 0-16,-1 5 0 0,6-5 0 0,-11 10 0 16,-6-10 0-16,0 0 0 0,11 0 0 0,-11 0 0 15,0 0 11-15,6 15-1 0,-6-15 0 0,0 5 0 16,0-5 18-16,0 10 4 0,0 5 1 0,-6-5 0 16,0 1-25-16,1 4-8 0,-7 5 0 0,1 0 0 15,0 0-111-15,-6 0-25 0,0-5-6 0,0 0-614 16</inkml:trace>
  <inkml:trace contextRef="#ctx0" brushRef="#br0" timeOffset="16369.51">15104 9178 2512 0,'0'0'56'0,"0"0"11"0,0 0 2 0,0 0 1 0,0 0-56 0,0 0-14 16,0 0 0-16,6 10 0 15,-6 5-40-15,5 0-10 0,7 0-2 0,-7 0-1 0,1 10 53 0,5-10 0 16,-5 1 8-16,5-1 0 0,-5 0-8 0,5-5 0 16,1 0 0-16,-1 0 0 0,-11 0 0 0,6 0-9 0,-1 0 9 0,-5-10-13 31,0 0-28-31,6 5-6 0,-6-5-1 0,0 0 0 15,0 0-114-15,0 0-23 0,0 10-5 0,0-10-333 0,0 0-66 0</inkml:trace>
  <inkml:trace contextRef="#ctx0" brushRef="#br0" timeOffset="17023.99">15082 9414 1278 0,'0'0'28'0,"0"0"5"0,0 0 2 0,0 0 1 0,0 0-28 0,0 0-8 0,5 5 0 0,7 5 0 16,-1-10 0-16,0 5 0 0,0-10 0 0,6 5 0 16,0 0 40-16,6 0 6 0,0-10 2 0,-1 5 0 15,12 0-40-15,-5-5-8 0,5 0 0 0,0-5 0 0,5 0 22 0,1 0 8 16,-1-5 2-16,-10 5 0 0,5-6-32 0,-6 6-20 16,-5-10 4-16,5 5 0 0,-6 0 16 0,1 0 0 15,0 0 0-15,-1-5 0 0,-5-1 22 0,6-4 2 16,-6 0 0-16,0 10 0 0,0-5-39 0,0 0-7 15,0 10-2-15,-6-6 0 0,6 6 47 0,-5 10 9 16,-1-10 1-16,-5 15 1 16,-6 0-54-16,0 0-12 0,0 0-1 0,0 0-1 0,0 0 50 0,0 0 11 15,0 0 1-15,0 0 1 0,0 0-17 0,0 0-4 16,0 0-8-16,0 0 12 0,0 0-12 0,-6 0-16 16,-5 5 3-16,-1 5 1 0,1-10-10 0,0 5-2 0,-1 5 0 0,1-5 0 15,0 0 24-15,11-5 0 0,-12 11-9 0,12-11 9 16,-11 5 28-16,11-5 10 0,-11 10 2 0,11-10 0 15,0 0-17-15,-12 5-3 0,1 5-1 0,11-10 0 16,0 0-19-16,0 0 8 0,-6 10-8 0,6-10 0 16,0 0 0-16,-5 5 0 0,-1 10 0 0,6-15 0 15,0 0 0-15,0 15 0 0,0 0-13 0,6 5 5 16,-6-10 8-16,5 5 0 0,-5 0 0 0,6 1 0 16,0-11-9-16,-1 5 0 0,1 5 0 0,5-5 0 15,1 0 9-15,-1 5 0 0,-5-5 0 0,5 0 0 16,0 0 0-16,1 0 0 0,-1-5 0 0,6 0 0 15,-6 0 0-15,6-5 0 0,-6-5 0 0,1 5 0 16,-1-10 0-16,6 5 12 0,-6-5-2 0,1 0-1 16,5-5-1-16,0 0-8 0,0 0 12 0,-6 0-4 15,0 0 11-15,-5-6 1 0,5 6 1 0,1 0 0 0,-7 0-21 16,1 5 0-16,-6 10 0 0,0 0 0 16,0 0 0-16,0 0 0 0,0 0 0 0,0 0 0 0,0 0 21 0,0 0 0 15,0 0 0-15,0 0 0 0,0 0 18 0,0 0 3 16,0 0 1-16,0 0 0 0,6 10-35 0,-1 5-8 15,-5-15 0-15,0 0 0 0,0 5 0 0,0-5-14 16,6 10 5-16,-6-10 1 0,0 0-4 0,0 0-1 16,0 0 0-16,0 0-861 0</inkml:trace>
  <inkml:trace contextRef="#ctx0" brushRef="#br0" timeOffset="17386.34">16332 8740 2559 0,'0'0'56'0,"0"0"12"0,0 0 3 0,0 0 1 0,0 0-58 0,0 0-14 0,12 5 0 0,-1 5 0 16,0 0-13-16,6 0-6 0,0 0-1 0,-5 6 0 15,5-1-35-15,-6-5-7 0,6 5-2 0,0 0 0 16,-12 0 21-16,7 5 4 0,-7 5 1 0,1-10 0 0,0 0 22 0,-1 6 4 16,-5-6 0-16,0-5 1 0,6 5 11 0,-6-5 0 15,-6 0 10-15,6-10-10 0,0 0 14 0,0 0-3 16,0 0-1-16,0 0 0 0,0 0-10 0,0 0 12 15,0 0-12-15,0 0 12 16,0 0-154-16,0 0-30 0,0 0-7 0,0-15-1 0</inkml:trace>
  <inkml:trace contextRef="#ctx0" brushRef="#br0" timeOffset="17851.8">16112 8987 2445 0,'0'0'69'0,"0"0"15"0,0 0-67 0,0 0-17 0,11 10 0 0,6-10 0 16,11 5-9-16,-5-5-6 0,-1 5-1 0,1-5 0 16,5 0 7-16,1-5 1 0,-1 5 0 0,0-5 0 15,6 0 8-15,-5-5 0 0,4 0 0 0,-4 0 0 16,5-6 0-16,-12 6 0 0,7-10 0 0,-1 5 0 15,0 0 0-15,-5 0 9 0,0 0-1 0,-1-5-8 16,1 5 12-16,-6 0-12 0,0-1 12 0,0 1-12 16,0 0 12-16,-6 5-12 0,0 0 12 0,1-5-12 15,-7 5 14-15,7 0-4 0,-7 5-1 0,-5-10 0 16,6 15-9-16,-6-15 0 0,0 15 0 0,0-15 0 16,0 15-33-16,-6 0-6 0,1-15-1 0,-1 5 0 15,-5-6 11-15,-1 6 1 0,1-5 1 0,-6 5 0 0,6 0 27 0,-1 0 0 16,1 0 0-16,0 5 0 0,11 5 24 0,-12-5 11 15,12 5 1-15,0 0 1 0,0 0-5 0,0 0-2 16,0 0 0-16,0 0 0 0,0 0-10 0,0 0-3 16,-11 15 0-16,11 0 0 15,0 5-45-15,0 0-10 0,6 1-2 0,-1 4 0 0,1-5 19 0,5 5 3 16,1-5 1-16,5 0 0 0,0-5 17 0,0 5 0 16,0-5 0-16,5-4 0 0,7-1 0 0,5 0 8 15,5-5-8-15,1-5 12 16,-1 0-79-16,1-10-16 0,0 5-3 0,-1-16-827 0</inkml:trace>
  <inkml:trace contextRef="#ctx0" brushRef="#br0" timeOffset="18994.18">12637 12130 2541 0,'0'0'56'0,"0"0"11"0,0 0 2 0,0 0 3 0,0 0-57 0,0 0-15 0,0 0 0 15,0 0 0-15,0 0 0 0,-6 11-15 16,0-1 3-16,1 5 1 0,5 0 11 0,5 0-8 0,-5 0 8 0,6 0-8 31,-6 0-25-31,0-5-5 0,6 10-1 0,-6 5 0 0,0 1 11 0,0-1 3 16,-6-5 0-16,0 10 0 0,1 0 25 0,-7-5 0 0,1 6 0 0,-6-1 0 15,0-5-15-15,0 0 3 0,0 0 0 0,-6 0 0 16,-16-5 12-16,11-4 8 0,-1-1 0 0,7 5-8 16,5-10 16-16,-6 0-4 0,12 0-1 0,-1-5 0 15,1 0-2-15,5 0 0 0,1 0 0 0,-1-5 0 16,6 5-9-16,-6-5-9 0,6 0 9 0,0 0-13 31,0 0-24-31,0 0-5 0,0 0-1 0,0 0 0 0,17 5 25 0,0 5 5 0,6-10 1 0,-6 5 0 16,0 0 2-16,6 0 1 0,-12 0 0 0,6-5 0 15,6 10 9-15,-7-10 0 0,1 0 0 0,0 0 0 16,0 0 0-16,6 0 0 0,-6-10 10 0,6 10-10 16,-1 0 19-16,1-5-3 0,5 5 0 0,-5 0 0 15,5 0-3-15,0-5-1 0,-5 5 0 0,5-5 0 0,-5 5 9 0,5 0 2 16,-5 0 0-16,5 0 0 0,-5 0-23 0,0 0 0 15,5 0 0-15,-5 0 0 16,-1 0 0-16,1 0 0 0,-1 0 0 0,1 0-8 0,5 0 16 0,-5 0 3 16,-6 0 1-16,0 0 0 0,-6-5-12 0,1 5 8 15,-12 0-8-15,0 0 8 0,0 0-8 0,0 0 8 16,0 0-8-16,0 0 8 0,11 0 4 0,-11 0 0 16,0 0 0-16,0 0 0 0,0 0-12 0,0 0 8 15,0 0-8-15,0 0 8 0,0 0-8 0,0 0 0 16,0 0 0-16,0 0 0 15,0 0-68-15,0 0-16 0,0 0-4 0,-11-5-562 16,-12 0-113-16</inkml:trace>
  <inkml:trace contextRef="#ctx0" brushRef="#br0" timeOffset="19237.29">12931 12412 2101 0,'0'0'60'0,"0"0"12"0,0 0-57 0,0 0-15 0,0 0 0 0,0 0 0 16,0 0 9-16,0 0-1 0,0 15 0 0,6-10 0 16,-1 5-8-16,-5-10 0 0,6 10 0 0,0 0 0 15,-1 6 0-15,-5-6 8 0,0 5-8 0,-5 0 8 16,-1 0 9-16,0 0 2 0,1 5 0 0,-7 0 0 16,-5-5 4-16,0 0 1 0,6 11 0 0,-6-16 0 15,-6 10-5-15,6-5-1 0,0 0 0 0,0-5 0 0,-5 5-18 0,5-10-14 16,5 5 2-16,-10-5-995 15</inkml:trace>
  <inkml:trace contextRef="#ctx0" brushRef="#br0" timeOffset="20073.91">12495 12442 2091 0,'0'0'46'0,"0"0"10"0,0 0 1 0,0 0 2 0,0 0-47 0,11 5-12 0,1 0 0 0,-1 5 0 16,0-10-11-16,1 5-4 16,5 6-1-16,0-11 0 0,0 5 16 0,0 0 0 15,-6 0 0-15,12-5 0 0,-6 5 0 0,-6-5 13 0,12 0-2 0,-6 0-1 16,-1 0 18-16,-4-5 3 0,5 5 1 0,0-5 0 16,5 0 0-16,-5 0 0 0,0-6 0 0,0 6 0 15,0 0-18-15,0 0-3 0,6-5-1 0,-6 0 0 16,0 5-10-16,0-5 8 0,6 5-8 0,-1-10 8 15,1 0-8-15,11 0 0 0,0 0 0 0,0 5 8 16,0-5-8-16,-6 0 0 0,0-1 0 0,-5 1 0 16,-1 0-32-16,1 0-8 15,0 5-1-15,-6-5-1 0,0 0-54 0,0 0-12 0,0 0-1 0,-6-10-1 16,0 15 8-16,-5-6 2 0,0 11 0 0,-1-5 0 16,-5 10 53-16,0 0 11 0,0 0 3 0,6-5 0 0,-6 5 76 15,0 0 15-15,0 0 3 0,0 0 1 0,0 0-18 0,0 0-4 16,6-10-1-16,-6 10 0 0,0 0-39 15,0 0 0-15,5-5 0 0,-5 5 0 16,0 0 0-16,0 0 0 0,0 0 0 0,0 0 0 0,0 0 0 0,0 0 0 16,0 0 0-16,0 0 8 0,0 0 20 0,0 0 5 15,0 0 1-15,0 0 0 0,0 0 38 0,0 0 7 16,0 0 1-16,0 0 1 0,0 0-31 0,0 0-6 16,0 0-2-16,0 0 0 0,0 0-18 0,0 0-3 15,0 0-1-15,0 5 0 0,0-5-20 0,0 0 8 16,0 0-8-16,0 0 0 0,0 0 0 0,0 10 0 15,0-10 0-15,0 0 0 0,0 0 0 0,0 0 0 16,0 0 0-16,-5 15 0 0,10-4 0 0,-5 4 0 16,0-15-9-16,-5 5 9 0,10 10 0 0,-5-5 0 0,0-5 0 0,0 5 0 15,0 5 0-15,0 0-11 0,0-10 3 0,0 15 0 16,6-5 8-16,0 0-12 0,-1 11 12 0,1-6-12 16,5 0 12-16,-5-5-12 0,5 5 12 0,1-5-12 15,-1 0 12-15,0-10 0 0,6 5 0 0,0-5-8 16,0 5 8-16,0-10 0 0,0 0 0 0,0 0 0 15,0 0 0-15,6-10 16 0,-6 5-4 0,0-5-1 16,5-5 5-16,-5 10 0 0,-5-10 1 0,5-10 0 16,-12 5 7-16,7-5 2 0,-1 4 0 0,-6 1 0 15,-5 0 6-15,0-5 0 0,0 10 1 0,0-10 0 16,-5 5 15-16,-1 5 2 0,1 5 1 0,-7-1 0 16,1-4-22-16,0 10-4 0,-1 0-1 0,-5 0 0 15,0 5 7-15,0 0 1 0,0 5 0 0,0 0 0 16,-5 0-32-16,5 5 0 0,0 11 0 0,0-1 0 15,0-5 0-15,5 0 0 0,1 0 0 0,0-10 0 0,0 5 0 0,11-10 0 16,0 0 0-16,0 0 0 16,0 0-20-16,0 0-9 0,0 0-3 0,0 0 0 15,0 0-34-15,0 0-7 0,0 0-2 0,0 0 0 16,0 0-3-16,0 0-1 0,0 0 0 0,0 0 0 16,0 0-37-16,0 0-8 0,5 0-2 0,6 0-474 15,-5-10-94-15</inkml:trace>
  <inkml:trace contextRef="#ctx0" brushRef="#br0" timeOffset="20482">14187 11361 2624 0,'0'0'58'0,"0"0"12"0,0 0 2 0,0 0 1 0,0 0-58 0,0 0-15 0,0 0 0 0,0 0 0 16,0 0-16-16,0 5-5 0,0 10-2 0,0 0 0 15,0 0-28-15,0 5-5 0,0-5-2 0,0 6 0 16,0-6 18 0,6 5 4-16,-6 5 1 0,0 0 0 0,0 0 35 0,0-5 12 0,0 10 0 0,6-4 0 15,-6-1-22-15,0 0-5 0,0 5-1 0,5 0 0 16,1 0 16-16,0 6 0 0,-1-1 0 0,7-5 0 15,-7 5 8-15,1-10-8 0,0 1 9 0,5 4-9 16,0-15 8-16,-5 5-8 0,5-5 0 0,1 5 9 16,-7-5-9-16,6 0 12 0,1 11-12 0,-7-6 12 0,1-5-12 15,0 0 0-15,-6-15 9 0,11 10-9 0,-5 5 0 0,-6-15 0 16,0 0 0-16,0 0 0 0,0 0-17 0,0 0-2 16,0 0 0-16,0 0 0 0,0 0 19 0,0 0 0 15,0 0-8-15,0 0 8 16,0 0-35-16,0 0-3 0,0 0-1 0,0-25-583 15,-6-5-117-15</inkml:trace>
  <inkml:trace contextRef="#ctx0" brushRef="#br0" timeOffset="20853.07">14351 11295 1627 0,'0'0'36'0,"0"0"7"0,0 0 1 0,0 0 2 0,0 0-37 0,0 0-9 0,0 0 0 0,0 0 0 15,0 0 0-15,0 0 0 0,0 0 0 0,6 6 0 31,-6-6-24-31,6 10-8 0,-6-10 0 0,0 0-1 0,5 10 55 0,-5-10 11 0,6 10 3 0,-6-10 0 16,0 0-23-16,0 0-4 0,11 15-1 0,-11-15 0 16,0 0 23-16,0 0 4 0,12 0 1 0,-12 0 0 15,11 0-8-15,0 0-2 0,1 0 0 0,-1-10 0 16,0 5 10-16,6-5 1 0,0 0 1 0,-5 0 0 16,5-1-16-16,0 1-3 0,5 0-1 0,-5-5 0 15,6 5-3-15,5 0-1 0,6 0 0 0,0-5 0 16,-6 10-14-16,1-10 8 0,-7 0-8 0,7 5 0 15,-7 5 8-15,1-10-8 0,-1 15 0 0,1-16 0 0,0 6 0 16,-6 5 8-16,5-5-8 0,-5 0 0 0,0 5 0 0,-5 0 0 16,5 0 0-16,-6 0 0 0,0 0 0 0,1 0 8 15,-7 5-8-15,7-5 0 0,-7 5 12 0,-5 0-3 16,6 0-1-16,-6 0 0 0,0 0 4 0,0 0 0 16,0 0 0-16,0 0 0 0,0 0 2 0,0 0 1 15,0 0 0-15,0 0 0 16,0 0-89-16,0 0-18 0,0 0-3 0,0 0-831 0</inkml:trace>
  <inkml:trace contextRef="#ctx0" brushRef="#br0" timeOffset="21404.95">14929 11270 1638 0,'0'0'36'0,"0"0"7"0,0 0 1 0,-6 10 3 0,6 0-38 0,-6 1-9 0,6 4 0 0,0-5 0 16,6 0 42-16,-6 5 6 0,6 0 2 0,-1 0 0 16,-5 0-38-16,6 5-12 0,0 0 0 0,-1 0 0 15,7 1 0-15,-12-1 0 0,5 5 0 0,1 0-9 16,-6-5 9-16,0 5 8 0,0-10-8 0,0 0 11 16,0 1 2-16,0-1 1 0,0-5 0 0,0-10 0 15,-6 15 7-15,6-5 2 0,0-10 0 0,0 0 0 16,0 0-7-16,-5 10 0 0,-1 0-1 0,6-10 0 15,0 0-15-15,-6 10 0 0,6-10 8 0,0 0-8 16,0 0-11-16,-11 5-5 0,11-5 0 0,0 0-1 16,-17 10-13-16,17-10-2 0,0 0-1 0,-11 0 0 0,-6-5 16 0,17 5 3 15,-12-5 1-15,1-5 0 0,5 5 13 0,-5-5 12 16,5 5-3-16,6 5 0 0,-11-10 19 0,6 5 4 16,5-5 1-16,-6-5 0 0,6 10-9 0,0-10-1 15,0 4-1-15,6-4 0 0,-1 0-22 0,6 0 0 16,1 0 0-16,-7 0 0 0,7-5 0 0,5 10 0 15,-6-5 0-15,6 5 0 0,0 0 0 0,0 5 12 16,-6-5-4-16,6 4 0 0,0 1 8 0,0 5 1 16,6 0 1-16,0 0 0 0,-6 5-4 0,0 1-1 15,5-1 0-15,1 0 0 0,-1 0 10 0,-5 0 1 16,0 5 1-16,0 0 0 0,0-5-14 0,0 10-3 0,0 5-8 0,0-5 12 16,-5 5 36-16,5 10 6 0,-6-4 2 0,0 14 0 15,1 0-33-15,-7 5-7 0,1 16 0 0,-6 4-1 16,0 10-5-16,0 1-1 0,-6-6 0 0,-5 6 0 15,0-6-9-15,-1-4 8 0,7-6-8 0,-7-15 8 32,1 1-80-32,-6-6-16 0,6-5-3 0,-6 0-617 0,0-15-124 0</inkml:trace>
  <inkml:trace contextRef="#ctx0" brushRef="#br0" timeOffset="21974.38">15902 10677 2026 0,'0'0'44'0,"0"0"10"0,0 0 2 0,0 0 1 0,0 0-45 0,0 0-12 0,0 0 0 0,0 0 0 31,0 0-30-31,0 0-8 0,0 0-2 0,11-5 0 0,-5 0 17 0,5-5 3 0,6 5 1 0,-5-5 0 15,5-11 11-15,-6 11 8 0,0-5-12 0,6 5 12 16,-5 10 0-16,-1-10 0 0,6 5 0 0,-6 5 0 0,-11 0 20 0,12 0 7 16,-12 0 1-16,11 5 1 15,6 5 11-15,-11-5 1 0,5 5 1 0,-5 0 0 0,5 5 1 0,-11 1 0 16,11-1 0-16,-11 10 0 0,6 0-26 0,-6-5-5 16,0 10 0-16,-6-10-1 0,6 6-11 0,-5-6 0 15,5 5 0-15,-6-5 0 16,0 0-98-16,6 0-22 0,-5 0-4 0</inkml:trace>
  <inkml:trace contextRef="#ctx0" brushRef="#br0" timeOffset="22198.38">16474 11622 3164 0,'0'0'70'0,"0"0"14"0,0 0 4 0,0 16 0 0,0-6-71 0,0 0-17 0,0 0 0 0,5 0 0 16,1 5 0-16,0-5 0 0,5 0 8 0,0 5-8 31,1-5-22-31,-1 0-8 0,0-5-2 0,1 5 0 16,-12-10-76-16,0 0-15 0,0 0-3 0,0 0-1 15,0 0-41-15,0 0-9 0,0 0-2 0</inkml:trace>
</inkml:ink>
</file>

<file path=ppt/ink/ink1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8:57.935"/>
    </inkml:context>
    <inkml:brush xml:id="br0">
      <inkml:brushProperty name="width" value="0.05" units="cm"/>
      <inkml:brushProperty name="height" value="0.05" units="cm"/>
      <inkml:brushProperty name="color" value="#E71224"/>
    </inkml:brush>
  </inkml:definitions>
  <inkml:trace contextRef="#ctx0" brushRef="#br0">116 2090 18687 0 0,'0'0'1875'0'0,"-2"-1"-1743"0"0,-3-3-278 0 0,0 0 0 0 0,0 0 0 0 0,0-1 0 0 0,0 0 0 0 0,1 0 0 0 0,0 0-1 0 0,0 0 1 0 0,-6-11 0 0 0,2 4-16 0 0,-14-30-144 0 0,21 39 306 0 0,0 0 0 0 0,0 0 0 0 0,0 0 0 0 0,0 0-1 0 0,0 0 1 0 0,0-3 0 0 0,-3-12 17 0 0,0 7 33 0 0,0 1-1 0 0,0-1 0 0 0,1 0 0 0 0,1 0 0 0 0,0-1 0 0 0,0-11 0 0 0,-1-7-49 0 0,2 21 0 0 0,0 0 0 0 0,1-16 0 0 0,58-444-416 0 0,-50 427 382 0 0,6-32 36 0 0,-4-10-2 0 0,5-38 192 0 0,-9-8 528 0 0,-6 115-599 0 0,2 0-1 0 0,2-15 1 0 0,1-4-19 0 0,-4 27-71 0 0,0-1 1 0 0,1 0-1 0 0,-1 1 0 0 0,2-1 0 0 0,-1 1 0 0 0,1 0 0 0 0,0 0 0 0 0,5-9 0 0 0,8-13 60 0 0,-13 23-72 0 0,0-1-1 0 0,0 1 1 0 0,1 0 0 0 0,5-6-1 0 0,28-28-13 0 0,80-66-1 0 0,-92 85 3 0 0,-13 11-16 0 0,1 2 0 0 0,1-1 0 0 0,0 1 0 0 0,19-7 0 0 0,17-10-18 0 0,67-39 27 0 0,-30 31 0 0 0,0 7 0 0 0,11-10 0 0 0,-66 24 54 0 0,52-11-1 0 0,-40 12 108 0 0,265-65 507 0 0,-164 45-1029 0 0,-108 22 132 0 0,69-5 1 0 0,38 8 243 0 0,-118 5-28 0 0,219-12 35 0 0,-76 3 340 0 0,43 0-504 0 0,-120 7-14 0 0,126 2 135 0 0,-120 1 20 0 0,-53 2 8 0 0,62 11 0 0 0,-42-4 117 0 0,135 26 374 0 0,-133-22-567 0 0,3 4-216 0 0,121 45 0 0 0,-90-26 304 0 0,53 7 232 0 0,-67-20 4 0 0,-60-15-166 0 0,174 51-433 0 0,-142-39 483 0 0,74 37 1 0 0,-51-20 79 0 0,-50-24-259 0 0,-1 2 0 0 0,46 29 1 0 0,-14-3-300 0 0,-30-21 441 0 0,-1 2 0 0 0,-1 1 0 0 0,29 29 0 0 0,-51-43-150 0 0,-1 1 1 0 0,0 1-1 0 0,-1 0 1 0 0,0 0-1 0 0,0 0 0 0 0,-1 1 1 0 0,-1 0-1 0 0,0 0 1 0 0,3 13-1 0 0,0 4 100 0 0,-2-1-1 0 0,5 57 1 0 0,-9-58 60 0 0,-2-1-1 0 0,0 0 1 0 0,-2 1 0 0 0,-1-1 0 0 0,-1 0 0 0 0,-2 0-1 0 0,-13 42 1 0 0,14-57-111 0 0,-1 0 0 0 0,0 0 0 0 0,0 0 0 0 0,-13 15-1 0 0,8-12-54 0 0,-13 24 0 0 0,-103 187-386 0 0,92-157 440 0 0,25-47 0 0 0,-1 0 0 0 0,-15 21 0 0 0,-1-4 10 0 0,-1 2-113 0 0,-35 37 0 0 0,41-52 87 0 0,0 0-42 0 0,-49 42-1 0 0,66-63 43 0 0,-14 11-37 0 0,0 0 0 0 0,-2-1 0 0 0,1-1 0 0 0,-33 15 0 0 0,-43 17 335 0 0,-17 8-87 0 0,-102 17-58 0 0,156-54 0 0 0,1 0 427 0 0,-89 12 1 0 0,-207-12 123 0 0,231-14-582 0 0,-162-2-106 0 0,129-12 0 0 0,18 1 0 0 0,71 8 188 0 0,-54-2 571 0 0,-203-21 1 0 0,133 5-465 0 0,144 16-45 0 0,-67-17 0 0 0,-42-20-37 0 0,-69-15 294 0 0,-17 3-190 0 0,192 42-262 0 0,29 7-112 0 0,-103-22-141 0 0,-38-5-341 0 0,19 8-4227 0 0,111 19-3187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07:25.986"/>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44 2247 14368 0 0,'-5'-6'120'0'0,"1"-1"0"0"0,-1 0 0 0 0,1 0 0 0 0,0 0 1 0 0,1 0-1 0 0,-1 0 0 0 0,1-1 0 0 0,1 0 0 0 0,0 1 1 0 0,0-1-1 0 0,0 0 0 0 0,1 0 0 0 0,0-3-120 0 0,0-34-60 0 0,2 0 0 0 0,1 0 0 0 0,3 1-1 0 0,2-1 1 0 0,1 1 0 0 0,3 0 0 0 0,8-20 60 0 0,11-48-213 0 0,-21 74 139 0 0,1 0 0 0 0,2 1 0 0 0,2 0 0 0 0,12-22 74 0 0,228-356 884 0 0,-225 364-783 0 0,2 1 0 0 0,2 1 0 0 0,2 2 0 0 0,2 1 0 0 0,2 2 0 0 0,2 2 0 0 0,6-4-101 0 0,41-20 0 0 0,3 3 0 0 0,8 1 0 0 0,45-30 0 0 0,-90 56-21 0 0,2 2 0 0 0,2 3-1 0 0,22-7 22 0 0,21-5-41 0 0,2 3 0 0 0,2 5 1 0 0,1 5-1 0 0,80-12 41 0 0,-70 24-20 0 0,2 5 0 0 0,-1 4 0 0 0,96 8 20 0 0,-144 4-29 0 0,1 4 0 0 0,-1 3 0 0 0,0 2 0 0 0,-1 4 1 0 0,30 13 28 0 0,104 58-132 0 0,-84-35 114 0 0,-3 6 0 0 0,47 35 18 0 0,-78-38-106 0 0,-2 3 0 0 0,-4 5 0 0 0,-1 2 0 0 0,18 26 106 0 0,-39-33 100 0 0,-2 2 1 0 0,-2 3 0 0 0,-4 2 0 0 0,-2 2 0 0 0,1 9-101 0 0,-32-44 16 0 0,-1 1 0 0 0,-1 0 0 0 0,-2 1 0 0 0,-2 0 0 0 0,0 1 0 0 0,-3-1 0 0 0,-1 2 0 0 0,0 27-16 0 0,-2-29 6 0 0,-1-1 1 0 0,-3 2 0 0 0,0-1-1 0 0,-2-1 1 0 0,-2 1 0 0 0,-1 0-1 0 0,-1-1 1 0 0,-2 0 0 0 0,-2-1-1 0 0,0 0 1 0 0,-3-1 0 0 0,0 0-1 0 0,-11 15-6 0 0,-12 10 102 0 0,-3 0-1 0 0,-3-3 1 0 0,-1-2-1 0 0,-3-1 1 0 0,-2-3-1 0 0,-46 35-101 0 0,14-26 138 0 0,-3-2-1 0 0,-1-5 0 0 0,-3-3 0 0 0,-1-4 0 0 0,-32 8-137 0 0,115-48 10 0 0,-96 39 201 0 0,-2-4 0 0 0,-1-5 0 0 0,-1-5 0 0 0,-1-4 0 0 0,-2-5 0 0 0,0-5-1 0 0,-67-2-210 0 0,28-14 1215 0 0,0-7 0 0 0,1-6-1 0 0,-122-30-1214 0 0,140 14 470 0 0,2-5 0 0 0,2-6 0 0 0,2-5 0 0 0,-26-19-470 0 0,93 43-173 0 0,1-2 0 0 0,1-3-1 0 0,1-1 1 0 0,2-3 0 0 0,1-3-1 0 0,-3-5 174 0 0,-104-117-2324 0 0,113 104 1272 0 0</inkml:trace>
</inkml:ink>
</file>

<file path=ppt/ink/ink1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8:59.746"/>
    </inkml:context>
    <inkml:brush xml:id="br0">
      <inkml:brushProperty name="width" value="0.05" units="cm"/>
      <inkml:brushProperty name="height" value="0.05" units="cm"/>
      <inkml:brushProperty name="color" value="#E71224"/>
    </inkml:brush>
  </inkml:definitions>
  <inkml:trace contextRef="#ctx0" brushRef="#br0">73 822 16991 0 0,'-2'-1'388'0'0,"-14"-7"353"0"0,9 5-596 0 0,1-1 0 0 0,-1 0 0 0 0,1 0 0 0 0,-8-6 1 0 0,13 9-146 0 0,0-1 0 0 0,-1 1 1 0 0,1 0-1 0 0,0-1 1 0 0,0 1-1 0 0,0-1 1 0 0,0 1-1 0 0,0-1 0 0 0,0 0 1 0 0,0 1-1 0 0,1-1 1 0 0,-1 0-1 0 0,1 0 1 0 0,-1 1-1 0 0,1-1 0 0 0,-1 0 1 0 0,1 0-1 0 0,0 0 1 0 0,0 0-1 0 0,0 1 1 0 0,0-1-1 0 0,1-3 0 0 0,0 2 0 0 0,0 0 0 0 0,1 0 0 0 0,-1 0 0 0 0,1 1 0 0 0,-1-1 0 0 0,1 1 0 0 0,0-1 0 0 0,0 1 0 0 0,0 0-1 0 0,1 0 1 0 0,-1 0 0 0 0,5-4 0 0 0,6-5-16 0 0,8-13-96 0 0,21-31 0 0 0,5-6 81 0 0,43-62 250 0 0,-68 89-99 0 0,1 2 1 0 0,1 1 0 0 0,39-38 0 0 0,-38 48-61 0 0,0 2 1 0 0,1 0 0 0 0,1 2-1 0 0,0 1 1 0 0,57-23 0 0 0,137-49 296 0 0,-179 74-350 0 0,1 3-1 0 0,0 1 0 0 0,60-6 0 0 0,-84 15-18 0 0,1 1 0 0 0,0 1 0 0 0,0 1 0 0 0,0 0-1 0 0,29 8 1 0 0,92 36-459 0 0,-124-40 371 0 0,0 2 1 0 0,0 0-1 0 0,-1 0 0 0 0,0 2 0 0 0,-1 0 0 0 0,0 0 0 0 0,-1 2 0 0 0,0 0 0 0 0,0 0 0 0 0,-2 2 0 0 0,1-1 0 0 0,-2 1 0 0 0,0 1 0 0 0,0 0 1 0 0,-2 1-1 0 0,0 0 0 0 0,11 28 0 0 0,-5-4-29 0 0,-2 0-1 0 0,14 79 1 0 0,-24-99 131 0 0,-1 0 0 0 0,-1 0 0 0 0,-1 0 0 0 0,0 0 0 0 0,-2 0 0 0 0,0 0 0 0 0,-1 0 0 0 0,-8 26 0 0 0,2-16 19 0 0,-2-1 0 0 0,-1-1-1 0 0,-1 0 1 0 0,-1 0 0 0 0,-1-1-1 0 0,-2-1 1 0 0,-34 41 0 0 0,-33 35 402 0 0,-7 9 287 0 0,69-86-351 0 0,-2-2 0 0 0,-33 27 0 0 0,47-43-157 0 0,-1 1 1 0 0,0-1-1 0 0,-1-1 0 0 0,0 0 0 0 0,0 0 0 0 0,0-1 0 0 0,0-1 0 0 0,-1 0 0 0 0,0 0 0 0 0,1-2 0 0 0,-18 2 0 0 0,20-3-22 0 0,1-1 0 0 0,-1 0 0 0 0,0-1 0 0 0,0 0 0 0 0,1 0 0 0 0,-1-1 0 0 0,1 0 0 0 0,-1-1 0 0 0,1 0 0 0 0,0-1 0 0 0,0 0 1 0 0,0 0-1 0 0,0-1 0 0 0,1 0 0 0 0,-12-10 0 0 0,-18-18 184 0 0,3-1 0 0 0,-61-76 0 0 0,-35-77-506 0 0,58 77-115 0 0,-33-52-152 0 0,43 65 659 0 0,5 1-1803 0 0,28 49-358 0 0</inkml:trace>
</inkml:ink>
</file>

<file path=ppt/ink/ink1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9:06.639"/>
    </inkml:context>
    <inkml:brush xml:id="br0">
      <inkml:brushProperty name="width" value="0.05" units="cm"/>
      <inkml:brushProperty name="height" value="0.05" units="cm"/>
      <inkml:brushProperty name="color" value="#E71224"/>
    </inkml:brush>
  </inkml:definitions>
  <inkml:trace contextRef="#ctx0" brushRef="#br0">1 181 12464 0 0,'0'0'3361'0'0,"1"-1"-3677"0"0,7-6 443 0 0,-1 1 1 0 0,1 0 0 0 0,0 1-1 0 0,0-1 1 0 0,1 2-1 0 0,0-1 1 0 0,0 1 0 0 0,0 0-1 0 0,14-3 1 0 0,15-1 119 0 0,57-4 0 0 0,-41 6-65 0 0,-32 3-73 0 0,26-1 0 0 0,205-5 110 0 0,-185 7-201 0 0,0-3 0 0 0,78-16-1 0 0,-83 7-13 0 0,39-4 184 0 0,-65 11-80 0 0,-22 4-27 0 0,0 1 1 0 0,17 0-1 0 0,46-4 246 0 0,-33 4-203 0 0,-32 1-104 0 0,1 1 0 0 0,0 0 0 0 0,23 2 0 0 0,30 8 87 0 0,-44-9-11 0 0</inkml:trace>
</inkml:ink>
</file>

<file path=ppt/ink/ink1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9:06.992"/>
    </inkml:context>
    <inkml:brush xml:id="br0">
      <inkml:brushProperty name="width" value="0.05" units="cm"/>
      <inkml:brushProperty name="height" value="0.05" units="cm"/>
      <inkml:brushProperty name="color" value="#E71224"/>
    </inkml:brush>
  </inkml:definitions>
  <inkml:trace contextRef="#ctx0" brushRef="#br0">0 95 18143 0 0,'0'0'1820'0'0,"2"-2"-1672"0"0,1 0-189 0 0,1 0 0 0 0,-1 0-1 0 0,1 1 1 0 0,0-1 0 0 0,-1 1 0 0 0,1 0-1 0 0,6-2 1 0 0,33-4-357 0 0,102-8-138 0 0,-50 7 419 0 0,199-12 129 0 0,-79 13 345 0 0,1 0-289 0 0,84-2-4 0 0,-107 4-64 0 0,-141 5-84 0 0,16-1-624 0 0,-24 3-4023 0 0,-12 2-1161 0 0</inkml:trace>
</inkml:ink>
</file>

<file path=ppt/ink/ink1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9:24.974"/>
    </inkml:context>
    <inkml:brush xml:id="br0">
      <inkml:brushProperty name="width" value="0.05" units="cm"/>
      <inkml:brushProperty name="height" value="0.05" units="cm"/>
      <inkml:brushProperty name="color" value="#E71224"/>
    </inkml:brush>
  </inkml:definitions>
  <inkml:trace contextRef="#ctx0" brushRef="#br0">1 14 18431 0 0,'0'0'1974'0'0,"6"5"-2733"0"0,-4-3 754 0 0,0-1 0 0 0,1 0 0 0 0,-1-1 0 0 0,0 1 0 0 0,1 0 0 0 0,-1-1 0 0 0,4 1 1 0 0,7 2 4 0 0,-11-3 7 0 0,-1 0 0 0 0,0 1-1 0 0,0-1 1 0 0,1 0 0 0 0,-1 0-1 0 0,1 0 1 0 0,-1 0 0 0 0,0 0-1 0 0,1 0 1 0 0,-1 0-1 0 0,2-1 1 0 0,13 1 267 0 0,40 7 303 0 0,-20-3-480 0 0,42 3 395 0 0,38-5-339 0 0,-61-3-210 0 0,43-8 625 0 0,-68 7-435 0 0,47-7 0 0 0,-11 0-503 0 0,-4 2 622 0 0,72-3 64 0 0,-116 10-312 0 0,12-1 100 0 0,0 2-1 0 0,42 7 1 0 0,-57-7 203 0 0,0 0 0 0 0,-1 0-1 0 0,17-2 1 0 0,-3 0-9 0 0,91-5-298 0 0,-53 2-1642 0 0,31 5-4929 0 0,-70 2-279 0 0</inkml:trace>
</inkml:ink>
</file>

<file path=ppt/ink/ink1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9:25.785"/>
    </inkml:context>
    <inkml:brush xml:id="br0">
      <inkml:brushProperty name="width" value="0.05" units="cm"/>
      <inkml:brushProperty name="height" value="0.05" units="cm"/>
      <inkml:brushProperty name="color" value="#E71224"/>
    </inkml:brush>
  </inkml:definitions>
  <inkml:trace contextRef="#ctx0" brushRef="#br0">0 22 16208 0 0,'0'0'1715'0'0,"2"-1"-1725"0"0,7-3 53 0 0,0 0 1 0 0,0 1-1 0 0,0 1 0 0 0,1-1 1 0 0,-1 2-1 0 0,1-1 1 0 0,12 1-1 0 0,72 3 135 0 0,-86-2-63 0 0,127 5 534 0 0,76 6-76 0 0,-31 19-448 0 0,14 2-430 0 0,-48-19 378 0 0,242 16 232 0 0,-330-29-231 0 0,91-13-1 0 0,-94 7-42 0 0,-2 1-455 0 0,-1-2 0 0 0,100-27-1 0 0,-98 15-6341 0 0</inkml:trace>
</inkml:ink>
</file>

<file path=ppt/ink/ink1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9:39.389"/>
    </inkml:context>
    <inkml:brush xml:id="br0">
      <inkml:brushProperty name="width" value="0.05" units="cm"/>
      <inkml:brushProperty name="height" value="0.05" units="cm"/>
      <inkml:brushProperty name="color" value="#E71224"/>
    </inkml:brush>
  </inkml:definitions>
  <inkml:trace contextRef="#ctx0" brushRef="#br0">15211 2001 16336 0 0,'-3'0'479'0'0,"-20"1"-120"0"0,-45 9-1 0 0,43-6-382 0 0,0 0 1 0 0,-27 0-1 0 0,-267-12-304 0 0,264 5 703 0 0,-143-15 1124 0 0,32-15-878 0 0,-41-6-643 0 0,-92-5 583 0 0,256 37-514 0 0,-100-18 20 0 0,57 10-165 0 0,-110-3 1 0 0,-30-5 166 0 0,-24-4 68 0 0,1 17-34 0 0,174 8-103 0 0,-273 2 71 0 0,-55-1 313 0 0,145-2 173 0 0,142 3-199 0 0,-493-5-230 0 0,-14-14 1266 0 0,323 1-890 0 0,62 1 66 0 0,-514-13 748 0 0,405 21-1774 0 0,159 5 232 0 0,-316 2 402 0 0,272 3-121 0 0,-205 4 284 0 0,3 0 131 0 0,52-2-326 0 0,-123 3-308 0 0,337-1 104 0 0,-124 8 178 0 0,-266 33-42 0 0,125-12-82 0 0,-13 8 4 0 0,-35 3 0 0 0,307-28 0 0 0,-261 12 0 0 0,386-26 0 0 0,-69 5 0 0 0,-113 3 0 0 0,139-11 0 0 0,-438 9 0 0 0,261-6 0 0 0,100-3 0 0 0,-620-39 79 0 0,763 36-57 0 0,-45-4 69 0 0,-73-17 0 0 0,113 17-51 0 0,-1-3 1 0 0,-39-16-1 0 0,52 17 2 0 0,0 0 0 0 0,1-2 0 0 0,0 0 0 0 0,-26-22 0 0 0,37 27-43 0 0,-38-36 13 0 0,40 37-46 0 0,0-2 1 0 0,0 1-1 0 0,1 0 0 0 0,0-1 1 0 0,-6-13-1 0 0,7 15 11 0 0,1-1 1 0 0,0 0 0 0 0,0 0-1 0 0,0 0 1 0 0,1 0-1 0 0,0 0 1 0 0,0 0 0 0 0,0 0-1 0 0,1 0 1 0 0,0-1-1 0 0,0 1 1 0 0,1 0-1 0 0,0 0 1 0 0,0 0 0 0 0,2-7-1 0 0,6-10-133 0 0,0 1-1 0 0,2 0 1 0 0,23-35-1 0 0,-19 32 39 0 0,0 4-196 0 0,1-1-1 0 0,1 2 1 0 0,22-21-1 0 0,-5 5-127 0 0,-8 8 394 0 0,1 2-1 0 0,1 1 1 0 0,1 1-1 0 0,2 1 1 0 0,0 2-1 0 0,1 1 1 0 0,36-16-1 0 0,178-98-597 0 0,-240 130 635 0 0,86-48 20 0 0,112-47-1 0 0,-99 65-545 0 0,-54 18 346 0 0,91-22-193 0 0,83-23 305 0 0,-62 19 410 0 0,-11 8 318 0 0,-68 17-254 0 0,146-22-547 0 0,-36 9-889 0 0,26-1 1493 0 0,4 15-259 0 0,-6 1-165 0 0,55-3-145 0 0,101-10 66 0 0,-145 5 51 0 0,-86 9 0 0 0,370-12 0 0 0,-281 18 51 0 0,395-2-66 0 0,-3 19 823 0 0,-488-7-1142 0 0,77 2-150 0 0,188 3 117 0 0,13 0 1903 0 0,-69 3-1371 0 0,-128-6-335 0 0,-6 1-292 0 0,-76 0 221 0 0,159 8 166 0 0,5-14 24 0 0,-168-3 42 0 0,240-16 63 0 0,-187 7-36 0 0,302-28 131 0 0,2-17 448 0 0,-383 45-545 0 0,605-69-219 0 0,1 25 64 0 0,-24 29 503 0 0,-335 26-369 0 0,-62 0 25 0 0,468 1 56 0 0,-395 2 123 0 0,-317-1-368 0 0,748 18 24 0 0,-702-13-9 0 0,150 14 342 0 0,-3 17-376 0 0,225 87 440 0 0,-417-105-171 0 0,0 2 0 0 0,-1 2 0 0 0,53 34 0 0 0,44 23-319 0 0,166 98 689 0 0,-297-169-464 0 0,-1 0 0 0 0,0 1 0 0 0,18 19 0 0 0,-25-23-2 0 0,1 0 0 0 0,-1 1 0 0 0,0 0-1 0 0,0 0 1 0 0,0 0 0 0 0,-1 1 0 0 0,0-1 0 0 0,0 1 0 0 0,1 7 0 0 0,-2-6 5 0 0,1 0 63 0 0,-1 0 0 0 0,0 0 0 0 0,0 0 0 0 0,-1 1 0 0 0,0-1 0 0 0,-1 0 0 0 0,0 1 0 0 0,0-1 0 0 0,-1 0 0 0 0,-2 11 1 0 0,-6 15-58 0 0,-14 34 0 0 0,19-58 19 0 0,-2 0 1 0 0,0 1-1 0 0,0-2 1 0 0,-12 15-1 0 0,-33 33 100 0 0,49-56-150 0 0,-24 24 122 0 0,-1-1 0 0 0,-56 38 0 0 0,54-42 4 0 0,2-1-129 0 0,-1-1-1 0 0,0-2 1 0 0,-55 24 0 0 0,35-20-47 0 0,27-11 47 0 0,-27 9-1 0 0,-388 85 1413 0 0,348-85-1365 0 0,-399 71 191 0 0,140-15-168 0 0,220-45-36 0 0,-243 68 169 0 0,195-49-138 0 0,-27 7 5 0 0,-64 20 286 0 0,-533 75 1 0 0,701-142-773 0 0,0-4 1 0 0,-179-17-1 0 0,197 4-1706 0 0,7-7-4231 0 0,-1-10-2274 0 0,74 26 8599 0 0</inkml:trace>
</inkml:ink>
</file>

<file path=ppt/ink/ink1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4:49:41.609"/>
    </inkml:context>
    <inkml:brush xml:id="br0">
      <inkml:brushProperty name="width" value="0.05" units="cm"/>
      <inkml:brushProperty name="height" value="0.05" units="cm"/>
      <inkml:brushProperty name="color" value="#E71224"/>
    </inkml:brush>
  </inkml:definitions>
  <inkml:trace contextRef="#ctx0" brushRef="#br0">0 3060 23023 0 0,'0'0'1343'0'0,"1"2"-1104"0"0,1 1-259 0 0,0 0 1 0 0,0 0-1 0 0,1 0 1 0 0,0 0-1 0 0,-1-1 1 0 0,1 1-1 0 0,0-1 1 0 0,0 1 0 0 0,4 1-1 0 0,11 10-360 0 0,-2 1-67 0 0,-1 1 0 0 0,0 1 1 0 0,19 26-1 0 0,30 60-308 0 0,-30-46 669 0 0,11 17-55 0 0,100 146-489 0 0,-87-147 366 0 0,39 53-142 0 0,-28-32 234 0 0,89 93 0 0 0,-144-173 346 0 0,-1 0 0 0 0,2-1 0 0 0,-1-1 0 0 0,21 14 0 0 0,-30-23-109 0 0,0 0 1 0 0,1 0 0 0 0,-1-1 0 0 0,1 1 0 0 0,0-1 0 0 0,-1 0 0 0 0,1-1 0 0 0,0 1 0 0 0,0-1 0 0 0,0-1-1 0 0,0 1 1 0 0,0-1 0 0 0,0 0 0 0 0,1 0 0 0 0,-1 0 0 0 0,0-1 0 0 0,11-3 0 0 0,5-5 63 0 0,-1 0 0 0 0,1-2 0 0 0,-2-1 0 0 0,27-19 0 0 0,-36 24-81 0 0,39-29 247 0 0,-1-2 1 0 0,-2-2-1 0 0,-2-3 1 0 0,-2-1-1 0 0,-2-2 1 0 0,67-98-1 0 0,-100 132-242 0 0,170-235 918 0 0,66-38-978 0 0,-200 231-29 0 0,186-213-112 0 0,-110 141 272 0 0,80-87 231 0 0,-123 126-209 0 0,194-211 292 0 0,-133 153-387 0 0,318-342-49 0 0,-26 15-767 0 0,-171 189-124 0 0,100-119-58 0 0,-43 23-12 0 0</inkml:trace>
</inkml:ink>
</file>

<file path=ppt/ink/ink1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6.640"/>
    </inkml:context>
    <inkml:brush xml:id="br0">
      <inkml:brushProperty name="width" value="0.05" units="cm"/>
      <inkml:brushProperty name="height" value="0.05" units="cm"/>
      <inkml:brushProperty name="color" value="#E71224"/>
    </inkml:brush>
  </inkml:definitions>
  <inkml:trace contextRef="#ctx0" brushRef="#br0">151 39 12736 0 0,'-16'-7'401'0'0,"10"4"-326"0"0,0 0 0 0 0,0 1 0 0 0,-11-3 0 0 0,-3-1 511 0 0,17 5-446 0 0,-1 0 0 0 0,1 0 0 0 0,-1 0 0 0 0,1 0 0 0 0,-7 0 1 0 0,9 1-59 0 0,0 0 1 0 0,1 0 0 0 0,-1 0-1 0 0,0 0 1 0 0,0 0 0 0 0,0 0-1 0 0,0 0 1 0 0,0 0 0 0 0,0-1-1 0 0,1 1 1 0 0,-1 0 0 0 0,0-1-1 0 0,0 1 1 0 0,0 0 0 0 0,1-1-1 0 0,-1 1 1 0 0,-1-2 0 0 0,2 2-36 0 0,0 0 0 0 0,-1 0 0 0 0,1 0 0 0 0,0-1 0 0 0,-1 1 0 0 0,1 0 0 0 0,0 0 0 0 0,-1 0 0 0 0,1 0 0 0 0,0 0 0 0 0,-1-1 1 0 0,1 1-1 0 0,0 0 0 0 0,-1 0 0 0 0,1 0 0 0 0,-1 0 0 0 0,1 0 0 0 0,0 0 0 0 0,-1 0 0 0 0,1 0 0 0 0,0 1 0 0 0,-1-1 0 0 0,1 0 1 0 0,0 0-1 0 0,-1 0 0 0 0,1 0 0 0 0,-1 0 0 0 0,1 1 0 0 0,0-1 0 0 0,0 0 0 0 0,-1 0 0 0 0,1 0 0 0 0,0 1 0 0 0,-1-1 1 0 0,1 0-1 0 0,0 0 0 0 0,0 1 0 0 0,-1-1 0 0 0,1 0 0 0 0,0 1 0 0 0,0 0 0 0 0,-9 13 354 0 0,6-5-395 0 0,0 1 1 0 0,1 0-1 0 0,0-1 0 0 0,0 1 0 0 0,1 0 1 0 0,0 0-1 0 0,1 11 0 0 0,-1 8-3 0 0,2 167-3 0 0,3-77 0 0 0,-4-76 0 0 0,11 69 0 0 0,-7-104 3 0 0,-3-7 1 0 0,-1 1 1 0 0,1-1 0 0 0,0 0 0 0 0,-1 1 0 0 0,1-1 0 0 0,-1 1-1 0 0,1-1 1 0 0,-1 1 0 0 0,0-1 0 0 0,1 1 0 0 0,-1-1 0 0 0,0 1-1 0 0,0-1 1 0 0,0 3 0 0 0,0-4-6 0 0,0 1 0 0 0,0-1 0 0 0,0 0 0 0 0,0 0 0 0 0,0 0-1 0 0,0 1 1 0 0,0-1 0 0 0,0 0 0 0 0,1 0 0 0 0,-1 0 0 0 0,0 1 0 0 0,0-1 0 0 0,0 0-1 0 0,0 0 1 0 0,0 0 0 0 0,1 0 0 0 0,-1 1 0 0 0,0-1 0 0 0,0 0 0 0 0,0 0 0 0 0,1 0 0 0 0,-1 0-1 0 0,0 0 1 0 0,0 0 0 0 0,0 0 0 0 0,1 0 0 0 0,-1 1 0 0 0,0-1 0 0 0,0 0 0 0 0,0 0 0 0 0,1 0-1 0 0,-1 0 1 0 0,0 0 0 0 0,0 0 0 0 0,1 0 0 0 0,-1 0 0 0 0,0 0 0 0 0,0 0 0 0 0,1-1-1 0 0,-1 1 1 0 0,10-2-592 0 0,-1-3 189 0 0</inkml:trace>
</inkml:ink>
</file>

<file path=ppt/ink/ink1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7.141"/>
    </inkml:context>
    <inkml:brush xml:id="br0">
      <inkml:brushProperty name="width" value="0.05" units="cm"/>
      <inkml:brushProperty name="height" value="0.05" units="cm"/>
      <inkml:brushProperty name="color" value="#E71224"/>
    </inkml:brush>
  </inkml:definitions>
  <inkml:trace contextRef="#ctx0" brushRef="#br0">0 178 12248 0 0,'0'0'3425'0'0,"1"2"-3196"0"0,11 34 218 0 0,14 71 0 0 0,-3 45 487 0 0,-17-115-1185 0 0,-1 5 259 0 0,20 114-270 0 0,-15-107 111 0 0,-6-26 153 0 0,1 1 1 0 0,9 25 0 0 0,-2-29 67 0 0,-3-6-15 0 0,-1-2 26 0 0,-2-10-78 0 0,-2-1 53 0 0,-2 0-48 0 0,16 1-4 0 0,-17-2-13 0 0,20-2 222 0 0,-20 1-181 0 0,0 1 0 0 0,0-1-1 0 0,0 1 1 0 0,1-1 0 0 0,-1 0-1 0 0,0 0 1 0 0,0 0 0 0 0,-1 1 0 0 0,1-1-1 0 0,0 0 1 0 0,0 0 0 0 0,1-2-1 0 0,0 1 52 0 0,-1-1 0 0 0,1 1 0 0 0,-1 0 0 0 0,1-1 0 0 0,-1 1-1 0 0,0 0 1 0 0,0-1 0 0 0,0 0 0 0 0,0 1 0 0 0,0-1-1 0 0,-1 1 1 0 0,1-1 0 0 0,-1 0 0 0 0,0 0 0 0 0,0 1 0 0 0,0-5-1 0 0,-2-27 1004 0 0,-8-45-1 0 0,2 19-381 0 0,-18-131 736 0 0,12 87-381 0 0,-30-118-1 0 0,36 196-772 0 0,5 16-210 0 0,0 0-1 0 0,0-1 0 0 0,1 1 1 0 0,-1-17-1 0 0,-2 0-31 0 0,5 25-112 0 0,0-4-99 0 0,0-11-1483 0 0,0 8 772 0 0</inkml:trace>
</inkml:ink>
</file>

<file path=ppt/ink/ink1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7.906"/>
    </inkml:context>
    <inkml:brush xml:id="br0">
      <inkml:brushProperty name="width" value="0.05" units="cm"/>
      <inkml:brushProperty name="height" value="0.05" units="cm"/>
      <inkml:brushProperty name="color" value="#E71224"/>
    </inkml:brush>
  </inkml:definitions>
  <inkml:trace contextRef="#ctx0" brushRef="#br0">100 0 14072 0 0,'0'0'842'0'0,"-12"1"2093"0"0,-6 8-557 0 0,14-8-2204 0 0,0 1-1 0 0,0-1 1 0 0,1 1-1 0 0,-1 0 1 0 0,-5 4 0 0 0,6-2-177 0 0,-1-1 0 0 0,1 0 0 0 0,0 1 0 0 0,0 0 0 0 0,0 0 0 0 0,1 0 0 0 0,-1 0 0 0 0,1 0 0 0 0,0 0 0 0 0,0 1 0 0 0,1-1 0 0 0,-1 1 0 0 0,1-1 0 0 0,0 1 0 0 0,0-1 0 0 0,0 1 0 0 0,1 0 0 0 0,0 0 0 0 0,0-1 0 0 0,0 1 0 0 0,1 6 0 0 0,0-5-18 0 0,-1-1 1 0 0,2 1 0 0 0,-1 0-1 0 0,0-1 1 0 0,1 1 0 0 0,0-1-1 0 0,1 0 1 0 0,-1 0 0 0 0,1 1-1 0 0,0-2 1 0 0,0 1 0 0 0,0 0-1 0 0,1-1 1 0 0,0 1 0 0 0,0-1-1 0 0,0 0 1 0 0,7 5 0 0 0,-8-7 15 0 0,0-1 1 0 0,1 1 0 0 0,-1-1 0 0 0,0 0-1 0 0,1 0 1 0 0,-1 0 0 0 0,0 0 0 0 0,1-1-1 0 0,-1 1 1 0 0,1-1 0 0 0,5 0 0 0 0,-6 0 29 0 0,-1 0 0 0 0,1-1 0 0 0,0 1 0 0 0,0 0 0 0 0,-1-1 0 0 0,1 0 0 0 0,0 0 0 0 0,-1 0 0 0 0,1 0 0 0 0,0 0 0 0 0,-1 0 0 0 0,0-1 0 0 0,1 1 0 0 0,2-3 0 0 0,0-14 336 0 0,-5 13-238 0 0,0 1 1 0 0,0-1-1 0 0,0 1 0 0 0,0-1 1 0 0,-1 1-1 0 0,0-1 0 0 0,0 1 1 0 0,0-1-1 0 0,0 1 0 0 0,-1 0 1 0 0,0-1-1 0 0,0 1 0 0 0,0 0 1 0 0,0 0-1 0 0,-4-5 0 0 0,0 1-120 0 0,4 5 2 0 0,0 1 0 0 0,0-1 0 0 0,0 1-1 0 0,0 0 1 0 0,0-1 0 0 0,0 1 0 0 0,-1 0-1 0 0,1 0 1 0 0,-4-2 0 0 0,-5-3 346 0 0,10 6-312 0 0,0 0 1 0 0,0 0-1 0 0,1 1 0 0 0,-1-1 0 0 0,0 1 1 0 0,0-1-1 0 0,0 1 0 0 0,0-1 1 0 0,0 1-1 0 0,0-1 0 0 0,0 1 1 0 0,0 0-1 0 0,-1-1 0 0 0,-14-3 332 0 0,-10 0-231 0 0,-5 4-241 0 0,30 0-3 0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04.388"/>
    </inkml:context>
    <inkml:brush xml:id="br0">
      <inkml:brushProperty name="width" value="0.05" units="cm"/>
      <inkml:brushProperty name="height" value="0.05" units="cm"/>
      <inkml:brushProperty name="color" value="#E71224"/>
    </inkml:brush>
  </inkml:definitions>
  <inkml:trace contextRef="#ctx0" brushRef="#br0">1 1 19895 0 0,'0'0'455'0'0,"0"0"61"0"0,0 0 28 0 0,0 0-61 0 0,0 0-299 0 0,0 0-86 0 0,0 0-2 0 0,0 0 0 0 0,0 0-161 0 0,0 0-679 0 0,0 0-301 0 0,0 0-1187 0 0,0 0-4513 0 0</inkml:trace>
</inkml:ink>
</file>

<file path=ppt/ink/ink1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8.235"/>
    </inkml:context>
    <inkml:brush xml:id="br0">
      <inkml:brushProperty name="width" value="0.05" units="cm"/>
      <inkml:brushProperty name="height" value="0.05" units="cm"/>
      <inkml:brushProperty name="color" value="#E71224"/>
    </inkml:brush>
  </inkml:definitions>
  <inkml:trace contextRef="#ctx0" brushRef="#br0">11 0 15168 0 0,'0'0'882'0'0,"-1"3"-726"0"0,-6 26 1178 0 0,5 19-927 0 0,13 118-888 0 0,-11-165 478 0 0,16 78 301 0 0,-15-73-229 0 0,0-2 0 0 0,0 1 0 0 0,1 0 0 0 0,0 0 0 0 0,0 0 1 0 0,3 6-1 0 0,-4-10-907 0 0</inkml:trace>
</inkml:ink>
</file>

<file path=ppt/ink/ink1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8.563"/>
    </inkml:context>
    <inkml:brush xml:id="br0">
      <inkml:brushProperty name="width" value="0.05" units="cm"/>
      <inkml:brushProperty name="height" value="0.05" units="cm"/>
      <inkml:brushProperty name="color" value="#E71224"/>
    </inkml:brush>
  </inkml:definitions>
  <inkml:trace contextRef="#ctx0" brushRef="#br0">1 23 14592 0 0,'0'0'622'0'0,"4"15"1433"0"0,-4-15-2002 0 0,1 1 0 0 0,-1-1 0 0 0,0 1 1 0 0,0-1-1 0 0,1 1 0 0 0,-1-1 0 0 0,0 1 1 0 0,1-1-1 0 0,-1 1 0 0 0,0-1 0 0 0,1 0 0 0 0,-1 1 1 0 0,1-1-1 0 0,-1 0 0 0 0,1 1 0 0 0,-1-1 0 0 0,1 0 1 0 0,-1 1-1 0 0,1-1 0 0 0,-1 0 0 0 0,1 0 0 0 0,-1 0 1 0 0,1 1-1 0 0,-1-1 0 0 0,1 0 0 0 0,0 0 1 0 0,-1 0-1 0 0,1 0 0 0 0,-1 0 0 0 0,1 0 0 0 0,-1 0 1 0 0,2-1-1 0 0,5 9 448 0 0,24-1-84 0 0,-23-8-573 0 0,-1 1-1 0 0,1-1 0 0 0,-1 0 0 0 0,0-1 0 0 0,1 0 1 0 0,-1 0-1 0 0,0 0 0 0 0,0-1 0 0 0,0 0 0 0 0,0 0 1 0 0,-1-1-1 0 0,1 0 0 0 0,-1 0 0 0 0,11-10 0 0 0,3-1-1178 0 0</inkml:trace>
</inkml:ink>
</file>

<file path=ppt/ink/ink1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8.907"/>
    </inkml:context>
    <inkml:brush xml:id="br0">
      <inkml:brushProperty name="width" value="0.05" units="cm"/>
      <inkml:brushProperty name="height" value="0.05" units="cm"/>
      <inkml:brushProperty name="color" value="#E71224"/>
    </inkml:brush>
  </inkml:definitions>
  <inkml:trace contextRef="#ctx0" brushRef="#br0">14 146 12736 0 0,'-4'14'396'0'0,"1"1"0"0"0,0-1 0 0 0,1 1 0 0 0,1 0 0 0 0,0-1 0 0 0,3 28 1 0 0,-1-3 8 0 0,0-3-394 0 0,8 58 0 0 0,-8-90-11 0 0,-1-1 0 0 0,1 0 0 0 0,1 0 0 0 0,-1 0 0 0 0,0 0 0 0 0,1 0 0 0 0,0 0 0 0 0,0 0 0 0 0,-1-1 0 0 0,6 6 0 0 0,26 22 0 0 0,-17-17 0 0 0,-10-5 0 0 0</inkml:trace>
  <inkml:trace contextRef="#ctx0" brushRef="#br0" timeOffset="1">93 15 18991 0 0,'-5'-14'3054'0'0</inkml:trace>
</inkml:ink>
</file>

<file path=ppt/ink/ink1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9.422"/>
    </inkml:context>
    <inkml:brush xml:id="br0">
      <inkml:brushProperty name="width" value="0.05" units="cm"/>
      <inkml:brushProperty name="height" value="0.05" units="cm"/>
      <inkml:brushProperty name="color" value="#E71224"/>
    </inkml:brush>
  </inkml:definitions>
  <inkml:trace contextRef="#ctx0" brushRef="#br0">7 0 18207 0 0,'0'0'3271'0'0,"-1"3"-3063"0"0,0 2-182 0 0,-1 0 0 0 0,1 1 0 0 0,0 0-1 0 0,1-1 1 0 0,-1 1 0 0 0,1-1 0 0 0,1 8 0 0 0,6 45-584 0 0,-3-28 413 0 0,0-4 50 0 0,68 406-483 0 0,-9-99-644 0 0,-18-100-2337 0 0,-29-166 1847 0 0</inkml:trace>
</inkml:ink>
</file>

<file path=ppt/ink/ink1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39.750"/>
    </inkml:context>
    <inkml:brush xml:id="br0">
      <inkml:brushProperty name="width" value="0.05" units="cm"/>
      <inkml:brushProperty name="height" value="0.05" units="cm"/>
      <inkml:brushProperty name="color" value="#E71224"/>
    </inkml:brush>
  </inkml:definitions>
  <inkml:trace contextRef="#ctx0" brushRef="#br0">1 0 14000 0 0,'0'0'6958'0'0,"1"0"-6461"0"0,7 1-48 0 0,-1 1-1 0 0,0-1 0 0 0,10 5 1 0 0,12-1-251 0 0,13 9-330 0 0,-31-9 16 0 0</inkml:trace>
</inkml:ink>
</file>

<file path=ppt/ink/ink1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40.079"/>
    </inkml:context>
    <inkml:brush xml:id="br0">
      <inkml:brushProperty name="width" value="0.05" units="cm"/>
      <inkml:brushProperty name="height" value="0.05" units="cm"/>
      <inkml:brushProperty name="color" value="#E71224"/>
    </inkml:brush>
  </inkml:definitions>
  <inkml:trace contextRef="#ctx0" brushRef="#br0">1 0 16272 0 0,'0'0'6134'0'0</inkml:trace>
</inkml:ink>
</file>

<file path=ppt/ink/ink1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40.423"/>
    </inkml:context>
    <inkml:brush xml:id="br0">
      <inkml:brushProperty name="width" value="0.05" units="cm"/>
      <inkml:brushProperty name="height" value="0.05" units="cm"/>
      <inkml:brushProperty name="color" value="#E71224"/>
    </inkml:brush>
  </inkml:definitions>
  <inkml:trace contextRef="#ctx0" brushRef="#br0">16 1 18199 0 0,'0'0'2051'0'0,"-1"1"-1651"0"0,-13 25 1003 0 0,13-25-1663 0 0</inkml:trace>
</inkml:ink>
</file>

<file path=ppt/ink/ink1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41.252"/>
    </inkml:context>
    <inkml:brush xml:id="br0">
      <inkml:brushProperty name="width" value="0.05" units="cm"/>
      <inkml:brushProperty name="height" value="0.05" units="cm"/>
      <inkml:brushProperty name="color" value="#E71224"/>
    </inkml:brush>
  </inkml:definitions>
  <inkml:trace contextRef="#ctx0" brushRef="#br0">1 273 16328 0 0,'0'0'1475'0'0,"0"2"-1201"0"0,0 5-189 0 0,0-6-80 0 0,0 0 0 0 0,0 1-1 0 0,1-1 1 0 0,-1 0 0 0 0,1 0-1 0 0,-1 1 1 0 0,1-1 0 0 0,-1 0 0 0 0,1 0-1 0 0,-1 0 1 0 0,1 0 0 0 0,0 0-1 0 0,0 0 1 0 0,0 0 0 0 0,-1 0 0 0 0,1 0-1 0 0,1 1 1 0 0,19 12-19 0 0,-16-11 20 0 0,-2-1 22 0 0,1 0 0 0 0,0 0 0 0 0,-1 0-1 0 0,1-1 1 0 0,0 1 0 0 0,0-1-1 0 0,0 0 1 0 0,0 0 0 0 0,0-1-1 0 0,0 1 1 0 0,0-1 0 0 0,5 0-1 0 0,-7 0 9 0 0,-1 0 0 0 0,0-1-1 0 0,1 1 1 0 0,-1 0 0 0 0,1-1-1 0 0,-1 1 1 0 0,0 0 0 0 0,1-1-1 0 0,-1 0 1 0 0,0 1 0 0 0,0-1-1 0 0,1 0 1 0 0,-1 0 0 0 0,0 0-1 0 0,0 0 1 0 0,0 0 0 0 0,1-1-1 0 0,14-22 594 0 0,-12 18-396 0 0,-3 3-134 0 0,1 0 0 0 0,-1 0 0 0 0,0 0 0 0 0,0 0-1 0 0,-1 0 1 0 0,1 0 0 0 0,-1 0 0 0 0,1 0 0 0 0,-1 0-1 0 0,0 0 1 0 0,0 0 0 0 0,-1 0 0 0 0,1-1 0 0 0,0 1 0 0 0,-1 0-1 0 0,-2-5 1 0 0,-1-4 88 0 0,0 0 0 0 0,-12-19-1 0 0,14 28-186 0 0,2 2 0 0 0,-4-19 0 0 0,-1 11 0 0 0,5 9 0 0 0,0 0 0 0 0,-1 0 1 0 0,1-1-1 0 0,0 1 0 0 0,0 0 0 0 0,-1 0 0 0 0,1-1 0 0 0,0 1 0 0 0,-1 0 0 0 0,1 0 0 0 0,0 0 0 0 0,-1-1 0 0 0,1 1 0 0 0,0 0 1 0 0,-1 0-1 0 0,1 0 0 0 0,0 0 0 0 0,-1 0 0 0 0,1 0 0 0 0,0 0 0 0 0,-1 0 0 0 0,1 0 0 0 0,-1 0 0 0 0,1 0 0 0 0,0 0 1 0 0,-1 0-1 0 0,1 0 0 0 0,0 0 0 0 0,-1 0 0 0 0,1 1 0 0 0,0-1 0 0 0,-1 0 0 0 0,1 0 0 0 0,0 0 0 0 0,-1 1 0 0 0,1-1 0 0 0,-1 0 0 0 0,-10 13-138 0 0,5-6-105 0 0,3-4 162 0 0,-1 1 0 0 0,1 0 0 0 0,0 0 1 0 0,1 0-1 0 0,-1 0 0 0 0,1 1 0 0 0,0-1 1 0 0,0 1-1 0 0,0 0 0 0 0,0-1 0 0 0,1 1 1 0 0,0 0-1 0 0,0 0 0 0 0,0 0 0 0 0,1 0 1 0 0,-1 9-1 0 0,1-6 55 0 0,1 0 1 0 0,0 1-1 0 0,0-1 0 0 0,1 0 1 0 0,0 0-1 0 0,0 0 0 0 0,0 0 1 0 0,1 0-1 0 0,6 11 0 0 0,-6-15 1 0 0,-1 0-1 0 0,0 0 0 0 0,1 0 1 0 0,0 0-1 0 0,0-1 0 0 0,0 1 1 0 0,0-1-1 0 0,0 0 0 0 0,1 0 0 0 0,0 0 1 0 0,-1 0-1 0 0,1-1 0 0 0,0 1 1 0 0,0-1-1 0 0,1 0 0 0 0,-1 0 1 0 0,0-1-1 0 0,1 1 0 0 0,-1-1 0 0 0,1 0 1 0 0,8 1-1 0 0,1-1-10 0 0,-10 0 20 0 0,1-1 1 0 0,0 0-1 0 0,0 0 1 0 0,0 0-1 0 0,0-1 0 0 0,5-1 1 0 0,-6 2-5 0 0,0-1 0 0 0,0 0 0 0 0,0-1 1 0 0,0 1-1 0 0,0-1 0 0 0,-1 0 0 0 0,1 0 0 0 0,0 0 1 0 0,5-5-1 0 0,0 0-113 0 0,-1-1-1 0 0,9-11 1 0 0,16-15-271 0 0,-11 15 182 0 0,6-4 145 0 0,0-2 1 0 0,40-47-1 0 0,-63 65 43 0 0,1 1-1 0 0,1 0 1 0 0,12-9-1 0 0,12-11-111 0 0,-15 9 114 0 0,0 2 0 0 0,2 0 0 0 0,0 1 0 0 0,25-14 0 0 0,-30 20 275 0 0,-11 5-73 0 0,1 1-1 0 0,1 0 1 0 0,-1 1 0 0 0,0-1-1 0 0,0 0 1 0 0,1 1-1 0 0,-1 0 1 0 0,5-2 0 0 0,-3 1 3770 0 0,-15 5-210 0 0,-4 2-3730 0 0,-4 3 0 0 0,14-2 0 0 0,3-5 0 0 0,1 0 0 0 0,-1 1 0 0 0,0-1 0 0 0,0 0 0 0 0,0 0 0 0 0,0 0 0 0 0,0 0 0 0 0,0 0 0 0 0,0 0 0 0 0,-1 0 0 0 0,1 0 0 0 0,0 0 0 0 0,-1-1 0 0 0,1 1 0 0 0,0 0 0 0 0,-3 0 0 0 0,-4 4 0 0 0,1-1 0 0 0,-1 2 0 0 0,1-1 0 0 0,-11 11 0 0 0,-35 28 0 0 0,47-39 0 0 0,1-2 0 0 0,1 2 0 0 0,-1-1 0 0 0,0 0 0 0 0,-5 9 0 0 0,4-3 0 0 0,-1 6 0 0 0,8-12 0 0 0,0-1 0 0 0,0-1 0 0 0,0 1 0 0 0,0 0 0 0 0,1 0 0 0 0,-1-1 0 0 0,1 1 0 0 0,-1-1 0 0 0,1 1 0 0 0,0-1 0 0 0,0 0 0 0 0,0 1 0 0 0,0-1 0 0 0,0 0 0 0 0,1 0 0 0 0,-1-1 0 0 0,3 3 0 0 0,8 3 0 0 0,26 13 0 0 0,-11-7 0 0 0,-12-3 0 0 0,25 20 0 0 0,6 4 0 0 0,-41-31 0 0 0,-1 1 0 0 0,0 0 0 0 0,0 0 0 0 0,0 0 0 0 0,5 6 0 0 0,-3-1 0 0 0,0 1 0 0 0,0 0 0 0 0,5 11 0 0 0,-7-11 0 0 0,-5 0 0 0 0,-1-8 29 0 0,0 0 1 0 0,-1 0-1 0 0,1 0 0 0 0,0 0 0 0 0,0-1 0 0 0,-1 1 0 0 0,1 0 1 0 0,-1 0-1 0 0,0-1 0 0 0,0 1 0 0 0,1-1 0 0 0,-1 0 0 0 0,0 1 1 0 0,0-1-1 0 0,0 0 0 0 0,-3 1 0 0 0,-1 1 95 0 0,-1 0 0 0 0,0-1 0 0 0,-12 3 0 0 0,15-5-215 0 0,1 1 0 0 0,0-1-1 0 0,0-1 1 0 0,0 1 0 0 0,0 0-1 0 0,-5-2 1 0 0,-12 0-667 0 0,6 2-53 0 0</inkml:trace>
</inkml:ink>
</file>

<file path=ppt/ink/ink1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45.644"/>
    </inkml:context>
    <inkml:brush xml:id="br0">
      <inkml:brushProperty name="width" value="0.05" units="cm"/>
      <inkml:brushProperty name="height" value="0.05" units="cm"/>
      <inkml:brushProperty name="color" value="#E71224"/>
    </inkml:brush>
  </inkml:definitions>
  <inkml:trace contextRef="#ctx0" brushRef="#br0">4 0 11168 0 0,'0'0'12622'0'0,"6"5"-11317"0"0,-6 23-825 0 0,0-28-480 0 0,0 1 0 0 0,0-1 0 0 0,0 1 0 0 0,0 0 0 0 0,0-1 0 0 0,0 1 0 0 0,0-1 0 0 0,0 1 0 0 0,0-1 0 0 0,0 1 0 0 0,0 0 0 0 0,0-1 0 0 0,0 1 0 0 0,0-1 0 0 0,0 1 0 0 0,0-1 0 0 0,-1 1 0 0 0,1-1 0 0 0,0 1 0 0 0,-1-1 0 0 0,1 1 0 0 0,0-1 0 0 0,-1 1 0 0 0,1 0 0 0 0,-1-1 0 0 0,1 1 0 0 0,0-1 0 0 0,-1 1 0 0 0,1-1 0 0 0,0 1 0 0 0,-1-1 0 0 0,1 1 0 0 0,0 0 0 0 0,0-1 0 0 0,0 1 0 0 0,0-1 0 0 0,0 1 0 0 0,-1 0 0 0 0,1-1 0 0 0,0 1 0 0 0,0-1 0 0 0,0 1 0 0 0,1 0 0 0 0,-1-1 0 0 0,0 1 0 0 0,0-1 0 0 0,0 2 0 0 0,-1 12 0 0 0,-2-4 0 0 0,4-7 0 0 0,-1-3 0 0 0,1 1 0 0 0,-1-1 0 0 0,1 1 0 0 0,-1 0 0 0 0,0-1 0 0 0,1 1 0 0 0,-1-1 0 0 0,0 1 0 0 0,0 0 0 0 0,0-1 0 0 0,1 1 0 0 0,-1 0 0 0 0,0 0 0 0 0,0-1 0 0 0,0 1 0 0 0,0 0 0 0 0,0-1 0 0 0,0 1 0 0 0,0 0 0 0 0,-1 1 0 0 0,7 49 0 0 0,-7-49 0 0 0,1 0 0 0 0,0-1 0 0 0,0 1 0 0 0,0 0 0 0 0,1 0 0 0 0,-1 0 0 0 0,0-1 0 0 0,1 1 0 0 0,-1 0 0 0 0,1 1 0 0 0,0-1 0 0 0,-1-1 0 0 0,1 1 0 0 0,-1-1 0 0 0,1 1 0 0 0,-1 0 0 0 0,0-1 0 0 0,0 1 0 0 0,0-1 0 0 0,0 1 0 0 0,0 1 0 0 0,1 4 0 0 0,2 0 23 0 0,-2-7-17 0 0,-1 0 1 0 0,0 1-1 0 0,0-1 1 0 0,0 0-1 0 0,0 1 0 0 0,1-1 1 0 0,-1 0-1 0 0,0 1 1 0 0,0-1-1 0 0,0 0 1 0 0,0 1-1 0 0,0-1 0 0 0,0 1 1 0 0,0-1-1 0 0,0 0 1 0 0,0 1-1 0 0,0-1 1 0 0,0 0-1 0 0,0 1 0 0 0,0 0 1 0 0,-1 3 1334 0 0</inkml:trace>
</inkml:ink>
</file>

<file path=ppt/ink/ink1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0:58.914"/>
    </inkml:context>
    <inkml:brush xml:id="br0">
      <inkml:brushProperty name="width" value="0.05" units="cm"/>
      <inkml:brushProperty name="height" value="0.05" units="cm"/>
      <inkml:brushProperty name="color" value="#E71224"/>
    </inkml:brush>
  </inkml:definitions>
  <inkml:trace contextRef="#ctx0" brushRef="#br0">460 2556 17631 0 0,'-13'-14'202'0'0,"2"-1"0"0"0,0 0 0 0 0,1-1 0 0 0,-11-22 0 0 0,-27-71-51 0 0,4 8 240 0 0,9 38 158 0 0,-57-78 0 0 0,77 120-439 0 0,-20-23 95 0 0,23 31-122 0 0,1-1-1 0 0,-14-22 0 0 0,12 10-36 0 0,2-1-1 0 0,1 1 1 0 0,0-2 0 0 0,3 0-1 0 0,-9-48 1 0 0,12 45-65 0 0,1 0 0 0 0,1 0 1 0 0,2-1-1 0 0,1 1 0 0 0,1 0 1 0 0,2 0-1 0 0,14-58 0 0 0,-11 68-17 0 0,0 1-1 0 0,2 1 0 0 0,20-36 0 0 0,43-50-161 0 0,-45 67 143 0 0,-2-2-242 0 0,39-82 0 0 0,-12 18-103 0 0,35-36 752 0 0,-75 124-307 0 0,1-1 1 0 0,0 2 0 0 0,1 0 0 0 0,1 1 0 0 0,32-24-1 0 0,-10 16-45 0 0,1 1 0 0 0,1 2 0 0 0,61-21 0 0 0,-23 10 0 0 0,29-12-5 0 0,2 4 1 0 0,197-41-1 0 0,29 0-61 0 0,254-68 165 0 0,-400 102-88 0 0,-4 0-242 0 0,-150 40 236 0 0,1 1 0 0 0,0 2 0 0 0,0 1-1 0 0,0 2 1 0 0,0 2 0 0 0,-1 0 0 0 0,38 10 0 0 0,-54-8-4 0 0,-1 1 0 0 0,0 0 1 0 0,0 1-1 0 0,0 1 0 0 0,-1 0 1 0 0,-1 1-1 0 0,1 1 0 0 0,19 16 0 0 0,9 12 19 0 0,49 56-1 0 0,-47-46 16 0 0,166 166 210 0 0,-180-179-196 0 0,-2 0 1 0 0,-2 2-1 0 0,-1 1 0 0 0,28 53 0 0 0,68 170 25 0 0,-86-169-80 0 0,28 110 0 0 0,9 100 135 0 0,-39-154 196 0 0,3 108-54 0 0,-34-218-386 0 0,0 4-19 0 0,-5 83 0 0 0,-18 42 492 0 0,16-141-341 0 0,-2 0-1 0 0,-1-1 0 0 0,-1 1 0 0 0,-1-1 0 0 0,-2-1 1 0 0,0 0-1 0 0,-1 0 0 0 0,-2-1 0 0 0,0-1 1 0 0,-1 0-1 0 0,-22 25 0 0 0,21-31 142 0 0,-2-1-1 0 0,0 0 1 0 0,0-1 0 0 0,-2-1-1 0 0,-31 17 1 0 0,-105 43 804 0 0,150-71-941 0 0,-51 20 0 0 0,-1-3 0 0 0,-1-2-1 0 0,0-3 1 0 0,-1-2 0 0 0,-110 7-1 0 0,4-14 881 0 0,-181-16 0 0 0,-160-48 1025 0 0,196 2-1226 0 0,79 14-816 0 0,57 8-4 0 0,-275-92 0 0 0,355 97 5 0 0,-52-19-290 0 0,130 43 284 0 0,-21-7-109 0 0,-41-22 0 0 0,67 29-38 0 0,1 0 0 0 0,0-1 0 0 0,0 0 0 0 0,0 0 0 0 0,1-1 0 0 0,0 0 0 0 0,1-1 0 0 0,-10-12 0 0 0,-4-15-1483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06.200"/>
    </inkml:context>
    <inkml:brush xml:id="br0">
      <inkml:brushProperty name="width" value="0.05" units="cm"/>
      <inkml:brushProperty name="height" value="0.05" units="cm"/>
      <inkml:brushProperty name="color" value="#E71224"/>
    </inkml:brush>
  </inkml:definitions>
  <inkml:trace contextRef="#ctx0" brushRef="#br0">19 5 11072 0 0,'0'0'312'0'0,"0"0"72"0"0,0 0-304 0 0,0 0-80 0 0,0 0 0 0 0,0 0 0 0 0,0 0 208 0 0,0 0 24 0 0,0 0 8 0 0,-9 0 0 0 0,9 0 16 0 0,0 0 0 0 0,0 0 0 0 0,-10-4 0 0 0,10 4-400 0 0,0 0-80 0 0,0 0-8 0 0,0 0-5072 0 0</inkml:trace>
</inkml:ink>
</file>

<file path=ppt/ink/ink1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1.883"/>
    </inkml:context>
    <inkml:brush xml:id="br0">
      <inkml:brushProperty name="width" value="0.05" units="cm"/>
      <inkml:brushProperty name="height" value="0.05" units="cm"/>
      <inkml:brushProperty name="color" value="#E71224"/>
    </inkml:brush>
  </inkml:definitions>
  <inkml:trace contextRef="#ctx0" brushRef="#br0">17 0 7568 0 0,'0'0'166'0'0,"-1"3"29"0"0,-2 9-93 0 0,0 1 1 0 0,1 1-1 0 0,0-1 0 0 0,1 0 0 0 0,2 27 1 0 0,-1-18 106 0 0,-5 26-193 0 0,5-48-16 0 0,0 5 0 0 0,0 0 0 0 0,0 0 0 0 0,1 0 0 0 0,-1 0 0 0 0,1 0 0 0 0,1 0 0 0 0,-1 0 0 0 0,4 8 0 0 0,-4-5 0 0 0,-1 1 0 0 0</inkml:trace>
</inkml:ink>
</file>

<file path=ppt/ink/ink1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2.228"/>
    </inkml:context>
    <inkml:brush xml:id="br0">
      <inkml:brushProperty name="width" value="0.05" units="cm"/>
      <inkml:brushProperty name="height" value="0.05" units="cm"/>
      <inkml:brushProperty name="color" value="#E71224"/>
    </inkml:brush>
  </inkml:definitions>
  <inkml:trace contextRef="#ctx0" brushRef="#br0">1 6 10224 0 0,'0'0'1018'0'0,"5"-1"-588"0"0,0 0-73 0 0,1 0 1 0 0,-1 0-1 0 0,1 0 1 0 0,-1 1-1 0 0,7 0 1 0 0,-10 0 641 0 0,0 0-557 0 0,6 0-292 0 0,-3 0-113 0 0,-4 0 198 0 0,8 0-4451 0 0</inkml:trace>
</inkml:ink>
</file>

<file path=ppt/ink/ink1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2.556"/>
    </inkml:context>
    <inkml:brush xml:id="br0">
      <inkml:brushProperty name="width" value="0.05" units="cm"/>
      <inkml:brushProperty name="height" value="0.05" units="cm"/>
      <inkml:brushProperty name="color" value="#E71224"/>
    </inkml:brush>
  </inkml:definitions>
  <inkml:trace contextRef="#ctx0" brushRef="#br0">0 0 10792 0 0,'0'0'1466'0'0,"2"2"-956"0"0,1 0-447 0 0,-1-1 1 0 0,1 1 0 0 0,0-1-1 0 0,0 0 1 0 0,0 0-1 0 0,0 0 1 0 0,0 0 0 0 0,0 0-1 0 0,0-1 1 0 0,0 1 0 0 0,3-1-1 0 0,41 1 1200 0 0,-29-1-881 0 0,-17 0-318 0 0,8 0 158 0 0</inkml:trace>
</inkml:ink>
</file>

<file path=ppt/ink/ink1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2.931"/>
    </inkml:context>
    <inkml:brush xml:id="br0">
      <inkml:brushProperty name="width" value="0.05" units="cm"/>
      <inkml:brushProperty name="height" value="0.05" units="cm"/>
      <inkml:brushProperty name="color" value="#E71224"/>
    </inkml:brush>
  </inkml:definitions>
  <inkml:trace contextRef="#ctx0" brushRef="#br0">12 0 7688 0 0,'0'0'361'0'0,"-1"2"-152"0"0,-1 1-186 0 0,1 1 0 0 0,-1 0 0 0 0,1-1 0 0 0,0 1 0 0 0,0 0 0 0 0,0 0 0 0 0,0-1 0 0 0,1 1 0 0 0,-1 7 0 0 0,5 39 186 0 0,-1-9 158 0 0,-3 238-173 0 0,-4-207-171 0 0,2-44-18 0 0,1-1-1 0 0,3 32 0 0 0,-2-19 95 0 0,-1-20-10 0 0,1-4 5 0 0</inkml:trace>
</inkml:ink>
</file>

<file path=ppt/ink/ink1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3.275"/>
    </inkml:context>
    <inkml:brush xml:id="br0">
      <inkml:brushProperty name="width" value="0.05" units="cm"/>
      <inkml:brushProperty name="height" value="0.05" units="cm"/>
      <inkml:brushProperty name="color" value="#E71224"/>
    </inkml:brush>
  </inkml:definitions>
  <inkml:trace contextRef="#ctx0" brushRef="#br0">1 1 12064 0 0,'5'7'586'0'0,"16"5"137"0"0,-4-1-496 0 0,-14-10-41 0 0,-1 1 0 0 0,1-1 0 0 0,-1 1 1 0 0,1 0-1 0 0,-1 0 0 0 0,0 0 0 0 0,1 0 0 0 0,2 4 1 0 0,-4-5 55 0 0,9 8 440 0 0</inkml:trace>
</inkml:ink>
</file>

<file path=ppt/ink/ink1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3.603"/>
    </inkml:context>
    <inkml:brush xml:id="br0">
      <inkml:brushProperty name="width" value="0.05" units="cm"/>
      <inkml:brushProperty name="height" value="0.05" units="cm"/>
      <inkml:brushProperty name="color" value="#E71224"/>
    </inkml:brush>
  </inkml:definitions>
  <inkml:trace contextRef="#ctx0" brushRef="#br0">0 0 12248 0 0,'0'0'1504'0'0,"0"12"-954"0"0,1-3-549 0 0,-1 1 0 0 0,2-1 1 0 0,0 1-1 0 0,0-1 0 0 0,0 1 0 0 0,1-1 0 0 0,1 0 0 0 0,0 0 0 0 0,0-1 0 0 0,0 1 0 0 0,11 14 1 0 0,-10-17-15 0 0,0-1 0 0 0,0 1 0 0 0,1-1 0 0 0,-1-1 0 0 0,1 1 0 0 0,0-1 0 0 0,0 0 0 0 0,1 0 1 0 0,-1 0-1 0 0,1-1 0 0 0,8 3 0 0 0,63 22-659 0 0,34 7 1287 0 0,-67-20-615 0 0,51 19 64 0 0,-71-26-15 0 0,-9-7 190 0 0,-15-1-189 0 0</inkml:trace>
</inkml:ink>
</file>

<file path=ppt/ink/ink1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3.963"/>
    </inkml:context>
    <inkml:brush xml:id="br0">
      <inkml:brushProperty name="width" value="0.05" units="cm"/>
      <inkml:brushProperty name="height" value="0.05" units="cm"/>
      <inkml:brushProperty name="color" value="#E71224"/>
    </inkml:brush>
  </inkml:definitions>
  <inkml:trace contextRef="#ctx0" brushRef="#br0">0 0 20031 0 0,'0'0'1008'0'0,"0"9"-2000"0"0</inkml:trace>
</inkml:ink>
</file>

<file path=ppt/ink/ink1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4.479"/>
    </inkml:context>
    <inkml:brush xml:id="br0">
      <inkml:brushProperty name="width" value="0.05" units="cm"/>
      <inkml:brushProperty name="height" value="0.05" units="cm"/>
      <inkml:brushProperty name="color" value="#E71224"/>
    </inkml:brush>
  </inkml:definitions>
  <inkml:trace contextRef="#ctx0" brushRef="#br0">6 0 14184 0 0,'0'0'613'0'0,"0"3"-502"0"0,-5 51 149 0 0,10 75-1036 0 0,4-7 313 0 0,-1-49 450 0 0,-4-28-229 0 0,18 70 0 0 0,-20-106 250 0 0,0 0 1 0 0,1-1-1 0 0,0 0 1 0 0,0 1-1 0 0,1-1 1 0 0,9 14 0 0 0,-12-20 776 0 0,1-3-278 0 0,1 0-463 0 0,1 0 0 0 0,-1-1 0 0 0,0 1 0 0 0,0-1 0 0 0,0 0 0 0 0,0 0 0 0 0,0 0 0 0 0,0-1 0 0 0,-1 1 0 0 0,1 0 1 0 0,-1-1-1 0 0,0 0 0 0 0,1 0 0 0 0,2-5 0 0 0,0-1-55 0 0,-1 0 1 0 0,-1 1-1 0 0,1-2 0 0 0,2-14 1 0 0,6-30 53 0 0,-5 22 1403 0 0,14-41 0 0 0,-19 64-875 0 0,-2 7-535 0 0,0 0 1 0 0,0 0-1 0 0,0 0 0 0 0,1 0 1 0 0,-1 0-1 0 0,1 0 1 0 0,0 0-1 0 0,0 0 1 0 0,-1 1-1 0 0,1-1 1 0 0,0 0-1 0 0,2-1 0 0 0,-1 1-104 0 0,0 2 50 0 0,0 0 0 0 0,-1 0 0 0 0,1 0 0 0 0,0 0 0 0 0,0 1 0 0 0,-1-1 0 0 0,1 0 0 0 0,-1 1 0 0 0,1-1-1 0 0,0 1 1 0 0,-1 0 0 0 0,1-1 0 0 0,-1 1 0 0 0,1 0 0 0 0,-1 0 0 0 0,0 0 0 0 0,2 1 0 0 0,3 2-39 0 0,7 6-26 0 0,0 0 1 0 0,0 1-1 0 0,-1 0 1 0 0,-1 1 0 0 0,16 20-1 0 0,-22-26 80 0 0,-1 1 0 0 0,0-1 0 0 0,4 9 1 0 0,-4-7 2 0 0,1 0 0 0 0,8 11 0 0 0,45 55 76 0 0,-50-66-14 0 0,-5-4 3 0 0,3 8 114 0 0,-3-8-2742 0 0</inkml:trace>
</inkml:ink>
</file>

<file path=ppt/ink/ink1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4.807"/>
    </inkml:context>
    <inkml:brush xml:id="br0">
      <inkml:brushProperty name="width" value="0.05" units="cm"/>
      <inkml:brushProperty name="height" value="0.05" units="cm"/>
      <inkml:brushProperty name="color" value="#E71224"/>
    </inkml:brush>
  </inkml:definitions>
  <inkml:trace contextRef="#ctx0" brushRef="#br0">12 0 15200 0 0,'0'0'1285'0'0,"-1"2"-719"0"0,0 1-352 0 0,0 0-1 0 0,0 0 0 0 0,0-1 0 0 0,1 1 0 0 0,0 0 0 0 0,-1 1 1 0 0,1 3-1 0 0,0-7-202 0 0,0 0 0 0 0,0 1 0 0 0,0-1 0 0 0,0 0 1 0 0,0 0-1 0 0,0 1 0 0 0,0-1 0 0 0,0 0 0 0 0,0 0 1 0 0,0 1-1 0 0,0-1 0 0 0,0 0 0 0 0,0 0 0 0 0,0 1 0 0 0,0-1 1 0 0,0 0-1 0 0,0 0 0 0 0,0 1 0 0 0,0-1 0 0 0,-1 0 0 0 0,1 0 1 0 0,0 0-1 0 0,0 1 0 0 0,0-1 0 0 0,0 0 0 0 0,-1 0 0 0 0,1 0 1 0 0,-1 1-1 0 0,1-1-6 0 0,0 0 0 0 0,0 0 0 0 0,0 0 0 0 0,0 0 1 0 0,-1 1-1 0 0,1-1 0 0 0,0 0 0 0 0,0 0 0 0 0,0 0 0 0 0,0 0 1 0 0,0 1-1 0 0,-1-1 0 0 0,1 0 0 0 0,0 0 0 0 0,0 0 0 0 0,0 1 0 0 0,0-1 1 0 0,0 0-1 0 0,0 0 0 0 0,0 0 0 0 0,0 1 0 0 0,0-1 0 0 0,0 0 0 0 0,0 0 1 0 0,0 1-1 0 0,0-1 0 0 0,0 0 0 0 0,0 0 0 0 0,0 1 0 0 0,0-1-13 0 0,0 14 142 0 0,0-13-118 0 0,0-1-1 0 0,0 1 0 0 0,0-1 0 0 0,0 1 0 0 0,0-1 0 0 0,0 1 1 0 0,0-1-1 0 0,0 1 0 0 0,0-1 0 0 0,1 1 0 0 0,-1-1 1 0 0,0 1-1 0 0,0-1 0 0 0,0 1 0 0 0,1-1 0 0 0,-1 1 0 0 0,0-1 1 0 0,0 1-1 0 0,1-1 0 0 0,-1 1 0 0 0,1-1 0 0 0,-1 0 0 0 0,0 1 1 0 0,1-1-1 0 0</inkml:trace>
</inkml:ink>
</file>

<file path=ppt/ink/ink1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5.136"/>
    </inkml:context>
    <inkml:brush xml:id="br0">
      <inkml:brushProperty name="width" value="0.05" units="cm"/>
      <inkml:brushProperty name="height" value="0.05" units="cm"/>
      <inkml:brushProperty name="color" value="#E71224"/>
    </inkml:brush>
  </inkml:definitions>
  <inkml:trace contextRef="#ctx0" brushRef="#br0">1 0 12736 0 0,'0'0'648'0'0,"0"9"-648"0"0,0 5 0 0 0,0-5-88 0 0,0 5-32 0 0,5 0-8 0 0,-5 1 0 0 0,0-1 128 0 0,0 0 0 0 0,0-5 0 0 0,0 1 0 0 0,0-1-704 0 0,5 0 320 0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4.013"/>
    </inkml:context>
    <inkml:brush xml:id="br0">
      <inkml:brushProperty name="width" value="0.05" units="cm"/>
      <inkml:brushProperty name="height" value="0.05" units="cm"/>
      <inkml:brushProperty name="color" value="#E71224"/>
    </inkml:brush>
  </inkml:definitions>
  <inkml:trace contextRef="#ctx0" brushRef="#br0">462 5 16783 0 0,'-119'12'1848'0'0,"57"-20"-228"0"0,39 1-1568 0 0,15 7 5 0 0,0-1 0 0 0,0 1-1 0 0,0 0 1 0 0,0 1 0 0 0,0 0-1 0 0,0 0 1 0 0,0 0 0 0 0,0 1-1 0 0,1 1 1 0 0,-6 1-57 0 0,0 0 49 0 0,-68 46-54 0 0,58-32-70 0 0,18-14 58 0 0,1 0 1 0 0,0-1-1 0 0,1 1 0 0 0,-1 0 0 0 0,1 1 0 0 0,-1-1 0 0 0,1 1 0 0 0,1-1 0 0 0,-1 1 0 0 0,1 0 0 0 0,-1 0 0 0 0,1 0 0 0 0,1 1 0 0 0,-1-1 1 0 0,1 0-1 0 0,0 1 0 0 0,0-1 0 0 0,1 0 0 0 0,-1 6 17 0 0,15 104-244 0 0,-12-106 252 0 0,-1 0 0 0 0,1-1 0 0 0,1 1 0 0 0,0-1 0 0 0,0 1 0 0 0,1-1 0 0 0,0 0 1 0 0,0 0-1 0 0,1 0 0 0 0,0-1 0 0 0,0 0 0 0 0,1 0 0 0 0,0 0 0 0 0,0-1 0 0 0,0 1 0 0 0,1-2 0 0 0,0 1 0 0 0,0-1 0 0 0,1 0 0 0 0,0 0 0 0 0,1 0-8 0 0,2-2 133 0 0,0-1-1 0 0,0 0 1 0 0,0-1-1 0 0,0-1 0 0 0,1 1 1 0 0,-1-2-1 0 0,0 1 1 0 0,0-2-1 0 0,0 1 0 0 0,6-3-132 0 0,125-37 690 0 0,-34-19-468 0 0,-74 30-295 0 0,-20 18-2404 0 0,-14 11 1187 0 0</inkml:trace>
</inkml:ink>
</file>

<file path=ppt/ink/ink1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5.589"/>
    </inkml:context>
    <inkml:brush xml:id="br0">
      <inkml:brushProperty name="width" value="0.05" units="cm"/>
      <inkml:brushProperty name="height" value="0.05" units="cm"/>
      <inkml:brushProperty name="color" value="#E71224"/>
    </inkml:brush>
  </inkml:definitions>
  <inkml:trace contextRef="#ctx0" brushRef="#br0">0 80 10784 0 0,'0'0'233'0'0,"16"-3"726"0"0,-14 3-812 0 0,21-5 1138 0 0,-21 4-1162 0 0,0 1 0 0 0,0-1 0 0 0,1 0 0 0 0,-1 0-1 0 0,0 0 1 0 0,0 0 0 0 0,0 0 0 0 0,0 0 0 0 0,0 0 0 0 0,0-1 0 0 0,0 1 0 0 0,-1-1 0 0 0,1 1 0 0 0,2-4 0 0 0,6-4 447 0 0,-2 3-498 0 0,-1 2-1 0 0,1-1 1 0 0,-1 1-1 0 0,1 0 1 0 0,0 0-1 0 0,1 1 1 0 0,-1 0-1 0 0,1 1 1 0 0,-1 0-1 0 0,1 0 1 0 0,0 1-1 0 0,-1 0 1 0 0,14 0-1 0 0,11 1-71 0 0,32 4 0 0 0,41 5 16 0 0,-92-8 63 0 0,0-2 0 0 0,25-3-1 0 0,8 0 694 0 0,-26 6-145 0 0,-18-2-661 0 0,0 1-1 0 0,0-1 0 0 0,0 0 0 0 0,0 0 0 0 0,-1 0 0 0 0,1 0 0 0 0,5-2 0 0 0,24 1 2333 0 0,-30 7-1794 0 0,-1-6-463 0 0,-1 1 0 0 0,1-1 0 0 0,-1 1 0 0 0,0 0 0 0 0,0-1 1 0 0,1 1-1 0 0,-1 0 0 0 0,0-1 0 0 0,0 1 0 0 0,0-1 0 0 0,0 1 1 0 0,1 0-1 0 0,-1 0 0 0 0,0-1 0 0 0,0 2 0 0 0,-1 0 5 0 0,1 1-1 0 0,-1 0 0 0 0,0 0 1 0 0,1-1-1 0 0,-1 1 0 0 0,0 0 1 0 0,0-1-1 0 0,-3 5 0 0 0,3-4 49 0 0,1 5-85 0 0,-1 3 1 0 0,-4 2-11 0 0,2-6-328 0 0,0 1-1 0 0,-1-1 0 0 0,0 0 0 0 0,-4 7 1 0 0,-2 3-593 0 0,0-3 92 0 0</inkml:trace>
</inkml:ink>
</file>

<file path=ppt/ink/ink1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5.932"/>
    </inkml:context>
    <inkml:brush xml:id="br0">
      <inkml:brushProperty name="width" value="0.05" units="cm"/>
      <inkml:brushProperty name="height" value="0.05" units="cm"/>
      <inkml:brushProperty name="color" value="#E71224"/>
    </inkml:brush>
  </inkml:definitions>
  <inkml:trace contextRef="#ctx0" brushRef="#br0">1 0 9168 0 0,'0'0'698'0'0,"1"3"-327"0"0,3 25 1088 0 0,1 6-607 0 0,0-11-592 0 0,-4-20-132 0 0,-1-2-75 0 0,0 6-42 0 0</inkml:trace>
</inkml:ink>
</file>

<file path=ppt/ink/ink1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6.277"/>
    </inkml:context>
    <inkml:brush xml:id="br0">
      <inkml:brushProperty name="width" value="0.05" units="cm"/>
      <inkml:brushProperty name="height" value="0.05" units="cm"/>
      <inkml:brushProperty name="color" value="#E71224"/>
    </inkml:brush>
  </inkml:definitions>
  <inkml:trace contextRef="#ctx0" brushRef="#br0">0 0 12616 0 0,'0'0'3120'0'0</inkml:trace>
</inkml:ink>
</file>

<file path=ppt/ink/ink1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6.808"/>
    </inkml:context>
    <inkml:brush xml:id="br0">
      <inkml:brushProperty name="width" value="0.05" units="cm"/>
      <inkml:brushProperty name="height" value="0.05" units="cm"/>
      <inkml:brushProperty name="color" value="#E71224"/>
    </inkml:brush>
  </inkml:definitions>
  <inkml:trace contextRef="#ctx0" brushRef="#br0">0 0 13944 0 0,'0'0'2795'0'0,"2"1"-2543"0"0,7 1-85 0 0,-1 0 0 0 0,1 0 0 0 0,0-1-1 0 0,11 0 1 0 0,-6-1-383 0 0,-5 3 181 0 0,-9-3 42 0 0,0 0 0 0 0,1 1 0 0 0,-1-1 0 0 0,0 0 0 0 0,1 0 0 0 0,-1 0 0 0 0,0 0 0 0 0,1 1 0 0 0,-1-1 0 0 0,1 0 0 0 0,-1 0 0 0 0,0 0 0 0 0,1 0 0 0 0,-1 0 0 0 0,1 0 0 0 0,-1 0 0 0 0,1 0 0 0 0,-1 0 0 0 0,0 0 0 0 0,2-1 0 0 0,7 0 276 0 0,0-1 0 0 0,0 1 0 0 0,18 1 0 0 0,-19 0-145 0 0,-7 0 46 0 0,4 0-697 0 0</inkml:trace>
</inkml:ink>
</file>

<file path=ppt/ink/ink1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7.246"/>
    </inkml:context>
    <inkml:brush xml:id="br0">
      <inkml:brushProperty name="width" value="0.05" units="cm"/>
      <inkml:brushProperty name="height" value="0.05" units="cm"/>
      <inkml:brushProperty name="color" value="#E71224"/>
    </inkml:brush>
  </inkml:definitions>
  <inkml:trace contextRef="#ctx0" brushRef="#br0">1 1 15168 0 0,'0'0'776'0'0,"10"3"-776"0"0,1 2 0 0 0,-1-5 0 0 0,1 4 0 0 0,0 1 0 0 0</inkml:trace>
</inkml:ink>
</file>

<file path=ppt/ink/ink1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7.574"/>
    </inkml:context>
    <inkml:brush xml:id="br0">
      <inkml:brushProperty name="width" value="0.05" units="cm"/>
      <inkml:brushProperty name="height" value="0.05" units="cm"/>
      <inkml:brushProperty name="color" value="#E71224"/>
    </inkml:brush>
  </inkml:definitions>
  <inkml:trace contextRef="#ctx0" brushRef="#br0">1 11 16048 0 0,'0'0'689'0'0,"3"0"-568"0"0,28 3 615 0 0,-30-3-339 0 0,2 0-19 0 0,14 0 107 0 0,1-2 0 0 0,18-4-1 0 0,-30 5-326 0 0,28-4 559 0 0,-4 10-1685 0 0</inkml:trace>
</inkml:ink>
</file>

<file path=ppt/ink/ink1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8.402"/>
    </inkml:context>
    <inkml:brush xml:id="br0">
      <inkml:brushProperty name="width" value="0.05" units="cm"/>
      <inkml:brushProperty name="height" value="0.05" units="cm"/>
      <inkml:brushProperty name="color" value="#E71224"/>
    </inkml:brush>
  </inkml:definitions>
  <inkml:trace contextRef="#ctx0" brushRef="#br0">1 0 12248 0 0,'0'0'444'0'0,"1"1"-290"0"0,0 3-134 0 0,0-3-12 0 0,-1 1 1 0 0,1-1-1 0 0,0 1 1 0 0,0-1-1 0 0,0 1 1 0 0,0-1-1 0 0,0 0 0 0 0,0 1 1 0 0,0-1-1 0 0,0 0 1 0 0,0 0-1 0 0,3 2 1 0 0,22 20 800 0 0,-24-22-724 0 0,0 1 1 0 0,0-1 0 0 0,0 1 0 0 0,1-1 0 0 0,-1 0 0 0 0,0 0 0 0 0,0 0 0 0 0,1 0 0 0 0,-1 0 0 0 0,1-1 0 0 0,2 1 0 0 0,-4-1-64 0 0,0 0 1 0 0,0 0 0 0 0,0 0 0 0 0,-1 1 0 0 0,1-1 0 0 0,0 0 0 0 0,0 0 0 0 0,-1 1 0 0 0,1-1 0 0 0,0 0 0 0 0,-1 1 0 0 0,1-1 0 0 0,0 1 0 0 0,-1-1 0 0 0,1 1 0 0 0,0-1 0 0 0,-1 1-1 0 0,1-1 1 0 0,-1 1 0 0 0,1 0 0 0 0,0 0 0 0 0,-1 0 20 0 0,1 0-1 0 0,0 0 1 0 0,0 0 0 0 0,0 0-1 0 0,0 0 1 0 0,0 0 0 0 0,0 0-1 0 0,0-1 1 0 0,0 1-1 0 0,1 0 1 0 0,-1-1 0 0 0,1 1-1 0 0,18 8-4 0 0,-19-9-31 0 0,1 1 1 0 0,-1 0-1 0 0,1 0 1 0 0,-1-1 0 0 0,1 1-1 0 0,-1 0 1 0 0,0 0 0 0 0,1 1-1 0 0,-1-1 1 0 0,0 0-1 0 0,0 0 1 0 0,0 1 0 0 0,0-1-1 0 0,0 0 1 0 0,0 1-1 0 0,0-1 1 0 0,0 3 0 0 0,1 1 15 0 0,-1-4-13 0 0,0 1 0 0 0,0 0 1 0 0,0-1-1 0 0,-1 1 1 0 0,1 0-1 0 0,-1 0 1 0 0,1-1-1 0 0,-1 1 1 0 0,0 2-1 0 0,4 11 14 0 0,-3-14-24 0 0,0 0 0 0 0,-1-1 0 0 0,1 1 0 0 0,0 0 0 0 0,-1 0 0 0 0,1 0 0 0 0,-1 0 0 0 0,0 0 0 0 0,1 0 0 0 0,-1 0 0 0 0,0 0 0 0 0,1 0 0 0 0,-1 0 0 0 0,0 0 0 0 0,0 0 0 0 0,0 0 0 0 0,0 0 0 0 0,0 1 0 0 0,0 2 0 0 0,1 3 17 0 0,0 0 0 0 0,0 1 1 0 0,-1-1-1 0 0,0 0 1 0 0,0 0-1 0 0,-1 0 1 0 0,0 0-1 0 0,0 0 1 0 0,0 0-1 0 0,-5 12 1 0 0,2-5-67 0 0,-1 1 1 0 0,-1-1 0 0 0,-9 16-1 0 0,5-10-69 0 0</inkml:trace>
</inkml:ink>
</file>

<file path=ppt/ink/ink1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8.762"/>
    </inkml:context>
    <inkml:brush xml:id="br0">
      <inkml:brushProperty name="width" value="0.05" units="cm"/>
      <inkml:brushProperty name="height" value="0.05" units="cm"/>
      <inkml:brushProperty name="color" value="#E71224"/>
    </inkml:brush>
  </inkml:definitions>
  <inkml:trace contextRef="#ctx0" brushRef="#br0">0 24 11632 0 0,'6'-15'3096'0'0,"-4"14"-2903"0"0,-1 0 0 0 0,1 0 0 0 0,-1 1 0 0 0,1-1 0 0 0,0 1 0 0 0,-1-1 0 0 0,1 1 0 0 0,0-1 1 0 0,-1 1-1 0 0,4 0 0 0 0,4-2 362 0 0,-8 2-144 0 0,6 0 421 0 0,0 3-931 0 0,-5-3-643 0 0</inkml:trace>
</inkml:ink>
</file>

<file path=ppt/ink/ink1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9.090"/>
    </inkml:context>
    <inkml:brush xml:id="br0">
      <inkml:brushProperty name="width" value="0.05" units="cm"/>
      <inkml:brushProperty name="height" value="0.05" units="cm"/>
      <inkml:brushProperty name="color" value="#E71224"/>
    </inkml:brush>
  </inkml:definitions>
  <inkml:trace contextRef="#ctx0" brushRef="#br0">1 49 9200 0 0,'1'1'200'0'0,"3"6"-8"0"0,-3-6-155 0 0,-1-1-1 0 0,0 1 1 0 0,1-1 0 0 0,-1 1 0 0 0,1 0 0 0 0,-1-1-1 0 0,1 1 1 0 0,-1-1 0 0 0,1 1 0 0 0,-1-1 0 0 0,1 0 0 0 0,0 1-1 0 0,-1-1 1 0 0,1 1 0 0 0,0-1 0 0 0,-1 0 0 0 0,1 0-1 0 0,0 1 1 0 0,0-1 0 0 0,-1 0 0 0 0,1 0 0 0 0,0 0 0 0 0,-1 0-1 0 0,1 0 1 0 0,0 0 0 0 0,0 0 0 0 0,-1 0 0 0 0,1 0-1 0 0,0 0 1 0 0,0 0 0 0 0,-1-1 0 0 0,1 1 0 0 0,0 0 0 0 0,-1 0-1 0 0,1-1 1 0 0,1 0 0 0 0,0 0 165 0 0,7-1 539 0 0,-7 1-611 0 0,0 1 0 0 0,-1 0 0 0 0,1-1 0 0 0,-1 1 0 0 0,0-1 0 0 0,1 0-1 0 0,-1 1 1 0 0,1-1 0 0 0,-1 0 0 0 0,2-1 0 0 0,8-7 935 0 0,1 1 0 0 0,0 1 1 0 0,21-10-1 0 0,-26 13-309 0 0,-3 3-508 0 0,-1 0-1 0 0,1 0 1 0 0,0 0-1 0 0,-1 0 1 0 0,1 0-1 0 0,6 1 0 0 0,-7 0-184 0 0,1 1-1 0 0,-1-1 1 0 0,0 1-1 0 0,0 0 0 0 0,0 0 1 0 0,0 0-1 0 0,0 0 1 0 0,3 2-1 0 0,-5-2-60 0 0,1-1 44 0 0,-1 1-104 0 0,8 2 268 0 0</inkml:trace>
</inkml:ink>
</file>

<file path=ppt/ink/ink1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09.762"/>
    </inkml:context>
    <inkml:brush xml:id="br0">
      <inkml:brushProperty name="width" value="0.05" units="cm"/>
      <inkml:brushProperty name="height" value="0.05" units="cm"/>
      <inkml:brushProperty name="color" value="#E71224"/>
    </inkml:brush>
  </inkml:definitions>
  <inkml:trace contextRef="#ctx0" brushRef="#br0">19 310 12736 0 0,'0'0'5405'0'0,"0"3"-5309"0"0,0 5-97 0 0,0 23-82 0 0,4 36 0 0 0,-2-46-30 0 0,-2 44 1 0 0,-1-25 194 0 0,-2-23-93 0 0,3-16 165 0 0,0 0 0 0 0,0 0 1 0 0,0 0-1 0 0,0-1 1 0 0,0 1-1 0 0,0 0 1 0 0,-1 0-1 0 0,1-1 1 0 0,0 1-1 0 0,-1 0 1 0 0,1 0-1 0 0,0-1 1 0 0,-1 1-1 0 0,1 0 1 0 0,-1-1-1 0 0,1 1 0 0 0,-1-1 1 0 0,1 1-1 0 0,-1-1 1 0 0,-1 2-1 0 0,2-3-143 0 0,-1 0-1 0 0,0 1 1 0 0,1-1-1 0 0,-1 1 0 0 0,0-1 1 0 0,1 0-1 0 0,-1 0 1 0 0,1 1-1 0 0,-1-1 0 0 0,1 0 1 0 0,-1 0-1 0 0,1 0 1 0 0,0 1-1 0 0,-1-1 1 0 0,1 0-1 0 0,0 0 0 0 0,0 0 1 0 0,0 0-1 0 0,0 0 1 0 0,0 0-1 0 0,0-1 0 0 0,-1-3 9 0 0,0 0-98 0 0,0 1 0 0 0,0-1 0 0 0,1 0 0 0 0,0 0-1 0 0,0 0 1 0 0,0 0 0 0 0,2-9 0 0 0,10-36-823 0 0,-3 18 459 0 0,1-2-1159 0 0,21-51 0 0 0,-13 39 150 0 0,-5 10-63 0 0,1 2 1 0 0,1 0-1 0 0,37-58 0 0 0,-38 69 1411 0 0,-13 19 152 0 0,1 1 0 0 0,0-1 0 0 0,0 1 0 0 0,0-1-1 0 0,1 1 1 0 0,-1 0 0 0 0,5-4 0 0 0,1-2 5910 0 0,-6 13-2962 0 0,-1-2-3081 0 0,0 1 180 0 0,-1-1-113 0 0,1 0 0 0 0,-1 1 0 0 0,1-1 0 0 0,0 0 0 0 0,0 1 0 0 0,0-1 1 0 0,0 0-1 0 0,0 0 0 0 0,0 0 0 0 0,1 0 0 0 0,2 4 0 0 0,3 4-165 0 0,-4-3 111 0 0,0 1 0 0 0,0-1-1 0 0,-1 1 1 0 0,0 0 0 0 0,1 9 0 0 0,3 13-23 0 0,22 87-45 0 0,-4-9 72 0 0,-1-13 36 0 0,14 124-1 0 0,-7 101 51 0 0,-25-254 11 0 0,15 325 309 0 0,-7-146 475 0 0,-1-3 1181 0 0,-15-108-577 0 0,-3-18 471 0 0,6-114-1240 0 0,-1-13-320 0 0,0 6-332 0 0,-5-30-199 0 0,-2-37 1 0 0,4 20-149 0 0,3-7-1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5.778"/>
    </inkml:context>
    <inkml:brush xml:id="br0">
      <inkml:brushProperty name="width" value="0.05" units="cm"/>
      <inkml:brushProperty name="height" value="0.05" units="cm"/>
      <inkml:brushProperty name="color" value="#E71224"/>
    </inkml:brush>
  </inkml:definitions>
  <inkml:trace contextRef="#ctx0" brushRef="#br0">28 31 14832 0 0,'0'0'332'0'0,"0"0"50"0"0,0 0 25 0 0,0 0-47 0 0,0 0-202 0 0,0 0 13 0 0,0 0 28 0 0,0 0 7 0 0,0 0 42 0 0,-1 2 170 0 0,-1 5-173 0 0,0-1 1 0 0,0 1-1 0 0,1 0 1 0 0,0 0-1 0 0,0 0 0 0 0,1 0 1 0 0,0 0-1 0 0,0 0 1 0 0,1 0-1 0 0,0 0 1 0 0,0 0-1 0 0,1 3-245 0 0,41 230-269 0 0,29-13 151 0 0,-36-97 118 0 0,2 38-10 0 0,-18-36-730 0 0,-28-126 466 0 0,5-5 235 0 0,0 0 0 0 0,0-1-1 0 0,0 1 1 0 0,0-1 0 0 0,0 0 0 0 0,0 0-1 0 0,0 0 1 0 0,0 0 0 0 0,0 0-1 0 0,0-1 1 0 0,0 1 0 0 0,0-1-1 0 0,0 0 1 0 0,0 0 0 0 0,1 0-1 0 0,-1 0 1 0 0,0 0 0 0 0,0-1-1 0 0,1 1 1 0 0,-1-1 0 0 0,1 0 0 0 0,0 0-1 0 0,-1 0 1 0 0,1 0 0 0 0,0 0-1 0 0,0 0 1 0 0,0 0 0 0 0,0-1-1 0 0,1 1 1 0 0,-1-1 0 0 0,1 0-1 0 0,-1 1 1 0 0,1-1 0 0 0,0 0-1 0 0,0 0 40 0 0,-24-46-258 0 0,2 0-1 0 0,2-2 0 0 0,3-1 1 0 0,-8-37 258 0 0,2-46-541 0 0,28-28 525 0 0,-1 134 196 0 0,1 0 0 0 0,1 0 0 0 0,2 0 1 0 0,1 0-1 0 0,9-20-180 0 0,44-35 1296 0 0,-51 74-1086 0 0,2-2-71 0 0,1 2 0 0 0,1-1 0 0 0,-1 2-1 0 0,2 0 1 0 0,-1 1 0 0 0,1 0 0 0 0,0 1 0 0 0,1 1-1 0 0,0 0 1 0 0,0 1 0 0 0,0 1 0 0 0,0 1-1 0 0,6-1-138 0 0,-13 2 3 0 0,0 1 0 0 0,1 0 0 0 0,-1 0-1 0 0,1 1 1 0 0,-1 0 0 0 0,1 0-1 0 0,-1 1 1 0 0,9 2-3 0 0,-15-2 0 0 0,0 0 0 0 0,1-1 0 0 0,-1 1 0 0 0,0 1 0 0 0,0-1 0 0 0,0 0 0 0 0,0 1 0 0 0,0-1 0 0 0,0 1-1 0 0,0 0 1 0 0,-1 0 0 0 0,1 0 0 0 0,-1 0 0 0 0,1 0 0 0 0,-1 1 0 0 0,0-1 0 0 0,0 1 0 0 0,0 0 0 0 0,0-1 0 0 0,0 1 0 0 0,-1 0 0 0 0,1 0 0 0 0,-1 0-1 0 0,0 0 1 0 0,0 1 0 0 0,1 1 0 0 0,-2 0 69 0 0,-1 0 0 0 0,0 1 0 0 0,0-1 0 0 0,0-1 0 0 0,0 1 0 0 0,-1 0-1 0 0,0 0 1 0 0,0 0 0 0 0,0-1 0 0 0,0 1 0 0 0,-1-1 0 0 0,0 0 0 0 0,0 0-1 0 0,0 0 1 0 0,0 0 0 0 0,-1 0 0 0 0,1-1 0 0 0,-1 1 0 0 0,0-1 0 0 0,-1 1-69 0 0,-38 9 1302 0 0,17-16-802 0 0,14 2-470 0 0,1-1-1 0 0,0 0 1 0 0,0-1-1 0 0,0 0 1 0 0,0-1 0 0 0,1 0-1 0 0,-1-1 1 0 0,1 0-1 0 0,0-1-29 0 0,-24-30-5318 0 0,29 23 3590 0 0</inkml:trace>
</inkml:ink>
</file>

<file path=ppt/ink/ink1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5T09:41:10.966"/>
    </inkml:context>
    <inkml:brush xml:id="br0">
      <inkml:brushProperty name="width" value="0.05" units="cm"/>
      <inkml:brushProperty name="height" value="0.05" units="cm"/>
      <inkml:brushProperty name="color" value="#E71224"/>
    </inkml:brush>
  </inkml:definitions>
  <inkml:trace contextRef="#ctx0" brushRef="#br0">79 1 13160 0 0,'0'0'1256'0'0,"15"5"2367"0"0,4 20-3039 0 0,-2-3-61 0 0,15 23-406 0 0,-29-39-117 0 0,0 1-1 0 0,0-1 0 0 0,-1 1 0 0 0,0 0 1 0 0,0 0-1 0 0,-1 0 0 0 0,1 0 0 0 0,-2 0 0 0 0,1 0 1 0 0,-1 11-1 0 0,-2 10 108 0 0,-6 38 0 0 0,4-44 55 0 0,-38 197-74 0 0,20-137-104 0 0,12-51 53 0 0,7-26-27 0 0,1 0-1 0 0,0 0 1 0 0,1 1-1 0 0,-2 8 0 0 0,3-11 6 0 0,0-2-10 0 0,0 0 0 0 0,0-1 0 0 0,0 1 0 0 0,0 0 0 0 0,0 0 0 0 0,-1-1 0 0 0,1 1 0 0 0,0 0 0 0 0,0 0 0 0 0,0-1 0 0 0,-1 1 0 0 0,1 0 0 0 0,0-1 0 0 0,-1 1 0 0 0,1 0 0 0 0,-1-1 0 0 0,1 1 0 0 0,-1-1 0 0 0,1 1 0 0 0,-1-1 0 0 0,1 1 0 0 0,-3 1 914 0 0,2-2-823 0 0,0 0-94 0 0,0 0 0 0 0,0 0 0 0 0,1 1 0 0 0,-1-1 0 0 0,0 0 0 0 0,0 0 0 0 0,1 0 0 0 0,-1 0 0 0 0,0 0 0 0 0,0 0 0 0 0,1-1 0 0 0,-1 1 0 0 0,0 0 0 0 0,1 0 0 0 0,-1-1 0 0 0,0 1 0 0 0,0 0 0 0 0,1 0 0 0 0,-2-1 0 0 0,-4-3-136 0 0,3 3 133 0 0,0-1 1 0 0,0 1-1 0 0,0-1 0 0 0,1 0 1 0 0,-1 1-1 0 0,0-1 1 0 0,1-1-1 0 0,-1 1 0 0 0,1 0 1 0 0,0-1-1 0 0,0 1 1 0 0,0-1-1 0 0,0 0 0 0 0,0 1 1 0 0,0-1-1 0 0,1 0 1 0 0,-1 0-1 0 0,1 0 0 0 0,0 0 1 0 0,0 0-1 0 0,0-1 1 0 0,0 1-1 0 0,1 0 0 0 0,-1-4 1 0 0,0-2-9 0 0,0 0 1 0 0,1-1-1 0 0,0 1 0 0 0,1 0 1 0 0,0 0-1 0 0,0 0 0 0 0,5-14 1 0 0,-1-10-86 0 0,-1 14 94 0 0,3-9 0 0 0,-2 7 746 0 0,-5 20-636 0 0,1 0 0 0 0,-1 0 0 0 0,1 0 0 0 0,-1 1 1 0 0,0-1-1 0 0,0 0 0 0 0,1 0 0 0 0,-1 0 0 0 0,0 0 0 0 0,0 0 1 0 0,0 0-1 0 0,0 1 0 0 0,0-1 0 0 0,0 0 0 0 0,0 0 0 0 0,-1-2 1 0 0,1-3 210 0 0,10 4-405 0 0,-1 3 78 0 0,1 0-1 0 0,0 0 1 0 0,-1 1-1 0 0,0 0 1 0 0,1 1-1 0 0,-1 0 0 0 0,0 0 1 0 0,0 1-1 0 0,0 0 1 0 0,13 8-1 0 0,34 17 18 0 0,-54-28 626 0 0</inkml:trace>
</inkml:ink>
</file>

<file path=ppt/ink/ink1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31.778"/>
    </inkml:context>
    <inkml:brush xml:id="br0">
      <inkml:brushProperty name="width" value="0.05" units="cm"/>
      <inkml:brushProperty name="height" value="0.05" units="cm"/>
    </inkml:brush>
  </inkml:definitions>
  <inkml:trace contextRef="#ctx0" brushRef="#br0">54 2520 19047 0 0,'-8'-4'134'0'0,"6"3"-90"0"0,-1 1 0 0 0,1-1 0 0 0,0 0 0 0 0,0 0 0 0 0,0-1 0 0 0,0 1 0 0 0,0 0-1 0 0,0-1 1 0 0,1 1 0 0 0,-1-1 0 0 0,0 1 0 0 0,1-1 0 0 0,-1 0 0 0 0,1 0 0 0 0,-1 0 0 0 0,1 0 0 0 0,0 0-1 0 0,-1-2 1 0 0,0-2-55 0 0,0 1-1 0 0,0-1 0 0 0,1 1 1 0 0,-1-1-1 0 0,1 0 0 0 0,1 1 1 0 0,-1-1-1 0 0,1 0 0 0 0,0 0 0 0 0,0 0 1 0 0,1 1-1 0 0,1-7 0 0 0,12-24-228 0 0,1 1 0 0 0,2 0-1 0 0,31-47 1 0 0,-3 5 33 0 0,-11 14 111 0 0,3 1-1 0 0,52-65 0 0 0,-35 64-15 0 0,3 3 1 0 0,2 2 0 0 0,101-75-1 0 0,58-49-78 0 0,43-33 96 0 0,195-80 135 0 0,-210 142-638 0 0,251-149 695 0 0,-383 242-27 0 0,3 6 1 0 0,2 5-1 0 0,186-51 1 0 0,-89 48-3 0 0,261-31 1 0 0,-343 67 29 0 0,1 6 1 0 0,1 6-1 0 0,0 6 0 0 0,186 26 0 0 0,-106 9 227 0 0,-158-24-335 0 0,93 34 0 0 0,-84-20-251 0 0,109 60 1 0 0,-134-61 325 0 0,0 2 1 0 0,-1 1-1 0 0,47 46 1 0 0,-40-28 55 0 0,-2 2 0 0 0,77 108 0 0 0,-96-116-248 0 0,-2 1 0 0 0,-2 2-1 0 0,-1 0 1 0 0,26 82-1 0 0,-33-74-19 0 0,-2 0 0 0 0,-2 1 0 0 0,-3 0 0 0 0,-2 1 0 0 0,-3-1 0 0 0,-4 79 0 0 0,-3-87 151 0 0,-2-1 1 0 0,-1 0 0 0 0,-3 0-1 0 0,-1-1 1 0 0,-3 0 0 0 0,-1-1-1 0 0,-2 0 1 0 0,-26 45-1 0 0,-7-5 53 0 0,-64 83 0 0 0,-75 66-164 0 0,96-128 237 0 0,-5-5 0 0 0,-4-4 1 0 0,-4-5-1 0 0,-4-5 0 0 0,-3-4 1 0 0,-4-5-1 0 0,-152 72 0 0 0,100-68 707 0 0,-245 78-1 0 0,283-117 210 0 0,-2-7 1 0 0,-218 27 0 0 0,158-45-25 0 0,1-9 0 0 0,-353-33 0 0 0,25-61-1084 0 0,375 53-6 0 0,-164-62 0 0 0,-125-88 407 0 0,352 145-365 0 0,-78-52-1 0 0,129 70-20 0 0,0 0 0 0 0,1-2 0 0 0,1-2 0 0 0,1 0-1 0 0,-28-36 1 0 0,23 21-224 0 0,2-2-1 0 0,1-1 0 0 0,3-1 1 0 0,-36-81-1 0 0,32 42-1248 0 0</inkml:trace>
</inkml:ink>
</file>

<file path=ppt/ink/ink1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36.455"/>
    </inkml:context>
    <inkml:brush xml:id="br0">
      <inkml:brushProperty name="width" value="0.05" units="cm"/>
      <inkml:brushProperty name="height" value="0.05" units="cm"/>
    </inkml:brush>
  </inkml:definitions>
  <inkml:trace contextRef="#ctx0" brushRef="#br0">28 15 16615 0 0,'-6'-6'850'0'0,"5"5"-821"0"0,1 0-1 0 0,-1 1 1 0 0,0-1 0 0 0,0 0 0 0 0,1 1 0 0 0,-1-1-1 0 0,0 0 1 0 0,0 1 0 0 0,0-1 0 0 0,0 1 0 0 0,0 0-1 0 0,0-1 1 0 0,0 1 0 0 0,-1-1 0 0 0,2 1-12 0 0,0 0-1 0 0,-1 0 1 0 0,1 0 0 0 0,0 1-1 0 0,-1-1 1 0 0,1 0 0 0 0,0 0 0 0 0,0 0-1 0 0,-1 0 1 0 0,1 0 0 0 0,0 1 0 0 0,-1-1-1 0 0,1 0 1 0 0,0 0 0 0 0,0 0-1 0 0,0 1 1 0 0,-1-1 0 0 0,1 0 0 0 0,0 0-1 0 0,0 1 1 0 0,0-1 0 0 0,0 0 0 0 0,-1 0-1 0 0,1 1 1 0 0,0-1 0 0 0,0 0-1 0 0,0 1 1 0 0,0-1 0 0 0,-1 4 57 0 0,1 0 0 0 0,0 0-1 0 0,0-1 1 0 0,0 1 0 0 0,0 4 0 0 0,1-3-241 0 0,0 17 303 0 0,6 38 0 0 0,1-1 327 0 0,8 143-1753 0 0,6 52 1290 0 0,-7-33-320 0 0,-4-36 159 0 0,7 116 1266 0 0,-7-179-1186 0 0,0 35-459 0 0,-11-117 492 0 0,3 0-1 0 0,10 59 1 0 0,-3-20-400 0 0,-7-64 784 0 0,0 28 0 0 0,1 1-130 0 0,-2-31 124 0 0,-2 0 0 0 0,1-1 0 0 0,-3 20 0 0 0</inkml:trace>
</inkml:ink>
</file>

<file path=ppt/ink/ink1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38.665"/>
    </inkml:context>
    <inkml:brush xml:id="br0">
      <inkml:brushProperty name="width" value="0.05" units="cm"/>
      <inkml:brushProperty name="height" value="0.05" units="cm"/>
    </inkml:brush>
  </inkml:definitions>
  <inkml:trace contextRef="#ctx0" brushRef="#br0">0 0 20511 0 0,'0'0'1527'0'0,"6"6"-1400"0"0,-3-1-98 0 0,3 3-3 0 0,0-1 0 0 0,10 10-1 0 0,-6-2-19 0 0,-10-13 6 0 0,1-1 0 0 0,0 1 0 0 0,-1-1 0 0 0,1 0-1 0 0,0 1 1 0 0,0-1 0 0 0,0 0 0 0 0,0 0 0 0 0,0 1 0 0 0,2 0-1 0 0,-2 0 43 0 0,0 0-69 0 0,0-1 1 0 0,-1 1 0 0 0,1-1-1 0 0,0 1 1 0 0,0-1 0 0 0,0 1 0 0 0,0-1-1 0 0,0 0 1 0 0,0 1 0 0 0,0-1-1 0 0,1 0 1 0 0,-1 0 0 0 0,0 0-1 0 0,3 2 1 0 0,0-1-41 0 0,41 21-3249 0 0,-35-15 1784 0 0</inkml:trace>
</inkml:ink>
</file>

<file path=ppt/ink/ink1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39.211"/>
    </inkml:context>
    <inkml:brush xml:id="br0">
      <inkml:brushProperty name="width" value="0.05" units="cm"/>
      <inkml:brushProperty name="height" value="0.05" units="cm"/>
    </inkml:brush>
  </inkml:definitions>
  <inkml:trace contextRef="#ctx0" brushRef="#br0">1 0 20999 0 0,'12'1'366'0'0,"1"0"0"0"0,18 5 0 0 0,2-1-384 0 0,120 18 18 0 0,-101-17 0 0 0,-27-6 0 0 0,-21-1 0 0 0,0 1 0 0 0,-1-1 0 0 0,1 1 0 0 0,0 0 0 0 0,0 1 0 0 0,0-1 0 0 0,0 1 0 0 0,-1-1 0 0 0,1 1 0 0 0,7 3 0 0 0,-6 1 0 0 0,0-1-13 0 0,-5-3-17 0 0,1 0 0 0 0,-1 0 0 0 0,0-1 0 0 0,1 1 0 0 0,-1 0 1 0 0,0 0-1 0 0,1 0 0 0 0,-1 0 0 0 0,0 0 0 0 0,0 0 0 0 0,0 0 0 0 0,0 0 0 0 0,0 0 0 0 0,0 0 1 0 0,0 0-1 0 0,0 0 0 0 0,0 0 0 0 0,-1 0 0 0 0,1 2 0 0 0,-9 24-596 0 0,5-18 251 0 0,-81 194-2705 0 0,46-117 1850 0 0,14-32 237 0 0,-14 35-674 0 0,38-88 1679 0 0,1-1 1 0 0,0 1-1 0 0,0-1 0 0 0,-1 1 0 0 0,1 0 1 0 0,0-1-1 0 0,0 1 0 0 0,0 0 1 0 0,0-1-1 0 0,0 1 0 0 0,0 0 1 0 0,0-1-1 0 0,0 1 0 0 0,0-1 1 0 0,0 1-1 0 0,1 0 0 0 0,-1-1 0 0 0,0 1 1 0 0,0 0-1 0 0,0-1 0 0 0,1 1 1 0 0,-1-1-1 0 0,0 1 0 0 0,1-1 1 0 0,-1 1-1 0 0,1 0 0 0 0,0 0 29 0 0,0 0 0 0 0,1 0-1 0 0,-1-1 1 0 0,0 1 0 0 0,0 0-1 0 0,1-1 1 0 0,-1 1 0 0 0,0-1 0 0 0,1 1-1 0 0,-1-1 1 0 0,3 1 0 0 0,1-1 114 0 0,1 1 1 0 0,-1-1-1 0 0,0 0 1 0 0,1 0-1 0 0,-1-1 1 0 0,7-1-1 0 0,79-25 2392 0 0,-20 4-773 0 0,-2 0-158 0 0,-44 14-920 0 0,0 1-1 0 0,41-8 1 0 0,-30 9-517 0 0,-17 3-134 0 0,1 1-1 0 0,24-1 1 0 0,-33 2 42 0 0,-9 1-51 0 0,1 1-1 0 0,0-1 1 0 0,-1 1-1 0 0,1-1 1 0 0,-1 1-1 0 0,1 0 1 0 0,4 0-1 0 0,-6 0-108 0 0,-1 2-332 0 0,-1 0 364 0 0,1 0 0 0 0,-1 0 0 0 0,0-1 0 0 0,0 1 0 0 0,0 0 0 0 0,0 0 0 0 0,0-1 1 0 0,0 1-1 0 0,-1 0 0 0 0,1-1 0 0 0,-1 1 0 0 0,1-1 0 0 0,-1 0 0 0 0,-2 3 0 0 0,-3 2-202 0 0,-145 126-3668 0 0,100-89 2230 0 0,-1 0 6 0 0</inkml:trace>
</inkml:ink>
</file>

<file path=ppt/ink/ink1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39.554"/>
    </inkml:context>
    <inkml:brush xml:id="br0">
      <inkml:brushProperty name="width" value="0.05" units="cm"/>
      <inkml:brushProperty name="height" value="0.05" units="cm"/>
    </inkml:brush>
  </inkml:definitions>
  <inkml:trace contextRef="#ctx0" brushRef="#br0">1 1 17919 0 0,'3'2'137'0'0,"0"1"-1"0"0,0-1 1 0 0,0 0-1 0 0,0 0 1 0 0,1 0-1 0 0,-1 0 1 0 0,1-1-1 0 0,0 1 1 0 0,5 1-1 0 0,38 6-162 0 0,-21-5 271 0 0,134 23 987 0 0,-44-9-22 0 0,-41-6-570 0 0,45 9 268 0 0,86 20-778 0 0,-135-30-209 0 0,-35-6-49 0 0,50 14-1 0 0,-76-17 155 0 0,0 0 0 0 0,0 0 0 0 0,0-1 0 0 0,0 0 0 0 0,1 0 0 0 0,-1-1 0 0 0,0-1 0 0 0,0 0 0 0 0,20-4 0 0 0,-29 5-62 0 0,-1 0 0 0 0,1-1 0 0 0,-1 1 0 0 0,1 0 0 0 0,0-1-1 0 0,-1 1 1 0 0,1-1 0 0 0,-1 1 0 0 0,1 0 0 0 0,-1-1 0 0 0,1 1 0 0 0,-1-1-1 0 0,1 0 1 0 0,-1 1 0 0 0,1-1 0 0 0,-1 1 0 0 0,0-1 0 0 0,1 0 0 0 0,-1 1 0 0 0,0-1-1 0 0,0 1 1 0 0,1-1 0 0 0,-1 0 0 0 0,0 0 0 0 0,0 1 0 0 0,0-1 0 0 0,0 0-1 0 0,0-1 1 0 0,0-3-600 0 0</inkml:trace>
</inkml:ink>
</file>

<file path=ppt/ink/ink1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39.914"/>
    </inkml:context>
    <inkml:brush xml:id="br0">
      <inkml:brushProperty name="width" value="0.05" units="cm"/>
      <inkml:brushProperty name="height" value="0.05" units="cm"/>
    </inkml:brush>
  </inkml:definitions>
  <inkml:trace contextRef="#ctx0" brushRef="#br0">0 1 25471 0 0,'0'0'930'0'0,"2"1"-621"0"0,8 5-414 0 0,-1 0 0 0 0,1-1-1 0 0,0 0 1 0 0,1-1 0 0 0,-1 0 0 0 0,1-1 0 0 0,11 3 0 0 0,16 5-269 0 0,72 25 406 0 0,-15-1-269 0 0,-75-32 249 0 0,18-3-1138 0 0,-35 0 552 0 0</inkml:trace>
</inkml:ink>
</file>

<file path=ppt/ink/ink1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40.647"/>
    </inkml:context>
    <inkml:brush xml:id="br0">
      <inkml:brushProperty name="width" value="0.05" units="cm"/>
      <inkml:brushProperty name="height" value="0.05" units="cm"/>
    </inkml:brush>
  </inkml:definitions>
  <inkml:trace contextRef="#ctx0" brushRef="#br0">69 1 16631 0 0,'0'0'971'0'0,"0"2"-800"0"0,-5 13-207 0 0,0 1 0 0 0,2-1 1 0 0,-4 32-1 0 0,3 55-51 0 0,1-28 218 0 0,-8 52 194 0 0,-5 9-159 0 0,9-91-98 0 0,5-31 19 0 0,-1 0 1 0 0,0 20-1 0 0,4-29 886 0 0,1-8-635 0 0,3-21-688 0 0,-1 2 76 0 0,31-135-1438 0 0,13-53-1385 0 0,-17 83 2300 0 0,-28 116 1017 0 0,-2 4 436 0 0,2 0 0 0 0,-1 1 1 0 0,5-11 4168 0 0,-5 18-4718 0 0,-1 0-115 0 0,1 1 0 0 0,0 0 0 0 0,-1-1 0 0 0,1 1 0 0 0,-1 0 0 0 0,1-1 0 0 0,-1 1 0 0 0,1 0 0 0 0,-1 0 0 0 0,1 0 0 0 0,-1 1 0 0 0,0-1 0 0 0,0 0 0 0 0,1 0 0 0 0,-1 1 0 0 0,0-1 0 0 0,0 1 0 0 0,-1-1 0 0 0,1 1 0 0 0,0-1 0 0 0,0 1 0 0 0,0 2 0 0 0,4 8-409 0 0,6 23-1 0 0,-9-30 331 0 0,11 49 441 0 0,9 73 0 0 0,-3 58-369 0 0,-18-167-167 0 0,2 62 124 0 0,-11 125 0 0 0,0-81 111 0 0,7-97-80 0 0,-19 251 1021 0 0,19-273-1128 0 0,1 1 1 0 0,-1-1-1 0 0,2 11 96 0 0</inkml:trace>
</inkml:ink>
</file>

<file path=ppt/ink/ink1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40.989"/>
    </inkml:context>
    <inkml:brush xml:id="br0">
      <inkml:brushProperty name="width" value="0.05" units="cm"/>
      <inkml:brushProperty name="height" value="0.05" units="cm"/>
    </inkml:brush>
  </inkml:definitions>
  <inkml:trace contextRef="#ctx0" brushRef="#br0">6 0 23079 0 0,'0'0'1616'0'0,"0"9"-1616"0"0,0 5 0 0 0,0-3-192 0 0,0 3-64 0 0,0-2-8 0 0,0 8-8 0 0,0-6 272 0 0,0 0 0 0 0,0 4 0 0 0,0 1 0 0 0,0 1 0 0 0,0-3 0 0 0,-5-3 0 0 0</inkml:trace>
</inkml:ink>
</file>

<file path=ppt/ink/ink1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41.363"/>
    </inkml:context>
    <inkml:brush xml:id="br0">
      <inkml:brushProperty name="width" value="0.05" units="cm"/>
      <inkml:brushProperty name="height" value="0.05" units="cm"/>
    </inkml:brush>
  </inkml:definitions>
  <inkml:trace contextRef="#ctx0" brushRef="#br0">0 137 13528 0 0,'0'0'684'0'0,"1"2"-551"0"0,13 31 442 0 0,-14-32-569 0 0,1-1-1 0 0,-1 1 1 0 0,0-1 0 0 0,0 0 0 0 0,1 1 0 0 0,-1-1 0 0 0,0 0 0 0 0,1 1 0 0 0,-1-1 0 0 0,0 0 0 0 0,1 0 0 0 0,-1 0 0 0 0,1 1 0 0 0,-1-1 0 0 0,0 0 0 0 0,1 0 0 0 0,-1 0 0 0 0,1 0 0 0 0,0 1 0 0 0,2 0 49 0 0,7 11 558 0 0,-9-10-516 0 0,0-1-1 0 0,1 1 1 0 0,-1 0 0 0 0,0-1 0 0 0,1 1-1 0 0,-1-1 1 0 0,1 0 0 0 0,0 1 0 0 0,-1-1-1 0 0,1 0 1 0 0,0 0 0 0 0,0 0 0 0 0,0 0-1 0 0,3 1 1 0 0,4 1 183 0 0,-7-2-170 0 0,-1 0-1 0 0,1 0 0 0 0,-1-1 1 0 0,1 1-1 0 0,0-1 0 0 0,-1 1 0 0 0,1-1 1 0 0,3 0-1 0 0,11 0 639 0 0,1-2 0 0 0,-1 0 0 0 0,0 0 1 0 0,1-2-1 0 0,16-5 0 0 0,2-4 320 0 0,41-20 0 0 0,-42 18-805 0 0,40-11-1 0 0,-15 6-171 0 0,-38 14-45 0 0,0 1 0 0 0,33-4-1 0 0,-10 1 52 0 0,-16 4 62 0 0,-18 2-201 0 0,-1 1 0 0 0,15-5 0 0 0,24-7-664 0 0,-35 11 416 0 0,0-2-1 0 0,-1 1 1 0 0,1-2 0 0 0,12-5 0 0 0,-4 0 236 0 0,-18 8 207 0 0,1-1-2975 0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6.747"/>
    </inkml:context>
    <inkml:brush xml:id="br0">
      <inkml:brushProperty name="width" value="0.05" units="cm"/>
      <inkml:brushProperty name="height" value="0.05" units="cm"/>
      <inkml:brushProperty name="color" value="#E71224"/>
    </inkml:brush>
  </inkml:definitions>
  <inkml:trace contextRef="#ctx0" brushRef="#br0">11 77 18575 0 0,'0'0'422'0'0,"0"0"56"0"0,0 0 32 0 0,0 0-61 0 0,15-4-226 0 0,31-28 929 0 0,-36 17-1726 0 0,-8 7 538 0 0,-5 0 36 0 0,3 7-24 0 0,0 0-1 0 0,-1 1 1 0 0,0-1-1 0 0,1 0 1 0 0,-1 1-1 0 0,1-1 1 0 0,-1 1-1 0 0,0-1 1 0 0,1 1-1 0 0,-1-1 1 0 0,0 1-1 0 0,0-1 1 0 0,1 1-1 0 0,-1 0 1 0 0,0-1-1 0 0,0 1 1 0 0,0 0-1 0 0,0 0 1 0 0,1-1-1 0 0,-1 1 1 0 0,0 0-1 0 0,0 0 1 0 0,0 0-1 0 0,0 0 1 0 0,0 0-1 0 0,1 0 1 0 0,-1 0-1 0 0,0 1 1 0 0,0-1-1 0 0,0 0 1 0 0,0 0 24 0 0,-2 1-130 0 0,0 0 109 0 0,0-1 0 0 0,1 1 0 0 0,-1 0 0 0 0,0 1 0 0 0,0-1 0 0 0,1 0 0 0 0,-1 1 1 0 0,1 0-1 0 0,-1-1 0 0 0,1 1 0 0 0,0 0 0 0 0,0 0 0 0 0,0 0 0 0 0,0 0 0 0 0,0 1 0 0 0,0-1 0 0 0,0 1 0 0 0,1-1 0 0 0,-1 1 0 0 0,1-1 0 0 0,0 1 0 0 0,0 0 0 0 0,0 0 0 0 0,0 0 1 0 0,0-1-1 0 0,1 1 0 0 0,-1 0 0 0 0,1 0 0 0 0,0 0 0 0 0,0 0 0 0 0,0 0 0 0 0,0 0 0 0 0,0 0 0 0 0,1 1 21 0 0,0 7 76 0 0,1 0 0 0 0,0-1 0 0 0,1 0 0 0 0,0 1 0 0 0,0-1 0 0 0,1 0 0 0 0,0-1 0 0 0,1 1 0 0 0,1 0-76 0 0,-3-4-36 0 0,1-1 1 0 0,0 1-1 0 0,0-1 0 0 0,0 0 1 0 0,0 0-1 0 0,1 0 0 0 0,0-1 0 0 0,0 1 1 0 0,0-1-1 0 0,1-1 0 0 0,-1 1 1 0 0,1-1-1 0 0,0 0 0 0 0,5 2 36 0 0,-9-4-239 0 0,1 0 0 0 0,0-1-1 0 0,0 1 1 0 0,-1-1 0 0 0,1 1-1 0 0,0-1 1 0 0,0 0 0 0 0,-1 0-1 0 0,1-1 1 0 0,0 1 0 0 0,0 0 0 0 0,-1-1-1 0 0,1 0 1 0 0,0 1 0 0 0,0-1-1 0 0,-1 0 1 0 0,1-1 0 0 0,-1 1-1 0 0,1 0 1 0 0,-1-1 0 0 0,0 1 0 0 0,0-1-1 0 0,2-1 240 0 0,7-9-1726 0 0</inkml:trace>
</inkml:ink>
</file>

<file path=ppt/ink/ink1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41.704"/>
    </inkml:context>
    <inkml:brush xml:id="br0">
      <inkml:brushProperty name="width" value="0.05" units="cm"/>
      <inkml:brushProperty name="height" value="0.05" units="cm"/>
    </inkml:brush>
  </inkml:definitions>
  <inkml:trace contextRef="#ctx0" brushRef="#br0">1 1 22463 0 0,'0'0'819'0'0,"1"1"-534"0"0,19 25-253 0 0,-14-13-32 0 0,-1-1 0 0 0,0 1 0 0 0,-1 0 0 0 0,-1 0 0 0 0,0 0 0 0 0,0 1 0 0 0,0 17 0 0 0,2 43-236 0 0,0 40-634 0 0,1 82 816 0 0,-1 219-87 0 0,-5-217 40 0 0,4 472-289 0 0,5-233 1750 0 0,-7-241-952 0 0,-3-116-360 0 0,2-49-48 0 0,8 60 0 0 0,-8-82-40 0 0,-1-7-170 0 0</inkml:trace>
</inkml:ink>
</file>

<file path=ppt/ink/ink1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43.013"/>
    </inkml:context>
    <inkml:brush xml:id="br0">
      <inkml:brushProperty name="width" value="0.05" units="cm"/>
      <inkml:brushProperty name="height" value="0.05" units="cm"/>
    </inkml:brush>
  </inkml:definitions>
  <inkml:trace contextRef="#ctx0" brushRef="#br0">49 1 19151 0 0,'0'0'816'0'0,"-2"1"-700"0"0,1 0-150 0 0,-1 0-1 0 0,1 0 0 0 0,0 0 0 0 0,-1 0 1 0 0,1 0-1 0 0,0 0 0 0 0,0 0 0 0 0,0 1 1 0 0,0-1-1 0 0,0 0 0 0 0,0 1 1 0 0,0-1-1 0 0,0 1 0 0 0,-1 2 0 0 0,-6 26-421 0 0,4-12 367 0 0,-1 2 0 0 0,1-1 1 0 0,1 1 0 0 0,0 22 0 0 0,2 61-613 0 0,1-56 433 0 0,0-41 297 0 0,3 64 867 0 0,-2-62-963 0 0,0 1 0 0 0,1-1 1 0 0,0 0-1 0 0,0-1 0 0 0,1 1 1 0 0,4 9-1 0 0,-7-16-917 0 0</inkml:trace>
</inkml:ink>
</file>

<file path=ppt/ink/ink1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43.485"/>
    </inkml:context>
    <inkml:brush xml:id="br0">
      <inkml:brushProperty name="width" value="0.05" units="cm"/>
      <inkml:brushProperty name="height" value="0.05" units="cm"/>
    </inkml:brush>
  </inkml:definitions>
  <inkml:trace contextRef="#ctx0" brushRef="#br0">147 0 15168 0 0,'0'0'652'0'0,"5"5"-528"0"0,-1-1-124 0 0,-1 1 0 0 0,0-1 0 0 0,0 1 0 0 0,-1-1 0 0 0,1 1 0 0 0,-1 0 0 0 0,0 0 0 0 0,0 0 0 0 0,2 8 0 0 0,7 26-397 0 0,-7-30 209 0 0,-1 0 1 0 0,-1 0-1 0 0,2 10 1 0 0,-1 3 149 0 0,-2 0 1 0 0,-1-1-1 0 0,0 1 0 0 0,-2 0 1 0 0,0-1-1 0 0,-2 1 0 0 0,0-1 1 0 0,-14 40-1 0 0,5-23 67 0 0,-2 0 0 0 0,-2-1 0 0 0,-1-1-1 0 0,-23 34 1 0 0,24-42 60 0 0,14-21-51 0 0,-1 0 0 0 0,0 0 0 0 0,0-1 0 0 0,-1 0 0 0 0,1 0 0 0 0,-2 0 0 0 0,1 0-1 0 0,0-1 1 0 0,-12 8 2703 0 0,24-35-2419 0 0,13-15-364 0 0,-17 32 141 0 0,0-1 0 0 0,0 1 0 0 0,1 0 1 0 0,4-5-1 0 0,8-11 3581 0 0</inkml:trace>
</inkml:ink>
</file>

<file path=ppt/ink/ink1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44.014"/>
    </inkml:context>
    <inkml:brush xml:id="br0">
      <inkml:brushProperty name="width" value="0.05" units="cm"/>
      <inkml:brushProperty name="height" value="0.05" units="cm"/>
    </inkml:brush>
  </inkml:definitions>
  <inkml:trace contextRef="#ctx0" brushRef="#br0">164 1 14840 0 0,'0'0'1537'0'0,"6"5"-997"0"0,40 19 486 0 0,-46-24-1023 0 0,3 1-26 0 0,0 1 0 0 0,0-1 0 0 0,0 1 0 0 0,0 0 0 0 0,0 0 0 0 0,0 0 1 0 0,-1 0-1 0 0,1 0 0 0 0,-1 1 0 0 0,0-1 0 0 0,0 1 0 0 0,0 0 0 0 0,0-1 0 0 0,0 1 1 0 0,0 0-1 0 0,1 5 0 0 0,1 0 22 0 0,4 10 97 0 0,10 29-1 0 0,-15-35-126 0 0,0-1-1 0 0,1 0 0 0 0,0-1 0 0 0,1 1 1 0 0,0-1-1 0 0,1 0 0 0 0,0 0 0 0 0,0 0 1 0 0,1-1-1 0 0,12 13 0 0 0,-18-21-128 0 0,8 3-966 0 0,-28-3 890 0 0,0 0 0 0 0,0 1 0 0 0,0 2 0 0 0,-22 6 0 0 0,-73 28-1825 0 0,6 0 3555 0 0,81-33 4258 0 0,28-3-5800 0 0,0 0-1 0 0,0 0 1 0 0,0 0 0 0 0,0 0 0 0 0,0 0 0 0 0,0 0 0 0 0,1 0 0 0 0,-1 0 0 0 0,1-1-1 0 0,2 3 1 0 0,0 1-34 0 0,3 2-51 0 0,-1 0 0 0 0,12 8 0 0 0,10 10 45 0 0,-5 5 78 0 0,-8-12 10 0 0,0 0 0 0 0,1-1 0 0 0,20 17-1 0 0,10 1 195 0 0,1-3 0 0 0,80 41-1 0 0,109 32 1054 0 0,-155-78-782 0 0,-49-17-231 0 0,41 17-1 0 0,-35-14-6 0 0,-21-8-87 0 0,-16-4-308 0 0</inkml:trace>
</inkml:ink>
</file>

<file path=ppt/ink/ink1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45.032"/>
    </inkml:context>
    <inkml:brush xml:id="br0">
      <inkml:brushProperty name="width" value="0.05" units="cm"/>
      <inkml:brushProperty name="height" value="0.05" units="cm"/>
    </inkml:brush>
  </inkml:definitions>
  <inkml:trace contextRef="#ctx0" brushRef="#br0">1 174 14192 0 0,'0'0'2265'0'0,"1"-1"-1780"0"0,25-37-208 0 0,-17 26-411 0 0,-8 8 85 0 0,1 1 1 0 0,1 0-1 0 0,-1 0 1 0 0,0 0 0 0 0,6-5-1 0 0,63-50 257 0 0,-69 57-133 0 0,0 0 1 0 0,-1-1-1 0 0,1 1 0 0 0,0 0 0 0 0,0 0 0 0 0,0 0 1 0 0,0 1-1 0 0,0-1 0 0 0,3 0 0 0 0,11-5 661 0 0,31-13-92 0 0,-31 14-616 0 0,-11 5-31 0 0,3 2 86 0 0,15-2 186 0 0,-22-1-268 0 0,0 1 1 0 0,-1 0-1 0 0,1 0 0 0 0,0 0 0 0 0,-1 0 0 0 0,1 1 0 0 0,0-1 0 0 0,-1 0 0 0 0,1 0 0 0 0,0 0 0 0 0,-1 0 0 0 0,1 1 0 0 0,-1-1 0 0 0,2 1 0 0 0,-1 0-8 0 0,0 1 1 0 0,0-1-1 0 0,0 0 0 0 0,0 1 0 0 0,-1-1 0 0 0,1 1 0 0 0,0-1 0 0 0,-1 1 0 0 0,1 0 0 0 0,-1-1 0 0 0,1 1 0 0 0,-1 0 0 0 0,0-1 0 0 0,0 1 1 0 0,0 0-1 0 0,0 2 0 0 0,-4 31-164 0 0,-12 34-125 0 0,7-23 142 0 0,6-31 133 0 0,0-1-1 0 0,1 0 1 0 0,-1 18-1 0 0,-2 71 33 0 0,-1-47 42 0 0,1 18-53 0 0,5-56 18 0 0,-1-1 0 0 0,-1 0-1 0 0,-5 21 1 0 0,1-4 446 0 0,1-11 763 0 0,5-2 566 0 0</inkml:trace>
</inkml:ink>
</file>

<file path=ppt/ink/ink1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45.378"/>
    </inkml:context>
    <inkml:brush xml:id="br0">
      <inkml:brushProperty name="width" value="0.05" units="cm"/>
      <inkml:brushProperty name="height" value="0.05" units="cm"/>
    </inkml:brush>
  </inkml:definitions>
  <inkml:trace contextRef="#ctx0" brushRef="#br0">1 1 24399 0 0,'0'0'1179'0'0,"0"2"-3070"0"0,-1-1 1828 0 0,1 0 0 0 0,0 0 0 0 0,0 1 0 0 0,0-1 0 0 0,0 0 0 0 0,0 0 0 0 0,0 0 0 0 0,0 0 0 0 0,1 0-1 0 0,-1 0 1 0 0,0 0 0 0 0,1 0 0 0 0,-1 0 0 0 0,1 0 0 0 0,-1 0 0 0 0,1 0 0 0 0,-1 0 0 0 0,1 0 0 0 0,-1 0 0 0 0,1 0 0 0 0,0-1 0 0 0,0 1-1 0 0,1 1 1 0 0,0 0-321 0 0,3 3 234 0 0,0 3 134 0 0,15 19 258 0 0,-19-25-46 0 0</inkml:trace>
</inkml:ink>
</file>

<file path=ppt/ink/ink1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49.423"/>
    </inkml:context>
    <inkml:brush xml:id="br0">
      <inkml:brushProperty name="width" value="0.05" units="cm"/>
      <inkml:brushProperty name="height" value="0.05" units="cm"/>
    </inkml:brush>
  </inkml:definitions>
  <inkml:trace contextRef="#ctx0" brushRef="#br0">620 0 17959 0 0,'0'0'1544'0'0,"-2"1"-1364"0"0,-2 1-207 0 0,0 0 0 0 0,0 1 0 0 0,0 0 0 0 0,0-1 0 0 0,0 1 0 0 0,0 0 0 0 0,1 1 0 0 0,0-1 0 0 0,-1 1 0 0 0,-2 4 0 0 0,2-2 33 0 0,-1 0 1 0 0,1 1-1 0 0,-1-2 0 0 0,-1 1 1 0 0,-8 7-1 0 0,9-8-13 0 0,-1 0 0 0 0,1 0 0 0 0,0 1 0 0 0,0 0 0 0 0,0 0 0 0 0,-6 12 0 0 0,-2 8-45 0 0,3-5 115 0 0,-15 40 0 0 0,7-15-48 0 0,10-26 11 0 0,-5 21 1 0 0,4-7-7 0 0,-47 217-430 0 0,47-195 294 0 0,-18 152 16 0 0,22-132 100 0 0,-3 0 0 0 0,-33 129 0 0 0,19-85 0 0 0,8-34 0 0 0,3-33 33 0 0,1-9 103 0 0,2 0-1 0 0,-5 84 1 0 0,11-81-66 0 0,0-32-56 0 0,1 0 0 0 0,2 21 0 0 0,0-23-49 0 0,0 1 0 0 0,-1 0 0 0 0,-2 21 0 0 0,-3 76-429 0 0,-8 43 1250 0 0,11-128-695 0 0,-10 69 1151 0 0,9-75-653 0 0,0 41 1 0 0,3-60-580 0 0,0 1 0 0 0,0 0 0 0 0,0 0 0 0 0,-1 0 0 0 0,1 0 0 0 0,-1 0 1 0 0,1 0-1 0 0,-1-1 0 0 0,0 3 0 0 0,0-2 130 0 0,1 10 163 0 0,0 25 1761 0 0,-1-30-2054 0 0,-3 2-10 0 0,-12 39 118 0 0,16-47-121 0 0,-1 1 1 0 0,1-1 0 0 0,-1 0-1 0 0,1 1 1 0 0,0-1 0 0 0,0 1-1 0 0,-1-1 1 0 0,1 1 0 0 0,0-1-1 0 0,0 1 1 0 0,0-1 0 0 0,1 1-1 0 0,-1 2 1 0 0,1 2-35 0 0,-1 3 29 0 0,-1-1 0 0 0,-3 15 0 0 0,-1 15-96 0 0,4-28 91 0 0,0 0-1 0 0,-1 0 1 0 0,0 0 0 0 0,-1 0-1 0 0,-5 15 1 0 0,-3 7 109 0 0,3 7-32 0 0,7-35-80 0 0,0 1 0 0 0,0-1-1 0 0,1 1 1 0 0,0 7 0 0 0,0-8 6 0 0,0 0 0 0 0,0 1 0 0 0,0-1 0 0 0,-1 0 0 0 0,-1 5 0 0 0,1 20 137 0 0,0-7-115 0 0,-1-1 0 0 0,-2 1 0 0 0,-6 25 0 0 0,-4 18-14 0 0,9-34 4 0 0,1-17 46 0 0,2 1-1 0 0,-2 22 0 0 0,3-29 122 0 0,0-6-135 0 0,0-1 0 0 0,1 1-1 0 0,-1-1 1 0 0,1 1 0 0 0,-1-1-1 0 0,1 1 1 0 0,0-1-1 0 0,0 1 1 0 0,-1 0 0 0 0,1-1-1 0 0,0 1 1 0 0,1-1 0 0 0,-1 3-1 0 0,0 49 7 0 0,0 67-656 0 0,5-97 592 0 0,1 23 516 0 0,-6-16-760 0 0,0-19 255 0 0,0-8-51 0 0,0-2-67 0 0,-1 6 137 0 0,1-4 15 0 0,0 1 0 0 0,0 0 0 0 0,1 0 0 0 0,-1 0 0 0 0,1 0-1 0 0,2 6 1 0 0,-2-1-10 0 0,-1-6 42 0 0,0 4-15 0 0,5 17 67 0 0,-5-7 635 0 0,0-16 320 0 0,-5-9-4080 0 0,0-1 1865 0 0</inkml:trace>
</inkml:ink>
</file>

<file path=ppt/ink/ink1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0:58:52.168"/>
    </inkml:context>
    <inkml:brush xml:id="br0">
      <inkml:brushProperty name="width" value="0.05" units="cm"/>
      <inkml:brushProperty name="height" value="0.05" units="cm"/>
    </inkml:brush>
  </inkml:definitions>
  <inkml:trace contextRef="#ctx0" brushRef="#br0">142 1206 9576 0 0,'0'0'6959'0'0,"1"-2"-7144"0"0,1-1 102 0 0,0 1 0 0 0,0-1 0 0 0,1 1 0 0 0,-1-1 0 0 0,1 1 0 0 0,0 0 0 0 0,0 0 0 0 0,5-3 0 0 0,30-14 318 0 0,-21 11-80 0 0,52-33 451 0 0,229-105 1050 0 0,-191 92-853 0 0,-42 22-119 0 0,63-27-635 0 0,-98 47-125 0 0,83-31 279 0 0,-9 6 368 0 0,-8-4 110 0 0,-34 12-436 0 0,-51 24-197 0 0,78-28-177 0 0,111-37-438 0 0,-66 25 713 0 0,206-101-1 0 0,-304 131-34 0 0,0 1 0 0 0,68-16 0 0 0,14-5-327 0 0,217-66 608 0 0,-85 52-436 0 0,-66 16 274 0 0,121-20 76 0 0,-235 42-294 0 0,9 3-12 0 0,115 1 0 0 0,-72 5 0 0 0,-40 0-252 0 0,142 16 0 0 0,-151-6 383 0 0,70 11 1592 0 0,-95-11-1761 0 0,-21-5-235 0 0,38 11 0 0 0,-30-3 238 0 0,57 19 112 0 0,-47-13 36 0 0,113 51 494 0 0,-76-34-607 0 0,-53-23 0 0 0,35 18 0 0 0,47 23-73 0 0,-5 10-132 0 0,25 13 499 0 0,-49-26-294 0 0,-59-33 0 0 0,1-2 0 0 0,35 16 0 0 0,89 33 0 0 0,-118-48 96 0 0,0 1-1 0 0,-1 1 0 0 0,0 2 1 0 0,-2 1-1 0 0,0 1 0 0 0,-1 1 1 0 0,23 27-1 0 0,44 56-82 0 0,-30-29-13 0 0,6 17-509 0 0,-43-57 346 0 0,53 89 131 0 0,-72-110 89 0 0,0 0-1 0 0,-1 1 1 0 0,-1-1 0 0 0,-1 1-1 0 0,4 25 1 0 0,-3-17 179 0 0,-2-1 191 0 0,1 45-1 0 0,-1-15 33 0 0,-1 121-412 0 0,-4-94-46 0 0,-2 44-1 0 0,3-34 0 0 0,2-68 0 0 0,-1 0 0 0 0,0 0 0 0 0,-6 30 0 0 0,-8 44 0 0 0,-3 17 0 0 0,-18-10 0 0 0,28-84 0 0 0,-6 12 0 0 0,-2-1 0 0 0,-25 38 0 0 0,14-24 0 0 0,-37 45 0 0 0,47-67 0 0 0,-5 4 6 0 0,-25 23-1 0 0,1-1-144 0 0,-45 43-156 0 0,-4 6 62 0 0,73-75 309 0 0,-1-1-1 0 0,-1-1 1 0 0,-1-1-1 0 0,0-1 1 0 0,-2-1 0 0 0,0-2-1 0 0,-1 0 1 0 0,-46 18-1 0 0,61-29-75 0 0,0-1 0 0 0,0-1 0 0 0,-1 0 0 0 0,-20 1 0 0 0,-6 1 0 0 0,29-3-18 0 0,0-1-1 0 0,0 0 1 0 0,0 0-1 0 0,-12-2 1 0 0,-17-1-202 0 0,-44 10 87 0 0,25-1 138 0 0,-3-2 132 0 0,-32 3-206 0 0,-117-6 1 0 0,68-7 68 0 0,86 3 0 0 0,32 2 0 0 0,-31 1 0 0 0,-315 13 456 0 0,160-17-877 0 0,6 18 727 0 0,100-4-191 0 0,41-4-113 0 0,24-2-7 0 0,-1-1 0 0 0,-57-3 0 0 0,14-10-292 0 0,-38-2 151 0 0,62 9 600 0 0,-76 5 0 0 0,73 1-436 0 0,1-3-1 0 0,-63-7 0 0 0,88 5-17 0 0,-19-2 0 0 0,-207-42 0 0 0,126 25 0 0 0,79 14 0 0 0,-121-12-185 0 0,51 8 1 0 0,52-1 409 0 0,-114 1-105 0 0,167 10-104 0 0,-130-12-55 0 0,115 8 127 0 0,0-2 0 0 0,-40-12-1 0 0,59 12 128 0 0,-29-14 1 0 0,28 11-72 0 0,-25-7 1 0 0,25 10-142 0 0,-130-39 58 0 0,-35 6-9 0 0,-46-13 104 0 0,204 45-15 0 0,11 3-116 0 0,-28-6 0 0 0,-35 0-544 0 0,58 9 513 0 0,0-2 0 0 0,0 0 0 0 0,-24-10 0 0 0,5 2 124 0 0,-29-7 924 0 0,-20 2-1042 0 0,29 8-229 0 0,51 8-84 0 0,5 1 263 0 0,0 0 0 0 0,1 0 0 0 0,-1 0 0 0 0,0 0 0 0 0,0-1 0 0 0,1 1 0 0 0,-1-1 0 0 0,-5-2 0 0 0,-7 0 46 0 0,14 3 5 0 0,-12-5 18 0 0,-12-1-1411 0 0,23 5 880 0 0,-4-3-1587 0 0,0-1-402 0 0,-8-3 925 0 0,13 8 1080 0 0</inkml:trace>
</inkml:ink>
</file>

<file path=ppt/ink/ink1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4:39.980"/>
    </inkml:context>
    <inkml:brush xml:id="br0">
      <inkml:brushProperty name="width" value="0.05" units="cm"/>
      <inkml:brushProperty name="height" value="0.05" units="cm"/>
    </inkml:brush>
  </inkml:definitions>
  <inkml:trace contextRef="#ctx0" brushRef="#br0">1 0 14840 0 0,'0'0'1032'0'0</inkml:trace>
</inkml:ink>
</file>

<file path=ppt/ink/ink1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09.859"/>
    </inkml:context>
    <inkml:brush xml:id="br0">
      <inkml:brushProperty name="width" value="0.05" units="cm"/>
      <inkml:brushProperty name="height" value="0.05" units="cm"/>
    </inkml:brush>
  </inkml:definitions>
  <inkml:trace contextRef="#ctx0" brushRef="#br0">1 137 17503 0 0,'0'0'7955'0'0,"1"-1"-7891"0"0,1-1-63 0 0,1 0 1 0 0,-1 1-1 0 0,1-1 1 0 0,0 1-1 0 0,-1-1 1 0 0,1 1-1 0 0,0 0 1 0 0,0 0-1 0 0,0 0 1 0 0,5-1 0 0 0,-4 2-3 0 0,0-1 1 0 0,1-1-1 0 0,-1 1 1 0 0,0 0-1 0 0,-1-1 1 0 0,1 0 0 0 0,4-2-1 0 0,12-10 1 0 0,2 2 0 0 0,-1 1 0 0 0,2 0 0 0 0,44-14 0 0 0,-51 22 0 0 0,-7 3 0 0 0,3 0-8 0 0,-10-1-9 0 0,-2 0 14 0 0,1 0 0 0 0,0 0 0 0 0,0 1 0 0 0,-1-1 0 0 0,1 0 0 0 0,0 0 0 0 0,0 1 0 0 0,0-1-1 0 0,0 1 1 0 0,0-1 0 0 0,-1 1 0 0 0,1-1 0 0 0,0 1 0 0 0,0-1 0 0 0,0 1 0 0 0,2-1 0 0 0,14-4-93 0 0,-12 6 86 0 0,-2 0-4 0 0,-1 0 32 0 0,0-1 0 0 0,0 0 1 0 0,0 0-1 0 0,0 0 0 0 0,0 0 0 0 0,0 0 0 0 0,0 0 1 0 0,3-1-1 0 0,-3 1 169 0 0,0-2-69 0 0,10-6 2 0 0,-10 6-32 0 0,-1 2-119 0 0,1-1 46 0 0,-1 1 0 0 0,0-1 0 0 0,0 1 0 0 0,1 0 0 0 0,-1-1 0 0 0,0 1 0 0 0,1 0 0 0 0,-1 0 0 0 0,0 0 0 0 0,2 0 0 0 0,-4 9-1402 0 0,-4-4 404 0 0,0-4-37 0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7.013"/>
    </inkml:context>
    <inkml:brush xml:id="br0">
      <inkml:brushProperty name="width" value="0.05" units="cm"/>
      <inkml:brushProperty name="height" value="0.05" units="cm"/>
      <inkml:brushProperty name="color" value="#E71224"/>
    </inkml:brush>
  </inkml:definitions>
  <inkml:trace contextRef="#ctx0" brushRef="#br0">1 0 14336 0 0,'0'3'330'0'0,"23"102"935"0"0,-7-52-1284 0 0,31 96 661 0 0,-33-92 441 0 0,-13-56-1017 0 0,-1-1 10 0 0,0 0 51 0 0,0 0 22 0 0,0 0 3 0 0,0 0 87 0 0,0 0 362 0 0,0 0 157 0 0,-20-46 2964 0 0,2-78-2362 0 0,26 66-1436 0 0,35 34-2867 0 0,-14 12-1360 0 0,-15-4 2098 0 0</inkml:trace>
</inkml:ink>
</file>

<file path=ppt/ink/ink1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0.223"/>
    </inkml:context>
    <inkml:brush xml:id="br0">
      <inkml:brushProperty name="width" value="0.05" units="cm"/>
      <inkml:brushProperty name="height" value="0.05" units="cm"/>
    </inkml:brush>
  </inkml:definitions>
  <inkml:trace contextRef="#ctx0" brushRef="#br0">1 0 16240 0 0,'0'0'5185'0'0,"1"2"-6032"0"0,4 12 734 0 0,-1 1-1 0 0,0-1 1 0 0,3 19 0 0 0,5 44-186 0 0,41 133 0 0 0,-41-167 299 0 0,13 76 0 0 0,-7-19 0 0 0,30 83 0 0 0,-27-92-5 0 0,-16-62 54 0 0,15 48 1 0 0,-7-31 205 0 0,-10-33-266 0 0,1 1 1 0 0,8 20 0 0 0,-10-32-45 0 0,-2-1 41 0 0,1-1 1 0 0,-1 1 0 0 0,0 0 0 0 0,1-1-1 0 0,-1 1 1 0 0,0-1 0 0 0,1 1 0 0 0,-1-1-1 0 0,0 1 1 0 0,0 0 0 0 0,0-1 0 0 0,0 1-1 0 0,0 0 1 0 0,1-1 0 0 0,-1 1 0 0 0,0 0-1 0 0,0-1 1 0 0,-1 1 0 0 0,1 0 0 0 0,-2-3-701 0 0,0-8 98 0 0,0-11-146 0 0,1 0-1 0 0,2-24 1 0 0,0 6 76 0 0,-1-42-848 0 0</inkml:trace>
</inkml:ink>
</file>

<file path=ppt/ink/ink1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0.597"/>
    </inkml:context>
    <inkml:brush xml:id="br0">
      <inkml:brushProperty name="width" value="0.05" units="cm"/>
      <inkml:brushProperty name="height" value="0.05" units="cm"/>
    </inkml:brush>
  </inkml:definitions>
  <inkml:trace contextRef="#ctx0" brushRef="#br0">154 1 14976 0 0,'0'0'1503'0'0,"-2"1"-1380"0"0,-3 4 62 0 0,0 0 1 0 0,0 0-1 0 0,0 1 0 0 0,1-1 1 0 0,0 1-1 0 0,0 0 0 0 0,1 0 1 0 0,-1 1-1 0 0,-2 9 0 0 0,-3 8 267 0 0,-6 33 0 0 0,3-8-396 0 0,-2-5-56 0 0,-21 80 0 0 0,31-102 0 0 0,-3 42 0 0 0,-2 13 0 0 0,8-71-2 0 0,3-7-12 0 0,1-6-102 0 0,11-67-1791 0 0,0 1-3531 0 0,-3 33 276 0 0</inkml:trace>
</inkml:ink>
</file>

<file path=ppt/ink/ink1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1.075"/>
    </inkml:context>
    <inkml:brush xml:id="br0">
      <inkml:brushProperty name="width" value="0.05" units="cm"/>
      <inkml:brushProperty name="height" value="0.05" units="cm"/>
    </inkml:brush>
  </inkml:definitions>
  <inkml:trace contextRef="#ctx0" brushRef="#br0">0 259 12416 0 0,'2'-29'142'0'0,"-2"16"4"0"0,1-1 0 0 0,1 1 0 0 0,4-19 0 0 0,0 12-46 0 0,14-34-1 0 0,-2 7 1926 0 0,-17 44-1679 0 0,0 1 0 0 0,1-1 0 0 0,-1 0 0 0 0,0 1 0 0 0,1 0-1 0 0,-1-1 1 0 0,1 1 0 0 0,0 0 0 0 0,0 0 0 0 0,0 0 0 0 0,3-3 0 0 0,0-1 1979 0 0,-4 10-664 0 0,0 0-1645 0 0,1 7-5 0 0,-1 0-1 0 0,0 0 0 0 0,-1 0 1 0 0,-1 1-1 0 0,-1 15 0 0 0,-1 0 74 0 0,-2 24 125 0 0,0 20 36 0 0,1-40-358 0 0,3-27 87 0 0,1-1 1 0 0,-1 1-1 0 0,0 0 0 0 0,1 0 0 0 0,0 0 0 0 0,0 0 1 0 0,0-1-1 0 0,0 1 0 0 0,0 0 0 0 0,1 0 0 0 0,0 0 1 0 0,0-1-1 0 0,0 1 0 0 0,3 6 0 0 0,2-3-2 0 0,4-1 28 0 0,-8-6 0 0 0,1 1 0 0 0,0-1 0 0 0,0 1 0 0 0,0-1 0 0 0,0 0 0 0 0,0 0 0 0 0,-1-1 0 0 0,1 1 0 0 0,0 0 0 0 0,0-1 0 0 0,5-1 0 0 0,-1-1 0 0 0,0-1 0 0 0,12-7 0 0 0,7-3 0 0 0,-17 9 0 0 0,-8 4 0 0 0,0 0 0 0 0,0 0 0 0 0,0 0 0 0 0,0 0 0 0 0,0 0 0 0 0,0 1 0 0 0,0-1 0 0 0,0 0 0 0 0,0 1 0 0 0,0-1 0 0 0,0 1 0 0 0,1-1 0 0 0,-1 1 0 0 0,0-1 0 0 0,0 1 0 0 0,1 0 0 0 0,-1 0 0 0 0,0 0 0 0 0,0-1 0 0 0,1 1 0 0 0,0 1 0 0 0,-1-1 0 0 0,0 0 0 0 0,0 0 0 0 0,0 0 0 0 0,0 0 0 0 0,0 0 0 0 0,0 0 0 0 0,0 0 0 0 0,0-1 0 0 0,0 1 0 0 0,0 0 0 0 0,-1 0 0 0 0,1-1 0 0 0,0 1 0 0 0,1-1 0 0 0,19-10 0 0 0,-17 10 0 0 0,13-9 0 0 0,-16 9 0 0 0,28-15 0 0 0,-4 3 168 0 0,-9 3 304 0 0,-14 8-290 0 0,0-1-946 0 0,6-5 722 0 0,-4 9 32 0 0,-1 5 20 0 0,3 3-10 0 0,0-2 0 0 0,0 0 0 0 0,-1 0 0 0 0,0 1 0 0 0,0-1 0 0 0,0 1 0 0 0,4 11 0 0 0,3 15 4 0 0,-2-1 0 0 0,0 2-1 0 0,4 41 1 0 0,-8-42 13 0 0,1 1 0 0 0,2-2 0 0 0,18 48 0 0 0,4-2 146 0 0,40 157 1 0 0,-67-218-239 0 0,14 47-258 0 0,-17-63 338 0 0,4 13 50 0 0,-1-1-1 0 0,0 1 1 0 0,0 0 0 0 0,1 21-1 0 0,0-12 1325 0 0,-5-23-1351 0 0,0 1 1 0 0,0-1-1 0 0,0 0 1 0 0,-1 0 0 0 0,1 0-1 0 0,-1 0 1 0 0,1 0-1 0 0,0 0 1 0 0,-1 0-1 0 0,0 0 1 0 0,1 0-1 0 0,-1 0 1 0 0,0 0-1 0 0,1 0 1 0 0,-1-1-1 0 0,0 1 1 0 0,0 0-1 0 0,0 0 1 0 0,0-1-1 0 0,0 1 1 0 0,0 0-1 0 0,0-1 1 0 0,0 1 0 0 0,0-1-1 0 0,-1 1 1 0 0,-5 2 166 0 0,1-1 1 0 0,-1 0-1 0 0,-8 1 1 0 0,3-1-11 0 0,3 1-120 0 0,-1-2 1 0 0,0 1-1 0 0,1-1 0 0 0,-1 0 0 0 0,0-1 1 0 0,-15-2-1 0 0,-2-2-863 0 0,-29-7-1 0 0,52 10 451 0 0,0 0 0 0 0,0 0-1 0 0,0-1 1 0 0,0 1 0 0 0,0-1-1 0 0,1 0 1 0 0,-7-4 0 0 0,-5-7-1246 0 0</inkml:trace>
</inkml:ink>
</file>

<file path=ppt/ink/ink1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1.490"/>
    </inkml:context>
    <inkml:brush xml:id="br0">
      <inkml:brushProperty name="width" value="0.05" units="cm"/>
      <inkml:brushProperty name="height" value="0.05" units="cm"/>
    </inkml:brush>
  </inkml:definitions>
  <inkml:trace contextRef="#ctx0" brushRef="#br0">23 49 15664 0 0,'-1'-2'356'0'0,"0"-1"-275"0"0,0 1 0 0 0,0-1 0 0 0,0 1 0 0 0,1-1 0 0 0,-1 0 0 0 0,1 1 0 0 0,0-6 0 0 0,-1-1 102 0 0,-1-2 179 0 0,1 12-349 0 0,1 1 0 0 0,-1-1 0 0 0,1 1 0 0 0,-1-1 1 0 0,1 0-1 0 0,0 1 0 0 0,0-1 0 0 0,0 1 0 0 0,0-1 0 0 0,0 1 0 0 0,0-1 0 0 0,1 3 0 0 0,-1 13 85 0 0,0 15 1482 0 0,0-30-1787 0 0,0 8 327 0 0,0-6 137 0 0,0-1 0 0 0,0 1 0 0 0,0 0 0 0 0,0 0 0 0 0,0 0-1 0 0,-1 0 1 0 0,0 0 0 0 0,-2 6 0 0 0,2-4-58 0 0,1-3-219 0 0,-4 7 10 0 0,3-7-54 0 0,1 5 59 0 0,1-6 48 0 0,4 1-33 0 0,-3-1-37 0 0,1-1-1 0 0,-1 1 0 0 0,0-1 0 0 0,1 0 0 0 0,-1 0 1 0 0,1 0-1 0 0,0 0 0 0 0,-1-1 0 0 0,1 1 0 0 0,-1-1 1 0 0,1 1-1 0 0,0-1 0 0 0,5 0 0 0 0,4 0-9 0 0,-7 1 24 0 0,13-2-28 0 0,-12 0 41 0 0,8-4 0 0 0,-2-1 0 0 0,-3 3 15 0 0,-1 1 59 0 0,-7 1-60 0 0,0 1 0 0 0,0 0 0 0 0,0-1 0 0 0,1 1 0 0 0,-1-1 0 0 0,0 1 0 0 0,0-1 0 0 0,0 1 0 0 0,0-1-1 0 0,0 0 1 0 0,1-1 0 0 0,0 0 162 0 0,-1 4-169 0 0,-1-1 0 0 0,1 0 0 0 0,0 1-1 0 0,-1-1 1 0 0,1 0 0 0 0,-1 1 0 0 0,1-1 0 0 0,-1 0-1 0 0,0 1 1 0 0,0-1 0 0 0,0 1 0 0 0,0 2-1 0 0,0 8-1436 0 0,0 14-5723 0 0</inkml:trace>
</inkml:ink>
</file>

<file path=ppt/ink/ink1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2.595"/>
    </inkml:context>
    <inkml:brush xml:id="br0">
      <inkml:brushProperty name="width" value="0.05" units="cm"/>
      <inkml:brushProperty name="height" value="0.05" units="cm"/>
    </inkml:brush>
  </inkml:definitions>
  <inkml:trace contextRef="#ctx0" brushRef="#br0">0 1 13824 0 0,'0'0'3386'0'0,"0"2"-3237"0"0,1 4-97 0 0,0 1-1 0 0,0-1 1 0 0,0 0-1 0 0,4 10 1 0 0,-2-8 189 0 0,-1 0 0 0 0,0 0 0 0 0,0 0 0 0 0,1 16 0 0 0,-3-23-190 0 0,-1-1-1 0 0,1 0 0 0 0,0 0 1 0 0,0 0-1 0 0,0 1 1 0 0,0-1-1 0 0,0 0 1 0 0,0 0-1 0 0,1 1 1 0 0,-1-1-1 0 0,0 0 1 0 0,0 0-1 0 0,0 0 1 0 0,0 1-1 0 0,0-1 0 0 0,0 0 1 0 0,0 0-1 0 0,0 0 1 0 0,0 1-1 0 0,1-1 1 0 0,-1 0-1 0 0,0 0 1 0 0,0 0-1 0 0,0 1 1 0 0,0-1-1 0 0,1 0 1 0 0,-1 0-1 0 0,0 0 0 0 0,0 0 1 0 0,0 0-1 0 0,1 0 1 0 0,-1 0-1 0 0,0 1 1 0 0,0-1-1 0 0,0 0 1 0 0,1 0-1 0 0,-1 0 1 0 0,12-2 1582 0 0,-6 0-2463 0 0,-2 1 826 0 0,9-2 3 0 0,-1 0-1 0 0,0 0 0 0 0,0-2 1 0 0,-1 1-1 0 0,1-1 0 0 0,11-8 0 0 0,27-11 2 0 0,-34 14 1 0 0,-12 9 2 0 0,-1 1 4 0 0,0-1 53 0 0,17 1-19 0 0,-18 0 239 0 0,0 1-178 0 0,2-3-53 0 0,10-5 28 0 0,-12 6 22 0 0</inkml:trace>
</inkml:ink>
</file>

<file path=ppt/ink/ink1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3.070"/>
    </inkml:context>
    <inkml:brush xml:id="br0">
      <inkml:brushProperty name="width" value="0.05" units="cm"/>
      <inkml:brushProperty name="height" value="0.05" units="cm"/>
    </inkml:brush>
  </inkml:definitions>
  <inkml:trace contextRef="#ctx0" brushRef="#br0">1 7 13824 0 0,'0'0'5230'0'0,"0"-2"-5115"0"0,0-2-93 0 0,0 8-34 0 0,0-2 192 0 0,0 0-120 0 0,-1-1-61 0 0,1-1 0 0 0,0 1 0 0 0,0 0-1 0 0,0 0 1 0 0,0 0 0 0 0,0-1-1 0 0,0 1 1 0 0,0 0 0 0 0,1 0 0 0 0,-1 0-1 0 0,0-1 1 0 0,0 1 0 0 0,1 0 0 0 0,-1 0-1 0 0,0-1 1 0 0,1 1 0 0 0,-1 0-1 0 0,1-1 1 0 0,-1 1 0 0 0,1 0 0 0 0,-1-1-1 0 0,1 1 1 0 0,-1 0 0 0 0,2 0-1 0 0,-1-1-7 0 0,0 1 0 0 0,0 0 0 0 0,0-1-1 0 0,0 1 1 0 0,0 0 0 0 0,-1 0-1 0 0,1 0 1 0 0,0-1 0 0 0,0 1 0 0 0,-1 0-1 0 0,1 0 1 0 0,-1 0 0 0 0,1 0-1 0 0,-1 0 1 0 0,1 1 0 0 0,-1-1 0 0 0,1 0-1 0 0,-1 0 1 0 0,0 2 0 0 0,6 28-130 0 0,-4-15 66 0 0,22 67-254 0 0,-5-30 149 0 0,20 29-564 0 0,-38-81 728 0 0,0 1 0 0 0,-1-1-1 0 0,1 1 1 0 0,0-1 0 0 0,0 1 0 0 0,0-1-1 0 0,1 0 1 0 0,-1 0 0 0 0,0 1-1 0 0,0-1 1 0 0,1 0 0 0 0,-1 0-1 0 0,0 0 1 0 0,2 1 0 0 0,11 8 82 0 0,-12-7-50 0 0,1-1 0 0 0,-1 1-1 0 0,-1 0 1 0 0,1-1 0 0 0,0 1 0 0 0,-1 0 0 0 0,0 0 0 0 0,1 1 0 0 0,0 2-1 0 0,6 34 116 0 0,-4-19-64 0 0,9 37 17 0 0,3 0 1 0 0,46 108 0 0 0,-57-154-86 0 0,-1 1 0 0 0,0 0 0 0 0,-1 0 0 0 0,-1 1 0 0 0,2 16 1 0 0,-1-9 26 0 0,5 24 1 0 0,-2-3 19 0 0,-2-3 69 0 0,-4-38-87 0 0,1 1 0 0 0,-1-1 0 0 0,0 1 0 0 0,0-1 0 0 0,0 1 0 0 0,-1-1 0 0 0,1 0 0 0 0,0 1 0 0 0,-1-1 0 0 0,0 3 0 0 0,-1 8 213 0 0,2-11-224 0 0,0 0 0 0 0,0 0 0 0 0,0 0-1 0 0,0-1 1 0 0,-1 1 0 0 0,1 0 0 0 0,0 0-1 0 0,0 0 1 0 0,0-1 0 0 0,-1 1 0 0 0,1 0-1 0 0,0-1 1 0 0,-1 1 0 0 0,1 0 0 0 0,-1 0-1 0 0,0 0 1 0 0,0 0 349 0 0,-5 2-5930 0 0,-4-2-522 0 0</inkml:trace>
</inkml:ink>
</file>

<file path=ppt/ink/ink1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3.434"/>
    </inkml:context>
    <inkml:brush xml:id="br0">
      <inkml:brushProperty name="width" value="0.05" units="cm"/>
      <inkml:brushProperty name="height" value="0.05" units="cm"/>
    </inkml:brush>
  </inkml:definitions>
  <inkml:trace contextRef="#ctx0" brushRef="#br0">1 308 15664 0 0,'0'0'1719'0'0,"2"1"-1631"0"0,0 0-64 0 0,0-1 0 0 0,1 1 0 0 0,-1-1 0 0 0,0 0 0 0 0,1 0 0 0 0,-1 0-1 0 0,3 0 1 0 0,17 2 113 0 0,-20-2-128 0 0,0 0 0 0 0,0 0 0 0 0,0 0-1 0 0,0 0 1 0 0,0-1 0 0 0,0 1-1 0 0,0 0 1 0 0,0-1 0 0 0,0 1-1 0 0,0-1 1 0 0,0 0 0 0 0,3-1 0 0 0,26-18 252 0 0,-10 6 212 0 0,-8 9-315 0 0,-1 0 0 0 0,1 1 0 0 0,0 0 0 0 0,15-1 0 0 0,13-5-164 0 0,31-15 403 0 0,-62 20-262 0 0,-1 1 0 0 0,0-1 1 0 0,0 0-1 0 0,0-1 0 0 0,10-9 0 0 0,-15 11-81 0 0,1-1-1 0 0,-1 0 0 0 0,0 0 0 0 0,-1-1 0 0 0,0 1 1 0 0,1-1-1 0 0,1-6 0 0 0,13-19 168 0 0,-9 17-169 0 0,-6 8-39 0 0,1 0-1 0 0,0 0 0 0 0,1 0 0 0 0,-1 1 0 0 0,1-1 0 0 0,0 1 0 0 0,1 0 0 0 0,9-6 0 0 0,-12 9-12 0 0,-1 1 0 0 0,-1 1 0 0 0,0-1 0 0 0,0 1 0 0 0,0-1 0 0 0,1 0 0 0 0,-1 1 0 0 0,0-1 0 0 0,0 0 0 0 0,0 0 0 0 0,0 0 0 0 0,0 0 0 0 0,0 0 0 0 0,-1 0 0 0 0,2-2 0 0 0,-1-7 1703 0 0,-2 15-5536 0 0,-2 20 2299 0 0</inkml:trace>
</inkml:ink>
</file>

<file path=ppt/ink/ink1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3.809"/>
    </inkml:context>
    <inkml:brush xml:id="br0">
      <inkml:brushProperty name="width" value="0.05" units="cm"/>
      <inkml:brushProperty name="height" value="0.05" units="cm"/>
    </inkml:brush>
  </inkml:definitions>
  <inkml:trace contextRef="#ctx0" brushRef="#br0">0 272 13824 0 0,'6'-28'304'0'0,"-6"2"64"0"0,11 8 472 0 0,-6 33-840 0 0,1-12 0 0 0,-1 8 0 0 0,12-1 0 0 0,-1-1 0 0 0,-5-4 0 0 0,-1 4 0 0 0,1-12-8992 0 0</inkml:trace>
  <inkml:trace contextRef="#ctx0" brushRef="#br0" timeOffset="1">186 141 10512 0 0,'0'0'608'0'0,"1"-2"-500"0"0,2-4-76 0 0,-3 4 169 0 0,0 1 1 0 0,0 0-1 0 0,1 0 1 0 0,-1 0-1 0 0,1 0 1 0 0,-1 0-1 0 0,1 0 1 0 0,-1 0-1 0 0,1 0 1 0 0,0 0-1 0 0,0 0 1 0 0,-1 0-1 0 0,2-1 1 0 0,1-1 24 0 0,1 0 0 0 0,-1 0 0 0 0,0-1-1 0 0,0 1 1 0 0,-1-1 0 0 0,1 1 0 0 0,-1-1 0 0 0,0 0 0 0 0,0 0 0 0 0,0 0 0 0 0,1-4 0 0 0,-1 2-52 0 0,1 1 0 0 0,-1 0 0 0 0,1 0 0 0 0,0 0 0 0 0,0 1-1 0 0,0-1 1 0 0,6-5 0 0 0,-8 9-209 0 0,3-3 562 0 0,0 0 0 0 0,1 0 0 0 0,-1 1 0 0 0,8-4 0 0 0,-11 6-28 0 0,0 2-328 0 0,2 4-162 0 0,-1-1 1 0 0,0 0 0 0 0,-1 1 0 0 0,1 0 0 0 0,-1-1-1 0 0,1 1 1 0 0,-2 0 0 0 0,1-1 0 0 0,0 1-1 0 0,-1 0 1 0 0,0 6 0 0 0,-3 22-1244 0 0,-4 1-3783 0 0,7-32 4587 0 0,-6 26-5979 0 0</inkml:trace>
</inkml:ink>
</file>

<file path=ppt/ink/ink1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4.209"/>
    </inkml:context>
    <inkml:brush xml:id="br0">
      <inkml:brushProperty name="width" value="0.05" units="cm"/>
      <inkml:brushProperty name="height" value="0.05" units="cm"/>
    </inkml:brush>
  </inkml:definitions>
  <inkml:trace contextRef="#ctx0" brushRef="#br0">400 39 11976 0 0,'0'0'576'0'0,"2"1"-251"0"0,0-1-286 0 0,0 0 0 0 0,0 1 0 0 0,0-1 0 0 0,0 0 0 0 0,0 0 0 0 0,0 0 0 0 0,0-1 0 0 0,0 1 0 0 0,0 0 0 0 0,0-1 0 0 0,0 1 0 0 0,-1-1 0 0 0,1 0 0 0 0,0 0-1 0 0,0 1 1 0 0,0-1 0 0 0,3-3 0 0 0,-2 2 284 0 0,1-1-1 0 0,-1 1 0 0 0,0-1 1 0 0,0 0-1 0 0,0 0 0 0 0,0 0 1 0 0,5-9 5096 0 0</inkml:trace>
  <inkml:trace contextRef="#ctx0" brushRef="#br0" timeOffset="1">0 301 17407 0 0,'0'0'1016'0'0,"7"5"-829"0"0,-4-3-215 0 0,1 0 0 0 0,0-1 0 0 0,0 0 0 0 0,0 0 0 0 0,0 0 0 0 0,0 0 0 0 0,8 0 0 0 0,13 4-71 0 0,-10-2 146 0 0,0 0 0 0 0,0 0-1 0 0,29-1 1 0 0,49-5 1100 0 0,-20 0 95 0 0,-64 3-1122 0 0,-1-1-1 0 0,0 0 0 0 0,1 0 1 0 0,12-5-1 0 0,2 0-108 0 0,38-8 920 0 0,-38 7 151 0 0,-4 1-1394 0 0,-6 4-3362 0 0</inkml:trace>
</inkml:ink>
</file>

<file path=ppt/ink/ink1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4.590"/>
    </inkml:context>
    <inkml:brush xml:id="br0">
      <inkml:brushProperty name="width" value="0.05" units="cm"/>
      <inkml:brushProperty name="height" value="0.05" units="cm"/>
    </inkml:brush>
  </inkml:definitions>
  <inkml:trace contextRef="#ctx0" brushRef="#br0">1 19 23039 0 0,'0'0'2528'0'0,"11"-5"-2528"0"0,-5 1-400 0 0,10 4-104 0 0,1 4-16 0 0,-6-8-8 0 0,5-2 24 0 0,-6 3 8 0 0,6 3 0 0 0,-5 0-5471 0 0,0 0-1097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6.185"/>
    </inkml:context>
    <inkml:brush xml:id="br0">
      <inkml:brushProperty name="width" value="0.05" units="cm"/>
      <inkml:brushProperty name="height" value="0.05" units="cm"/>
      <inkml:brushProperty name="color" value="#E71224"/>
    </inkml:brush>
  </inkml:definitions>
  <inkml:trace contextRef="#ctx0" brushRef="#br0">123 0 18655 0 0,'-1'1'430'0'0,"-2"0"-357"0"0,0 1 1 0 0,0-1-1 0 0,0 1 1 0 0,0 0 0 0 0,1 0-1 0 0,-1 0 1 0 0,0 0-1 0 0,1 0 1 0 0,0 0-1 0 0,0 1 1 0 0,-1-1 0 0 0,2 1-1 0 0,-1 0 1 0 0,0 0-1 0 0,0-1 1 0 0,1 1 0 0 0,-1 0-1 0 0,1 0 1 0 0,0 0-1 0 0,0 1 1 0 0,0-1-1 0 0,0 2-73 0 0,-13 76-230 0 0,19 29 132 0 0,23 3 216 0 0,15-12-22 0 0,-42-99-162 0 0,-1-2-60 0 0,0 0-901 0 0,0 0-3687 0 0,0 0-1582 0 0</inkml:trace>
  <inkml:trace contextRef="#ctx0" brushRef="#br0" timeOffset="281.25">0 301 18975 0 0,'0'0'432'0'0,"0"0"66"0"0,0 0 22 0 0,1 1-64 0 0,4 1-408 0 0,-1 0 1 0 0,0 0 0 0 0,1-1-1 0 0,-1 0 1 0 0,0 0 0 0 0,1 0-1 0 0,-1-1 1 0 0,1 1-1 0 0,0-1 1 0 0,-1 0 0 0 0,1 0-1 0 0,-1-1 1 0 0,1 1 0 0 0,-1-1-1 0 0,1 0 1 0 0,-1 0-1 0 0,1-1 1 0 0,-1 1 0 0 0,0-1-1 0 0,0 0 1 0 0,0 0-49 0 0,26-6 563 0 0,84-11-392 0 0,-42 8-7930 0 0,-48 7 1338 0 0</inkml:trace>
</inkml:ink>
</file>

<file path=ppt/ink/ink1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5.374"/>
    </inkml:context>
    <inkml:brush xml:id="br0">
      <inkml:brushProperty name="width" value="0.05" units="cm"/>
      <inkml:brushProperty name="height" value="0.05" units="cm"/>
    </inkml:brush>
  </inkml:definitions>
  <inkml:trace contextRef="#ctx0" brushRef="#br0">0 17 16240 0 0,'0'0'6759'0'0,"11"-9"-6431"0"0,-10 7-294 0 0,-1 2-27 0 0,0 0 1 0 0,0-1-1 0 0,1 1 1 0 0,-1 0-1 0 0,0 0 0 0 0,0-1 1 0 0,1 1-1 0 0,-1 0 1 0 0,0 0-1 0 0,0 0 1 0 0,1-1-1 0 0,-1 1 1 0 0,0 0-1 0 0,1 0 0 0 0,-1 0 1 0 0,0 0-1 0 0,1-1 1 0 0,-1 1-1 0 0,0 0 1 0 0,1 0-1 0 0,-1 0 0 0 0,0 0 1 0 0,1 0-1 0 0,-1 0 1 0 0,0 0-1 0 0,1 0 1 0 0,-1 0-1 0 0,0 0 0 0 0,1 0 1 0 0,-1 0-1 0 0,1 0 364 0 0,1 0 117 0 0,1-1-326 0 0,-4 1-124 0 0,24 15 879 0 0,-21-14-888 0 0,17 13-811 0 0,-18-13 712 0 0,-1 0-1 0 0,1 0 1 0 0,-1 0-1 0 0,1 1 1 0 0,0-1-1 0 0,-1 0 1 0 0,0 0-1 0 0,1 0 1 0 0,-1 1-1 0 0,0-1 1 0 0,0 0-1 0 0,1 0 1 0 0,-1 1-1 0 0,0 1 1 0 0,0 3 8 0 0,0 2 144 0 0,0 0 0 0 0,-1 1 0 0 0,1-1 0 0 0,-4 11 0 0 0,2-5-184 0 0,-1 0 17 0 0,2-12 173 0 0,1 4-107 0 0,1 0 0 0 0,0 0 0 0 0,1 0 0 0 0,0 0 0 0 0,0 0 0 0 0,0 0 0 0 0,0 0 0 0 0,1-1 0 0 0,0 1 0 0 0,6 8 0 0 0,-4-7-13 0 0,-1 0 1 0 0,1 1-1 0 0,-2 0 1 0 0,1-1-1 0 0,2 12 0 0 0,11 60 32 0 0,-7-46 0 0 0,-6-19 0 0 0,9 22 0 0 0,-8-22 0 0 0,0 0 0 0 0,-2 0 0 0 0,1 1 0 0 0,-2-1 0 0 0,0 1 0 0 0,0 0 0 0 0,-2 16 0 0 0,-1-21 0 0 0,-2-1 0 0 0,2-8 11 0 0,1-1 0 0 0,0 1 0 0 0,0 0 0 0 0,-1-1-1 0 0,1 1 1 0 0,0 0 0 0 0,-1-1 0 0 0,1 1 0 0 0,0-1 0 0 0,-1 1-1 0 0,1-1 1 0 0,-1 1 0 0 0,1-1 0 0 0,-1 1 0 0 0,1-1 0 0 0,-1 0 0 0 0,0 1-1 0 0,1-1 1 0 0,-1 1 0 0 0,1-1 0 0 0,-1 0 0 0 0,0 0 0 0 0,1 1-1 0 0,-1-1 1 0 0,0 0 0 0 0,0 0 0 0 0,-16-1 509 0 0,14 1-379 0 0,2 0-94 0 0,0-1 1 0 0,0 1-1 0 0,-1 0 1 0 0,1-1-1 0 0,0 1 1 0 0,0-1-1 0 0,0 1 1 0 0,-1-1 0 0 0,1 1-1 0 0,0-1 1 0 0,0 0-1 0 0,0 0 1 0 0,0 1-1 0 0,0-1 1 0 0,0 0-1 0 0,0 0 1 0 0,1 0 0 0 0,-1 0-1 0 0,0 0 1 0 0,-1-2-1 0 0,-2-8-47 0 0,3-1 0 0 0,2 6-10 0 0,2-1-50 0 0,-2 5-31 0 0,-1 0-458 0 0,0 0-816 0 0</inkml:trace>
</inkml:ink>
</file>

<file path=ppt/ink/ink1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5.794"/>
    </inkml:context>
    <inkml:brush xml:id="br0">
      <inkml:brushProperty name="width" value="0.05" units="cm"/>
      <inkml:brushProperty name="height" value="0.05" units="cm"/>
    </inkml:brush>
  </inkml:definitions>
  <inkml:trace contextRef="#ctx0" brushRef="#br0">0 188 16559 0 0,'0'0'1658'0'0,"2"0"-1516"0"0,46 9-126 0 0,-15-9 461 0 0,1-2 0 0 0,-1-1 0 0 0,0-2 0 0 0,35-9-1 0 0,-30 7 48 0 0,-30 6-301 0 0,0-1 1 0 0,0 1 0 0 0,1-2-1 0 0,13-4 1 0 0,-7 0 87 0 0,-7 4-5 0 0,1-1-1 0 0,-1 0 1 0 0,14-10 0 0 0,65-44 1309 0 0,-39 28-1598 0 0,-47 28-17 0 0,1 1 0 0 0,0 0 0 0 0,0 0 0 0 0,0 0 0 0 0,0 0 0 0 0,0 0 0 0 0,0 0 0 0 0,5 0 0 0 0,-1-1 0 0 0,0 0 0 0 0,0 0 0 0 0,0 0 0 0 0,0-1 0 0 0,8-5 0 0 0,-14 8-7 0 0,1 0-1 0 0,-1 0 0 0 0,0-1 1 0 0,1 1-1 0 0,-1 0 1 0 0,0 0-1 0 0,1 0 0 0 0,-1-1 1 0 0,0 1-1 0 0,1 0 1 0 0,-1 0-1 0 0,1 0 0 0 0,-1 0 1 0 0,1 0-1 0 0,-1 0 1 0 0,0 0-1 0 0,1 0 0 0 0,-1 0 1 0 0,1 0-1 0 0,-1 0 1 0 0,0 0-1 0 0,1 0 0 0 0,-1 0 1 0 0,1 1-1 0 0,-1-1 0 0 0,1 0 1 0 0,-1 1-52 0 0,1-1 0 0 0,-1 1 0 0 0,1-1 0 0 0,-1 1 0 0 0,0-1 0 0 0,1 1 0 0 0,-1-1 0 0 0,0 1 0 0 0,1-1 0 0 0,-1 1-1 0 0,0 0 1 0 0,0-1 0 0 0,0 1 0 0 0,1 0 0 0 0,-1-1 0 0 0,0 1 0 0 0,0 0 0 0 0,0-1 0 0 0,0 1 0 0 0,0 0 0 0 0,0-1 0 0 0,0 1 0 0 0,-1-1 0 0 0,1 1 0 0 0,0 0 0 0 0,0-1 0 0 0,0 1 0 0 0,-1 0 0 0 0,1-1 0 0 0,0 1 0 0 0,-1-1 0 0 0,1 1 0 0 0,0-1 0 0 0,-1 1 0 0 0,1-1 0 0 0,-1 1 0 0 0,1-1-1 0 0,-1 1 1 0 0,1-1 0 0 0,-1 1 0 0 0,1-1 0 0 0,-2 1 0 0 0,-5 1-466 0 0,-14 6-1680 0 0,15-4 708 0 0,0 1 0 0 0,0 0 0 0 0,1 0 0 0 0,-5 6 0 0 0</inkml:trace>
</inkml:ink>
</file>

<file path=ppt/ink/ink1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6.279"/>
    </inkml:context>
    <inkml:brush xml:id="br0">
      <inkml:brushProperty name="width" value="0.05" units="cm"/>
      <inkml:brushProperty name="height" value="0.05" units="cm"/>
    </inkml:brush>
  </inkml:definitions>
  <inkml:trace contextRef="#ctx0" brushRef="#br0">0 55 20991 0 0,'5'-7'523'0'0,"-3"7"163"0"0,-2 0-678 0 0,0 1-1 0 0,0-1 1 0 0,1 0-1 0 0,-1 0 1 0 0,0 0-1 0 0,1 0 1 0 0,-1 1-1 0 0,0-1 1 0 0,0 0-1 0 0,1 0 1 0 0,-1 0-1 0 0,0 0 1 0 0,1 0-1 0 0,-1 0 1 0 0,0 0-1 0 0,1 0 1 0 0,-1 0-1 0 0,0 0 1 0 0,1 0-1 0 0,-1 0 1 0 0,0 0-1 0 0,0 0 1 0 0,1 0-1 0 0,-1 0 1 0 0,0 0-1 0 0,1 0 1 0 0,-1 0-1 0 0,0 0 1 0 0,1-1-1 0 0,-1 1 1 0 0,0 0-1 0 0,0 0 1 0 0,1-1-1 0 0,37-13-712 0 0,-27 11 622 0 0,-1-1 1 0 0,15-6 0 0 0,-19 7 272 0 0,-1 0 0 0 0,2 1 0 0 0,-1 0 0 0 0,0 0-1 0 0,0 1 1 0 0,1 0 0 0 0,-1 0 0 0 0,1 0 0 0 0,-1 1-1 0 0,13 0 1 0 0,-18 0 181 0 0,0 1-235 0 0,0 0 0 0 0,1 0 0 0 0,-1 0 1 0 0,0 0-1 0 0,0 0 0 0 0,0 0 0 0 0,0 0 0 0 0,0 1 1 0 0,0-1-1 0 0,1 2 0 0 0,-1-2-298 0 0,0 0 18 0 0,0 1 0 0 0,0-1-1 0 0,-1 1 1 0 0,1 0 0 0 0,0-1 0 0 0,-1 1 0 0 0,1 0-1 0 0,-1-1 1 0 0,1 1 0 0 0,-1 0 0 0 0,0 0 0 0 0,0 0 0 0 0,1-1-1 0 0,-1 1 1 0 0,-1 0 0 0 0,1 0 0 0 0,0 2 0 0 0,-1 8-580 0 0,0 34-2322 0 0,-4-1-4119 0 0</inkml:trace>
</inkml:ink>
</file>

<file path=ppt/ink/ink1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6.632"/>
    </inkml:context>
    <inkml:brush xml:id="br0">
      <inkml:brushProperty name="width" value="0.05" units="cm"/>
      <inkml:brushProperty name="height" value="0.05" units="cm"/>
    </inkml:brush>
  </inkml:definitions>
  <inkml:trace contextRef="#ctx0" brushRef="#br0">1 60 14912 0 0,'0'0'2241'0'0,"1"1"-1568"0"0,2 5 30 0 0,-2-4-86 0 0,11-3-372 0 0,-9 1-135 0 0,0-1-1 0 0,0 0 1 0 0,0 1-1 0 0,0-1 1 0 0,-1-1-1 0 0,1 1 1 0 0,0 0-1 0 0,-1-1 1 0 0,1 1-1 0 0,-1-1 1 0 0,1 0-1 0 0,-1 1 1 0 0,0-1-1 0 0,0 0 0 0 0,0-1 1 0 0,0 1-1 0 0,0 0 1 0 0,2-4-1 0 0,10-13-1061 0 0,-13 3-10687 0 0</inkml:trace>
</inkml:ink>
</file>

<file path=ppt/ink/ink1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6.997"/>
    </inkml:context>
    <inkml:brush xml:id="br0">
      <inkml:brushProperty name="width" value="0.05" units="cm"/>
      <inkml:brushProperty name="height" value="0.05" units="cm"/>
    </inkml:brush>
  </inkml:definitions>
  <inkml:trace contextRef="#ctx0" brushRef="#br0">2 0 15664 0 0,'-1'2'130'0'0,"1"-1"0"0"0,0 0 0 0 0,-1 1 1 0 0,1-1-1 0 0,0 1 0 0 0,0-1 1 0 0,0 1-1 0 0,0-1 0 0 0,0 1 1 0 0,0-1-1 0 0,1 1 0 0 0,-1-1 1 0 0,0 0-1 0 0,1 1 0 0 0,-1-1 1 0 0,2 3-1 0 0,14 25-704 0 0,-11-20 556 0 0,8 12-193 0 0,-7-12 185 0 0,-1 1-1 0 0,0-1 1 0 0,0 1-1 0 0,4 14 0 0 0,14 77 11 0 0,-10-39 16 0 0,26 90 11 0 0,-20-53 38 0 0,1-1 63 0 0,8 21 4 0 0,-22-82-1565 0 0,-1-26-4221 0 0</inkml:trace>
</inkml:ink>
</file>

<file path=ppt/ink/ink1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7.381"/>
    </inkml:context>
    <inkml:brush xml:id="br0">
      <inkml:brushProperty name="width" value="0.05" units="cm"/>
      <inkml:brushProperty name="height" value="0.05" units="cm"/>
    </inkml:brush>
  </inkml:definitions>
  <inkml:trace contextRef="#ctx0" brushRef="#br0">119 3 17503 0 0,'0'0'1338'0'0,"-2"2"-917"0"0,-11 8-251 0 0,7-10-189 0 0,4-1 29 0 0,-3 2 137 0 0,1-1 0 0 0,0 1 0 0 0,0 0 0 0 0,0 0 0 0 0,0 1-1 0 0,0-1 1 0 0,0 1 0 0 0,0 0 0 0 0,1 0 0 0 0,-6 3 0 0 0,0 2-155 0 0,0 0 0 0 0,-14 13 0 0 0,21-19 352 0 0,2-1-335 0 0,0-1 0 0 0,-1 0-1 0 0,1 0 1 0 0,-1 1-1 0 0,1-1 1 0 0,0 0 0 0 0,-1 0-1 0 0,1 0 1 0 0,0 0 0 0 0,0 1-1 0 0,0-1 1 0 0,0-2-1 0 0,0 2-8 0 0,0 0 0 0 0,0 0 0 0 0,0 0 0 0 0,0 0 0 0 0,0 0 0 0 0,0 0 0 0 0,0 0 0 0 0,1 0 0 0 0,-1 0 0 0 0,0 0 0 0 0,1 0 0 0 0,-1 0 0 0 0,1 0 0 0 0,-1 0 0 0 0,1 0 0 0 0,-1 1 0 0 0,2-3 0 0 0,0 2 0 0 0,0 0 0 0 0,-1 0 0 0 0,1 0 0 0 0,0 0 0 0 0,-1 0 0 0 0,1 1 0 0 0,0-1 0 0 0,0 1 0 0 0,2-1 0 0 0,25-10-69 0 0,-23 8 80 0 0,0 0-1 0 0,0 1 1 0 0,11-3 0 0 0,-12 4 118 0 0,-1 0-1 0 0,1 0 1 0 0,0 1 0 0 0,0 0 0 0 0,0 0 0 0 0,-1 0 0 0 0,1 0 0 0 0,0 1 0 0 0,0 0 0 0 0,-1 0-1 0 0,1 0 1 0 0,0 1 0 0 0,-1-1 0 0 0,6 4 0 0 0,-8-4-84 0 0,0-1 1 0 0,0 1 0 0 0,0 0-1 0 0,-1-1 1 0 0,1 1-1 0 0,0-1 1 0 0,0 1-1 0 0,0-1 1 0 0,0 0-1 0 0,0 0 1 0 0,2 0-1 0 0,-1 0 62 0 0,-2 0 377 0 0,1 1-158 0 0,0 0-290 0 0,-1 0 0 0 0,1 0 0 0 0,0 0 1 0 0,-1 0-1 0 0,1 0 0 0 0,-1 1 0 0 0,1-1 0 0 0,-1 1 1 0 0,0-1-1 0 0,1 1 0 0 0,-1-1 0 0 0,0 1 1 0 0,0 0-1 0 0,0-1 0 0 0,0 1 0 0 0,-1 0 1 0 0,2 2-1 0 0,-1 0-14 0 0,0 0 1 0 0,-1 0-1 0 0,1 0 0 0 0,-1 0 1 0 0,0 0-1 0 0,0 1 0 0 0,0-1 1 0 0,-1 4-1 0 0,-2 5-172 0 0,0 0 1 0 0,-1-1-1 0 0,0 1 1 0 0,-9 18-1 0 0,1-5-1363 0 0,-16 50 1 0 0,10-24 230 0 0,9-30 920 0 0,1 1-1 0 0,-5 25 0 0 0,13-48 443 0 0,0 1-1 0 0,0 0 0 0 0,0 0 1 0 0,0 0-1 0 0,0 0 0 0 0,0 0 0 0 0,0 0 1 0 0,1 0-1 0 0,-1 0 0 0 0,0 0 1 0 0,1 0-1 0 0,-1 0 0 0 0,1 0 0 0 0,-1-1 1 0 0,1 1-1 0 0,-1 0 0 0 0,1 0 1 0 0,0-1-1 0 0,-1 1 0 0 0,1 0 0 0 0,0-1 1 0 0,0 1-1 0 0,-1 0 0 0 0,1-1 1 0 0,1 1-1 0 0,2 2-19 0 0,0-1 0 0 0,0 0 1 0 0,0 0-1 0 0,6 2 0 0 0,-3-3 164 0 0,0 0-1 0 0,0-1 1 0 0,0 0-1 0 0,0 0 1 0 0,1 0 0 0 0,10-3-1 0 0,3 1-183 0 0,-14 1-74 0 0,12 0 329 0 0,1 0 0 0 0,-1-2 0 0 0,0 0-1 0 0,27-9 1 0 0,-39 10-170 0 0,-1 0-1 0 0,1 1 0 0 0,0 0 0 0 0,12-1 1 0 0,-12 2-128 0 0,-1-1 0 0 0,1 0 1 0 0,0 0-1 0 0,7-3 0 0 0,-12 3 4 0 0,0 0-1 0 0,-1 1 0 0 0,1-1 1 0 0,0 0-1 0 0,0 1 0 0 0,0-1 1 0 0,0 1-1 0 0,0 0 0 0 0,0 0 1 0 0,0-1-1 0 0,0 1 0 0 0,0 1 1 0 0,4-1-1 0 0,0 1 67 0 0,-4-1 1301 0 0,0 0-925 0 0,7-2-294 0 0,0-5-266 0 0,-7 5-579 0 0,2 2-2369 0 0,-3 0 2927 0 0,-1 0 0 0 0,1 0 1 0 0,-1 0-1 0 0,1 0 1 0 0,-1 0-1 0 0,0 0 0 0 0,1-1 1 0 0,-1 1-1 0 0,1 0 0 0 0,-1 0 1 0 0,1-1-1 0 0,-1 1 0 0 0,1-2-27 0 0,0 1-1 0 0,0-1 1 0 0,0 0 0 0 0,0 1-1 0 0,-1-1 1 0 0,1 0-1 0 0,-1 1 1 0 0,1-1-1 0 0,-1 0 1 0 0,1 0 0 0 0,-1-2-1 0 0,9-59-1870 0 0,-3 6-10 0 0</inkml:trace>
</inkml:ink>
</file>

<file path=ppt/ink/ink1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7.731"/>
    </inkml:context>
    <inkml:brush xml:id="br0">
      <inkml:brushProperty name="width" value="0.05" units="cm"/>
      <inkml:brushProperty name="height" value="0.05" units="cm"/>
    </inkml:brush>
  </inkml:definitions>
  <inkml:trace contextRef="#ctx0" brushRef="#br0">83 621 19471 0 0,'0'0'572'0'0,"-1"2"-10"0"0,0-1-556 0 0,-31 33 474 0 0,29-31-427 0 0,1 0 0 0 0,0 0-1 0 0,0 0 1 0 0,1 0 0 0 0,-1 0 0 0 0,0 4 0 0 0,-6 5 301 0 0,4-7-274 0 0,-3 11 3 0 0,6-13-116 0 0,1-1 1 0 0,-1 0 0 0 0,0 0 0 0 0,0 1 0 0 0,0-1-1 0 0,0 0 1 0 0,-1 0 0 0 0,1 0 0 0 0,-1 0 0 0 0,-2 3 1746 0 0,4-8-1986 0 0,0 1 1 0 0,1 0-1 0 0,-1-1 0 0 0,1 1 0 0 0,0 0 1 0 0,1-4-1 0 0,4-9-470 0 0,2-15-10 0 0,2 1 0 0 0,2 0 1 0 0,14-28-1 0 0,-9 24 408 0 0,19-61 0 0 0,23-85-24 0 0,-39 120 670 0 0,-11 32 775 0 0,18-42-1 0 0,-12 38 476 0 0,15-27 2213 0 0,-19 48-2650 0 0,-6 7-1098 0 0,-5 4-17 0 0,1-1 0 0 0,-1 0 0 0 0,0 0 0 0 0,1 0 0 0 0,-1 0 0 0 0,0 0 0 0 0,1 1 0 0 0,-1-1 0 0 0,0 0 0 0 0,0 0 0 0 0,1 1 0 0 0,-1-1 0 0 0,0 0 0 0 0,0 0 0 0 0,0 1 0 0 0,1-1 0 0 0,-1 0 0 0 0,0 0 0 0 0,0 1 0 0 0,0-1 0 0 0,0 0 0 0 0,1 1 0 0 0,0 3 0 0 0,0-1 0 0 0,-1 0 0 0 0,1 1 0 0 0,0-1 0 0 0,-1 1 0 0 0,0-1 0 0 0,0 1 0 0 0,0-1 0 0 0,0 1 0 0 0,0-1 0 0 0,-2 4 0 0 0,1 8 0 0 0,0-12 0 0 0,-6 83 0 0 0,-2-29 0 0 0,7-43 0 0 0,3 12 0 0 0,-1-23 0 0 0,0-1 0 0 0,5 12 0 0 0,-3-4 0 0 0,7-1 0 0 0,-2-4 0 0 0,30 16 0 0 0,-34-19 0 0 0,-1-1 0 0 0,0 0 0 0 0,0 0 0 0 0,0 1 0 0 0,-1-1 0 0 0,1 0 0 0 0,-1 1 0 0 0,1-1 0 0 0,-1 1 0 0 0,0 0 0 0 0,1-1 0 0 0,-1 1 0 0 0,2 3 0 0 0,0 0 0 0 0,7 6 0 0 0,-9-9 0 0 0,1-1 0 0 0,-1 1 0 0 0,0 0 0 0 0,1-1 0 0 0,-1 1 0 0 0,0 0 0 0 0,0 0 0 0 0,0 0 0 0 0,0 0 0 0 0,0-1 0 0 0,-1 1 0 0 0,1 0 0 0 0,-1 1 0 0 0,1-1 0 0 0,-1 2 0 0 0,11 75 0 0 0,-9-69 0 0 0,-2 0 0 0 0,1 0 0 0 0,-1 0 0 0 0,-1 0 0 0 0,0 0 0 0 0,-4 19 0 0 0,-1-7 0 0 0,-16 40 0 0 0,19-57 0 0 0,0-1 0 0 0,0 0 0 0 0,0 0 0 0 0,0 0 0 0 0,0-1 0 0 0,-1 1 0 0 0,1-1 0 0 0,-6 4 0 0 0,2-1 0 0 0,6-5 0 0 0,1-1 0 0 0,0 0 0 0 0,-1 1 0 0 0,1-1 0 0 0,-1 0 0 0 0,1 1 0 0 0,0-1 0 0 0,-1 0 0 0 0,1 0 0 0 0,-1 0 0 0 0,1 1 0 0 0,-1-1 0 0 0,1 0 0 0 0,-1 0 0 0 0,1 0 0 0 0,-1 0 0 0 0,1 0 0 0 0,-1 0 0 0 0,1 0 0 0 0,-1 0 0 0 0,1 0 0 0 0,-1 0 0 0 0,1 0 0 0 0,-1 0 0 0 0,0 0 0 0 0,1-1 0 0 0,-1 1 0 0 0,1 0 0 0 0,0 0 0 0 0,-1 0 0 0 0,1 0 0 0 0,-1 0 0 0 0,1 0 0 0 0,-1 0 0 0 0,1 0 0 0 0,0 0 0 0 0,-1 0 0 0 0,1 0 0 0 0,-1 0 0 0 0,1 0 0 0 0,-1 0 0 0 0,1 0 0 0 0,0 1 0 0 0,-1-1 0 0 0,1 0 0 0 0,-1 0 0 0 0,1 0 0 0 0,0 1 0 0 0,-1-1 0 0 0,1 1 0 0 0,0-1 0 0 0,0 0 0 0 0,0 0 0 0 0,0 0 0 0 0,0 0 0 0 0,0 0 0 0 0,0 0 0 0 0,1 0 0 0 0,-1 0 0 0 0,0 0 0 0 0,0 0 0 0 0,0 0 0 0 0,0 0 0 0 0,0 0 0 0 0,0 0 0 0 0,0 0 0 0 0,1 0 0 0 0,-1 0 0 0 0,0 0 0 0 0,0 0 0 0 0,0 0 0 0 0,0 0 0 0 0,0 0 0 0 0,0 0 0 0 0,0 0 0 0 0,0 1 0 0 0,0-1 0 0 0,1 0 0 0 0,-1 0 0 0 0,0 0 0 0 0,0 0 0 0 0,0 0 0 0 0,0 0 0 0 0,0 0 0 0 0,0 0 0 0 0,0 1 0 0 0,0-1 0 0 0,0 0 0 0 0,0 0 0 0 0,0 0 0 0 0,0 0 0 0 0,0 0 0 0 0,0 0 0 0 0,0 1 0 0 0,0-1 0 0 0,0 0 0 0 0,0 0 0 0 0,0 0 0 0 0,0 0 0 0 0,0 0 0 0 0,0 0 0 0 0,0 0 0 0 0,0 1 0 0 0,0-1 0 0 0,-1 0 0 0 0,1 0 0 0 0,0 0 0 0 0,0 0 0 0 0,0 0 0 0 0,0 0 0 0 0,0 0 0 0 0,0 0 0 0 0,0 0 0 0 0,0 0 0 0 0,0 1 0 0 0,0-1 0 0 0,-1 0 0 0 0,10 0 0 0 0,-8 0 0 0 0,8 1 30 0 0,0 0 0 0 0,0 0 0 0 0,-1 1 0 0 0,1 0 0 0 0,0 1 0 0 0,-1 0 0 0 0,1 0 0 0 0,-1 1 0 0 0,0 0 0 0 0,0 0 0 0 0,7 7 0 0 0,-3-5-51 0 0,24 11-1 0 0,4 3-424 0 0,-31-16 254 0 0,-7-4-7 0 0</inkml:trace>
</inkml:ink>
</file>

<file path=ppt/ink/ink1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8.946"/>
    </inkml:context>
    <inkml:brush xml:id="br0">
      <inkml:brushProperty name="width" value="0.05" units="cm"/>
      <inkml:brushProperty name="height" value="0.05" units="cm"/>
    </inkml:brush>
  </inkml:definitions>
  <inkml:trace contextRef="#ctx0" brushRef="#br0">4 170 18431 0 0,'0'0'1851'0'0,"-1"1"-1702"0"0,0 1-139 0 0,0 0-4 0 0,0 13-6 0 0,8-22-28 0 0,-4 4-137 0 0,8-7-535 0 0,-11 10 699 0 0,1-1 0 0 0,-1 1 0 0 0,0 0 0 0 0,0 0 0 0 0,0 0 0 0 0,1-1 0 0 0,-1 1 0 0 0,0 0 0 0 0,0 0 0 0 0,1 0 0 0 0,-1 0 0 0 0,0 0 0 0 0,0-1 1 0 0,1 1-1 0 0,-1 0 0 0 0,0 0 0 0 0,1 0 0 0 0,-1 0 0 0 0,0 0 0 0 0,0 0 0 0 0,1 0 0 0 0,-1 0 0 0 0,0 0 0 0 0,1 0 0 0 0,-1 0 0 0 0,0 0 0 0 0,0 0 0 0 0,1 0 0 0 0,-1 0 0 0 0,0 0 0 0 0,0 0 0 0 0,1 1 0 0 0,-1-1 0 0 0,0 0 0 0 0,1 0 0 0 0,-1 0 0 0 0,0 0 0 0 0,0 1 0 0 0,0-1 0 0 0,1 0 0 0 0,-1 0 0 0 0,0 0 0 0 0,0 1 0 0 0,1-1 1 0 0,0 1 0 0 0,-1-1 0 0 0,1 1 0 0 0,0-1 0 0 0,0 0 0 0 0,-1 1 0 0 0,1-1 0 0 0,0 0 0 0 0,0 0 0 0 0,0 0 0 0 0,-1 0 0 0 0,1 1 0 0 0,0-1 0 0 0,0 0 0 0 0,0 0 0 0 0,0 0 0 0 0,-1-1 0 0 0,1 1 0 0 0,0 0 0 0 0,0 0 0 0 0,0 0 0 0 0,-1-1 0 0 0,1 1 0 0 0,0 0 0 0 0,0-1 0 0 0,-1 1 0 0 0,1-1 0 0 0,0 1 0 0 0,-1-1 0 0 0,1 1 0 0 0,0-1 0 0 0,-1 1 0 0 0,1-1 0 0 0,0 0 0 0 0,0 0 9 0 0,-1 1-1 0 0,1-1 1 0 0,0 1-1 0 0,-1 0 0 0 0,1-1 1 0 0,0 1-1 0 0,-1 0 1 0 0,1 0-1 0 0,0 0 1 0 0,-1-1-1 0 0,1 1 0 0 0,0 0 1 0 0,0 0-1 0 0,-1 0 1 0 0,1 0-1 0 0,0 0 0 0 0,1 0 1 0 0,-1 1 18 0 0,0-1 1 0 0,0 0-1 0 0,0 0 1 0 0,0 0-1 0 0,0 0 1 0 0,0-1-1 0 0,0 1 1 0 0,0 0-1 0 0,1 0 1 0 0,-1-1-1 0 0,1 0 1 0 0,36-22 732 0 0,-32 18-726 0 0,0 1 1 0 0,0 0-1 0 0,1 0 1 0 0,-1 1-1 0 0,1-1 1 0 0,0 2-1 0 0,0-1 1 0 0,14-3-1 0 0,-10 5 4 0 0,2-1 20 0 0,0 0 1 0 0,0-1 0 0 0,24-8-1 0 0,64-22 75 0 0,5-2 94 0 0,-91 30-34 0 0,-8 4 2878 0 0,-6 0-2628 0 0,3-5-306 0 0,-3 4-1305 0 0</inkml:trace>
</inkml:ink>
</file>

<file path=ppt/ink/ink1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9.449"/>
    </inkml:context>
    <inkml:brush xml:id="br0">
      <inkml:brushProperty name="width" value="0.05" units="cm"/>
      <inkml:brushProperty name="height" value="0.05" units="cm"/>
    </inkml:brush>
  </inkml:definitions>
  <inkml:trace contextRef="#ctx0" brushRef="#br0">44 0 15664 0 0,'0'0'1571'0'0,"1"2"-1437"0"0,4 7-120 0 0,-4-6-14 0 0,1 0 0 0 0,0-1 0 0 0,-1 1 0 0 0,1 0 0 0 0,0-1 0 0 0,3 4 0 0 0,-1-2 0 0 0,-1 1 0 0 0,0-1 0 0 0,-1 1 0 0 0,1 0 0 0 0,-1 0 0 0 0,0 0 0 0 0,0 0 0 0 0,0 0 0 0 0,1 10 0 0 0,0-4 0 0 0,0 1 55 0 0,0 1-1 0 0,-1-1 1 0 0,0 1-1 0 0,-1 0 0 0 0,-1-1 1 0 0,0 1-1 0 0,-1 0 1 0 0,0 0-1 0 0,-4 14 0 0 0,1-4 512 0 0,-3-7-52 0 0,7-15-476 0 0,0-1-1 0 0,0 1 0 0 0,0-1 0 0 0,0 1 0 0 0,-1-1 0 0 0,1 0 0 0 0,0 1 1 0 0,-1-1-1 0 0,1 1 0 0 0,0-1 0 0 0,-1 0 0 0 0,1 1 0 0 0,0-1 0 0 0,-1 0 1 0 0,1 1-1 0 0,-1-1 0 0 0,1 0 0 0 0,0 1 0 0 0,-1-1 0 0 0,1 0 0 0 0,-1 0 1 0 0,1 0-1 0 0,-1 0 0 0 0,1 1 0 0 0,-1-1 0 0 0,1 0 0 0 0,-1 0 0 0 0,1 0 1 0 0,-2 0-1 0 0,0 0 86 0 0,0 0 1 0 0,0-1-1 0 0,0 1 0 0 0,0-1 1 0 0,0 1-1 0 0,1-1 1 0 0,-1 1-1 0 0,-2-2 1 0 0,0 0 81 0 0,1 0 0 0 0,0 1 0 0 0,0-1 0 0 0,0 0 0 0 0,0-1 0 0 0,0 1 0 0 0,0 0 0 0 0,1-1 0 0 0,-4-3 0 0 0,5 4-178 0 0,-3-5 7 0 0,1 0-1 0 0,-1-1 1 0 0,1 1-1 0 0,1-1 1 0 0,-3-10-1 0 0,5 9-33 0 0,1 6-9 0 0,1 1 0 0 0,0 0 0 0 0,0-1 0 0 0,0 1 0 0 0,0 0 0 0 0,0 0 0 0 0,0 0 0 0 0,1 1 0 0 0,-1-1 0 0 0,1 0 0 0 0,3-1 0 0 0,3-2-283 0 0,-6 3 197 0 0,1 0 0 0 0,0 0 0 0 0,0 1-1 0 0,0 0 1 0 0,0 0 0 0 0,0 0 0 0 0,1 0-1 0 0,-1 0 1 0 0,0 1 0 0 0,0 0 0 0 0,1 0-1 0 0,-1 0 1 0 0,0 1 0 0 0,0-1 0 0 0,0 1-1 0 0,5 1 1 0 0,-4-1 98 0 0,0 0 0 0 0,0 0 1 0 0,0-1-1 0 0,0 0 0 0 0,0 1 0 0 0,0-2 1 0 0,0 1-1 0 0,0-1 0 0 0,0 0 0 0 0,8-2 0 0 0,1-4 1 0 0,-11 6-1 0 0,-1-1-1 0 0,1 1 1 0 0,-1 0 0 0 0,1 0 0 0 0,-1 0-1 0 0,5-1 1 0 0,-5 2 16 0 0,-1 0 0 0 0,0 0 0 0 0,0 0 0 0 0,1 1 0 0 0,-1-1 0 0 0,0 0 0 0 0,0 0 0 0 0,0 1 0 0 0,0-1-1 0 0,0 1 1 0 0,1-1 0 0 0,-1 1 0 0 0,0-1 0 0 0,0 1 0 0 0,0 0 0 0 0,0-1 0 0 0,0 1 0 0 0,0 0 0 0 0,1 1 0 0 0,3 6 175 0 0,1-1 0 0 0,-1 1 0 0 0,0 0 0 0 0,-1 0 0 0 0,5 12 0 0 0,1 1 67 0 0,3 7-201 0 0,-1 0 0 0 0,15 54 0 0 0,4 63-75 0 0,-19-41 15 0 0,-5-40 0 0 0,-6-24-953 0 0,-1-39-142 0 0</inkml:trace>
</inkml:ink>
</file>

<file path=ppt/ink/ink1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19.946"/>
    </inkml:context>
    <inkml:brush xml:id="br0">
      <inkml:brushProperty name="width" value="0.05" units="cm"/>
      <inkml:brushProperty name="height" value="0.05" units="cm"/>
    </inkml:brush>
  </inkml:definitions>
  <inkml:trace contextRef="#ctx0" brushRef="#br0">0 1 21975 0 0,'0'0'1447'0'0,"2"6"-3328"0"0,0-2 1879 0 0,-1 1 1 0 0,0-1-1 0 0,0 1 0 0 0,-1 0 0 0 0,1-1 0 0 0,-1 7 0 0 0,1 8 1 0 0,0 30 1 0 0,0-35 0 0 0,0-1 0 0 0,-1 1 0 0 0,0-1 0 0 0,-3 15 0 0 0,0 22 0 0 0,1-10 0 0 0,1-24 22 0 0,0 1-1 0 0,4 25 0 0 0,1 5 1742 0 0,-2-44-1614 0 0,21 5-136 0 0,-20-6-13 0 0,1-1 0 0 0,1 0 1 0 0,-1 0-1 0 0,0 0 0 0 0,0 0 0 0 0,0-1 0 0 0,0 1 0 0 0,1-1 1 0 0,-1 0-1 0 0,5-1 0 0 0,26 1 1 0 0,-32-1-200 0 0,1 1-1 0 0,-1 0 1 0 0,0-1-1 0 0,1 0 1 0 0,-1 1-1 0 0,0-1 1 0 0,1-1-1 0 0,-1 1 1 0 0,0 0-1 0 0,0-1 1 0 0,0 1-1 0 0,0-1 1 0 0,3-3-1 0 0,-4 3 72 0 0,-1 1 0 0 0,1-2 1 0 0,-1 1-1 0 0,1 0 0 0 0,-1 0 0 0 0,1 0 0 0 0,1-5 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17T09:24:04.098"/>
    </inkml:context>
    <inkml:brush xml:id="br0">
      <inkml:brushProperty name="width" value="0.05" units="cm"/>
      <inkml:brushProperty name="height" value="0.05" units="cm"/>
    </inkml:brush>
  </inkml:definitions>
  <inkml:trace contextRef="#ctx0" brushRef="#br0">1 11668 10680 0 0,'0'0'241'0'0,"0"0"38"0"0,0 0 11 0 0,0 0-28 0 0,0-1-169 0 0,5-58-1677 0 0,-5 55 2458 0 0,4 2 8762 0 0,0 4-10736 0 0,-3-2 1255 0 0,1 1 18 0 0,19 15 94 0 0,-20-15-127 0 0,10 3 1285 0 0,4 4 15 0 0,-14-7-1360 0 0,1-1-13 0 0,6 3-54 0 0,34 5-13 0 0,6 9 504 0 0,-28-16-328 0 0,88-1 478 0 0,-69 11-516 0 0,47 11-95 0 0,-29-21 128 0 0,-50-2-119 0 0,1 0 0 0 0,-1 1 0 0 0,0 0 1 0 0,1 0-1 0 0,-1 1 0 0 0,1 0 0 0 0,-1 0 1 0 0,0 1-1 0 0,0 0 0 0 0,0 0 0 0 0,0 0 1 0 0,2 2-53 0 0,0-1 7 0 0,23 11-7 0 0,-8-7 395 0 0,49-11-78 0 0,31-13-25 0 0,-57 13-226 0 0,33-1-50 0 0,-30-3 266 0 0,-5 0-350 0 0,2 4 128 0 0,74 8-157 0 0,-32-12 125 0 0,-46 8 492 0 0,-17 7-467 0 0,32-2-53 0 0,21-4 53 0 0,5-6 201 0 0,-42 13-148 0 0,-3 0 22 0 0,42-2-218 0 0,-53-7 103 0 0,-5 3-4 0 0,-1 0 0 0 0,1 2 1 0 0,-1 0-1 0 0,1 2 0 0 0,-2 1 0 0 0,1 0 0 0 0,16 9-9 0 0,-32-14 0 0 0,21 9 7 0 0,-2 0 17 0 0,0-2 0 0 0,1-1 1 0 0,-1 0-1 0 0,2-2 0 0 0,19 2-24 0 0,18-1 73 0 0,71 19 81 0 0,-41-22-88 0 0,44-25 401 0 0,-99 21-467 0 0,25 4 11 0 0,114 1 266 0 0,-69-5-213 0 0,-24 16-88 0 0,-68-16 31 0 0,57-8 70 0 0,-17-4 119 0 0,-26 11-196 0 0,48 6-80 0 0,53-5 80 0 0,-36-4 0 0 0,12 11 128 0 0,-23-10-64 0 0,-36-2 0 0 0,59-2 0 0 0,101 9 53 0 0,-71-10 91 0 0,-32 9-5 0 0,-40-4-147 0 0,-18-3 69 0 0,69-27 25 0 0,-6 36-97 0 0,-54 22 22 0 0,89-4-102 0 0,-84-16 27 0 0,29-13 64 0 0,48-10 59 0 0,-37 14 154 0 0,-6 4-277 0 0,-44 4-88 0 0,50-3-161 0 0,-62-2 481 0 0,-35 2-191 0 0,0-1 0 0 0,1 0 0 0 0,-1 0 1 0 0,0 0-1 0 0,0-1 0 0 0,0 1 0 0 0,0-1 1 0 0,0-1-1 0 0,0 1 0 0 0,0-1 0 0 0,0 1 1 0 0,0-1-1 0 0,0-1 0 0 0,1 0-41 0 0,3-2-44 0 0,1 1-1 0 0,0 0 1 0 0,-1 1 0 0 0,1 0-1 0 0,0 1 1 0 0,0 0-1 0 0,1 0 1 0 0,-1 1 0 0 0,0 0-1 0 0,1 1 1 0 0,7 1 44 0 0,124-5 0 0 0,-40-1 21 0 0,58-3 417 0 0,-98 4-729 0 0,57 3 355 0 0,-67-3 872 0 0,-24 9-747 0 0,-20-2-278 0 0,-6-3-2 0 0,-2 0 10 0 0,11 0 85 0 0,5 0 133 0 0,1 7 899 0 0,-9-3-2882 0 0,-2-2-6589 0 0,-6-2-1564 0 0</inkml:trace>
  <inkml:trace contextRef="#ctx0" brushRef="#br0" timeOffset="6972.71">6731 11208 14568 0 0,'0'0'330'0'0,"0"0"45"0"0,0 0 20 0 0,0 0-38 0 0,0 0-196 0 0,5-5 246 0 0,27-17 503 0 0,11-21 433 0 0,-11-6 156 0 0,17-7 499 0 0,41-39-350 0 0,76-62-1782 0 0,-145 141 212 0 0,0-1 0 0 0,-2 0 0 0 0,0-2 0 0 0,-1 0 0 0 0,8-12-78 0 0,10-21 215 0 0,-2-3-1 0 0,-3-1 0 0 0,4-14-214 0 0,29-52 453 0 0,-27 54-279 0 0,-2-1 0 0 0,-4-2 0 0 0,21-70-174 0 0,-29 66-46 0 0,15-45 219 0 0,-5-1 0 0 0,-6-2 0 0 0,-4-6-173 0 0,28-377 211 0 0,-50 463-103 0 0,-3-1 1 0 0,-1 1 0 0 0,-2 0-1 0 0,-5-15-108 0 0,-4-1 619 0 0,-2 1 0 0 0,-24-55-619 0 0,20 59 21 0 0,-32-78 160 0 0,-18-67-33 0 0,8 3-7 0 0,-39-42 226 0 0,30 95-255 0 0,-115-161 680 0 0,69 130-832 0 0,6-4 104 0 0,36 52 15 0 0,12 20 74 0 0,-31 18-153 0 0,-35 11 0 0 0,31 19 15 0 0,50 36 125 0 0,-91-45-127 0 0,69 29 51 0 0,-17-8-64 0 0,-30 0 0 0 0,-61-2 112 0 0,69 24-192 0 0,-9-2 16 0 0,53 5 64 0 0,45 15-60 0 0,6 0 37 0 0,13 5-31 0 0,-10 1-218 0 0,2 0 213 0 0,-2 0 58 0 0,9 0 59 0 0,0 0 17 0 0,-4 0-75 0 0,2 0-64 0 0,-6 0 61 0 0,-26 5-514 0 0,35-3 464 0 0,-2 7 31 0 0,3 0-20 0 0,3 0 31 0 0,17 32 11 0 0,-1-15 0 0 0,-14-17 0 0 0,15 15 0 0 0,-1-2-64 0 0,-9-4-52 0 0,2-3-163 0 0,-10-14 343 0 0,-2-1 3 0 0,0 0-3 0 0,0 0 0 0 0,0 0-25 0 0,0 0-222 0 0,0 0-530 0 0,-5-59-6271 0 0,0-1 2303 0 0,-4-82 157 0 0,-1 79 3216 0 0,10 61 1675 0 0,0 2-538 0 0,0 0-2410 0 0,0 0-1039 0 0</inkml:trace>
  <inkml:trace contextRef="#ctx0" brushRef="#br0" timeOffset="7542.73">5552 5969 21439 0 0,'0'0'630'0'0,"-1"-3"-13"0"0,-2-6-393 0 0,2 0-199 0 0,1 2-149 0 0,0 6-526 0 0,2-1-603 0 0,7-14 3000 0 0,-5 4-1747 0 0,14-9 648 0 0,-17 21-454 0 0,59-8-1316 0 0,92 8 1404 0 0,-4-5 876 0 0,-140 4-1121 0 0,0 1-1 0 0,-1 0 1 0 0,1 1 0 0 0,0 0-1 0 0,0 0 1 0 0,-1 1-1 0 0,1 0 1 0 0,0 0-1 0 0,-1 1 1 0 0,0-1 0 0 0,0 2-1 0 0,0-1 1 0 0,0 1-1 0 0,6 4-36 0 0,6 5 1712 0 0,-17-12-2504 0 0,-2-1-286 0 0,0 0-60 0 0</inkml:trace>
  <inkml:trace contextRef="#ctx0" brushRef="#br0" timeOffset="9479.49">5598 5610 17615 0 0,'0'0'515'0'0,"0"0"-6"0"0,0 0-279 0 0,0-12 588 0 0,10-7-522 0 0,24-61-912 0 0,38-113 1888 0 0,3 57-152 0 0,-55 107-978 0 0,1 1 0 0 0,2 1 0 0 0,0 1 0 0 0,19-15-142 0 0,81-86 296 0 0,35-67 296 0 0,-110 136-320 0 0,4-6-567 0 0,3 2 1 0 0,32-26 294 0 0,163-168 411 0 0,-160 153-280 0 0,5 4 0 0 0,3 4 0 0 0,52-35-131 0 0,180-152 201 0 0,-283 239-327 0 0,35-29 213 0 0,4 5 0 0 0,7 0-87 0 0,111-85 1120 0 0,83-86-1120 0 0,80-48 706 0 0,114-37-308 0 0,-267 184-398 0 0,137-59-168 0 0,192-90 192 0 0,-135 79-12 0 0,-322 166 30 0 0,2 4 0 0 0,1 5-1 0 0,2 3 1 0 0,31-4-42 0 0,105-34 229 0 0,42-27-229 0 0,33 2-152 0 0,-106 24 88 0 0,40-13 392 0 0,45 20-392 0 0,-43 17 64 0 0,132-22 0 0 0,-213 31 54 0 0,49-9-44 0 0,126-10 188 0 0,-80 48 23 0 0,-115 13-168 0 0,39-3 1 0 0,-91 8 148 0 0,19-10 206 0 0,-80-8-408 0 0,-15 11 0 0 0,-4-2-33 0 0,-4-1-135 0 0,-1 0-39 0 0,0 0-1 0 0,-23-68-9185 0 0,17 51 7707 0 0</inkml:trace>
  <inkml:trace contextRef="#ctx0" brushRef="#br0" timeOffset="9749.41">14620 64 4664 0 0,'0'0'96'0'0,"0"-9"32"0"0,0-4 0 0 0,0 2 0 0 0,5-7-128 0 0,-5 5 0 0 0</inkml:trace>
  <inkml:trace contextRef="#ctx0" brushRef="#br0" timeOffset="10228.74">14410 266 20847 0 0,'0'0'472'0'0,"0"0"68"0"0,0 0 34 0 0,0 0-69 0 0,0 0-312 0 0,0 0-94 0 0,0 0-10 0 0,0 0-1 0 0,0 0-30 0 0,0 0-129 0 0,0 0-52 0 0,0 0-6 0 0,0 0 4 0 0,0 0 38 0 0,2 1 31 0 0,20 8-8 0 0,-3 3-19 0 0,14 13 83 0 0,54 46 0 0 0,-9-24 128 0 0,-44-25 70 0 0,6 7 187 0 0,1 16-220 0 0,-40-44-103 0 0,0 0 14 0 0,2 5-4 0 0,-2-5 34 0 0,-1-1 74 0 0,0 0 32 0 0,0 0 4 0 0,0 0 19 0 0,0 0 78 0 0,0 0 37 0 0,0 0 8 0 0,0 0-24 0 0,-6 22 434 0 0,-9-1-758 0 0,-7-12 1 0 0,-36 10 285 0 0,1 0-155 0 0,24-3-141 0 0,-6 14 0 0 0,25-13 0 0 0,-3-2-73 0 0,15-12 8 0 0,-3 4 51 0 0,-13 17-354 0 0,17-23 254 0 0,1-1-12 0 0,0 0-2 0 0,0 0 0 0 0,0 0-37 0 0,0 0-156 0 0,0 0-67 0 0,0 0-18 0 0,0 0-124 0 0,0 0-516 0 0,0 0-223 0 0,0 0-1240 0 0,0 0-4784 0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4.575"/>
    </inkml:context>
    <inkml:brush xml:id="br0">
      <inkml:brushProperty name="width" value="0.05" units="cm"/>
      <inkml:brushProperty name="height" value="0.05" units="cm"/>
      <inkml:brushProperty name="color" value="#E71224"/>
    </inkml:brush>
  </inkml:definitions>
  <inkml:trace contextRef="#ctx0" brushRef="#br0">36 0 16208 0 0,'0'0'365'0'0,"0"0"56"0"0,0 0 26 0 0,-2 1-53 0 0,-17 21-251 0 0,18-18-130 0 0,-2 5-3 0 0,0 1 0 0 0,1-1 0 0 0,0 0-1 0 0,0 1 1 0 0,1-1 0 0 0,1 1 0 0 0,0-1-1 0 0,0 1 1 0 0,0 0 0 0 0,2 4-10 0 0,81 235 670 0 0,-42-137-670 0 0,33 11 0 0 0,-45-56 192 0 0,-28-66-128 0 0,-1-1 8 0 0,0 0 34 0 0,0 0 12 0 0,0 0 2 0 0,0 0 27 0 0,0 0 112 0 0,-24-37 801 0 0,21 35-1051 0 0,1-1 1 0 0,-1 0 0 0 0,0 0-1 0 0,1 1 1 0 0,0-1-1 0 0,0-1 1 0 0,-1 1 0 0 0,2 0-1 0 0,-1 0 1 0 0,0-1-1 0 0,1 1 1 0 0,0-1 0 0 0,-1 0-1 0 0,1 1 1 0 0,1-1-1 0 0,-1 0 1 0 0,0 1 0 0 0,1-1-1 0 0,0 0 1 0 0,0 0 0 0 0,0 0-1 0 0,1 1 1 0 0,-1-1-1 0 0,1-3-9 0 0,63-70-272 0 0,-60 74 255 0 0,-1 0 0 0 0,0 0 0 0 0,1 0 0 0 0,0 0-1 0 0,0 1 1 0 0,0-1 0 0 0,0 1 0 0 0,0 0 0 0 0,0 0 0 0 0,0 0-1 0 0,1 1 1 0 0,-1 0 0 0 0,1-1 0 0 0,-1 2 0 0 0,1-1 0 0 0,-1 0-1 0 0,1 1 1 0 0,0 0 0 0 0,-1 0 0 0 0,1 0 0 0 0,-1 1 0 0 0,1 0-1 0 0,0 0 1 0 0,-1 0 0 0 0,0 0 0 0 0,1 0 0 0 0,-1 1-1 0 0,0 0 1 0 0,0 0 0 0 0,1 0 0 0 0,-2 1 0 0 0,1-1 0 0 0,0 1-1 0 0,0 0 18 0 0,138 132 1056 0 0,-110-109-480 0 0,-29-24-482 0 0,0 3-90 0 0,-2-4-88 0 0,-1-1-59 0 0,0 0-17 0 0,0 0-229 0 0,0 0-935 0 0,0 0-404 0 0,0-4-85 0 0,0-17-11 0 0</inkml:trace>
  <inkml:trace contextRef="#ctx0" brushRef="#br0" timeOffset="500">1021 490 10680 0 0,'0'0'241'0'0,"0"0"38"0"0,0 0 11 0 0,0 0-28 0 0,-11-1 691 0 0,-24-10 3877 0 0,-80-11-1860 0 0,57 9-2082 0 0,50 10-938 0 0,1 0 1 0 0,-1 0 0 0 0,0 1 0 0 0,0 0-1 0 0,0 1 1 0 0,0 0 0 0 0,0 0 0 0 0,-1 1-1 0 0,1 0 1 0 0,-5 0 49 0 0,11 0 43 0 0,0 1-41 0 0,0 0 0 0 0,0-1 0 0 0,0 1 0 0 0,0 0 0 0 0,0 0-1 0 0,0 0 1 0 0,0 0 0 0 0,1 1 0 0 0,-1-1 0 0 0,0 0 0 0 0,1 1 0 0 0,-1-1-1 0 0,1 1 1 0 0,0-1 0 0 0,-1 1 0 0 0,1 0 0 0 0,0 0 0 0 0,0-1-1 0 0,0 1 1 0 0,0 0 0 0 0,0 0 0 0 0,1 0 0 0 0,-1 0 0 0 0,1 0 0 0 0,-1 0-1 0 0,1 0 1 0 0,0 1 0 0 0,-1-1 0 0 0,1 0 0 0 0,0 0 0 0 0,0 0-1 0 0,1 0 1 0 0,-1 0 0 0 0,0 0 0 0 0,1 0 0 0 0,-1 0 0 0 0,1 0 0 0 0,0 0-1 0 0,0 1-1 0 0,0 4-13 0 0,1 0 0 0 0,0 0 0 0 0,1-1 0 0 0,-1 1 0 0 0,1-1 0 0 0,0 0 0 0 0,1 1 0 0 0,0-1 0 0 0,0-1 0 0 0,0 1 0 0 0,0-1 0 0 0,1 1 0 0 0,0-1 0 0 0,0-1 0 0 0,0 1 0 0 0,1-1 0 0 0,1 2 13 0 0,13-2-183 0 0,65-34 130 0 0,-66-2 670 0 0,-19 31-423 0 0,0 1 39 0 0,0 0 20 0 0,0 0 3 0 0,0 0-5 0 0,0 0-23 0 0,0 0-11 0 0,0 0-1 0 0,1 0-36 0 0,4 1-176 0 0,-1-1 0 0 0,0 1 0 0 0,1 1-1 0 0,-1-1 1 0 0,0 1 0 0 0,0-1 0 0 0,0 1-1 0 0,0 1 1 0 0,0-1 0 0 0,0 0-1 0 0,0 1 1 0 0,-1 0 0 0 0,1 0 0 0 0,-1 0-4 0 0,0 0-12 0 0,1 0-1 0 0,0 0 1 0 0,0 0 0 0 0,-1-1 0 0 0,1 1-1 0 0,1-1 1 0 0,-1 0 0 0 0,0 0 0 0 0,1 0 0 0 0,-1-1-1 0 0,1 0 1 0 0,-1 0 0 0 0,1 0 0 0 0,0 0 12 0 0,1-1 75 0 0,3 0-1619 0 0,0-1-3614 0 0,1-3-1916 0 0</inkml:trace>
</inkml:ink>
</file>

<file path=ppt/ink/ink2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0.296"/>
    </inkml:context>
    <inkml:brush xml:id="br0">
      <inkml:brushProperty name="width" value="0.05" units="cm"/>
      <inkml:brushProperty name="height" value="0.05" units="cm"/>
    </inkml:brush>
  </inkml:definitions>
  <inkml:trace contextRef="#ctx0" brushRef="#br0">1 36 23039 0 0,'0'0'2528'0'0,"0"-9"-2528"0"0,5 3 0 0 0,1-3 0 0 0,-1 4 0 0 0,7 10-1672 0 0,-1-5-360 0 0,-6 0-72 0 0,4-11-8 0 0</inkml:trace>
</inkml:ink>
</file>

<file path=ppt/ink/ink2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0.712"/>
    </inkml:context>
    <inkml:brush xml:id="br0">
      <inkml:brushProperty name="width" value="0.05" units="cm"/>
      <inkml:brushProperty name="height" value="0.05" units="cm"/>
    </inkml:brush>
  </inkml:definitions>
  <inkml:trace contextRef="#ctx0" brushRef="#br0">36 39 17255 0 0,'-5'-11'285'0'0,"4"8"-179"0"0,0 1 1 0 0,0-1 0 0 0,0 1-1 0 0,1-1 1 0 0,-1 1 0 0 0,0-1-1 0 0,1 1 1 0 0,0-5-1 0 0,0 6 308 0 0,4 16 86 0 0,-2-11-421 0 0,-1-1 0 0 0,0 0 1 0 0,0 1-1 0 0,-1-1 1 0 0,1 1-1 0 0,0 5 1 0 0,-1-7-56 0 0,0 61 703 0 0,-11 94 0 0 0,-11-1 737 0 0,20-128-2277 0 0,2 1-1 0 0,2 31 1 0 0,-2-53 989 0 0,1 9-244 0 0,-1-6 8 0 0,0 0 1 0 0,1 0 0 0 0,0 0 0 0 0,1-1 0 0 0,0 1 0 0 0,0-1-1 0 0,1 1 1 0 0,8 16 0 0 0,-9-23 14 0 0,0 1 0 0 0,1-1-1 0 0,0 0 1 0 0,0 0 0 0 0,0 0 0 0 0,0 0-1 0 0,0 0 1 0 0,0-1 0 0 0,5 3 0 0 0,38 19-71 0 0,-20-12 196 0 0,58 25 2043 0 0,-81-35-2058 0 0,0-1 1 0 0,-1 0 0 0 0,1 0-1 0 0,0 0 1 0 0,0-1 0 0 0,0 1-1 0 0,4 0 1 0 0,11 2 194 0 0,-10-1-180 0 0,0 1 0 0 0,0-1 0 0 0,8 0 1 0 0,1-2-6314 0 0,-7-4-873 0 0</inkml:trace>
</inkml:ink>
</file>

<file path=ppt/ink/ink2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1.090"/>
    </inkml:context>
    <inkml:brush xml:id="br0">
      <inkml:brushProperty name="width" value="0.05" units="cm"/>
      <inkml:brushProperty name="height" value="0.05" units="cm"/>
    </inkml:brush>
  </inkml:definitions>
  <inkml:trace contextRef="#ctx0" brushRef="#br0">60 0 19351 0 0,'0'0'1943'0'0,"-1"2"-1711"0"0,-3 6-56 0 0,1 0-1 0 0,0 0 1 0 0,0 1 0 0 0,1-1-1 0 0,1 1 1 0 0,-1 0-1 0 0,1-1 1 0 0,1 1 0 0 0,0 14-1 0 0,-1 6-194 0 0,-15 146-381 0 0,5 52 302 0 0,6-112 100 0 0,0 73 52 0 0,3-50 46 0 0,3-76-1848 0 0,-1-47-5841 0 0</inkml:trace>
</inkml:ink>
</file>

<file path=ppt/ink/ink2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1.460"/>
    </inkml:context>
    <inkml:brush xml:id="br0">
      <inkml:brushProperty name="width" value="0.05" units="cm"/>
      <inkml:brushProperty name="height" value="0.05" units="cm"/>
    </inkml:brush>
  </inkml:definitions>
  <inkml:trace contextRef="#ctx0" brushRef="#br0">0 389 13824 0 0,'0'0'314'0'0,"2"0"46"0"0,1-1-290 0 0,0 0-1 0 0,0 1 0 0 0,0-1 1 0 0,-1-1-1 0 0,1 1 0 0 0,0 0 1 0 0,-1-1-1 0 0,1 0 0 0 0,-1 1 1 0 0,1-1-1 0 0,3-4 0 0 0,11-6-63 0 0,-8 6 81 0 0,1 1 0 0 0,0 0 0 0 0,1 0 0 0 0,20-5 1 0 0,-10 3 493 0 0,24-11 0 0 0,-24 9-168 0 0,49-21 1747 0 0,31-13 176 0 0,-73 33-1976 0 0,2-1 212 0 0,46-12 0 0 0,-58 18-547 0 0,1-1-1 0 0,-1-1 1 0 0,0 0-1 0 0,-1-2 1 0 0,0 0 0 0 0,24-17-1 0 0,-18 11 12 0 0,49-22 0 0 0,-37 19 756 0 0,-26 13-594 0 0,0 1-1 0 0,0 0 0 0 0,0 0 1 0 0,0 0-1 0 0,14-2 0 0 0,-5-2-197 0 0,-10 7-1134 0 0</inkml:trace>
</inkml:ink>
</file>

<file path=ppt/ink/ink2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1.823"/>
    </inkml:context>
    <inkml:brush xml:id="br0">
      <inkml:brushProperty name="width" value="0.05" units="cm"/>
      <inkml:brushProperty name="height" value="0.05" units="cm"/>
    </inkml:brush>
  </inkml:definitions>
  <inkml:trace contextRef="#ctx0" brushRef="#br0">1 1 17503 0 0,'0'0'858'0'0,"0"2"-378"0"0,10 61 102 0 0,-7-32-558 0 0,1-1 0 0 0,2 1 0 0 0,1-1 0 0 0,1 0 0 0 0,20 45 0 0 0,50 147 53 0 0,-57-154-74 0 0,0 8-79 0 0,14 97-1 0 0,-20-87 62 0 0,8 7 15 0 0,-13-58 0 0 0,-7-23 136 0 0,1-1 0 0 0,0 0 0 0 0,0 0 0 0 0,7 12 0 0 0,-10-23-179 0 0,-1 0-1 0 0,0 0 0 0 0,0 1 1 0 0,0-1-1 0 0,0 0 1 0 0,0 0-1 0 0,1 1 0 0 0,-1-1 1 0 0,0 0-1 0 0,0 0 0 0 0,1 0 1 0 0,-1 1-1 0 0,0-1 0 0 0,0 0 1 0 0,1 0-1 0 0,-1 0 1 0 0,0 0-1 0 0,0 0 0 0 0,1 0 1 0 0,-1 1-1 0 0,0-1 0 0 0,1 0 1 0 0,-1 0-1 0 0,0 0 1 0 0,0 0-1 0 0,1 0 0 0 0,-1 0 1 0 0,0 0-1 0 0,1 0 0 0 0,-1 0 1 0 0,0 0-1 0 0,0-1 0 0 0,1 1 1 0 0,-1 0-1 0 0,0 0 1 0 0,1 0-1 0 0,-1 0 0 0 0,0 0 1 0 0,0 0-1 0 0,1-1 0 0 0,-1 1 1 0 0,0 0-1 0 0,0 0-25 0 0</inkml:trace>
</inkml:ink>
</file>

<file path=ppt/ink/ink2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2.204"/>
    </inkml:context>
    <inkml:brush xml:id="br0">
      <inkml:brushProperty name="width" value="0.05" units="cm"/>
      <inkml:brushProperty name="height" value="0.05" units="cm"/>
    </inkml:brush>
  </inkml:definitions>
  <inkml:trace contextRef="#ctx0" brushRef="#br0">37 24 17215 0 0,'-21'3'762'0'0,"6"-2"212"0"0,15 0-830 0 0,0-1-143 0 0,0 0-1 0 0,0 0 0 0 0,0 0 0 0 0,0 0 0 0 0,0 0 0 0 0,0-1 0 0 0,0 1 0 0 0,0 0 0 0 0,0 0 0 0 0,0 0 1 0 0,0 0-1 0 0,0 0 0 0 0,0 0 0 0 0,0 0 0 0 0,1 0 0 0 0,-1 0 0 0 0,0 0 0 0 0,0 0 0 0 0,0 0 1 0 0,0 0-1 0 0,0 0 0 0 0,0 0 0 0 0,0 0 0 0 0,0 0 0 0 0,0 0 0 0 0,0 0 0 0 0,0 0 0 0 0,0 0 0 0 0,1 0 1 0 0,-1 0-1 0 0,0 0 0 0 0,0 0 0 0 0,0 0 0 0 0,0 0 0 0 0,0 0 0 0 0,0 0 0 0 0,0 1 0 0 0,0-1 1 0 0,0 0-1 0 0,0 0 0 0 0,0 0 0 0 0,0 0 0 0 0,0 0 0 0 0,0 0 0 0 0,0 0 0 0 0,0 0 0 0 0,1 0 0 0 0,-1 0 1 0 0,0 0-1 0 0,0 0 0 0 0,0 0 0 0 0,0 0 0 0 0,0 1 0 0 0,0-1 0 0 0,0 0 0 0 0,0 0 0 0 0,0 0 1 0 0,0 0-1 0 0,5-4 196 0 0,9-2-127 0 0,3-3 431 0 0,-14 8 496 0 0,0-1-484 0 0,10-6 2888 0 0,-10 8-3005 0 0,25 0-43 0 0,-26 1-349 0 0,-1-1 0 0 0,1 0 1 0 0,0 1-1 0 0,0 0 0 0 0,-1-1 1 0 0,1 1-1 0 0,0 0 0 0 0,-1 0 1 0 0,1 0-1 0 0,-1 0 0 0 0,1 0 1 0 0,-1 0-1 0 0,0 0 0 0 0,3 3 0 0 0,0 0 1 0 0,-1-2-4 0 0,-1 0 0 0 0,0 1 0 0 0,0 0 0 0 0,0-1 0 0 0,0 1 0 0 0,0 0 0 0 0,-1 0 1 0 0,1 0-1 0 0,-1 0 0 0 0,2 5 0 0 0,5 31-7 0 0,-6-28-1 0 0,-1-7 3 0 0,0 2-6 0 0,0-1 0 0 0,1 1 0 0 0,-1-1 1 0 0,1 0-1 0 0,0 1 0 0 0,0-1 1 0 0,4 6-1 0 0,0 0-25 0 0,-1 1-1 0 0,0 1 1 0 0,5 23 0 0 0,1 1 13 0 0,1-6-35 0 0,8 28-24 0 0,58 210-99 0 0,-22-46 165 0 0,-24-79 38 0 0,12 58 349 0 0,-40-187-257 0 0,0 1 0 0 0,0-2-1 0 0,2 1 1 0 0,7 15 0 0 0,-11-26 10 0 0,0-1-1 0 0,-1 1 1 0 0,0 0 0 0 0,0-1-1 0 0,1 6 1 0 0,-2-6-22 0 0,1 1 0 0 0,0-1 0 0 0,0 0 0 0 0,0 0 0 0 0,3 6 0 0 0,-3-7 128 0 0,-1-1-143 0 0,0 7 1813 0 0,-1-9-1887 0 0,-1 1 0 0 0,1-1 0 0 0,0 1 1 0 0,0-1-1 0 0,-1 1 0 0 0,1-1 0 0 0,0 1 0 0 0,0 0 0 0 0,-1 0 1 0 0,1 0-1 0 0,-2 0 0 0 0,-2-1-6 0 0,1 0-33 0 0,1 0 1 0 0,0 0-1 0 0,-1-1 1 0 0,1 1-1 0 0,0-1 0 0 0,0 0 1 0 0,0 0-1 0 0,0 0 0 0 0,0 0 1 0 0,1 0-1 0 0,-1 0 0 0 0,1-1 1 0 0,-1 0-1 0 0,-1-2 1 0 0,-2-5-407 0 0,-1 0 0 0 0,-8-21 0 0 0,-4-7-725 0 0,-7 4-1487 0 0,8 13-3675 0 0,2 7-1392 0 0</inkml:trace>
</inkml:ink>
</file>

<file path=ppt/ink/ink2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2.596"/>
    </inkml:context>
    <inkml:brush xml:id="br0">
      <inkml:brushProperty name="width" value="0.05" units="cm"/>
      <inkml:brushProperty name="height" value="0.05" units="cm"/>
    </inkml:brush>
  </inkml:definitions>
  <inkml:trace contextRef="#ctx0" brushRef="#br0">0 48 20367 0 0,'0'0'1186'0'0,"2"-1"-922"0"0,8-4 76 0 0,1 0 0 0 0,0 1 1 0 0,0 0-1 0 0,0 0 0 0 0,1 1 0 0 0,-1 1 1 0 0,1 0-1 0 0,17-1 0 0 0,-28 3-302 0 0,1 0-1 0 0,-1 0 0 0 0,0 0 1 0 0,1 0-1 0 0,-1-1 1 0 0,0 1-1 0 0,1 0 0 0 0,-1-1 1 0 0,0 1-1 0 0,0-1 0 0 0,1 1 1 0 0,-1-1-1 0 0,0 0 1 0 0,0 0-1 0 0,0 1 0 0 0,0-1 1 0 0,2-2-1 0 0,1 0-16 0 0,0 1 59 0 0,-3 2 280 0 0,0 1 125 0 0,0 0-446 0 0,-1 0 1 0 0,1 0-1 0 0,-1-1 1 0 0,1 1-1 0 0,-1 0 1 0 0,1 0-1 0 0,-1 0 1 0 0,1 0-1 0 0,-1 0 0 0 0,0 0 1 0 0,1 0-1 0 0,-1 0 1 0 0,0 0-1 0 0,0 0 1 0 0,0 0-1 0 0,0 1 1 0 0,0-1-1 0 0,0 0 1 0 0,-1 1-1 0 0,1 7 56 0 0,2 3-134 0 0,-1-3-120 0 0,0 0 0 0 0,-1 0 0 0 0,0 0 0 0 0,0 0 0 0 0,-1 0 0 0 0,-2 15 0 0 0,-5 20-798 0 0,5-20 379 0 0,3 14-652 0 0,0-36 1063 0 0,-1-2 33 0 0,1 1 146 0 0,0-1 1 0 0,0 0-1 0 0,0 1 0 0 0,0-1 1 0 0,0 1-1 0 0,0-1 1 0 0,0 0-1 0 0,0 1 1 0 0,0-1-1 0 0,0 1 0 0 0,0-1 1 0 0,0 0-1 0 0,0 1 1 0 0,0-1-1 0 0,0 0 1 0 0,0 1-1 0 0,1-1 0 0 0,-1 1 1 0 0,0-1-1 0 0,0 0 1 0 0,0 1-1 0 0,1-1 1 0 0,-1 0-1 0 0,0 1 0 0 0,0-1 1 0 0,1 1-1 0 0,13 5 8 0 0,-10-6 25 0 0,-1 1 0 0 0,0-1-1 0 0,1 0 1 0 0,-1 0 0 0 0,7-1-1 0 0,5-1-5698 0 0</inkml:trace>
</inkml:ink>
</file>

<file path=ppt/ink/ink2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4.657"/>
    </inkml:context>
    <inkml:brush xml:id="br0">
      <inkml:brushProperty name="width" value="0.05" units="cm"/>
      <inkml:brushProperty name="height" value="0.05" units="cm"/>
    </inkml:brush>
  </inkml:definitions>
  <inkml:trace contextRef="#ctx0" brushRef="#br0">88 1 16240 0 0,'0'0'6558'0'0,"-1"1"-6345"0"0,-18 36 279 0 0,13-20-582 0 0,1 1 0 0 0,-5 34 0 0 0,4-12-57 0 0,-12 72 491 0 0,12-87-689 0 0,2-6 317 0 0,4-18 34 0 0,0 11 70 0 0,0-11-16 0 0,6 4 12 0 0,-4-5-90 0 0,0 1 0 0 0,-1-1 0 0 0,1 0 0 0 0,0 0 0 0 0,0 0 0 0 0,-1 0 0 0 0,1 0 0 0 0,0 0 0 0 0,0-1 0 0 0,-1 1 0 0 0,1 0 0 0 0,0-1 0 0 0,-1 1 0 0 0,1-1 0 0 0,2-1 0 0 0,26-17-196 0 0,-15 8 188 0 0,73-41-54 0 0,-76 47 80 0 0,1 5 22 0 0,-10 0 100 0 0,3 5 320 0 0,-4-4-438 0 0,0 2 0 0 0,-1-1 0 0 0,1 0 0 0 0,-1 0 1 0 0,0 0-1 0 0,1 1 0 0 0,-1-1 0 0 0,0 1 0 0 0,0-1 1 0 0,-1 1-1 0 0,1-1 0 0 0,-1 1 0 0 0,1-1 0 0 0,-1 1 1 0 0,0 0-1 0 0,0 3 0 0 0,0 5-79 0 0,-1 0 0 0 0,-3 22 0 0 0,-6 37 127 0 0,-3 15 32 0 0,11-73-75 0 0,-1 1 0 0 0,-1-1 0 0 0,0-1-1 0 0,-11 22 1 0 0,4-12-2 0 0,-4 5-22 0 0,0 0 0 0 0,-32 41 0 0 0,43-63-96 0 0,-1 0 1 0 0,0 0 0 0 0,0 0 0 0 0,0 0 0 0 0,-11 5-1 0 0,14-8-41 0 0,0-1-17 0 0,-21 0-646 0 0,20 0 523 0 0,-4-7-1430 0 0,6 6 1681 0 0,0 0 0 0 0,0 0 0 0 0,0 0 1 0 0,0-1-1 0 0,1 1 0 0 0,-1 0 0 0 0,0 0 1 0 0,0-1-1 0 0,1 1 0 0 0,-1 0 0 0 0,1-1 1 0 0,-1 1-1 0 0,1 0 0 0 0,0-1 0 0 0,0 1 0 0 0,-1-1 1 0 0,1 1-1 0 0,0-2 0 0 0,1-1-59 0 0,-1 0 1 0 0,0 0-1 0 0,1 0 0 0 0,0 1 0 0 0,0-1 0 0 0,0 0 1 0 0,2-3-1 0 0,-1 3 74 0 0,-1 0-1 0 0,1 1 1 0 0,0-1 0 0 0,0 1-1 0 0,0 0 1 0 0,0 0 0 0 0,1-1-1 0 0,-1 1 1 0 0,1 1-1 0 0,0-1 1 0 0,0 0 0 0 0,0 1-1 0 0,0-1 1 0 0,7-3 0 0 0,3 0 245 0 0,-11 5-151 0 0,0 0 0 0 0,0 0 0 0 0,1 0 0 0 0,-1 0-1 0 0,0 0 1 0 0,5 0 0 0 0,36-10 732 0 0,-18 5-322 0 0,-21 4-315 0 0,0 1 1 0 0,0 0-1 0 0,0 0 1 0 0,0 0-1 0 0,0 1 1 0 0,0-1 0 0 0,0 1-1 0 0,0 0 1 0 0,0 0-1 0 0,1 0 1 0 0,6 2-1 0 0,-11-2-146 0 0,0 0 0 0 0,0 0 0 0 0,0 0 0 0 0,0 1 0 0 0,0-1 0 0 0,1 0 0 0 0,-1 0 0 0 0,0 0 0 0 0,0 0 0 0 0,0 0 0 0 0,0 0 0 0 0,0 0-1 0 0,0 0 1 0 0,0 0 0 0 0,0 0 0 0 0,0 0 0 0 0,0 0 0 0 0,1 0 0 0 0,-1 0 0 0 0,0 0 0 0 0,0 0 0 0 0,0 0 0 0 0,0 0 0 0 0,0 0 0 0 0,0 0 0 0 0,0 0 0 0 0,0 0-1 0 0,0 0 1 0 0,1 0 0 0 0,-1 0 0 0 0,0 0 0 0 0,0 0 0 0 0,0 0 0 0 0,0 0 0 0 0,0 0 0 0 0,0 0 0 0 0,0 0 0 0 0,0 0 0 0 0,0 0 0 0 0,1 0 0 0 0,-1 0 0 0 0,0 0-1 0 0,0 0 1 0 0,0 0 0 0 0,0 0 0 0 0,0 0 0 0 0,0-1 0 0 0,0 1 0 0 0,0 0 0 0 0,0 0 0 0 0,0 0 0 0 0,0 0 0 0 0,0 0 0 0 0,0 0 0 0 0,0 0 0 0 0,7 5 591 0 0,0 1 7 0 0,-6-5-546 0 0,-1 0-1 0 0,1 0 1 0 0,0 0-1 0 0,0 1 1 0 0,-1-1-1 0 0,1 1 1 0 0,0-1-1 0 0,-1 0 0 0 0,0 1 1 0 0,1-1-1 0 0,-1 1 1 0 0,0-1-1 0 0,0 1 1 0 0,1-1-1 0 0,-2 3 1 0 0,-1 24 570 0 0,2-25-603 0 0,-4 22-784 0 0,-14 42 1 0 0,2-10 67 0 0,-13 49-603 0 0,4-38 1152 0 0,4-14 305 0 0,18-40-23 0 0,3-13-137 0 0,0-1 0 0 0,0 0 0 0 0,0 0 0 0 0,0 1 0 0 0,0-1 0 0 0,0 0 0 0 0,0 0 0 0 0,0 0 0 0 0,0 1 0 0 0,0-1-1 0 0,0 0 1 0 0,0 0 0 0 0,0 0 0 0 0,1 1 0 0 0,-1-1 0 0 0,0 0 0 0 0,0 0 0 0 0,0 0 0 0 0,0 0 0 0 0,0 1 0 0 0,1-1 0 0 0,-1 0-1 0 0,0 0 1 0 0,0 0 0 0 0,0 0 0 0 0,1 0 0 0 0,-1 0 0 0 0,0 1 0 0 0,1-1 0 0 0,1 0 85 0 0,0-1 1 0 0,0 1-1 0 0,0 0 1 0 0,0 0 0 0 0,-1-1-1 0 0,1 0 1 0 0,0 1-1 0 0,3-2 1 0 0,5-2 19 0 0,-2 1-119 0 0,0-1 0 0 0,-1 0 0 0 0,1 0 0 0 0,6-5 0 0 0,-10 5 0 0 0,1 1 0 0 0,0 0 0 0 0,0 0 0 0 0,0 1 0 0 0,0-1 0 0 0,1 1 0 0 0,-1 0 0 0 0,0 1 0 0 0,10-2 0 0 0,-12 2 6 0 0,1 1 0 0 0,0-1 0 0 0,-1 1 0 0 0,0-1 0 0 0,1 0 0 0 0,-1 0 0 0 0,1-1 0 0 0,-1 1-1 0 0,0-1 1 0 0,0 0 0 0 0,0 1 0 0 0,0-1 0 0 0,3-3 0 0 0,-1 0 37 0 0,0 0 0 0 0,-1 0 0 0 0,0-1 0 0 0,0 1 0 0 0,5-11 1 0 0,3-4 399 0 0,17-21 0 0 0,1 6-16 0 0,-28 33-362 0 0,1 1 30 0 0,41-12 662 0 0,-41 12-969 0 0,6 3-4 0 0,-7-1 216 0 0,-1 0 0 0 0,0 1 0 0 0,0-1 0 0 0,1 0 0 0 0,-1 1 0 0 0,0-1 0 0 0,0 1 0 0 0,-1-1 0 0 0,1 1 0 0 0,0-1 0 0 0,0 1 0 0 0,-1 0 0 0 0,1-1 0 0 0,-1 1 0 0 0,1 0 0 0 0,-1 3 0 0 0,2 4 0 0 0,6 14 0 0 0,-4-12 0 0 0,0 1 0 0 0,-1-1 0 0 0,0 1 0 0 0,-1 0 0 0 0,1 19 0 0 0,-2 4 0 0 0,0-17 0 0 0,-1 0 0 0 0,-2 19 0 0 0,-2-9 0 0 0,-2 0 0 0 0,-15 43 0 0 0,-27 53 0 0 0,36-94 0 0 0,-39 76-457 0 0,49-103 401 0 0,-1 1 0 0 0,1-1 0 0 0,-1 1-1 0 0,0-1 1 0 0,-1 0 0 0 0,1 0 0 0 0,0 0 0 0 0,-1-1 0 0 0,0 1 0 0 0,1-1 0 0 0,-1 0 0 0 0,-6 2 0 0 0,10-3 103 0 0,-1-1 0 0 0,1 0 1 0 0,-1 0-1 0 0,1 0 1 0 0,-1 1-1 0 0,1-1 1 0 0,-1 0-1 0 0,1 0 0 0 0,-1 0 1 0 0,0 0-1 0 0,1 0 1 0 0,-1 0-1 0 0,1 0 0 0 0,-1 0 1 0 0,0 0-1 0 0,1 0 1 0 0,-1 0-1 0 0,1 0 1 0 0,-1-1-1 0 0,1 1 0 0 0,-1 0 1 0 0,0-1-1 0 0,-1 0-46 0 0,1-1-1 0 0,-1 0 1 0 0,1 0 0 0 0,0 0-1 0 0,0 1 1 0 0,0-1-1 0 0,0 0 1 0 0,0 0 0 0 0,0-1-1 0 0,0 1 1 0 0,1 0 0 0 0,-1 0-1 0 0,1 0 1 0 0,0 0-1 0 0,-1-1 1 0 0,1 1 0 0 0,0 0-1 0 0,0 0 1 0 0,1-1-1 0 0,-1 1 1 0 0,0 0 0 0 0,1 0-1 0 0,-1 0 1 0 0,1 0-1 0 0,1-4 1 0 0,-2 5-1 0 0,2-1 0 0 0,-1-1 0 0 0,0 1 0 0 0,1-1 0 0 0,0 1 0 0 0,-1 0 0 0 0,1 0 0 0 0,0-1 0 0 0,0 1 0 0 0,0 1 0 0 0,5-4 0 0 0,25-16 0 0 0,-19 14 0 0 0,2 0 0 0 0,-1 1 0 0 0,0 1 0 0 0,1 0 0 0 0,21-4 0 0 0,7-2 0 0 0,-31 8 0 0 0,-1-1 0 0 0,1 2 0 0 0,0 0 0 0 0,14-1 0 0 0,-23 3 162 0 0,1 0-1 0 0,0 0 0 0 0,0 0 1 0 0,0-1-1 0 0,0 1 0 0 0,-1-1 1 0 0,1 0-1 0 0,0 0 0 0 0,6-3 1 0 0,-7 3-613 0 0,6 1-48 0 0</inkml:trace>
</inkml:ink>
</file>

<file path=ppt/ink/ink2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5.438"/>
    </inkml:context>
    <inkml:brush xml:id="br0">
      <inkml:brushProperty name="width" value="0.05" units="cm"/>
      <inkml:brushProperty name="height" value="0.05" units="cm"/>
    </inkml:brush>
  </inkml:definitions>
  <inkml:trace contextRef="#ctx0" brushRef="#br0">253 0 20063 0 0,'0'1'112'0'0,"0"-1"-1"0"0,0 1 0 0 0,0-1 1 0 0,0 1-1 0 0,0-1 1 0 0,1 1-1 0 0,-2-1 0 0 0,1 0 1 0 0,0 1-1 0 0,0-1 0 0 0,0 1 1 0 0,0-1-1 0 0,0 1 0 0 0,0-1 1 0 0,0 1-1 0 0,-1-1 1 0 0,1 1-1 0 0,0-1 0 0 0,0 0 1 0 0,-1 1-1 0 0,-1 1 63 0 0,0-1 1 0 0,0 1-1 0 0,0 0 1 0 0,0 0-1 0 0,0 0 1 0 0,1 0-1 0 0,-1 0 1 0 0,1 0-1 0 0,-1 0 1 0 0,1 1-1 0 0,-2 2 0 0 0,-12 18 665 0 0,10-15-974 0 0,-1-1-1 0 0,1 1 1 0 0,0 1 0 0 0,1-1-1 0 0,0 1 1 0 0,0-1 0 0 0,1 1 0 0 0,-3 11-1 0 0,-7 18-239 0 0,-2-1 290 0 0,-7 20 45 0 0,-32 58-1 0 0,44-95 41 0 0,1 1 0 0 0,1 0 0 0 0,-9 36 0 0 0,10-31 0 0 0,3-11 174 0 0,-7 20 1036 0 0,10-33-807 0 0,2-6-734 0 0,3-5 298 0 0,-2 5 13 0 0,0-1-1 0 0,0 0 1 0 0,0 1 0 0 0,1-1-1 0 0,-1 1 1 0 0,1 0-1 0 0,0-1 1 0 0,0 1 0 0 0,1 1-1 0 0,-1-1 1 0 0,1 0 0 0 0,0 1-1 0 0,0 0 1 0 0,0 0-1 0 0,0 0 1 0 0,0 0 0 0 0,6-1-1 0 0,71-25 93 0 0,-7 4 504 0 0,-11-2-448 0 0,66-38 0 0 0,-121 60-128 0 0,4 0-193 0 0,-12 5 166 0 0,0 0 1 0 0,1 0-1 0 0,-1 0 0 0 0,0 0 1 0 0,0 0-1 0 0,0 0 0 0 0,0 0 1 0 0,0 0-1 0 0,0 0 0 0 0,1-1 1 0 0,-1 1-1 0 0,0 0 0 0 0,0 0 1 0 0,0 0-1 0 0,0 0 0 0 0,0 0 1 0 0,1 0-1 0 0,-1 0 0 0 0,0 0 1 0 0,0 1-1 0 0,0-1 0 0 0,0 0 1 0 0,0 0-1 0 0,0 0 0 0 0,1 0 1 0 0,-1 0-1 0 0,0 0 0 0 0,0 0 1 0 0,0 0-1 0 0,0 0 0 0 0,0 0 1 0 0,0 0-1 0 0,0 0 0 0 0,1 0 1 0 0,-1 1-1 0 0,0-1 0 0 0,0 0 1 0 0,3 4-560 0 0,1-1 0 0 0,-1 1 0 0 0,0 0 0 0 0,0 0 0 0 0,-1 0 0 0 0,4 7 0 0 0,1 18-6937 0 0</inkml:trace>
</inkml:ink>
</file>

<file path=ppt/ink/ink2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5.831"/>
    </inkml:context>
    <inkml:brush xml:id="br0">
      <inkml:brushProperty name="width" value="0.05" units="cm"/>
      <inkml:brushProperty name="height" value="0.05" units="cm"/>
    </inkml:brush>
  </inkml:definitions>
  <inkml:trace contextRef="#ctx0" brushRef="#br0">0 0 19079 0 0,'0'0'1648'0'0,"7"4"-1404"0"0,0 1-422 0 0,-1 0-1 0 0,1 0 1 0 0,-1 0 0 0 0,0 1-1 0 0,0 0 1 0 0,-1 0-1 0 0,7 10 1 0 0,1 3 142 0 0,17 33-1 0 0,-16-24 101 0 0,-2 1 0 0 0,10 37 0 0 0,11 65 291 0 0,13 37 114 0 0,-19-96-297 0 0,10 33 16 0 0,-19-40-94 0 0,30 95 122 0 0,-16-68-121 0 0,101 271 132 0 0,-113-312-81 0 0,-1 0-1 0 0,19 95 0 0 0,9 59 2387 0 0,-46-185-1508 0 0,-1-19 0 0 0,0-4-512 0 0,-2-39-1071 0 0,-11-57-1 0 0,2 15-6379 0 0,4 1-1218 0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8.372"/>
    </inkml:context>
    <inkml:brush xml:id="br0">
      <inkml:brushProperty name="width" value="0.05" units="cm"/>
      <inkml:brushProperty name="height" value="0.05" units="cm"/>
      <inkml:brushProperty name="color" value="#E71224"/>
    </inkml:brush>
  </inkml:definitions>
  <inkml:trace contextRef="#ctx0" brushRef="#br0">1 21 12584 0 0,'0'0'281'0'0,"0"0"40"0"0,0 0 23 0 0,0 0-34 0 0,0 0-122 0 0,0 0 238 0 0,0 0 129 0 0,0 0 21 0 0,0 0 11 0 0,0 0 18 0 0,0 0 9 0 0,5-2 558 0 0,67-16 80 0 0,-2 18-256 0 0,-69 0-986 0 0,1 1 0 0 0,-1 0 0 0 0,1-1 0 0 0,-1 1-1 0 0,1 0 1 0 0,-1 0 0 0 0,1 0 0 0 0,-1 0 0 0 0,0 0-1 0 0,0 0 1 0 0,1 0 0 0 0,-1 0 0 0 0,0 0 0 0 0,0 1-1 0 0,0-1 1 0 0,0 1 0 0 0,-1-1 0 0 0,1 0 0 0 0,0 1 0 0 0,0-1-1 0 0,-1 1 1 0 0,1 0 0 0 0,-1-1 0 0 0,0 1 0 0 0,1-1-1 0 0,-1 1 1 0 0,0 0 0 0 0,0-1-10 0 0,2 7 129 0 0,0-1-139 0 0,-1-1-1 0 0,1 0 0 0 0,-1 1 1 0 0,0 0-1 0 0,-1-1 0 0 0,1 1 1 0 0,-1-1-1 0 0,-1 1 0 0 0,1 0 1 0 0,-1-1-1 0 0,0 1 0 0 0,-1-1 1 0 0,0 1-1 0 0,0-1 0 0 0,0 0 1 0 0,0 0-1 0 0,-3 4 11 0 0,-56 84-2299 0 0,24-57 1903 0 0,36-36 576 0 0,1-1 75 0 0,0 0 296 0 0,0 0 126 0 0,0 0 26 0 0,0 0-58 0 0,0 0-272 0 0,0 0-117 0 0,0 0-28 0 0,0 0 6 0 0,0 0 38 0 0,1 1 14 0 0,68-2 173 0 0,-16-9-1698 0 0,-31 2-2008 0 0,-11 5-471 0 0,4-4-2856 0 0</inkml:trace>
</inkml:ink>
</file>

<file path=ppt/ink/ink2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6.204"/>
    </inkml:context>
    <inkml:brush xml:id="br0">
      <inkml:brushProperty name="width" value="0.05" units="cm"/>
      <inkml:brushProperty name="height" value="0.05" units="cm"/>
    </inkml:brush>
  </inkml:definitions>
  <inkml:trace contextRef="#ctx0" brushRef="#br0">23 0 23039 0 0,'0'0'2315'0'0,"-1"3"-2123"0"0,-3 8-187 0 0,1 1-1 0 0,0 0 1 0 0,1 0 0 0 0,-1 20-1 0 0,2 54-8 0 0,1-53 6 0 0,-5 195-2 0 0,4-218-116 0 0,1-6-65 0 0,0 0-1 0 0,1 0 1 0 0,-1-1 0 0 0,0 1-1 0 0,1 0 1 0 0,0 0 0 0 0,0-1 0 0 0,2 5-1 0 0,-3-6-392 0 0,1-1 378 0 0,-1-1 0 0 0,0 1 0 0 0,0 0 0 0 0,0-1 0 0 0,1 1 0 0 0,-1-1-1 0 0,0 1 1 0 0,1-1 0 0 0,-1 1 0 0 0,0-1 0 0 0,1 1 0 0 0,-1-1 0 0 0,1 1 0 0 0,-1-1 0 0 0,1 0 0 0 0,-1 1 0 0 0,1 0-1 0 0,13 11-1935 0 0</inkml:trace>
</inkml:ink>
</file>

<file path=ppt/ink/ink2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6.585"/>
    </inkml:context>
    <inkml:brush xml:id="br0">
      <inkml:brushProperty name="width" value="0.05" units="cm"/>
      <inkml:brushProperty name="height" value="0.05" units="cm"/>
    </inkml:brush>
  </inkml:definitions>
  <inkml:trace contextRef="#ctx0" brushRef="#br0">154 2 16815 0 0,'-3'-1'153'0'0,"-1"1"-156"0"0,-11 5 1685 0 0,2 3-1308 0 0,6-1-155 0 0,-1 5 87 0 0,6-7-188 0 0,0 0-1 0 0,0 1 1 0 0,0-1-1 0 0,-2 11 1 0 0,-27 202 172 0 0,-12 55 1189 0 0,40-255-905 0 0,-2 27 0 0 0,4-27-340 0 0,-6 26 0 0 0,6-29-234 0 0,1 7 0 0 0,0 1 1883 0 0,8-23-1718 0 0,10 3-165 0 0,-14-3 0 0 0,0 1 0 0 0,0 0 0 0 0,0-1 0 0 0,1 0 0 0 0,-1 0 0 0 0,8-1 0 0 0,-6-1 0 0 0,1 0 0 0 0,0 0 0 0 0,0-1 0 0 0,-1 0 0 0 0,1 0 0 0 0,-1 0 0 0 0,0-1 0 0 0,0 0 0 0 0,0 0 0 0 0,-1-1 0 0 0,1 0 0 0 0,-1 0 0 0 0,6-7 0 0 0,10-8 0 0 0,0 1 0 0 0,2 1 0 0 0,35-22 0 0 0,-43 31 0 0 0,1 0 0 0 0,28-10 0 0 0,-13 6 0 0 0,-17 5 72 0 0,-11 6 299 0 0,2 16 626 0 0,-4-6-1009 0 0,0 0 0 0 0,-1 0-1 0 0,0 0 1 0 0,0 0 0 0 0,0 0-1 0 0,-1 0 1 0 0,-1 0 0 0 0,1 0 0 0 0,-1 0-1 0 0,0-1 1 0 0,-1 1 0 0 0,0 0-1 0 0,0-1 1 0 0,-1 0 0 0 0,0 0-1 0 0,0 0 1 0 0,-6 8 0 0 0,4-8-404 0 0,-11 11-1132 0 0,6-13 525 0 0</inkml:trace>
</inkml:ink>
</file>

<file path=ppt/ink/ink2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6.939"/>
    </inkml:context>
    <inkml:brush xml:id="br0">
      <inkml:brushProperty name="width" value="0.05" units="cm"/>
      <inkml:brushProperty name="height" value="0.05" units="cm"/>
    </inkml:brush>
  </inkml:definitions>
  <inkml:trace contextRef="#ctx0" brushRef="#br0">1 59 19351 0 0,'0'0'1474'0'0,"0"-1"-1005"0"0,0-1-389 0 0,0 0 0 0 0,0 0 0 0 0,0 0 0 0 0,0 0 0 0 0,1 1 0 0 0,-1-1 0 0 0,0 0 0 0 0,1 0 0 0 0,0 0 0 0 0,1-3 0 0 0,-1 2 148 0 0,0 2-52 0 0,0 1-1 0 0,0-1 1 0 0,-1 1-1 0 0,1-1 1 0 0,0 1-1 0 0,0-1 1 0 0,0 1 0 0 0,0-1-1 0 0,-1 1 1 0 0,1 0-1 0 0,0-1 1 0 0,0 1-1 0 0,0 0 1 0 0,0 0-1 0 0,0 0 1 0 0,0 0 0 0 0,0 0-1 0 0,0 0 1 0 0,0 0-1 0 0,0 0 1 0 0,0 0-1 0 0,1 0 1 0 0,8 0 638 0 0,-8 0-787 0 0,0-1 0 0 0,0 0 1 0 0,0 0-1 0 0,0 0 0 0 0,0 0 1 0 0,0 0-1 0 0,0 0 0 0 0,0-1 1 0 0,0 1-1 0 0,2-3 0 0 0,-4 3-25 0 0,1 0-1 0 0,0 1 0 0 0,0-1 0 0 0,0 0 1 0 0,0 0-1 0 0,0 0 0 0 0,0 1 1 0 0,0-1-1 0 0,0 0 0 0 0,0 1 1 0 0,0-1-1 0 0,0 1 0 0 0,0 0 1 0 0,0-1-1 0 0,1 1 0 0 0,-1 0 1 0 0,0-1-1 0 0,0 1 0 0 0,0 0 1 0 0,1 0-1 0 0,-1 0 0 0 0,0 0 1 0 0,0 0-1 0 0,1 0 0 0 0,-1 1 1 0 0,0-1-1 0 0,2 1 0 0 0,51 14-1 0 0,-40-7 35 0 0,-11-5 23 0 0,1-1 0 0 0,-1 1 0 0 0,0 1 0 0 0,0-1 0 0 0,-1 0 0 0 0,1 1 0 0 0,-1-1 0 0 0,1 1 0 0 0,1 5 0 0 0,6 7 35 0 0,-9-14-210 0 0,1 1 0 0 0,-1 0 0 0 0,1 0 0 0 0,-1 0 0 0 0,0 0-1 0 0,0 0 1 0 0,-1 0 0 0 0,1 0 0 0 0,0 0 0 0 0,-1 0 0 0 0,0 6 0 0 0,1 3-283 0 0,4 7-319 0 0</inkml:trace>
</inkml:ink>
</file>

<file path=ppt/ink/ink2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7.348"/>
    </inkml:context>
    <inkml:brush xml:id="br0">
      <inkml:brushProperty name="width" value="0.05" units="cm"/>
      <inkml:brushProperty name="height" value="0.05" units="cm"/>
    </inkml:brush>
  </inkml:definitions>
  <inkml:trace contextRef="#ctx0" brushRef="#br0">1 0 25111 0 0,'0'0'1915'0'0,"1"2"-1309"0"0,2 9-387 0 0,-2-9-211 0 0,-1 0 0 0 0,1 1 0 0 0,0-1-1 0 0,0 0 1 0 0,0 0 0 0 0,0 0 0 0 0,0 0 0 0 0,0 0 0 0 0,1 0 0 0 0,1 2 0 0 0,0-1 158 0 0,0 0 1 0 0,0 0-1 0 0,-1 0 1 0 0,1 1-1 0 0,-1-1 1 0 0,0 0 0 0 0,0 1-1 0 0,0 0 1 0 0,1 5-1 0 0,9 37 97 0 0,-10-34-302 0 0,7 22 0 0 0,-8-24 979 0 0</inkml:trace>
</inkml:ink>
</file>

<file path=ppt/ink/ink2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0T09:25:29.274"/>
    </inkml:context>
    <inkml:brush xml:id="br0">
      <inkml:brushProperty name="width" value="0.05" units="cm"/>
      <inkml:brushProperty name="height" value="0.05" units="cm"/>
    </inkml:brush>
  </inkml:definitions>
  <inkml:trace contextRef="#ctx0" brushRef="#br0">10991 4161 22903 0 0,'0'0'672'0'0,"-2"1"-9"0"0,-9 8-417 0 0,-15 14-227 0 0,-42 47-1215 0 0,-5 6 323 0 0,26-26 491 0 0,-3-3 0 0 0,-65 50 0 0 0,37-33 12 0 0,6-5 590 0 0,-2-3 1 0 0,-137 78-1 0 0,35-42-99 0 0,-87 49 308 0 0,-386 202 1425 0 0,450-256-1206 0 0,-313 89 0 0 0,245-102-444 0 0,-4-13 0 0 0,-2-11 0 0 0,-438 24 0 0 0,314-58 933 0 0,1-17-469 0 0,-575-62-329 0 0,401-13-339 0 0,332 40 0 0 0,-394-78-159 0 0,464 81 111 0 0,-297-74-129 0 0,255 59 177 0 0,-60-16 0 0 0,16-17-1 0 0,58 17 13 0 0,135 46 10 0 0,-294-100 20 0 0,230 70-2 0 0,-127-50 50 0 0,-21-11 28 0 0,226 86-72 0 0,1-1-1 0 0,1-3 0 0 0,-64-49 0 0 0,-147-160 200 0 0,149 132-122 0 0,56 54-93 0 0,-79-99 0 0 0,108 119-27 0 0,1-1 1 0 0,2 0-1 0 0,1-2 0 0 0,1 0 1 0 0,-14-42-1 0 0,10 8-46 0 0,2 0 0 0 0,4-1 0 0 0,2 0-1 0 0,-4-87 1 0 0,13 98-71 0 0,2-1 0 0 0,10-89-1 0 0,28-71 36 0 0,-27 180 64 0 0,2 0 1 0 0,2 1 0 0 0,29-60-1 0 0,137-204-140 0 0,-129 223-24 0 0,101-118 0 0 0,-116 158 141 0 0,0 2-1 0 0,3 1 0 0 0,1 2 0 0 0,74-48 0 0 0,383-191-126 0 0,62 24-141 0 0,-438 199 172 0 0,285-85-35 0 0,-287 99 110 0 0,659-175-210 0 0,-293 79 259 0 0,-244 62-3 0 0,264-68 13 0 0,-183 45-3 0 0,7-2 18 0 0,-231 68 28 0 0,341-96-28 0 0,206-43-133 0 0,-440 115 118 0 0,57-13 0 0 0,-222 55 0 0 0,356-61 0 0 0,378 4 0 0 0,-709 63-8 0 0,462-5-296 0 0,-232 16 195 0 0,326 21 48 0 0,-520-22 53 0 0,247 33 314 0 0,-50 13-379 0 0,-2 15-95 0 0,-234-49 312 0 0,90 42-1 0 0,-100-39-82 0 0,33 18-56 0 0,-1 4 1 0 0,-3 3-1 0 0,77 62 0 0 0,-99-65-9 0 0,-1 4-1 0 0,-3 1 0 0 0,81 98 1 0 0,-68-60-30 0 0,104 175 0 0 0,-2 96-286 0 0,-157-331 349 0 0,15 33 45 0 0,121 317 197 0 0,-131-309-271 0 0,-2 1 0 0 0,7 82 0 0 0,-16-99 0 0 0,0-8 0 0 0,-2 0 0 0 0,-2 0 0 0 0,-2 1 0 0 0,-2-1 0 0 0,-9 57 0 0 0,-3-38 71 0 0,-1-1-1 0 0,-4-1 1 0 0,-2 0-1 0 0,-3-2 1 0 0,-3 0-1 0 0,-2-2 1 0 0,-3-1-1 0 0,-2-2 1 0 0,-55 70 0 0 0,40-69 91 0 0,-2-2 1 0 0,-3-2 0 0 0,-1-3 0 0 0,-81 56 0 0 0,-110 55 331 0 0,161-111-317 0 0,-91 38 0 0 0,-510 176-257 0 0,570-221-783 0 0,-58 24-5791 0 0,3 2-2324 0 0</inkml:trace>
</inkml:ink>
</file>

<file path=ppt/ink/ink2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0:57.600"/>
    </inkml:context>
    <inkml:brush xml:id="br0">
      <inkml:brushProperty name="width" value="0.05" units="cm"/>
      <inkml:brushProperty name="height" value="0.05" units="cm"/>
    </inkml:brush>
  </inkml:definitions>
  <inkml:trace contextRef="#ctx0" brushRef="#br0">1 43 9272 0 0,'0'0'8899'0'0,"2"-1"-8819"0"0,2-2-16 0 0,0 1-1 0 0,1 0 0 0 0,-1 0 0 0 0,1 0 1 0 0,-1 1-1 0 0,1 0 0 0 0,0 0 0 0 0,0 0 0 0 0,5 0 1 0 0,16-4 393 0 0,15-2 189 0 0,-19 4-679 0 0,0 0 0 0 0,39 1-1 0 0,-50 2 122 0 0,40-5-24 0 0,-38 5 47 0 0,25 5 0 0 0,-25-3 78 0 0,25 1 0 0 0,229 1 1138 0 0,-192 1-1246 0 0,71-5 595 0 0,-97 5 176 0 0,69-1-993 0 0,-68 1-518 0 0,127 3 859 0 0,-123-3-32 0 0,-41-3-137 0 0,-1-1-1 0 0,0-1 1 0 0,13-1-1 0 0,0 0-73 0 0,-21 4 228 0 0,-4-3-180 0 0,0 0 0 0 0,0 0 0 0 0,0 0 0 0 0,0 1 0 0 0,0-1-1 0 0,0 0 1 0 0,0 0 0 0 0,0 0 0 0 0,0 0 0 0 0,0 0 0 0 0,0 0 0 0 0,0 1 0 0 0,1-1 0 0 0,-1 0 0 0 0,0 0 0 0 0,0 0 0 0 0,0 0 0 0 0,0 0 0 0 0,0 0 0 0 0,1 0 0 0 0,-1 0-1 0 0,0 0 1 0 0,0 1 0 0 0,0-1 0 0 0,0 0 0 0 0,0 0 0 0 0,1 0 0 0 0,-1 0 0 0 0,0 0 0 0 0,0 0 0 0 0,0 0 0 0 0,0 0 0 0 0,1 0 0 0 0,-1 0 0 0 0,0 0 0 0 0,1-1 7 0 0,0 1-10 0 0,-1 0-1 0 0,1 0 0 0 0,-1 0 0 0 0,1 0 0 0 0,-1 0 1 0 0,1 0-1 0 0,-1 0 0 0 0,1 0 0 0 0,-1 0 0 0 0,0 0 1 0 0,1 0-1 0 0,-1 0 0 0 0,1 0 0 0 0,-1 0 0 0 0,1 0 1 0 0,-1 1-1 0 0,1-1 0 0 0,-1 0 0 0 0,1 0 0 0 0,-1 1 1 0 0,0-1-1 0 0,1 0 0 0 0,-1 0 0 0 0,1 1 0 0 0,-1 0 1 0 0,1-1 344 0 0</inkml:trace>
</inkml:ink>
</file>

<file path=ppt/ink/ink2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0:58.739"/>
    </inkml:context>
    <inkml:brush xml:id="br0">
      <inkml:brushProperty name="width" value="0.05" units="cm"/>
      <inkml:brushProperty name="height" value="0.05" units="cm"/>
    </inkml:brush>
  </inkml:definitions>
  <inkml:trace contextRef="#ctx0" brushRef="#br0">0 2 12816 0 0,'0'0'1838'0'0,"13"0"-1528"0"0,4 0 622 0 0,-15 0-436 0 0,0 0-270 0 0,0 0-194 0 0,8 0 63 0 0,-1 0 1 0 0,0 0-1 0 0,10 3 0 0 0,-10-2-74 0 0,-1-1 0 0 0,1 0-1 0 0,-1 0 1 0 0,12-2 0 0 0,10 0 65 0 0,10 1 322 0 0,-19 0-265 0 0,41 4-1 0 0,0 11-15 0 0,49 0-49 0 0,179-6 1429 0 0,-176-17-982 0 0,-107 9-495 0 0,22 0-5 0 0,1 1 0 0 0,39 6-1 0 0,-54-5 8 0 0,0-1-1 0 0,-1 0 1 0 0,21-3-1 0 0,-1 1 146 0 0,127-4 488 0 0,-72-4 81 0 0,-25 0-716 0 0,42 9 489 0 0,-90 5 141 0 0,-16-5-816 0 0,0 0-1 0 0,1 1 1 0 0,-1-1-1 0 0,1 1 1 0 0,-1-1-1 0 0,1 0 1 0 0,-1 0 0 0 0,0 1-1 0 0,1-1 1 0 0,-1 0-1 0 0,1 0 1 0 0,-1 1 0 0 0,1-1-1 0 0,0 0 1 0 0,-1 0-1 0 0,1 0 1 0 0,-1 0-1 0 0,1 0 1 0 0</inkml:trace>
</inkml:ink>
</file>

<file path=ppt/ink/ink2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9.362"/>
    </inkml:context>
    <inkml:brush xml:id="br0">
      <inkml:brushProperty name="width" value="0.05" units="cm"/>
      <inkml:brushProperty name="height" value="0.05" units="cm"/>
    </inkml:brush>
  </inkml:definitions>
  <inkml:trace contextRef="#ctx0" brushRef="#br0">0 0 20879 0 0,'0'0'2251'0'0,"7"11"-2488"0"0,51 46-1033 0 0,-54-54 923 0 0,-1-1 344 0 0</inkml:trace>
</inkml:ink>
</file>

<file path=ppt/ink/ink2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6.436"/>
    </inkml:context>
    <inkml:brush xml:id="br0">
      <inkml:brushProperty name="width" value="0.05" units="cm"/>
      <inkml:brushProperty name="height" value="0.05" units="cm"/>
    </inkml:brush>
  </inkml:definitions>
  <inkml:trace contextRef="#ctx0" brushRef="#br0">24 1 12120 0 0,'0'0'4943'0'0,"-2"1"-4849"0"0,1-1-94 0 0,0 0 0 0 0,0 1 0 0 0,0-1 0 0 0,0 1 1 0 0,0-1-1 0 0,0 1 0 0 0,0 0 0 0 0,0-1 0 0 0,0 1 0 0 0,0 0 1 0 0,1 0-1 0 0,-1 0 0 0 0,0 0 0 0 0,0-1 0 0 0,1 1 0 0 0,-1 0 0 0 0,1 0 1 0 0,-1 0-1 0 0,1 0 0 0 0,-1 1 0 0 0,1-1 0 0 0,0 0 0 0 0,-1 0 1 0 0,1 0-1 0 0,0 0 0 0 0,0 2 0 0 0,-1-1-7 0 0,0 4-25 0 0,1 0 0 0 0,-1 1 0 0 0,1-1-1 0 0,1 11 1 0 0,-1 3-74 0 0,2 8-35 0 0,8 47-1 0 0,0-9 150 0 0,-5-18 58 0 0,21 164-896 0 0,-20-169 564 0 0,9 40 54 0 0,-2 0 93 0 0,-1-6-44 0 0,-12-73 162 0 0,-1-1 1 0 0,3 13 22 0 0,0-10 94 0 0,-1-4-655 0 0,-4-7-2405 0 0,-3-3-2094 0 0</inkml:trace>
</inkml:ink>
</file>

<file path=ppt/ink/ink2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7.026"/>
    </inkml:context>
    <inkml:brush xml:id="br0">
      <inkml:brushProperty name="width" value="0.05" units="cm"/>
      <inkml:brushProperty name="height" value="0.05" units="cm"/>
    </inkml:brush>
  </inkml:definitions>
  <inkml:trace contextRef="#ctx0" brushRef="#br0">0 0 21279 0 0,'0'0'2295'0'0,"8"6"-3126"0"0,-5-3 760 0 0,1 0 0 0 0,0 0-1 0 0,-1 0 1 0 0,0 1 0 0 0,0-1-1 0 0,0 1 1 0 0,5 6 0 0 0,-8-9-474 0 0,1 0 0 0 0,-1 0 1 0 0,1 1-1 0 0,-1-1 1 0 0,1 0-1 0 0,-1 1 0 0 0,0-1 1 0 0,1 0-1 0 0,-1 1 1 0 0,0-1-1 0 0,0 0 0 0 0,0 3 1 0 0,0 14-5957 0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8.763"/>
    </inkml:context>
    <inkml:brush xml:id="br0">
      <inkml:brushProperty name="width" value="0.05" units="cm"/>
      <inkml:brushProperty name="height" value="0.05" units="cm"/>
      <inkml:brushProperty name="color" value="#E71224"/>
    </inkml:brush>
  </inkml:definitions>
  <inkml:trace contextRef="#ctx0" brushRef="#br0">0 1 15144 0 0,'0'0'340'0'0,"0"0"50"0"0,0 0 26 0 0,0 0-44 0 0,1 1-241 0 0,2 6 33 0 0,13 15 2726 0 0,-15-20-2732 0 0,1 0 0 0 0,-1 0 0 0 0,0 1 0 0 0,0-1 0 0 0,1 0 0 0 0,-1-1 0 0 0,1 1 0 0 0,0 0 0 0 0,0 0-1 0 0,-1-1 1 0 0,1 1 0 0 0,0-1 0 0 0,0 0 0 0 0,1 1 0 0 0,-1-1 0 0 0,0 0 0 0 0,0 0 0 0 0,0 0 0 0 0,1-1 0 0 0,-1 1-1 0 0,0 0 1 0 0,1-1 0 0 0,0 1-158 0 0,0-1 107 0 0,4 4-55 0 0,10 4-495 0 0,-12-8-245 0 0,-2 0-5575 0 0,-3 0-733 0 0</inkml:trace>
</inkml:ink>
</file>

<file path=ppt/ink/ink2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7.633"/>
    </inkml:context>
    <inkml:brush xml:id="br0">
      <inkml:brushProperty name="width" value="0.05" units="cm"/>
      <inkml:brushProperty name="height" value="0.05" units="cm"/>
    </inkml:brush>
  </inkml:definitions>
  <inkml:trace contextRef="#ctx0" brushRef="#br0">0 0 17583 0 0,'0'0'1024'0'0,"8"2"-816"0"0,37 11-153 0 0,-34-11-91 0 0,0 1 0 0 0,0 1-1 0 0,-1-1 1 0 0,14 8 0 0 0,-16-6 3 0 0,18 9 17 0 0,-1 1 0 0 0,23 20-1 0 0,-38-25-1641 0 0</inkml:trace>
</inkml:ink>
</file>

<file path=ppt/ink/ink2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7.975"/>
    </inkml:context>
    <inkml:brush xml:id="br0">
      <inkml:brushProperty name="width" value="0.05" units="cm"/>
      <inkml:brushProperty name="height" value="0.05" units="cm"/>
    </inkml:brush>
  </inkml:definitions>
  <inkml:trace contextRef="#ctx0" brushRef="#br0">0 1 15056 0 0,'0'0'1511'0'0,"2"0"-1381"0"0,2 3-118 0 0,-2-2-11 0 0,0 0-1 0 0,0 0 0 0 0,0 0 0 0 0,0 0 0 0 0,0-1 1 0 0,0 1-1 0 0,1 0 0 0 0,-1-1 0 0 0,0 0 0 0 0,3 1 0 0 0,64 6 264 0 0,-61-6-234 0 0,-1-1-1 0 0,1 0 0 0 0,0-1 0 0 0,14-2 0 0 0,19-2 105 0 0,8 0-70 0 0,-42 5-108 0 0,-4-1 77 0 0,-1 1-1 0 0,0 0 1 0 0,0 0 0 0 0,0 0-1 0 0,1 0 1 0 0,-1 0-1 0 0,0 0 1 0 0,0 1 0 0 0,0-1-1 0 0,1 1 1 0 0,-1-1-1 0 0,0 1 1 0 0,2 1-1 0 0,-3-1-320 0 0</inkml:trace>
</inkml:ink>
</file>

<file path=ppt/ink/ink2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8.306"/>
    </inkml:context>
    <inkml:brush xml:id="br0">
      <inkml:brushProperty name="width" value="0.05" units="cm"/>
      <inkml:brushProperty name="height" value="0.05" units="cm"/>
    </inkml:brush>
  </inkml:definitions>
  <inkml:trace contextRef="#ctx0" brushRef="#br0">1 14 16783 0 0,'0'0'496'0'0,"1"0"-13"0"0,59-6-283 0 0,-54 6-186 0 0,132 5 315 0 0,-12-3 166 0 0,-68-3-346 0 0,-22-8-457 0 0,-35 9-422 0 0,3-5-2143 0 0</inkml:trace>
</inkml:ink>
</file>

<file path=ppt/ink/ink2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8.662"/>
    </inkml:context>
    <inkml:brush xml:id="br0">
      <inkml:brushProperty name="width" value="0.05" units="cm"/>
      <inkml:brushProperty name="height" value="0.05" units="cm"/>
    </inkml:brush>
  </inkml:definitions>
  <inkml:trace contextRef="#ctx0" brushRef="#br0">321 0 16495 0 0,'0'0'1658'0'0,"-1"2"-1516"0"0,0 4-66 0 0,0 0-1 0 0,0 0 1 0 0,1-1-1 0 0,0 1 1 0 0,0 0-1 0 0,0 0 1 0 0,1-1-1 0 0,0 1 1 0 0,1 7-1 0 0,3 28 104 0 0,1 26-92 0 0,-1 0 90 0 0,0 32 329 0 0,-4-87-458 0 0,0-1 0 0 0,3 12-1 0 0,1 19-1095 0 0,-4-31-3589 0 0,3 2-1572 0 0</inkml:trace>
  <inkml:trace contextRef="#ctx0" brushRef="#br0" timeOffset="1">1 817 20095 0 0,'0'0'1172'0'0,"2"1"-946"0"0,3 1-186 0 0,0-1 1 0 0,0 0-1 0 0,0 0 0 0 0,0 0 1 0 0,0-1-1 0 0,1 1 1 0 0,5-1-1 0 0,19 1 91 0 0,-9 2-43 0 0,-1-2-1 0 0,1-1 0 0 0,25-2 0 0 0,8 0 8 0 0,-28 1 142 0 0,0 0 0 0 0,-1-2 0 0 0,1-2-1 0 0,30-8 1 0 0,-44 10-237 0 0,-9 3 0 0 0,0-1 0 0 0,0 1 0 0 0,0-1 0 0 0,0 0 0 0 0,-1 0 0 0 0,1 0 0 0 0,-1 0 0 0 0,1-1 0 0 0,0 1 0 0 0,-1-1 0 0 0,3-2 0 0 0,16-11-1224 0 0,-15 6-192 0 0</inkml:trace>
</inkml:ink>
</file>

<file path=ppt/ink/ink2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09.691"/>
    </inkml:context>
    <inkml:brush xml:id="br0">
      <inkml:brushProperty name="width" value="0.05" units="cm"/>
      <inkml:brushProperty name="height" value="0.05" units="cm"/>
    </inkml:brush>
  </inkml:definitions>
  <inkml:trace contextRef="#ctx0" brushRef="#br0">1 174 16807 0 0,'0'0'496'0'0,"2"0"-12"0"0,132-11-168 0 0,-91 7-201 0 0,-18 0 60 0 0,0 0-1 0 0,0-2 1 0 0,0-1 0 0 0,28-11-1 0 0,88-50 206 0 0,-62 26 172 0 0,-78 41-563 0 0,0 1 0 0 0,0-1 1 0 0,1 0-1 0 0,-1 0 0 0 0,0 1 0 0 0,0-1 0 0 0,1 1 0 0 0,-1 0 0 0 0,0-1 0 0 0,1 1 0 0 0,-1 0 0 0 0,2-1 0 0 0,4-1-296 0 0,-6 1 43 0 0</inkml:trace>
</inkml:ink>
</file>

<file path=ppt/ink/ink2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0.059"/>
    </inkml:context>
    <inkml:brush xml:id="br0">
      <inkml:brushProperty name="width" value="0.05" units="cm"/>
      <inkml:brushProperty name="height" value="0.05" units="cm"/>
    </inkml:brush>
  </inkml:definitions>
  <inkml:trace contextRef="#ctx0" brushRef="#br0">1 0 17279 0 0,'0'0'1320'0'0,"0"3"-904"0"0,0 6-386 0 0,1 0-1 0 0,0 1 0 0 0,0-1 0 0 0,1 0 1 0 0,4 11-1 0 0,25 57-59 0 0,-25-65-151 0 0,-1 3-493 0 0,-5-11 631 0 0,0-2-418 0 0</inkml:trace>
</inkml:ink>
</file>

<file path=ppt/ink/ink2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0.405"/>
    </inkml:context>
    <inkml:brush xml:id="br0">
      <inkml:brushProperty name="width" value="0.05" units="cm"/>
      <inkml:brushProperty name="height" value="0.05" units="cm"/>
    </inkml:brush>
  </inkml:definitions>
  <inkml:trace contextRef="#ctx0" brushRef="#br0">326 0 14064 0 0,'0'0'816'0'0,"0"2"-672"0"0,-1 9 473 0 0,0 0 0 0 0,-5 18 0 0 0,-2 12 921 0 0,3-16-1369 0 0,-8 27 1 0 0,5-21-111 0 0,-17 43-113 0 0,23-70 15 0 0,0 1 0 0 0,-1-1 1 0 0,1 0-1 0 0,-1 0 0 0 0,0 0 0 0 0,0-1 1 0 0,0 1-1 0 0,0 0 0 0 0,-8 5 0 0 0,0 1-123 0 0,9-8 82 0 0,1-2 0 0 0,-44 15-1432 0 0,33-7 1001 0 0</inkml:trace>
  <inkml:trace contextRef="#ctx0" brushRef="#br0" timeOffset="1">1 518 14928 0 0,'0'0'1060'0'0,"6"5"-615"0"0,0-5-386 0 0,0 1 1 0 0,1-1-1 0 0,-1-1 1 0 0,0 1-1 0 0,0-1 1 0 0,0 0-1 0 0,11-4 1 0 0,-6 3-42 0 0,-2-1-3 0 0,0 0 0 0 0,0-1 0 0 0,14-8 0 0 0,-20 11 13 0 0,67-41 732 0 0,-54 32-556 0 0,5-3 13 0 0,1 1-1 0 0,34-14 1 0 0,-47 23-151 0 0,-7 2-347 0 0,0 0-1 0 0,0 0 1 0 0,1-1 0 0 0,-1 1-1 0 0,0 0 1 0 0,0 0-1 0 0,3-4 1 0 0,-4 4 235 0 0,1 0-923 0 0</inkml:trace>
</inkml:ink>
</file>

<file path=ppt/ink/ink2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0.777"/>
    </inkml:context>
    <inkml:brush xml:id="br0">
      <inkml:brushProperty name="width" value="0.05" units="cm"/>
      <inkml:brushProperty name="height" value="0.05" units="cm"/>
    </inkml:brush>
  </inkml:definitions>
  <inkml:trace contextRef="#ctx0" brushRef="#br0">0 0 21967 0 0,'0'0'2207'0'0,"1"2"-2019"0"0,1 1-216 0 0,-1-1-1 0 0,1 0 1 0 0,0 1-1 0 0,0-1 1 0 0,1 0-1 0 0,-1 0 1 0 0,0 0 0 0 0,5 2-1 0 0,-5-2-69 0 0,1-1 1 0 0,-1 1-1 0 0,0 0 0 0 0,0 0 0 0 0,0 0 1 0 0,0 0-1 0 0,0 0 0 0 0,0 0 0 0 0,3 6 1 0 0,-2-1-161 0 0,1 0 0 0 0,10 13 0 0 0,-9-13-371 0 0,0 1 0 0 0,6 12 1 0 0,-5-9-208 0 0,-4-10 649 0 0,-1 1 0 0 0,0 0 0 0 0,0 0 0 0 0,0 0 0 0 0,0 0 0 0 0,0 0 0 0 0,-1 0 1 0 0,1 0-1 0 0,-1 0 0 0 0,1 3 0 0 0,-1-4-139 0 0</inkml:trace>
</inkml:ink>
</file>

<file path=ppt/ink/ink2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1.102"/>
    </inkml:context>
    <inkml:brush xml:id="br0">
      <inkml:brushProperty name="width" value="0.05" units="cm"/>
      <inkml:brushProperty name="height" value="0.05" units="cm"/>
    </inkml:brush>
  </inkml:definitions>
  <inkml:trace contextRef="#ctx0" brushRef="#br0">0 107 17103 0 0,'0'0'1000'0'0,"2"1"-820"0"0,2 1-178 0 0,0-1 0 0 0,0 1 0 0 0,1-1 0 0 0,-1 0 0 0 0,1 0 0 0 0,-1 0 0 0 0,0-1 0 0 0,1 1 0 0 0,7-2 0 0 0,-4 2 7 0 0,0-1-1 0 0,1-1 0 0 0,-1 1 1 0 0,0-2-1 0 0,0 1 0 0 0,-1-1 1 0 0,1 0-1 0 0,8-3 0 0 0,-1 1 44 0 0,-13 4-51 0 0,-1-1 0 0 0,1 1 0 0 0,-1 0 1 0 0,1-1-1 0 0,-1 1 0 0 0,0-1 0 0 0,1 1 0 0 0,-1-1 0 0 0,0 1 0 0 0,1-1 1 0 0,-1 0-1 0 0,2-1 0 0 0,51-38 219 0 0,-27 19-26 0 0,-19 14-132 0 0,-7 6 16 0 0,10-4 14 0 0,0 1-44 0 0,-1-2-36 0 0,-1-1 0 0 0,-7 6 396 0 0,3 18-153 0 0,-4-15-240 0 0,0 0 1 0 0,0 0-1 0 0,-1 1 1 0 0,1-1-1 0 0,0 0 1 0 0,-1 0 0 0 0,1 3-1 0 0,-2 3 22 0 0,0-1-1 0 0,-1 1 1 0 0,1 0 0 0 0,-2-1-1 0 0,-3 11 1 0 0,-2 5-28 0 0,2-5 56 0 0,-12 26 0 0 0,0-3 21 0 0,14-32-51 0 0,0 0-1 0 0,-9 12 0 0 0,-3 9-13 0 0,12-23-137 0 0,0-1 0 0 0,-1 1 0 0 0,1-1 0 0 0,-1 0 0 0 0,-9 8 0 0 0,-27 19-4901 0 0</inkml:trace>
</inkml:ink>
</file>

<file path=ppt/ink/ink2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1.480"/>
    </inkml:context>
    <inkml:brush xml:id="br0">
      <inkml:brushProperty name="width" value="0.05" units="cm"/>
      <inkml:brushProperty name="height" value="0.05" units="cm"/>
    </inkml:brush>
  </inkml:definitions>
  <inkml:trace contextRef="#ctx0" brushRef="#br0">0 0 12032 0 0,'0'0'704'0'0,"2"1"-562"0"0,3 1 17 0 0,1 0 0 0 0,-1-1 1 0 0,0 1-1 0 0,1-1 0 0 0,0-1 0 0 0,-1 1 0 0 0,8-1 0 0 0,24 4 920 0 0,-29-3-875 0 0,-6-1-162 0 0,-1 0-1 0 0,0 0 1 0 0,0 0-1 0 0,0 0 1 0 0,0 0 0 0 0,0 1-1 0 0,1-1 1 0 0,-1 0-1 0 0,0 1 1 0 0,0-1-1 0 0,0 1 1 0 0,1 0-1 0 0,-1 0 89 0 0,4 8-2846 0 0</inkml:trace>
  <inkml:trace contextRef="#ctx0" brushRef="#br0" timeOffset="1">59 122 12008 0 0,'0'0'2490'0'0,"0"2"-1843"0"0,1-1-583 0 0,0 0 1 0 0,-1 0-1 0 0,1-1 1 0 0,0 1 0 0 0,0 0-1 0 0,0 0 1 0 0,0 0-1 0 0,0-1 1 0 0,-1 1-1 0 0,1-1 1 0 0,0 1-1 0 0,0 0 1 0 0,3 0-1 0 0,4 3 94 0 0,-6-3-118 0 0,0 0 0 0 0,0 0 0 0 0,0 0 1 0 0,0-1-1 0 0,0 1 0 0 0,0-1 0 0 0,1 1 0 0 0,-1-1 0 0 0,0 0 0 0 0,0 0 0 0 0,0 0 0 0 0,0 0 1 0 0,0 0-1 0 0,0 0 0 0 0,0-1 0 0 0,4 0 0 0 0,16-2 183 0 0,-19 3-192 0 0,1-1 0 0 0,0 0 0 0 0,-1 0-1 0 0,8-2 1 0 0,-6 1-11 0 0,0 1 20 0 0,-4 1-314 0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9.028"/>
    </inkml:context>
    <inkml:brush xml:id="br0">
      <inkml:brushProperty name="width" value="0.05" units="cm"/>
      <inkml:brushProperty name="height" value="0.05" units="cm"/>
      <inkml:brushProperty name="color" value="#E71224"/>
    </inkml:brush>
  </inkml:definitions>
  <inkml:trace contextRef="#ctx0" brushRef="#br0">1 5 20703 0 0,'0'0'472'0'0,"0"0"68"0"0,0 0 32 0 0,0 0-73 0 0,6 0-299 0 0,22 1-15 0 0,-24 2-230 0 0,26 0-812 0 0,-12-10-2743 0 0,-10 3-3285 0 0</inkml:trace>
</inkml:ink>
</file>

<file path=ppt/ink/ink2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1.807"/>
    </inkml:context>
    <inkml:brush xml:id="br0">
      <inkml:brushProperty name="width" value="0.05" units="cm"/>
      <inkml:brushProperty name="height" value="0.05" units="cm"/>
    </inkml:brush>
  </inkml:definitions>
  <inkml:trace contextRef="#ctx0" brushRef="#br0">1 1 21503 0 0,'0'0'1247'0'0,"0"1"-1023"0"0,12 21-198 0 0,-9-15-26 0 0,0 0 0 0 0,1-1 0 0 0,0 1 0 0 0,0-1-1 0 0,9 9 1 0 0,-12-14-1 0 0,0-1 1 0 0,0 1-1 0 0,0 0 0 0 0,-1 0 0 0 0,1 0 0 0 0,0 0 0 0 0,0 0 0 0 0,0 0 0 0 0,0 0 0 0 0,-1 0 1 0 0,1 0-1 0 0,-1 0 0 0 0,1 0 0 0 0,-1 0 0 0 0,2 3 0 0 0,-1 1-30 0 0,1-1-183 0 0,1 1-389 0 0,0 0-1 0 0,0 0 1 0 0,6 7-1 0 0,1-16-2947 0 0,-4-4 1728 0 0</inkml:trace>
</inkml:ink>
</file>

<file path=ppt/ink/ink2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2.164"/>
    </inkml:context>
    <inkml:brush xml:id="br0">
      <inkml:brushProperty name="width" value="0.05" units="cm"/>
      <inkml:brushProperty name="height" value="0.05" units="cm"/>
    </inkml:brush>
  </inkml:definitions>
  <inkml:trace contextRef="#ctx0" brushRef="#br0">0 1 20383 0 0,'0'0'2052'0'0,"1"2"-1882"0"0,5 11-148 0 0,-4-11-42 0 0,1 1-30 0 0,-2-2 56 0 0,0 0 1 0 0,0 0 0 0 0,0 0-1 0 0,0 0 1 0 0,1 0 0 0 0,-1 0-1 0 0,0 0 1 0 0,0-1 0 0 0,1 1-1 0 0,-1 0 1 0 0,1-1 0 0 0,-1 1-1 0 0,2-1 1 0 0,2 2 104 0 0,-4-1 146 0 0,19 6-184 0 0,-17-5-442 0 0,-3-2 260 0 0,14-1-33 0 0,-5 2 121 0 0,-1-1-1 0 0,1 2 0 0 0,-1-1 0 0 0,1 1 1 0 0,-1 0-1 0 0,14 6 0 0 0,-20-7 22 0 0,0 0 0 0 0,0 0 0 0 0,-1 1 0 0 0,1-1 0 0 0,0 0 0 0 0,-1 1 0 0 0,1-1 0 0 0,-1 1 0 0 0,1 0 0 0 0,-1 0 0 0 0,2 2 0 0 0,-2-2 0 0 0,0 0 0 0 0,0 0 0 0 0,1-1 0 0 0,-1 1 0 0 0,1 0 0 0 0,-1-1 0 0 0,1 1 0 0 0,0-1 0 0 0,0 1 0 0 0,0-1 0 0 0,2 2 0 0 0,14 4 0 0 0,1-1 1 0 0,-1-1-1 0 0,32 5 0 0 0,57 0-4 0 0,-60-6-6 0 0,-30-4-70 0 0,30-2 1 0 0,-3-1 27 0 0,89-2 288 0 0,-81 1-253 0 0,-50 4 50 0 0,-1 0 0 0 0,0 0 0 0 0,0 0 0 0 0,1-1 0 0 0,-1 1 0 0 0,0-1 0 0 0,1 1 0 0 0,-1-1 0 0 0,0 1 0 0 0,0-1-1 0 0,0 0 1 0 0,0 1 0 0 0,0-1 0 0 0,0 0 0 0 0,0 0 0 0 0,0 0 0 0 0,2-2 0 0 0,14-22 468 0 0,-15 20-542 0 0,1 1 0 0 0,0 0 0 0 0,0-1 0 0 0,6-5 0 0 0,-5 6-106 0 0,-1 1 127 0 0,0 0 0 0 0,0 1 0 0 0,1-1 0 0 0,-1 1 0 0 0,1-1 0 0 0,-1 1-1 0 0,1 0 1 0 0,6-2 0 0 0,-6 4 43 0 0,-3 0 61 0 0,-7-10-7814 0 0,-4-3 1158 0 0</inkml:trace>
</inkml:ink>
</file>

<file path=ppt/ink/ink2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2.492"/>
    </inkml:context>
    <inkml:brush xml:id="br0">
      <inkml:brushProperty name="width" value="0.05" units="cm"/>
      <inkml:brushProperty name="height" value="0.05" units="cm"/>
    </inkml:brush>
  </inkml:definitions>
  <inkml:trace contextRef="#ctx0" brushRef="#br0">1 62 19807 0 0,'0'0'1991'0'0,"1"1"-1824"0"0,8 2-202 0 0,0-1 0 0 0,0 0 1 0 0,0 0-1 0 0,1-1 0 0 0,11 1 1 0 0,25 1-199 0 0,-30-2 215 0 0,-1 0 1 0 0,29-2-1 0 0,-14-2 15 0 0,-11 2 75 0 0,0-1 1 0 0,-1-1-1 0 0,0-1 1 0 0,1 0 0 0 0,21-9-1 0 0,-22 5 138 0 0,1 0 0 0 0,0 2-1 0 0,29-7 1 0 0,-27 6-37 0 0,-14 5-241 0 0,-4 1-107 0 0,0 0-1 0 0,0 0 1 0 0,0 0-1 0 0,1 1 1 0 0,5-1-1 0 0</inkml:trace>
</inkml:ink>
</file>

<file path=ppt/ink/ink2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3.257"/>
    </inkml:context>
    <inkml:brush xml:id="br0">
      <inkml:brushProperty name="width" value="0.05" units="cm"/>
      <inkml:brushProperty name="height" value="0.05" units="cm"/>
    </inkml:brush>
  </inkml:definitions>
  <inkml:trace contextRef="#ctx0" brushRef="#br0">0 13 18167 0 0,'0'0'1998'0'0,"7"1"-1740"0"0,3 1-231 0 0,0 0-1 0 0,1-1 0 0 0,-1 0 0 0 0,0-1 0 0 0,1 0 0 0 0,-1-1 1 0 0,21-3-1 0 0,7-1-36 0 0,-1 4 10 0 0,-23 1 0 0 0,0 0 0 0 0,20-4 0 0 0,-33 4 1 0 0,17-2-3 0 0,24 3 14 0 0,-39-1 31 0 0,3 1-32 0 0,1-4-5 0 0,-6 2-2 0 0,8 1-448 0 0</inkml:trace>
</inkml:ink>
</file>

<file path=ppt/ink/ink2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4.362"/>
    </inkml:context>
    <inkml:brush xml:id="br0">
      <inkml:brushProperty name="width" value="0.05" units="cm"/>
      <inkml:brushProperty name="height" value="0.05" units="cm"/>
    </inkml:brush>
  </inkml:definitions>
  <inkml:trace contextRef="#ctx0" brushRef="#br0">5 448 19495 0 0,'0'0'1951'0'0,"-1"2"-1784"0"0,1-2-165 0 0,0 0 0 0 0,-1 1 1 0 0,1-1-1 0 0,0 1 0 0 0,-1-1 1 0 0,1 0-1 0 0,0 1 0 0 0,0-1 1 0 0,-1 1-1 0 0,1-1 1 0 0,0 1-1 0 0,0-1 0 0 0,0 1 1 0 0,0-1-1 0 0,0 1 0 0 0,0-1 1 0 0,0 1-1 0 0,0-1 0 0 0,0 1 1 0 0,0-1-1 0 0,0 1 0 0 0,0-1 1 0 0,0 1-1 0 0,0-1 0 0 0,0 1 1 0 0,0-1-1 0 0,0 1 0 0 0,1-1 1 0 0,-1 1-1 0 0,0-1 0 0 0,0 1 1 0 0,1-1-1 0 0,0 1 0 0 0,-1 0 11 0 0,21 56 189 0 0,-13-38-130 0 0,7 27 0 0 0,11 46-60 0 0,-4 53-12 0 0,-17-112 0 0 0,-3-21 0 0 0,1 22 0 0 0,-3-22 0 0 0,1 0 0 0 0,0-1 0 0 0,3 16 0 0 0,-3-23-1 0 0,-1-3 0 0 0,0 0 0 0 0,1 0 0 0 0,-1 0 0 0 0,1 0 0 0 0,-1 1 0 0 0,1-1 0 0 0,-1 0 0 0 0,1 0 0 0 0,0 0 0 0 0,-1 0 0 0 0,1 0-1 0 0,0 0 1 0 0,1 0 0 0 0,-1 2-21 0 0,8 12-100 0 0,-7-13 95 0 0,1 1-1 0 0,-1-1 1 0 0,1 0-1 0 0,-1 0 1 0 0,1 0 0 0 0,0-1-1 0 0,0 1 1 0 0,0 0-1 0 0,0-1 1 0 0,0 0-1 0 0,0 0 1 0 0,0 0-1 0 0,0 0 1 0 0,0 0-1 0 0,1-1 1 0 0,-1 1-1 0 0,6-1 1 0 0,1 0-164 0 0,-1 0 0 0 0,1 0 0 0 0,-1-1 0 0 0,0-1 0 0 0,12-2 0 0 0,-15 2 11 0 0,0 0 0 0 0,-1 0 0 0 0,1-1 0 0 0,-1 1-1 0 0,0-1 1 0 0,0 0 0 0 0,0-1 0 0 0,0 1 0 0 0,5-5-1 0 0,-2-1-19 0 0,0 0-1 0 0,0 0 1 0 0,9-16-1 0 0,0 3 304 0 0,-11 14-15 0 0,0 0 0 0 0,8-15 0 0 0,1-3-11 0 0,-9 16 19 0 0,-1 1 0 0 0,0-1 0 0 0,5-14 0 0 0,-9 38 4491 0 0,0 2-4832 0 0,4 30-1 0 0,62 257-431 0 0,-57-210 1027 0 0,-5-43-340 0 0,-3-15 470 0 0,-3 37 0 0 0,1-29-393 0 0,0-39 131 0 0,2 0-174 0 0,-4-4-33 0 0,-3-4-22 0 0,1-3 11 0 0,1-1 0 0 0,0 1 0 0 0,0 0 0 0 0,0-1 0 0 0,1 0 0 0 0,0 1 0 0 0,1-1 0 0 0,-1-11 0 0 0,-2-4 0 0 0,-4-34-380 0 0,-1-62 0 0 0,6-61-734 0 0,3 150 1014 0 0,20-218-1939 0 0,-15 198 1220 0 0,11-43-914 0 0,-5 35 227 0 0,27-137-696 0 0,-13 73 2252 0 0,7-5 1046 0 0,-28 116-1009 0 0,0 1-1 0 0,6-12 1 0 0,-1 5 26 0 0,1-3 6820 0 0,-9 22-7045 0 0,3 8 178 0 0,-1 1-1 0 0,-1-1 1 0 0,1 1 0 0 0,-2 0-1 0 0,0-1 1 0 0,0 1 0 0 0,-1 16-1 0 0,0-26 157 0 0,1 9 350 0 0,13 30 98 0 0,-14-40-670 0 0,1 1 0 0 0,-1 0 0 0 0,0-1 0 0 0,1 1 0 0 0,-1-1 0 0 0,1 1 0 0 0,-1-1 0 0 0,0 1 0 0 0,1-1 0 0 0,-1 0 0 0 0,1 1 0 0 0,0-1 0 0 0,-1 0 0 0 0,1 1 0 0 0,-1-1 0 0 0,1 0 0 0 0,-1 1 0 0 0,1-1 0 0 0,1 0 0 0 0,0 0-54 0 0,1 0 0 0 0,0-1 0 0 0,0 1-1 0 0,-1-1 1 0 0,1 1 0 0 0,-1-1 0 0 0,5-2-1 0 0,9-2-403 0 0,122-24-613 0 0,-76 14 1268 0 0,-40 9-42 0 0,39-16 0 0 0,-29 9-96 0 0,57-28 98 0 0,-78 37-89 0 0,-1-2 0 0 0,0 1-1 0 0,10-9 1 0 0,-12 9-11 0 0,-4 2-135 0 0,-7 3-543 0 0,-8 4-228 0 0,-5 4-67 0 0</inkml:trace>
</inkml:ink>
</file>

<file path=ppt/ink/ink2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4.705"/>
    </inkml:context>
    <inkml:brush xml:id="br0">
      <inkml:brushProperty name="width" value="0.05" units="cm"/>
      <inkml:brushProperty name="height" value="0.05" units="cm"/>
    </inkml:brush>
  </inkml:definitions>
  <inkml:trace contextRef="#ctx0" brushRef="#br0">1 290 14368 0 0,'0'0'330'0'0,"1"-1"45"0"0,66-27 496 0 0,-37 13-527 0 0,-6 2 234 0 0,129-60 759 0 0,-136 65-1253 0 0,1 1-1 0 0,1 0 1 0 0,23-4-1 0 0,12-4 67 0 0,-6 0 47 0 0,-19 6 256 0 0,31-13 0 0 0,-38 16-270 0 0,-18 5-149 0 0,-1 0-1 0 0,1 0 1 0 0,-1 0 0 0 0,1 0 0 0 0,5-3-1 0 0,59-24 394 0 0,-22 15-403 0 0,-43 11 12 0 0,-2 2-11 0 0,5-7-89 0 0,-6 6-221 0 0</inkml:trace>
</inkml:ink>
</file>

<file path=ppt/ink/ink2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5.063"/>
    </inkml:context>
    <inkml:brush xml:id="br0">
      <inkml:brushProperty name="width" value="0.05" units="cm"/>
      <inkml:brushProperty name="height" value="0.05" units="cm"/>
    </inkml:brush>
  </inkml:definitions>
  <inkml:trace contextRef="#ctx0" brushRef="#br0">21 1 21279 0 0,'-4'7'1043'0'0,"1"1"-816"0"0,0 0 0 0 0,0 1 0 0 0,1 0-1 0 0,1-1 1 0 0,-2 18 0 0 0,2 48-1076 0 0,1-42 598 0 0,9 84-530 0 0,-1-34 601 0 0,6 29 485 0 0,2-28-554 0 0,-3-29 691 0 0,-10-42-379 0 0,-1-10-40 0 0,0 0 3 0 0,-1 11-133 0 0,-1-11-868 0 0</inkml:trace>
</inkml:ink>
</file>

<file path=ppt/ink/ink2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5.403"/>
    </inkml:context>
    <inkml:brush xml:id="br0">
      <inkml:brushProperty name="width" value="0.05" units="cm"/>
      <inkml:brushProperty name="height" value="0.05" units="cm"/>
    </inkml:brush>
  </inkml:definitions>
  <inkml:trace contextRef="#ctx0" brushRef="#br0">1 0 17967 0 0,'0'0'1803'0'0,"1"2"-1654"0"0,-1 0-146 0 0,36 83 10 0 0,-33-79 63 0 0,-1 0-1 0 0,0 0 0 0 0,0 1 1 0 0,0-1-1 0 0,1 13 0 0 0,-1-12-18 0 0,-1 0 0 0 0,1 1 0 0 0,0-1 0 0 0,3 8-1 0 0,-2-8-37 0 0,-1 1-1 0 0,0-1 0 0 0,2 11 0 0 0,1 8-19 0 0,21 86 465 0 0,-15-54-169 0 0,-10-43-231 0 0,2-1 0 0 0,0 0 1 0 0,0 0-1 0 0,1 0 0 0 0,1 0 0 0 0,8 15 0 0 0,9 10-39 0 0,-11-22-21 0 0,-1 1-1 0 0,14 35 0 0 0,-9-12 46 0 0,18 57-45 0 0,-12-42-36 0 0,-20-50-849 0 0,-4-9-1065 0 0,-3-5 756 0 0,-12-11-5360 0 0</inkml:trace>
</inkml:ink>
</file>

<file path=ppt/ink/ink2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5.758"/>
    </inkml:context>
    <inkml:brush xml:id="br0">
      <inkml:brushProperty name="width" value="0.05" units="cm"/>
      <inkml:brushProperty name="height" value="0.05" units="cm"/>
    </inkml:brush>
  </inkml:definitions>
  <inkml:trace contextRef="#ctx0" brushRef="#br0">0 164 18575 0 0,'0'0'1859'0'0,"6"4"-1686"0"0,0-2-173 0 0,0-1 0 0 0,0 0 0 0 0,0 0 0 0 0,0 0 0 0 0,0 0 0 0 0,1-1 0 0 0,7-1 0 0 0,6 1 0 0 0,-14-1-6 0 0,-3 1 11 0 0,0 0-1 0 0,0 0 1 0 0,0-1 0 0 0,-1 2-1 0 0,1-1 1 0 0,0 0-1 0 0,3 1 1 0 0,-3 2-374 0 0,-1 0-1 0 0,0 1 1 0 0,0-1 0 0 0,0 1-1 0 0,2 5 1 0 0,-4-8 305 0 0,0-1-1 0 0,1 1 1 0 0,-1 0-1 0 0,0-1 0 0 0,0 1 1 0 0,0-1-1 0 0,1 1 1 0 0,-1-1-1 0 0,0 1 1 0 0,1-1-1 0 0,-1 1 1 0 0,1-1-1 0 0,-1 1 1 0 0,0-1-1 0 0,1 1 1 0 0,-1-1-1 0 0,1 1 1 0 0,-1-1-1 0 0,1 0 1 0 0,0 1-1 0 0,-1-1 1 0 0,1 0-1 0 0,-1 0 0 0 0,1 1 1 0 0,-1-1-1 0 0,1 0 1 0 0,0 0-1 0 0,-1 0 1 0 0,1 0-1 0 0,0 0 1 0 0,-1 0-1 0 0,1 0 1 0 0,-1 0-1 0 0,1 0 1 0 0,0 0-1 0 0,-1 0 1 0 0,1 0-1 0 0,0 0 1 0 0,-1 0-1 0 0,1 0 0 0 0,-1-1 1 0 0,1 1-1 0 0,0 0 1 0 0,-1-1-1 0 0,1 1 1 0 0,-1 0-1 0 0,1-1 1 0 0,-1 1-1 0 0,1-1 1 0 0,0 0-1 0 0,3-2-84 0 0,0-1-1 0 0,0 0 1 0 0,-1 0-1 0 0,6-7 1 0 0,18-28-739 0 0,22-44 0 0 0,-22 25 296 0 0</inkml:trace>
</inkml:ink>
</file>

<file path=ppt/ink/ink2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6.277"/>
    </inkml:context>
    <inkml:brush xml:id="br0">
      <inkml:brushProperty name="width" value="0.05" units="cm"/>
      <inkml:brushProperty name="height" value="0.05" units="cm"/>
    </inkml:brush>
  </inkml:definitions>
  <inkml:trace contextRef="#ctx0" brushRef="#br0">0 1 13904 0 0,'0'0'1396'0'0,"7"8"-590"0"0,0 2-344 0 0,0 0 0 0 0,-1 1 0 0 0,-1 0-1 0 0,0 0 1 0 0,0 0 0 0 0,4 18 0 0 0,12 78-85 0 0,-13-62-18 0 0,-1 1-174 0 0,0 53-1 0 0,-1-13 378 0 0,-5-67-86 0 0,-1 31-1 0 0,-1-34-1095 0 0,0 1 0 0 0,3 19 0 0 0,-12-61-1398 0 0,0-95 751 0 0,8 72 961 0 0,-14-71 1 0 0,6 86 2697 0 0,8 29-2263 0 0,1 4-89 0 0,1-1-1 0 0,0 1 0 0 0,-1-1 1 0 0,1 1-1 0 0,0-1 0 0 0,-1 0 1 0 0,1 1-1 0 0,0-1 0 0 0,0 0 1 0 0,0 1-1 0 0,0-1 1 0 0,0 0-1 0 0,-1 1 0 0 0,1-1 1 0 0,0 0-1 0 0,1 1 0 0 0,-1-1 1 0 0,0 1-1 0 0,0-1 0 0 0,0 0 1 0 0,0-1 596 0 0,1 3-589 0 0,-1 0 0 0 0,1 0 0 0 0,-1 1 0 0 0,1-1 1 0 0,0 0-1 0 0,-1 0 0 0 0,1 0 0 0 0,0-1 0 0 0,0 1 0 0 0,0 0 1 0 0,0 0-1 0 0,0 0 0 0 0,2 1 0 0 0,5 6 119 0 0,1 8-164 0 0,0 0 0 0 0,-2 1 0 0 0,0 0 0 0 0,5 20 0 0 0,75 285 490 0 0,-71-254-100 0 0,12 118-1 0 0,-13-71-182 0 0,3 43 182 0 0,-5-46-6 0 0,8 62 376 0 0,-9-52-720 0 0,-2-20 62 0 0,-4-50 276 0 0,-1 54-1 0 0,-5-103-317 0 0,-1-1 0 0 0,1 1-1 0 0,0-1 1 0 0,-1 1 0 0 0,1-1-1 0 0,-1 0 1 0 0,-1 4 0 0 0,1-4 1003 0 0,-1-2-2639 0 0,0 0 1238 0 0,1 0 1 0 0,0 0-1 0 0,-1 0 0 0 0,1-1 0 0 0,0 1 1 0 0,-1 0-1 0 0,1-1 0 0 0,0 1 1 0 0,0-1-1 0 0,-1 1 0 0 0,1-1 1 0 0,0 0-1 0 0,0 1 0 0 0,0-1 1 0 0,0 0-1 0 0,0 0 0 0 0,0 0 1 0 0,0 0-1 0 0,0 0 0 0 0,0 0 1 0 0,0 0-1 0 0,1 0 0 0 0,-1 0 1 0 0,0 0-1 0 0,1-1 0 0 0,-2-1 1 0 0,-8-18-6500 0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19.325"/>
    </inkml:context>
    <inkml:brush xml:id="br0">
      <inkml:brushProperty name="width" value="0.05" units="cm"/>
      <inkml:brushProperty name="height" value="0.05" units="cm"/>
      <inkml:brushProperty name="color" value="#E71224"/>
    </inkml:brush>
  </inkml:definitions>
  <inkml:trace contextRef="#ctx0" brushRef="#br0">1 21 14064 0 0,'0'0'413'0'0,"0"0"-10"0"0,1 1-259 0 0,4 1-285 0 0,0 0 1 0 0,0 0 0 0 0,0-1 0 0 0,0 0 0 0 0,0 0 0 0 0,0 0 0 0 0,0 0 0 0 0,0-1 0 0 0,1 0 0 0 0,-1 0 0 0 0,0 0 0 0 0,0-1 0 0 0,0 1 0 0 0,0-2 0 0 0,0 1 0 0 0,0 0 0 0 0,0-1 0 0 0,0 0 0 0 0,0 0 0 0 0,0 0-1 0 0,-1-1 1 0 0,1 1 0 0 0,-1-1 0 0 0,2-1 140 0 0,31-4 1019 0 0,-34 8-299 0 0,-3 0 16 0 0,0 0 85 0 0,0 0 331 0 0,0 0 140 0 0,0 0 27 0 0,0 0-94 0 0,0 0-424 0 0,0 0-185 0 0,0 0-1094 0 0,0 0-4450 0 0,0 0-1901 0 0</inkml:trace>
</inkml:ink>
</file>

<file path=ppt/ink/ink2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6.950"/>
    </inkml:context>
    <inkml:brush xml:id="br0">
      <inkml:brushProperty name="width" value="0.05" units="cm"/>
      <inkml:brushProperty name="height" value="0.05" units="cm"/>
    </inkml:brush>
  </inkml:definitions>
  <inkml:trace contextRef="#ctx0" brushRef="#br0">22 0 19063 0 0,'0'0'4343'0'0,"-1"2"-4155"0"0,-4 11 2 0 0,1-1 0 0 0,1 1 1 0 0,0-1-1 0 0,1 1 0 0 0,0 0 0 0 0,1 0 0 0 0,0 0 1 0 0,1 0-1 0 0,1 0 0 0 0,3 22 0 0 0,-2-19-205 0 0,3 19 15 0 0,2-1 0 0 0,19 56 0 0 0,-18-66 0 0 0,8 14 0 0 0,-12-29 0 0 0,0 1 0 0 0,-3-3-1710 0 0</inkml:trace>
</inkml:ink>
</file>

<file path=ppt/ink/ink2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7.588"/>
    </inkml:context>
    <inkml:brush xml:id="br0">
      <inkml:brushProperty name="width" value="0.05" units="cm"/>
      <inkml:brushProperty name="height" value="0.05" units="cm"/>
    </inkml:brush>
  </inkml:definitions>
  <inkml:trace contextRef="#ctx0" brushRef="#br0">1 1 22663 0 0,'0'0'2267'0'0,"0"2"-2075"0"0,2 2-196 0 0,0 1 0 0 0,0-1 1 0 0,1 0-1 0 0,-1 0 0 0 0,1 0 0 0 0,4 5 1 0 0,12 19-139 0 0,8 15-47 0 0,-13-21 126 0 0,-12-18 86 0 0,1-1 1 0 0,-1 1 0 0 0,0-1 0 0 0,0 1-1 0 0,-1-1 1 0 0,1 1 0 0 0,1 5-1 0 0,-1-1 61 0 0,-1-3 22 0 0,0 0 1 0 0,0 0-1 0 0,0 0 1 0 0,-1 0-1 0 0,0 7 1 0 0,0-11-121 0 0,0 0 0 0 0,0 0-1 0 0,0-1 1 0 0,0 1 0 0 0,0 0 0 0 0,0 0 0 0 0,1-1 0 0 0,-1 1-1 0 0,0 0 1 0 0,0-1 0 0 0,1 1 0 0 0,-1 0 0 0 0,0 0 0 0 0,1 0-1 0 0,0 1-37 0 0,0 0-138 0 0,-1 0 30 0 0,0 4 110 0 0,0-5-41 0 0,1 0-30 0 0,0 0 99 0 0,-1 0 0 0 0,1 0-1 0 0,0 0 1 0 0,-1 0 0 0 0,1 0 0 0 0,0 0-1 0 0,0-1 1 0 0,0 1 0 0 0,0 0 0 0 0,0-1-1 0 0,0 1 1 0 0,0 0 0 0 0,0-1 0 0 0,0 1-1 0 0,0-1 1 0 0,0 0 0 0 0,0 1 0 0 0,0-1 0 0 0,1 0-1 0 0,-1 0 1 0 0,0 0 0 0 0,1 1 0 0 0,4-1-121 0 0,0-1 1 0 0,-1 1-1 0 0,10-3 1 0 0,3 1 13 0 0,-12 2 110 0 0,0-1 0 0 0,-1 0 1 0 0,1 0-1 0 0,6-3 0 0 0,0 1-35 0 0,36-11 218 0 0,-43 12-117 0 0,-4 1-44 0 0,1 1-1 0 0,-1-1 1 0 0,1 0 0 0 0,-1 1 0 0 0,1-1 0 0 0,0 1-1 0 0,-1-1 1 0 0,1 1 0 0 0,-1 0 0 0 0,1 0-1 0 0,3 0 1 0 0,0-1-3 0 0,-3 1 0 0 0,-1 0 0 0 0,1 0 0 0 0,0 0 0 0 0,0-1 0 0 0,-1 1 0 0 0,1-1 0 0 0,0 1 0 0 0,-1-1 0 0 0,1 0 0 0 0,1-1 0 0 0,8-5 0 0 0,10 1-108 0 0,-21 5 86 0 0,1 1 1 0 0,-1 0-1 0 0,0-1 0 0 0,0 1 0 0 0,0 0 0 0 0,0 0 1 0 0,0-1-1 0 0,0 1 0 0 0,0 0 0 0 0,0-1 0 0 0,0 1 0 0 0,0 0 1 0 0,0-1-1 0 0,0 1 0 0 0,0 0 0 0 0,0-1 0 0 0,0 1 0 0 0,0 0 1 0 0,0-1-1 0 0,-1 1 0 0 0,1 0 0 0 0,0-1 0 0 0,0 1 0 0 0,0 0 1 0 0,0 0-1 0 0,-1-1 0 0 0,1 1 0 0 0,-8-12-1373 0 0,7 10 864 0 0,-6-8-1890 0 0,-2-3-4464 0 0</inkml:trace>
</inkml:ink>
</file>

<file path=ppt/ink/ink2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7.962"/>
    </inkml:context>
    <inkml:brush xml:id="br0">
      <inkml:brushProperty name="width" value="0.05" units="cm"/>
      <inkml:brushProperty name="height" value="0.05" units="cm"/>
    </inkml:brush>
  </inkml:definitions>
  <inkml:trace contextRef="#ctx0" brushRef="#br0">28 23 14312 0 0,'-16'-23'9091'0'0,"11"35"-9244"0"0,3-5 126 0 0,1 1 0 0 0,-1 0-1 0 0,1 0 1 0 0,1-1 0 0 0,-1 1 0 0 0,1 0 0 0 0,1 0-1 0 0,-1 0 1 0 0,1-1 0 0 0,4 16 0 0 0,0 2 31 0 0,20 108-286 0 0,3 22 142 0 0,0-16 96 0 0,-2-17 1084 0 0,-12-76-994 0 0,-13-34-46 0 0,-1-1-16 0 0,0-9-32 0 0</inkml:trace>
</inkml:ink>
</file>

<file path=ppt/ink/ink2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8.459"/>
    </inkml:context>
    <inkml:brush xml:id="br0">
      <inkml:brushProperty name="width" value="0.05" units="cm"/>
      <inkml:brushProperty name="height" value="0.05" units="cm"/>
    </inkml:brush>
  </inkml:definitions>
  <inkml:trace contextRef="#ctx0" brushRef="#br0">0 206 19439 0 0,'0'0'2122'0'0,"1"2"-2056"0"0,1 1-27 0 0,0 0-1 0 0,0 0 0 0 0,0 0 0 0 0,0 0 1 0 0,0-1-1 0 0,5 5 0 0 0,-5-5 58 0 0,-1-1-157 0 0,1 1-1 0 0,0-1 1 0 0,0 0-1 0 0,0 0 1 0 0,0 0-1 0 0,0 0 1 0 0,0-1-1 0 0,0 1 1 0 0,0 0-1 0 0,0-1 0 0 0,0 1 1 0 0,5-1-1 0 0,-2 1-46 0 0,0-1-1 0 0,0 0 0 0 0,1-1 0 0 0,5 0 0 0 0,11-2-104 0 0,-19 3 198 0 0,0 0 0 0 0,1 0 1 0 0,-1-1-1 0 0,0 0 0 0 0,1 1 1 0 0,-1-1-1 0 0,0 0 1 0 0,3-2-1 0 0,14-6-130 0 0,35-10 0 0 0,-10 4 148 0 0,54-22 57 0 0,-31 9 45 0 0,-52 20-108 0 0,1 1 0 0 0,0 1 0 0 0,18-4-1 0 0,-19 6-23 0 0,0-1-1 0 0,30-13 1 0 0,9-3 29 0 0,-11 4 104 0 0,-34 12-77 0 0,0 1 1 0 0,1 0 0 0 0,12-3-1 0 0,-8 2-535 0 0,-9 3 1642 0 0,0-1 3769 0 0,-10 15-4384 0 0,-2 2-211 0 0,-10 22-1 0 0,-1-4 51 0 0,-2 4-524 0 0,15-27-41 0 0,-13 21-9381 0 0,6-16 2083 0 0</inkml:trace>
</inkml:ink>
</file>

<file path=ppt/ink/ink2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1:18.879"/>
    </inkml:context>
    <inkml:brush xml:id="br0">
      <inkml:brushProperty name="width" value="0.05" units="cm"/>
      <inkml:brushProperty name="height" value="0.05" units="cm"/>
    </inkml:brush>
  </inkml:definitions>
  <inkml:trace contextRef="#ctx0" brushRef="#br0">1 0 25687 0 0,'0'0'2781'0'0</inkml:trace>
</inkml:ink>
</file>

<file path=ppt/ink/ink2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08.625"/>
    </inkml:context>
    <inkml:brush xml:id="br0">
      <inkml:brushProperty name="width" value="0.05" units="cm"/>
      <inkml:brushProperty name="height" value="0.05" units="cm"/>
    </inkml:brush>
  </inkml:definitions>
  <inkml:trace contextRef="#ctx0" brushRef="#br0">1 71 10224 0 0,'0'0'1804'0'0,"2"-1"-2400"0"0,0 0 668 0 0,0 0 0 0 0,0-1 0 0 0,0 1 1 0 0,0 0-1 0 0,0 0 0 0 0,0 1 1 0 0,0-1-1 0 0,1 0 0 0 0,-1 1 0 0 0,0-1 1 0 0,0 1-1 0 0,1 0 0 0 0,-1-1 1 0 0,0 1-1 0 0,4 1 0 0 0,18 0 212 0 0,-8-2-242 0 0,31-5 1 0 0,-11 1 30 0 0,39-9 871 0 0,12 2-456 0 0,-43 5-391 0 0,-33 5-70 0 0,0 0 0 0 0,19-1 0 0 0,170-6 253 0 0,-59 9 146 0 0,-30 9 644 0 0,0-2-618 0 0,3 0-353 0 0,-105-6-94 0 0,-1 0-1 0 0,15 3 0 0 0,-15-3 17 0 0,0 1-1 0 0,17 0 1 0 0,100 2 554 0 0,-116-4-475 0 0,-1 1-1 0 0,16 3 1 0 0,-15-2-187 0 0,0-1 0 0 0,15 1 0 0 0,65 0 810 0 0,84-3-279 0 0,-40-1-142 0 0,-71 3 41 0 0,-38 0-64 0 0,24 4-1 0 0,-25-2-340 0 0,24 1-1 0 0,17 1-146 0 0,-16-5 444 0 0,50 8-1 0 0,-65-5 32 0 0,-23-3-229 0 0,0 1 1 0 0,0 0 0 0 0,17 5-1 0 0,-4-2-37 0 0,-20-4 0 0 0,1 1 0 0 0,-1-1 0 0 0,1 1 0 0 0,-1 0 0 0 0,5 1 0 0 0,-1 0 1 0 0,1 0-1 0 0,0-1 0 0 0,0 1 1 0 0,0-2-1 0 0,0 1 0 0 0,0-1 1 0 0,11-2-1 0 0,9 1 51 0 0,211 1 735 0 0,-146 4-130 0 0,-33 1-656 0 0,-52-5 0 0 0,9 1 0 0 0,0-2 0 0 0,23-3 0 0 0,-35 3 0 0 0,0 1 0 0 0,0-1 0 0 0,0 1 0 0 0,0 0 0 0 0,9 2 0 0 0,-10-1 0 0 0,0-1 0 0 0,0 1 0 0 0,0-1 0 0 0,0 0 0 0 0,0 0 0 0 0,0-1 0 0 0,5 0 0 0 0,-1 0 13 0 0,0 0-1 0 0,0 0 1 0 0,0 1 0 0 0,14 1-1 0 0,1 0 183 0 0,-8-1-195 0 0,-12 0 9 0 0,1-1 0 0 0,-1 1 0 0 0,1 1 0 0 0,-1-1 0 0 0,1 0-1 0 0,-1 1 1 0 0,0-1 0 0 0,1 1 0 0 0,4 2 0 0 0,5 1-5 0 0,-1-2 1 0 0,1 1-1 0 0,-1-2 1 0 0,1 0-1 0 0,-1 0 0 0 0,1-1 1 0 0,14-2-1 0 0,10 1-184 0 0,-37 1 178 0 0,5 0-1 0 0,-1 0 0 0 0,1 0 0 0 0,0 1 0 0 0,-1-1 0 0 0,1 1 0 0 0,5 2 0 0 0,27 0 192 0 0,-26-2-189 0 0,-8-3 0 0 0,-1 1 0 0 0,12 0 43 0 0,8 1 129 0 0,8 4 744 0 0,-29-4-915 0 0,0 0 1 0 0,0 0-1 0 0,0 0 1 0 0,-1 0-1 0 0,1 0 1 0 0,0 0-1 0 0,0 0 0 0 0,0 0 1 0 0,0 1-1 0 0,0-1 1 0 0,0 0-1 0 0,-1 1 1 0 0,1-1-1 0 0,1 1 0 0 0,4 1-86 0 0,-5-2 2 0 0,0 0 17 0 0,2 0 159 0 0,0 0 0 0 0,0-1 0 0 0,0 1 0 0 0,-1-1 0 0 0,1 1 1 0 0,4-3-1 0 0,-5 2-176 0 0,4-3-1821 0 0,9-3-10302 0 0</inkml:trace>
</inkml:ink>
</file>

<file path=ppt/ink/ink2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37.394"/>
    </inkml:context>
    <inkml:brush xml:id="br0">
      <inkml:brushProperty name="width" value="0.05" units="cm"/>
      <inkml:brushProperty name="height" value="0.05" units="cm"/>
    </inkml:brush>
  </inkml:definitions>
  <inkml:trace contextRef="#ctx0" brushRef="#br0">22 11 8376 0 0,'0'0'634'0'0,"-2"1"-436"0"0,-5 1-100 0 0,5-1 964 0 0,-8 9 6034 0 0,10-7-6187 0 0,0-2-651 0 0,11 9 158 0 0,-4-8-352 0 0,-1-1 0 0 0,1 0-1 0 0,-1 0 1 0 0,1-1 0 0 0,0 1-1 0 0,11-2 1 0 0,7 0 458 0 0,54 1-1118 0 0,-24 0 888 0 0,-31 6-36 0 0,8-7-484 0 0,78 4 454 0 0,-90-1-78 0 0,28-2 0 0 0,-17-1-114 0 0,-28 1-34 0 0,0 1 0 0 0,0-1 0 0 0,1 1 0 0 0,-1 0 0 0 0,0 0 0 0 0,5 2 0 0 0,13 4 0 0 0,3-6-112 0 0,-21-2 120 0 0,0 1 0 0 0,0 0 0 0 0,0 0 0 0 0,0 1 0 0 0,0-1-1 0 0,0 0 1 0 0,0 1 0 0 0,5 2 0 0 0,-6-3 16 0 0,-1 1 0 0 0,0-1 0 0 0,0 0 0 0 0,1 1 0 0 0,-1-1 0 0 0,0 0 0 0 0,0 0 0 0 0,1 0-1 0 0,-1 0 1 0 0,2 0 0 0 0,-2 0-11 0 0,1 0-1 0 0,-1 0 0 0 0,0 0 0 0 0,0 0 1 0 0,1 0-1 0 0,-1 1 0 0 0,0-1 1 0 0,1 0-1 0 0,-1 1 0 0 0,0-1 0 0 0,2 2 1 0 0,0-1-5 0 0,0 0 0 0 0,0 0 0 0 0,1-1 0 0 0,-1 1 1 0 0,0 0-1 0 0,0-1 0 0 0,1 0 0 0 0,2 0 0 0 0,19 3 65 0 0,-20-2 16 0 0,1 0-1 0 0,0-1 1 0 0,-1 1-1 0 0,1-1 1 0 0,0 0-1 0 0,6-1 1 0 0,7 0-211 0 0,21 1-196 0 0,-31 0 304 0 0,0 0 65 0 0,0 0 0 0 0,0-1 0 0 0,19-3 0 0 0,-18 4-41 0 0,-2 2-6 0 0,-1-1 0 0 0,0 0 0 0 0,1 0 0 0 0,-1-1 0 0 0,10 0 0 0 0,9 0 39 0 0,28 5-198 0 0,-25-5 140 0 0,0 1 167 0 0,-1-2 1 0 0,30-3-1 0 0,-5-2 337 0 0,27-3-477 0 0,-29 4-268 0 0,33-4 321 0 0,-53 6 76 0 0,-18 2-107 0 0,24-5-1 0 0,-18 2-70 0 0,33-1 0 0 0,-32 3 134 0 0,29-6-1 0 0,-23 4-44 0 0,1 0 1 0 0,29 0-1 0 0,-12 1-48 0 0,182-5-476 0 0,11 8 1104 0 0,-186-5-632 0 0,121 5 0 0 0,-85 5 0 0 0,-48 0 0 0 0,-31-4 0 0 0,0 0 0 0 0,-1 0 0 0 0,1 0 0 0 0,0-1 0 0 0,9-1 0 0 0,-6 1 0 0 0,1-1 0 0 0,0 2 0 0 0,-1 0 0 0 0,1 0 0 0 0,17 5 0 0 0,11 0 0 0 0,-15-1 0 0 0,-18-3 0 0 0,0-1 0 0 0,0 0 0 0 0,0 0 0 0 0,0-1 0 0 0,0 0 0 0 0,0 0 0 0 0,1 0 0 0 0,8-3 0 0 0,-11 3 0 0 0,0-1 0 0 0,0 1 0 0 0,1 0 0 0 0,-1 0 0 0 0,0 0 0 0 0,0 1 0 0 0,6 1 0 0 0,15 1 0 0 0,49 6 0 0 0,87-6 0 0 0,-82 2 0 0 0,-16 1 0 0 0,40-3 64 0 0,31-3 480 0 0,-97 6-480 0 0,-34-6-60 0 0,1-1 32 0 0,0 1 0 0 0,0 1 0 0 0,-1-1 0 0 0,1 1 0 0 0,0-1 0 0 0,5 3 0 0 0,-2-2-14 0 0,0 0-1 0 0,-1 0 0 0 0,1-1 1 0 0,0 0-1 0 0,0-1 0 0 0,0 0 1 0 0,0 0-1 0 0,7-3 0 0 0,-9 3-20 0 0,1 0-1 0 0,-1 1 0 0 0,0 0 0 0 0,0 0 1 0 0,10 1-1 0 0,6 0-16 0 0,0-2-152 0 0,3 1 70 0 0,-1 0 0 0 0,26 5 0 0 0,6-1 38 0 0,-51-3 173 0 0,1 0 0 0 0,-1-1 0 0 0,1 0 0 0 0,0 1-1 0 0,10-3 1 0 0,-2 1 34 0 0,-11 4-245 0 0,-3-3 102 0 0,0 0-1 0 0,0 0 1 0 0,0 0 0 0 0,1 1-1 0 0,-1-1 1 0 0,0 0 0 0 0,0 0-1 0 0,0 0 1 0 0,0 0 0 0 0,0 0 0 0 0,0 1-1 0 0,0-1 1 0 0,0 0 0 0 0,0 0-1 0 0,1 0 1 0 0,-1 0 0 0 0,0 0-1 0 0,0 0 1 0 0,0 0 0 0 0,0 0-1 0 0,0 0 1 0 0,1 1 0 0 0,-1-1 0 0 0,0 0-1 0 0,0 0 1 0 0,0 0 0 0 0,0 0-1 0 0,1 0 1 0 0,-1 0 0 0 0,0 0-1 0 0,0 0 1 0 0,0 0 0 0 0,0 0 0 0 0,0 0-1 0 0,1 0 1 0 0,1 0 19 0 0,0 0 0 0 0,0 0 1 0 0,0 0-1 0 0,0 0 0 0 0,0 0 1 0 0,0 1-1 0 0,0-1 0 0 0,0 1 0 0 0,-1 0 1 0 0,5 1-1 0 0,16-1 598 0 0,-22-1-562 0 0,9 3 357 0 0</inkml:trace>
</inkml:ink>
</file>

<file path=ppt/ink/ink2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1.319"/>
    </inkml:context>
    <inkml:brush xml:id="br0">
      <inkml:brushProperty name="width" value="0.05" units="cm"/>
      <inkml:brushProperty name="height" value="0.05" units="cm"/>
    </inkml:brush>
  </inkml:definitions>
  <inkml:trace contextRef="#ctx0" brushRef="#br0">35 0 15056 0 0,'0'0'1879'0'0,"0"3"-1969"0"0,0 0 47 0 0,-1 1 19 0 0,1 0 0 0 0,0 0 1 0 0,0 0-1 0 0,1 0 0 0 0,-1 0 0 0 0,1 0 0 0 0,0 0 1 0 0,0 0-1 0 0,0 0 0 0 0,1-1 0 0 0,-1 1 1 0 0,4 5-1 0 0,6 4-8 0 0,-8-10 26 0 0,0 0 0 0 0,-1 0 0 0 0,1 0 1 0 0,-1 1-1 0 0,3 5 0 0 0,-4-8 15 0 0,-1 1 0 0 0,1 0 0 0 0,-1-1 0 0 0,1 1 0 0 0,-1-1 0 0 0,0 1 0 0 0,0 0 1 0 0,0-1-1 0 0,0 1 0 0 0,0-1 0 0 0,0 1 0 0 0,0 0 0 0 0,-1-1 0 0 0,1 1 0 0 0,-1-1 0 0 0,1 1 0 0 0,-1 0 0 0 0,0 1 0 0 0,-8 18 146 0 0,1 1 1 0 0,-5 28-1 0 0,3-13-58 0 0,-6 39 14 0 0,5-21-56 0 0,8-31-45 0 0,0 0-1 0 0,2 0 0 0 0,2 39 0 0 0,0-16-222 0 0,-2-25 105 0 0,0-13 102 0 0,1 0 0 0 0,0 0 0 0 0,1 0 0 0 0,0-1 0 0 0,3 16 0 0 0,-3-12 6 0 0,-1-10 21 0 0,0 0-1 0 0,0 0 0 0 0,0-1 0 0 0,0 1 0 0 0,0 0 0 0 0,0 0 0 0 0,1-1 0 0 0,-1 1 0 0 0,1 0 0 0 0,-1 0 0 0 0,1-1 0 0 0,0 1 0 0 0,-1-1 0 0 0,1 1 0 0 0,0-1 0 0 0,0 1 0 0 0,0-1 0 0 0,0 1 0 0 0,0-1 0 0 0,1 0 0 0 0,-1 1 0 0 0,3 1 0 0 0,-2-2 18 0 0,1 0 0 0 0,0 0 1 0 0,0 0-1 0 0,0 0 0 0 0,0 0 0 0 0,1-1 0 0 0,-1 1 1 0 0,6-1-1 0 0,8 2-11 0 0,-1 1 5 0 0,0-1 0 0 0,0-1-1 0 0,0 0 1 0 0,24-3 0 0 0,0 1-39 0 0,-22 1-19 0 0,10 0 280 0 0,42 5 1 0 0,-18 0-180 0 0,-18-1-58 0 0,-21-3 12 0 0,23 4-1 0 0,-15-1-39 0 0,-16-4 105 0 0,0 1 1 0 0,-1 0-1 0 0,1 0 0 0 0,0 0 0 0 0,-1 1 0 0 0,6 1 0 0 0,-8-2-119 0 0,-1 0-1 0 0,1-1 1 0 0,-1 1-1 0 0,1-1 0 0 0,0 1 1 0 0,-1-1-1 0 0,1 0 1 0 0,0 0-1 0 0,3 0 0 0 0,-5 0-45 0 0,0 0 0 0 0,0 0 0 0 0,0 0 0 0 0,0 0 0 0 0,0 0 0 0 0,0 0 0 0 0,0 0 0 0 0,0 1 0 0 0,1-1 0 0 0,-1 0 0 0 0,0 0 0 0 0,0-1 0 0 0,0 1 0 0 0,0 0 0 0 0,0 0-1 0 0,0 0 1 0 0,0 0 0 0 0,0 0 0 0 0,1 0 0 0 0,-1 0 0 0 0,0 0 0 0 0,0 0 0 0 0,0 0 0 0 0,0 0 0 0 0,0 0 0 0 0,1-1-711 0 0,-1 1 711 0 0,0 0 0 0 0,0 0 0 0 0,0 0 0 0 0,0 0 0 0 0,0-1 0 0 0,0 1 0 0 0,0 0 0 0 0,0 0 0 0 0,-4-7-321 0 0,-1-2-237 0 0,-10-19-841 0 0</inkml:trace>
</inkml:ink>
</file>

<file path=ppt/ink/ink2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1.741"/>
    </inkml:context>
    <inkml:brush xml:id="br0">
      <inkml:brushProperty name="width" value="0.05" units="cm"/>
      <inkml:brushProperty name="height" value="0.05" units="cm"/>
    </inkml:brush>
  </inkml:definitions>
  <inkml:trace contextRef="#ctx0" brushRef="#br0">521 1 17767 0 0,'0'0'1208'0'0,"1"2"-1246"0"0,3 2-18 0 0,-1 0 0 0 0,-1 1 0 0 0,1-1 1 0 0,-1 1-1 0 0,1 0 0 0 0,-2 0 0 0 0,1 0 0 0 0,2 8 0 0 0,-2-2-267 0 0,0 0 0 0 0,-1 0 0 0 0,0 16 0 0 0,-1-27 307 0 0,1 15-560 0 0,-2 0 0 0 0,-3 24 0 0 0,3-34 549 0 0,0-1 1 0 0,-1 1-1 0 0,1-1 1 0 0,-1 0-1 0 0,0 0 1 0 0,0 0 0 0 0,0 0-1 0 0,0 0 1 0 0,-1 0-1 0 0,1 0 1 0 0,-1-1-1 0 0,0 1 1 0 0,-5 3 0 0 0,-21 19 814 0 0,6-5 381 0 0,-1-1 0 0 0,-1-1 0 0 0,-29 18 1 0 0,38-28-1133 0 0,1 1 0 0 0,0 1 1 0 0,1 0-1 0 0,0 1 0 0 0,1 1 1 0 0,0 0-1 0 0,-14 19 0 0 0,21-25-36 0 0,-1 0-1 0 0,-11 10 1 0 0,-4 3-16 0 0,-100 102-52 0 0,120-119-35 0 0,0-1 0 0 0,-1 0 0 0 0,1 0-1 0 0,-1 0 1 0 0,0 0 0 0 0,1 0 0 0 0,-1 0-1 0 0,0-1 1 0 0,0 0 0 0 0,0 1 0 0 0,0-1-1 0 0,-5 1 1 0 0,1-7-2888 0 0,-2 1-3066 0 0</inkml:trace>
</inkml:ink>
</file>

<file path=ppt/ink/ink2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2.147"/>
    </inkml:context>
    <inkml:brush xml:id="br0">
      <inkml:brushProperty name="width" value="0.05" units="cm"/>
      <inkml:brushProperty name="height" value="0.05" units="cm"/>
    </inkml:brush>
  </inkml:definitions>
  <inkml:trace contextRef="#ctx0" brushRef="#br0">1 393 17711 0 0,'0'0'1772'0'0,"2"0"-1624"0"0,13-1-202 0 0,1-2-1 0 0,-1 0 1 0 0,1-1-1 0 0,21-8 1 0 0,-37 12 53 0 0,84-33-20 0 0,86-46 1 0 0,-94 43 25 0 0,-14 2 366 0 0,76-54-1 0 0,-108 68-298 0 0,44-26 368 0 0,-24 19-1006 0 0,-39 22 640 0 0,-9 4 832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27.934"/>
    </inkml:context>
    <inkml:brush xml:id="br0">
      <inkml:brushProperty name="width" value="0.05" units="cm"/>
      <inkml:brushProperty name="height" value="0.05" units="cm"/>
      <inkml:brushProperty name="color" value="#E71224"/>
    </inkml:brush>
  </inkml:definitions>
  <inkml:trace contextRef="#ctx0" brushRef="#br0">9 35 13344 0 0,'0'0'390'0'0,"-2"2"-2"0"0,-3 6-188 0 0,4-6 118 0 0,1-2 76 0 0,0 0 20 0 0,0 0-20 0 0,0 0-90 0 0,0 0-42 0 0,0 0-7 0 0,0 0-20 0 0,13 0 17 0 0,129-24 864 0 0,-105 15-840 0 0,-23 5-196 0 0,-1 1 0 0 0,1 0 0 0 0,-1 1-1 0 0,1 1 1 0 0,0 0 0 0 0,0 1 0 0 0,11 2-80 0 0,21 22 530 0 0,-46-1-670 0 0,-8-11-533 0 0,-2 3-93 0 0,0 1 1 0 0,-1-2-1 0 0,-1 1 0 0 0,0-2 0 0 0,0 1 1 0 0,-7 3 765 0 0,-9 6-779 0 0,-67 41 1260 0 0,48-42 1026 0 0,17-9 2154 0 0,37-8-3041 0 0,0-3-590 0 0,0-1 0 0 0,1 0 0 0 0,-1-1 0 0 0,1 1 0 0 0,-1-1 0 0 0,1-1 0 0 0,0 1 0 0 0,-1-2 0 0 0,0 1 0 0 0,1-1 0 0 0,0 0-30 0 0,0 1 51 0 0,229-67 1061 0 0,-150 35-1132 0 0,-55 20-3141 0 0,-23 8-3425 0 0</inkml:trace>
</inkml:ink>
</file>

<file path=ppt/ink/ink2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2.491"/>
    </inkml:context>
    <inkml:brush xml:id="br0">
      <inkml:brushProperty name="width" value="0.05" units="cm"/>
      <inkml:brushProperty name="height" value="0.05" units="cm"/>
    </inkml:brush>
  </inkml:definitions>
  <inkml:trace contextRef="#ctx0" brushRef="#br0">1 1 17479 0 0,'0'0'1750'0'0,"0"1"-1604"0"0,0 14-235 0 0,2-1 0 0 0,0 0 0 0 0,1 0 0 0 0,0-1 0 0 0,1 1 0 0 0,7 17-1 0 0,-1-1-1 0 0,9 46-1 0 0,1 5 91 0 0,-14-56 1 0 0,-2-14 16 0 0,-4-9 119 0 0,0-14-3813 0 0,-1 2 3153 0 0,-3-15 1 0 0,3 23 461 0 0,-8-46-769 0 0</inkml:trace>
</inkml:ink>
</file>

<file path=ppt/ink/ink2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3.460"/>
    </inkml:context>
    <inkml:brush xml:id="br0">
      <inkml:brushProperty name="width" value="0.05" units="cm"/>
      <inkml:brushProperty name="height" value="0.05" units="cm"/>
    </inkml:brush>
  </inkml:definitions>
  <inkml:trace contextRef="#ctx0" brushRef="#br0">1 516 9880 0 0,'0'0'705'0'0,"1"1"-550"0"0,6 2 104 0 0,0 1 0 0 0,-1 0 1 0 0,11 8-1 0 0,-8-5 272 0 0,-7-6-420 0 0,0 1 0 0 0,0-1 1 0 0,0 1-1 0 0,-1 0 1 0 0,1-1-1 0 0,0 1 0 0 0,-1 0 1 0 0,2 2-1 0 0,4 6 179 0 0,1 2 138 0 0,-1 0 0 0 0,0 0 0 0 0,9 24 0 0 0,5 12 393 0 0,21 152 427 0 0,-41-194-1200 0 0,-1 1 0 0 0,1-1 0 0 0,-1 0 0 0 0,-1 1 0 0 0,1-1 0 0 0,-1 0 0 0 0,-3 10 0 0 0,4-14 82 0 0,0 14-746 0 0,0-39 288 0 0,2-1 0 0 0,7-29 1 0 0,-4 26 44 0 0,-2 9 117 0 0,1 1 0 0 0,1-1 0 0 0,0 1 0 0 0,1 0 0 0 0,9-18 0 0 0,55-77-422 0 0,37-76-217 0 0,-49 67 629 0 0,-23 44 168 0 0,-19 38-44 0 0,-5 9 39 0 0,-9 23 13 0 0,0 0 0 0 0,1 0 0 0 0,-1 1 0 0 0,2-1 0 0 0,-1 1 0 0 0,1 0 1 0 0,-1 0-1 0 0,6-6 0 0 0,-9 11 0 0 0,1 1 0 0 0,-1 0 0 0 0,0 0 0 0 0,0-1 0 0 0,0 1 0 0 0,0 0 0 0 0,1 0 0 0 0,-1 0 0 0 0,0-1 0 0 0,0 1 0 0 0,0 0 0 0 0,1 0 0 0 0,-1 0 0 0 0,0 0 0 0 0,0 0 0 0 0,0-1 0 0 0,1 1 0 0 0,-1 0 0 0 0,0 0 0 0 0,0 0 0 0 0,1 0 0 0 0,-1 0 0 0 0,0 0 0 0 0,0 0 0 0 0,1 0 0 0 0,-1 0 0 0 0,0 0 0 0 0,1 0 0 0 0,-1 0 0 0 0,0 0 0 0 0,0 0 0 0 0,1 0 0 0 0,-1 0 0 0 0,0 0 0 0 0,2 5 0 0 0,-2-5 0 0 0,2 7 63 0 0,1 1 76 0 0,-1 0 1 0 0,-1 1 0 0 0,1-1-1 0 0,0 9 1 0 0,3 13 1249 0 0,0 45-156 0 0,-3-45-889 0 0,8 47-1 0 0,0 4-62 0 0,10 72-47 0 0,-4-27-244 0 0,-10-85 48 0 0,1 0-1 0 0,2 0 0 0 0,26 74 1 0 0,-29-92 52 0 0,-2-4 305 0 0,-2-12-708 0 0,-4-14-2266 0 0,0-9 1887 0 0,0 0-1 0 0,1 0 0 0 0,1 0 1 0 0,3-29-1 0 0,0-8-700 0 0,7-134-1821 0 0,-3 98 2404 0 0,4-13 563 0 0,-1 25 850 0 0,-8 57 114 0 0,2-1 0 0 0,0 0 0 0 0,2 1 0 0 0,14-37-1 0 0,-17 52-550 0 0,0 0-1 0 0,0 0 1 0 0,1 1-1 0 0,-1-1 1 0 0,1 1-1 0 0,0 0 1 0 0,9-7-1 0 0,2-3-171 0 0,15-9-78 0 0,2-19-48 0 0,-11 20 548 0 0,-19 20-278 0 0,-1 1 1 0 0,0-1 0 0 0,1 0-1 0 0,-1 1 1 0 0,1-1 0 0 0,0 1 0 0 0,-1 0-1 0 0,1 0 1 0 0,0-1 0 0 0,0 1-1 0 0,3-1 1 0 0,22-8 509 0 0,13 3 96 0 0,-29 6-528 0 0,-1-1 0 0 0,16-4 0 0 0,53-12 93 0 0,-44 12-297 0 0,-28 5-13 0 0,1 0 1 0 0,0-1 0 0 0,8-2 0 0 0,1-2 5 0 0,-9 2 45 0 0,-1 1 0 0 0,1 1-1 0 0,0-1 1 0 0,1 1 0 0 0,12-1-1 0 0,-17 0 300 0 0</inkml:trace>
</inkml:ink>
</file>

<file path=ppt/ink/ink2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3.804"/>
    </inkml:context>
    <inkml:brush xml:id="br0">
      <inkml:brushProperty name="width" value="0.05" units="cm"/>
      <inkml:brushProperty name="height" value="0.05" units="cm"/>
    </inkml:brush>
  </inkml:definitions>
  <inkml:trace contextRef="#ctx0" brushRef="#br0">0 0 20095 0 0,'0'0'1172'0'0,"1"2"-966"0"0,20 47-184 0 0,-11-28-214 0 0,-9-18 97 0 0,1 0 0 0 0,0 0 0 0 0,-1 0 0 0 0,0 0 0 0 0,0 0 0 0 0,1 4 0 0 0,0 4-319 0 0,1 0-1 0 0,4 10 1 0 0,-4-14 186 0 0,0 1-1 0 0,-1-1 1 0 0,0 0 0 0 0,-1 1 0 0 0,2 14 0 0 0,-3-6-67 0 0,5 22 0 0 0,-3-22 469 0 0,1 24-1 0 0,-3-22 59 0 0,-4 28 0 0 0,-3 11 38 0 0,4-45-162 0 0,1-6-259 0 0,0 1 0 0 0,0-1 0 0 0,0 0 0 0 0,-5 10 0 0 0,6-14-190 0 0,-3 5-533 0 0</inkml:trace>
</inkml:ink>
</file>

<file path=ppt/ink/ink2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4.242"/>
    </inkml:context>
    <inkml:brush xml:id="br0">
      <inkml:brushProperty name="width" value="0.05" units="cm"/>
      <inkml:brushProperty name="height" value="0.05" units="cm"/>
    </inkml:brush>
  </inkml:definitions>
  <inkml:trace contextRef="#ctx0" brushRef="#br0">1 57 12064 0 0,'0'0'1244'0'0,"6"-1"-2052"0"0,19-7 765 0 0,1 1 1 0 0,0 1 0 0 0,0 1 0 0 0,48-2 0 0 0,24-4 1207 0 0,-52 5 236 0 0,47 0 1 0 0,-31 6-532 0 0,-61 0-968 0 0,10 7 1998 0 0,-7-1-1954 0 0,-1 1 0 0 0,-1-1-1 0 0,1 1 1 0 0,-1 0 0 0 0,0 0 0 0 0,2 12 0 0 0,1 47 146 0 0,-3-32 4 0 0,6 140 177 0 0,-2-46-310 0 0,-4 13-286 0 0,-1 15 846 0 0,3 40 1132 0 0,12-87-949 0 0,-14-105-337 0 0,0-1-1408 0 0</inkml:trace>
</inkml:ink>
</file>

<file path=ppt/ink/ink2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5.055"/>
    </inkml:context>
    <inkml:brush xml:id="br0">
      <inkml:brushProperty name="width" value="0.05" units="cm"/>
      <inkml:brushProperty name="height" value="0.05" units="cm"/>
    </inkml:brush>
  </inkml:definitions>
  <inkml:trace contextRef="#ctx0" brushRef="#br0">0 1 16871 0 0,'0'0'1688'0'0,"1"9"-1528"0"0,13 23-345 0 0,-4-3-46 0 0,-3-11 127 0 0,6 8-75 0 0,-10-21 157 0 0,-1-1 0 0 0,0 1 1 0 0,0-1-1 0 0,3 8 0 0 0,0 7 23 0 0,-1-7 12 0 0,-1 0 0 0 0,-1 0 0 0 0,1 0 0 0 0,-1 13 0 0 0,-1-9-82 0 0,-1 6 75 0 0,0-21 40 0 0,-1 1 0 0 0,1-1 0 0 0,0 1 1 0 0,-1-1-1 0 0,1 1 0 0 0,0-1 0 0 0,0 1 0 0 0,0 0 0 0 0,0-1 0 0 0,1 1 0 0 0,-1-1 0 0 0,0 1 0 0 0,1 2 1 0 0,0-4-44 0 0,-1 0 1 0 0,1 1 0 0 0,-1-1 0 0 0,1 1 0 0 0,-1-1 0 0 0,1 0 0 0 0,0 1 0 0 0,-1-1-1 0 0,1 0 1 0 0,-1 0 0 0 0,1 0 0 0 0,0 1 0 0 0,-1-1 0 0 0,1 0 0 0 0,0 0 0 0 0,-1 0-1 0 0,1 0 1 0 0,0 0 0 0 0,-1 0 0 0 0,1 0 0 0 0,-1 0 0 0 0,1 0 0 0 0,0 0 0 0 0,-1-1-1 0 0,1 1 1 0 0,0 0 0 0 0,-1 0 0 0 0,1-1 0 0 0,-1 1 0 0 0,1 0 0 0 0,-1-1 0 0 0,1 1-1 0 0,5-3-76 0 0,-1-1 0 0 0,0 1 1 0 0,0-1-1 0 0,0 0 0 0 0,-1 0 0 0 0,9-9 0 0 0,8-9-65 0 0,-8 12 145 0 0,22-14-1 0 0,-24 16 7 0 0,17-5 529 0 0,-27 12-516 0 0,-1 1-1 0 0,1 0 0 0 0,0-1 1 0 0,-1 1-1 0 0,1 0 0 0 0,0 0 1 0 0,0 0-1 0 0,-1-1 0 0 0,1 1 0 0 0,0 0 1 0 0,-1 0-1 0 0,1 0 0 0 0,0 0 1 0 0,0 0-1 0 0,1 1 0 0 0,2-1 68 0 0,2-1 117 0 0,1 0 1 0 0,-1 0 0 0 0,12-5-1 0 0,-6 2-110 0 0,2 1-100 0 0,-1 2 0 0 0,2 0 0 0 0,-2-2 24 0 0,-10 2 880 0 0,-3-9-4345 0 0,0-3 2187 0 0</inkml:trace>
</inkml:ink>
</file>

<file path=ppt/ink/ink2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5.492"/>
    </inkml:context>
    <inkml:brush xml:id="br0">
      <inkml:brushProperty name="width" value="0.05" units="cm"/>
      <inkml:brushProperty name="height" value="0.05" units="cm"/>
    </inkml:brush>
  </inkml:definitions>
  <inkml:trace contextRef="#ctx0" brushRef="#br0">6 1 16903 0 0,'0'0'1688'0'0,"-1"1"-1565"0"0,0 1-159 0 0,0 1 0 0 0,0-1 0 0 0,1 0 0 0 0,-1 0 0 0 0,1 1 0 0 0,-1-1 0 0 0,1 0 0 0 0,0 1 0 0 0,0-1 0 0 0,0 3 0 0 0,0-1-35 0 0,0-2 53 0 0,0-1-1 0 0,0 1 0 0 0,0 0 0 0 0,0-1 1 0 0,0 1-1 0 0,1 0 0 0 0,-1-1 0 0 0,0 1 0 0 0,1-1 1 0 0,0 3-1 0 0,0-2 20 0 0,-1-1 1 0 0,1 1-1 0 0,-1 0 0 0 0,1 0 0 0 0,-1 0 1 0 0,0-1-1 0 0,0 1 0 0 0,0 0 1 0 0,0 0-1 0 0,0 2 0 0 0,0 19 21 0 0,0-15 95 0 0,0-6 494 0 0,0 9 739 0 0,1 5-1292 0 0,1 0-1 0 0,0 0 0 0 0,9 27 0 0 0,5 24-282 0 0,-3 37 138 0 0,9 47 94 0 0,-14-109-7 0 0,0-2 0 0 0,-1-1 0 0 0,2 59 0 0 0,-9-83-13 0 0,0-2 110 0 0,0 1 0 0 0,-1-1 1 0 0,-3 16-1 0 0,-1 5 370 0 0,4-23-440 0 0,1-9 163 0 0</inkml:trace>
</inkml:ink>
</file>

<file path=ppt/ink/ink2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6.165"/>
    </inkml:context>
    <inkml:brush xml:id="br0">
      <inkml:brushProperty name="width" value="0.05" units="cm"/>
      <inkml:brushProperty name="height" value="0.05" units="cm"/>
    </inkml:brush>
  </inkml:definitions>
  <inkml:trace contextRef="#ctx0" brushRef="#br0">0 336 15864 0 0,'0'0'771'0'0,"2"1"-333"0"0,6 2-353 0 0,0-1 1 0 0,0 0 0 0 0,1 0-1 0 0,-1-1 1 0 0,18 0 0 0 0,-4 1-66 0 0,13 2-20 0 0,-23-2-23 0 0,-1 0 0 0 0,1-1 1 0 0,-1-1-1 0 0,1 0 0 0 0,-1 0 0 0 0,1-1 1 0 0,-1 0-1 0 0,22-6 0 0 0,-20 3 47 0 0,0-1-1 0 0,-1 0 0 0 0,0 0 1 0 0,0-1-1 0 0,0-1 1 0 0,0 0-1 0 0,-1 0 1 0 0,-1-1-1 0 0,1-1 0 0 0,-1 0 1 0 0,-1 0-1 0 0,1-1 1 0 0,7-11-1 0 0,47-60 710 0 0,-53 69-592 0 0,0 1 1 0 0,1 0 0 0 0,0 0 0 0 0,19-12-1 0 0,131-65 186 0 0,-160 87 1042 0 0,-3 4-1154 0 0,-1 1-172 0 0,1 0 1 0 0,-1 0-1 0 0,-1 0 0 0 0,1 0 0 0 0,0 0 1 0 0,-1 0-1 0 0,0-1 0 0 0,-5 6 0 0 0,-1 0-60 0 0,0 1 0 0 0,1 1-1 0 0,-1-1 1 0 0,2 2 0 0 0,0-1-1 0 0,0 1 1 0 0,-5 13 0 0 0,-8 13 115 0 0,-32 63-691 0 0,30-55 516 0 0,-10 19 51 0 0,-8 22-328 0 0,39-86 186 0 0,2 9-1268 0 0,0-9 1420 0 0,-1 0 1 0 0,0 0-1 0 0,1 0 1 0 0,0-1 0 0 0,-1 1-1 0 0,1 0 1 0 0,0 0-1 0 0,-1 0 1 0 0,1 0-1 0 0,0-1 1 0 0,0 1 0 0 0,0 0-1 0 0,-1-1 1 0 0,1 1-1 0 0,0-1 1 0 0,0 1 0 0 0,0-1-1 0 0,0 1 1 0 0,0-1-1 0 0,0 0 1 0 0,0 1-1 0 0,2-1 1 0 0,28 1-582 0 0,-9-1 379 0 0,9 4 526 0 0,38 0 0 0 0,-62-4-158 0 0,0 0 0 0 0,-1 0 0 0 0,1 1 0 0 0,0 0 0 0 0,-1 0 0 0 0,1 0 0 0 0,9 5 0 0 0,-9-3-52 0 0,-5-2 522 0 0,-3 0-842 0 0,0 2-581 0 0,-1-2-1 0 0,1 1 0 0 0,-1 0 0 0 0,0 0 0 0 0,1 0 1 0 0,-5 2-1 0 0,-4 2-5345 0 0</inkml:trace>
</inkml:ink>
</file>

<file path=ppt/ink/ink2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6.493"/>
    </inkml:context>
    <inkml:brush xml:id="br0">
      <inkml:brushProperty name="width" value="0.05" units="cm"/>
      <inkml:brushProperty name="height" value="0.05" units="cm"/>
    </inkml:brush>
  </inkml:definitions>
  <inkml:trace contextRef="#ctx0" brushRef="#br0">1 1 16991 0 0,'18'0'267'0'0,"1"2"-1"0"0,-1 1 0 0 0,0 0 1 0 0,0 1-1 0 0,0 1 0 0 0,25 11 0 0 0,11 2-26 0 0,44 19 714 0 0,-72-27-933 0 0,-1 0 0 0 0,2-2 0 0 0,50 9 0 0 0,-33-12 376 0 0,73 2 0 0 0,-23-13 33 0 0,-79 4-480 0 0,1 0 1 0 0,0-1-1 0 0,-1 0 1 0 0,0-1-1 0 0,0-1 1 0 0,0 0-1 0 0,0-1 1 0 0,15-9-1 0 0,-24 12 73 0 0,0 0-218 0 0,0-1 0 0 0,0 0-1 0 0,10-7 1 0 0,-15 10 46 0 0,0 0 0 0 0,0 0 0 0 0,0 0 0 0 0,0 0 0 0 0,0 0 0 0 0,0 0 0 0 0,0 0 0 0 0,0-1 0 0 0,-1 1 0 0 0,1 0 0 0 0,0-1 0 0 0,-1 1 0 0 0,1 0 0 0 0,-1-1 0 0 0,0 1 0 0 0,1-1 0 0 0,-1 1 0 0 0,0-1 0 0 0,0 1 0 0 0,0-1 0 0 0,0 1 0 0 0,0-3 0 0 0,-5-11-1177 0 0</inkml:trace>
</inkml:ink>
</file>

<file path=ppt/ink/ink2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6.836"/>
    </inkml:context>
    <inkml:brush xml:id="br0">
      <inkml:brushProperty name="width" value="0.05" units="cm"/>
      <inkml:brushProperty name="height" value="0.05" units="cm"/>
    </inkml:brush>
  </inkml:definitions>
  <inkml:trace contextRef="#ctx0" brushRef="#br0">0 0 22663 0 0,'0'0'2267'0'0,"1"1"-2096"0"0,4 3-248 0 0,0-1 0 0 0,0 0 0 0 0,0 0 0 0 0,1 0-1 0 0,-1-1 1 0 0,1 0 0 0 0,11 3 0 0 0,5 3-104 0 0,41 14-675 0 0,-61-21 620 0 0,10-1-245 0 0,-9 0 339 0 0,-1 0 0 0 0,1 0 0 0 0,-1 0 0 0 0,1-1 0 0 0,0 1 0 0 0,-1-1 0 0 0,1 1 0 0 0,-1-1 0 0 0,3-1 0 0 0,-3 1-141 0 0,-1 0 0 0 0,0 0 1 0 0,1 0-1 0 0,-1 0 1 0 0,0 0-1 0 0,0-1 1 0 0,0 1-1 0 0,0 0 0 0 0,1-3 1 0 0,-2 4 275 0 0,10-13-1519 0 0</inkml:trace>
</inkml:ink>
</file>

<file path=ppt/ink/ink2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7.212"/>
    </inkml:context>
    <inkml:brush xml:id="br0">
      <inkml:brushProperty name="width" value="0.05" units="cm"/>
      <inkml:brushProperty name="height" value="0.05" units="cm"/>
    </inkml:brush>
  </inkml:definitions>
  <inkml:trace contextRef="#ctx0" brushRef="#br0">0 131 22087 0 0,'0'0'2214'0'0,"2"1"-2025"0"0,7 1-230 0 0,1 1 1 0 0,-1-2-1 0 0,1 0 0 0 0,0 0 0 0 0,-1 0 1 0 0,19-3-1 0 0,59-11-1262 0 0,8-11-286 0 0,-80 19 1433 0 0,0-1 1 0 0,-1-1-1 0 0,1 0 1 0 0,14-9-1 0 0,-20 8 156 0 0,-7 7 271 0 0,1-9-486 0 0,-3 9 159 0 0,0 0-1 0 0,1 1 0 0 0,-1-1 1 0 0,0 0-1 0 0,0 1 0 0 0,1-1 1 0 0,-1 0-1 0 0,0 0 1 0 0,0 1-1 0 0,0-1 0 0 0,0 0 1 0 0,0 0-1 0 0,0 1 1 0 0,0-1-1 0 0,0 0 0 0 0,-1 0 1 0 0,1 1-1 0 0,0-2 0 0 0,-9-12-4698 0 0,-2 2-1589 0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28.200"/>
    </inkml:context>
    <inkml:brush xml:id="br0">
      <inkml:brushProperty name="width" value="0.05" units="cm"/>
      <inkml:brushProperty name="height" value="0.05" units="cm"/>
      <inkml:brushProperty name="color" value="#E71224"/>
    </inkml:brush>
  </inkml:definitions>
  <inkml:trace contextRef="#ctx0" brushRef="#br0">0 0 23119 0 0,'0'0'528'0'0,"0"0"70"0"0,0 0 38 0 0,0 0-76 0 0,1 3-367 0 0,7 11-1344 0 0,-7-13 1045 0 0,-1 0 8 0 0,14 11-2539 0 0,-14-12 1234 0 0</inkml:trace>
</inkml:ink>
</file>

<file path=ppt/ink/ink2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7.540"/>
    </inkml:context>
    <inkml:brush xml:id="br0">
      <inkml:brushProperty name="width" value="0.05" units="cm"/>
      <inkml:brushProperty name="height" value="0.05" units="cm"/>
    </inkml:brush>
  </inkml:definitions>
  <inkml:trace contextRef="#ctx0" brushRef="#br0">1 1 12032 0 0,'0'0'1210'0'0,"0"9"-1100"0"0,1 5-112 0 0,1 0 0 0 0,0 0 0 0 0,2-1 0 0 0,-1 1 1 0 0,2-1-1 0 0,6 15 0 0 0,9 30 287 0 0,1 37 1813 0 0,10 100 1 0 0,-22-126-1619 0 0,18 66-88 0 0,4 15-187 0 0,-30-138-113 0 0,3 8 288 0 0,-3-19 41 0 0,-11 5 286 0 0,9-4-542 0 0,-1-1 0 0 0,0 1 0 0 0,0-1 0 0 0,0 1 0 0 0,0-1 0 0 0,0 0 0 0 0,0 0 0 0 0,-1 0 0 0 0,1 0 0 0 0,0 0-1 0 0,0 0 1 0 0,-1 0 0 0 0,-2 0 0 0 0,1-1-89 0 0,1 1 0 0 0,0-1 0 0 0,0 1 0 0 0,-1-1 0 0 0,1 0 0 0 0,0 0 0 0 0,-1-1 0 0 0,1 1 0 0 0,0-1 0 0 0,0 1 0 0 0,-1-1 0 0 0,1 0 0 0 0,0 0 0 0 0,0-1 0 0 0,0 1 0 0 0,0-1 0 0 0,-4-2 0 0 0,2 1 151 0 0,2-1-12 0 0,2 0-221 0 0,0 0 1 0 0,0 0 0 0 0,0 0 0 0 0,1 0-1 0 0,-1 0 1 0 0,1-1 0 0 0,0 1 0 0 0,0 0-1 0 0,1 0 1 0 0,-1 0 0 0 0,1 0 0 0 0,0 0-1 0 0,2-6 1 0 0,-1 4-23 0 0,1 1-1 0 0,0-1 1 0 0,6-8-1 0 0,6-13 106 0 0,6-19-64 0 0,4-30-2750 0 0,-18 45 1210 0 0</inkml:trace>
</inkml:ink>
</file>

<file path=ppt/ink/ink2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7.884"/>
    </inkml:context>
    <inkml:brush xml:id="br0">
      <inkml:brushProperty name="width" value="0.05" units="cm"/>
      <inkml:brushProperty name="height" value="0.05" units="cm"/>
    </inkml:brush>
  </inkml:definitions>
  <inkml:trace contextRef="#ctx0" brushRef="#br0">0 2 14568 0 0,'0'0'1457'0'0,"2"0"-1329"0"0,12 3-463 0 0,-12-2 206 0 0,0 0 1 0 0,0 0-1 0 0,0-1 0 0 0,0 1 0 0 0,1-1 0 0 0,-1 1 0 0 0,4-1 1 0 0,136-8-4274 0 0,-120 7 4520 0 0,35 1-1 0 0,-21 1 1458 0 0,-30-1-1248 0 0,0 0 0 0 0,0 1 0 0 0,1 0 0 0 0,-1 0 0 0 0,0 0 0 0 0,0 1 0 0 0,0 0-1 0 0,0 0 1 0 0,-1 1 0 0 0,1-1 0 0 0,7 6 0 0 0,-9-5-201 0 0,0-1 0 0 0,-1 1 0 0 0,1 1 0 0 0,-1-1 0 0 0,1 0-1 0 0,-1 1 1 0 0,0 0 0 0 0,-1 0 0 0 0,1 0 0 0 0,0 0 0 0 0,-1 0-1 0 0,0 0 1 0 0,0 1 0 0 0,0-1 0 0 0,0 5 0 0 0,1 6-103 0 0,0 0-1 0 0,-2 0 1 0 0,0 0 0 0 0,0 0 0 0 0,-1 0 0 0 0,-1-1 0 0 0,-1 1-1 0 0,0 0 1 0 0,-6 21 0 0 0,-7 11-454 0 0,-30 68 0 0 0,26-71 626 0 0,8-17-433 0 0,-2 0 0 0 0,-18 30 1 0 0,24-46-342 0 0,-1-1 0 0 0,0 0 0 0 0,0 0 0 0 0,-1-1 1 0 0,-1 0-1 0 0,1 0 0 0 0,-18 11 0 0 0,-10 4-1443 0 0</inkml:trace>
</inkml:ink>
</file>

<file path=ppt/ink/ink2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8.540"/>
    </inkml:context>
    <inkml:brush xml:id="br0">
      <inkml:brushProperty name="width" value="0.05" units="cm"/>
      <inkml:brushProperty name="height" value="0.05" units="cm"/>
    </inkml:brush>
  </inkml:definitions>
  <inkml:trace contextRef="#ctx0" brushRef="#br0">0 165 9648 0 0,'0'0'464'0'0,"1"-2"-204"0"0,1-1-236 0 0,-1 1 0 0 0,1-1 0 0 0,0 1 0 0 0,0 0 0 0 0,0 0 0 0 0,1 0 1 0 0,-1 0-1 0 0,0 0 0 0 0,1 0 0 0 0,-1 1 0 0 0,1-1 0 0 0,3-1 0 0 0,38-14 581 0 0,-42 17-519 0 0,4-2 65 0 0,1 1 1 0 0,0-1 0 0 0,7 1-1 0 0,15-3-16 0 0,61-9-292 0 0,-45 8 483 0 0,30 0 577 0 0,3 0 65 0 0,-47 0-618 0 0,10-2 701 0 0,62-1 0 0 0,-66 6 52 0 0,65-11 1 0 0,-16 1-554 0 0,-9-1-107 0 0,14-1 281 0 0,-38 8-487 0 0,-56 7-232 0 0,0 0 0 0 0,0 0 1 0 0,0 0-1 0 0,1 0 0 0 0,-1 0 0 0 0,1 1 0 0 0,-1-1 1 0 0,1 1-1 0 0,-1-1 0 0 0,1 1 0 0 0,0 0 0 0 0,-3 3 0 0 0,-9 7-20 0 0,-2-1-72 0 0,3-2 30 0 0,0 0-1 0 0,1 1 1 0 0,0 1-1 0 0,-15 16 0 0 0,26-25 18 0 0,-181 204-6071 0 0,55-86-1710 0 0,105-102 7458 0 0,0-2 1 0 0,-2 0-1 0 0,0-1 1 0 0,-32 15 0 0 0,-61 17 4859 0 0,42-18-1285 0 0,1 8 2175 0 0,81-43-5060 0 0,30-10-590 0 0,60-18-1 0 0,-56 21 392 0 0,44-20 0 0 0,16-15 176 0 0,-20 13 53 0 0,-21 10 336 0 0,-44 17-491 0 0,13-5 770 0 0,52-18 0 0 0,-60 22-620 0 0,-19 7-284 0 0,1 1 1 0 0,-1-1-1 0 0,1 1 1 0 0,0 0-1 0 0,-1 0 1 0 0,1 1-1 0 0,0-1 0 0 0,0 0 1 0 0,5 0-1 0 0,-9 15 20 0 0,-1-8-133 0 0,0 0 0 0 0,-1 0 0 0 0,1 0 0 0 0,-2 0 0 0 0,1 0-1 0 0,0 0 1 0 0,-9 8 0 0 0,1 2-140 0 0,-5 4-208 0 0,-1-1 1 0 0,-28 26 0 0 0,9-9-407 0 0,-99 85-980 0 0,76-70 1706 0 0,-37 21 534 0 0,15-12 59 0 0,67-47-302 0 0,0-1 0 0 0,0 2 1 0 0,-16 21-1 0 0,29-33-185 0 0,0 0 0 0 0,0-1-1 0 0,0 1 1 0 0,0 0 0 0 0,0 0-1 0 0,0 0 1 0 0,0 0-1 0 0,1 0 1 0 0,-1 0 0 0 0,1 0-1 0 0,-1 0 1 0 0,1 3 0 0 0,0-4-31 0 0,0 0 1 0 0,0 0-1 0 0,0 0 1 0 0,0 1 0 0 0,1-1-1 0 0,-1 0 1 0 0,0 0 0 0 0,1 0-1 0 0,-1 0 1 0 0,1 0 0 0 0,-1 0-1 0 0,1 0 1 0 0,0 0 0 0 0,-1 0-1 0 0,1 0 1 0 0,0 0 0 0 0,-1-1-1 0 0,1 1 1 0 0,0 0 0 0 0,0 0-1 0 0,0-1 1 0 0,0 1 0 0 0,0-1-1 0 0,0 1 1 0 0,0 0 0 0 0,2 0-1 0 0,5 1-18 0 0,0 1 0 0 0,0-1-1 0 0,0 0 1 0 0,0-1 0 0 0,1 0-1 0 0,-1 0 1 0 0,1-1 0 0 0,14-1-1 0 0,-1-2 13 0 0,1 0 0 0 0,25-7-1 0 0,-25 3 228 0 0,0-1-1 0 0,42-21 1 0 0,37-29 670 0 0,-69 38-702 0 0,5 0-396 0 0,-24 14 209 0 0,19-14 0 0 0,-17 10 288 0 0,-7 4-140 0 0,0 0 0 0 0,12-10 0 0 0,-19 14-151 0 0,-1 0 1 0 0,1 1-1 0 0,-1-1 0 0 0,1 0 0 0 0,-1 0 1 0 0,1 1-1 0 0,-1-1 0 0 0,0 0 0 0 0,0 0 1 0 0,0-1-1 0 0,0 1 0 0 0,-1 0 0 0 0,1 0 1 0 0,0 0-1 0 0,-1-1 0 0 0,1-3 0 0 0,-2 1-42 0 0,1 1 0 0 0,-1-1 1 0 0,0 1-1 0 0,0 0 0 0 0,0-1 0 0 0,0 1 0 0 0,-1 0 0 0 0,0-1 0 0 0,-4-6 0 0 0,-3-3-843 0 0,-14-18-1 0 0,2 3-1022 0 0,7 6 596 0 0</inkml:trace>
</inkml:ink>
</file>

<file path=ppt/ink/ink2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28.884"/>
    </inkml:context>
    <inkml:brush xml:id="br0">
      <inkml:brushProperty name="width" value="0.05" units="cm"/>
      <inkml:brushProperty name="height" value="0.05" units="cm"/>
    </inkml:brush>
  </inkml:definitions>
  <inkml:trace contextRef="#ctx0" brushRef="#br0">5 4 11968 0 0,'0'0'697'0'0,"-5"-3"3532"0"0,6 16-3992 0 0,1-7-129 0 0,0 0 0 0 0,1 0 0 0 0,-1-1-1 0 0,1 1 1 0 0,1-1 0 0 0,-1 1 0 0 0,6 6-1 0 0,4 5 305 0 0,-3-1 117 0 0,1 1 0 0 0,-2 1 1 0 0,9 22-1 0 0,34 105 432 0 0,-17-13-768 0 0,19 149-1 0 0,-32-156-331 0 0,47 324 728 0 0,-13-71-1399 0 0,-8-129-5160 0 0,-26-155-720 0 0</inkml:trace>
</inkml:ink>
</file>

<file path=ppt/ink/ink2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5.400"/>
    </inkml:context>
    <inkml:brush xml:id="br0">
      <inkml:brushProperty name="width" value="0.05" units="cm"/>
      <inkml:brushProperty name="height" value="0.05" units="cm"/>
    </inkml:brush>
  </inkml:definitions>
  <inkml:trace contextRef="#ctx0" brushRef="#br0">0 38 10680 0 0,'0'0'241'0'0,"0"-2"38"0"0,0 1-244 0 0,0-1 21 0 0,0-1 0 0 0,1 1-1 0 0,-1-1 1 0 0,1 1 0 0 0,-1-1 0 0 0,1 1-1 0 0,0 0 1 0 0,-1-1 0 0 0,1 1-1 0 0,0 0 1 0 0,4-6 1649 0 0,-5 9-1691 0 0,1 0 1 0 0,-1 0-1 0 0,0 0 1 0 0,1-1-1 0 0,-1 1 1 0 0,1 0-1 0 0,0 0 1 0 0,-1 0-1 0 0,1-1 0 0 0,-1 1 1 0 0,1 0-1 0 0,1 0 1 0 0,0 1 20 0 0,13 15 306 0 0,-13-15 1099 0 0,-2-1-705 0 0,1 1-587 0 0,0 1 0 0 0,0-1 1 0 0,0 0-1 0 0,0 0 1 0 0,-1 1-1 0 0,1-1 0 0 0,-1 0 1 0 0,1 1-1 0 0,-1-1 1 0 0,0 1-1 0 0,0-1 1 0 0,0 0-1 0 0,-1 4 0 0 0,-8 33 263 0 0,2-13-186 0 0,7-21-218 0 0,0-4-6 0 0,0 0 0 0 0,0 0-1 0 0,0 0 1 0 0,0 0 0 0 0,0 0 0 0 0,0 0-1 0 0,-1 0 1 0 0,1 0 0 0 0,0 0-1 0 0,0 0 1 0 0,-1 0 0 0 0,1 0 0 0 0,-1 0-1 0 0,1 0 1 0 0,-1-1 0 0 0,1 1 0 0 0,-1 0-1 0 0,0 1 1 0 0,0-2-1 0 0,1 0 0 0 0,0 1 1 0 0,0-1-1 0 0,-1 0 0 0 0,1 0 0 0 0,0 1 0 0 0,0-1 1 0 0,0 1-1 0 0,-1-1 0 0 0,1 0 0 0 0,0 1 0 0 0,0-1 0 0 0,0 0 1 0 0,0 1-1 0 0,0-1 0 0 0,0 1 0 0 0,0-1 0 0 0,0 0 1 0 0,0 1-1 0 0,0-1 0 0 0,0 0 0 0 0,0 1 0 0 0,0-1 0 0 0,0 1 1 0 0,0-1-1 0 0,0 0 0 0 0,0 1 0 0 0,1-1 0 0 0,-1 0 1 0 0,0 1-1 0 0,0-1 0 0 0,0 0 0 0 0,1 1 0 0 0,-1 0 0 0 0,6 0-33 0 0,-3 0 31 0 0,0 0-1 0 0,0-1 0 0 0,0 1 0 0 0,0-1 1 0 0,1 1-1 0 0,-1-1 0 0 0,0 0 0 0 0,0 0 0 0 0,0-1 1 0 0,0 1-1 0 0,1-1 0 0 0,-1 1 0 0 0,0-1 1 0 0,3-1-1 0 0,3 0-32 0 0,5-2 31 0 0,0-1-1 0 0,12-5 0 0 0,-10 3 13 0 0,23-6 0 0 0,-20 7 160 0 0,-14 4-33 0 0,1 1-1 0 0,-1-1 1 0 0,10 0-1 0 0,-12 2-14 0 0,21 0 312 0 0,-21 0 182 0 0</inkml:trace>
</inkml:ink>
</file>

<file path=ppt/ink/ink2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5.728"/>
    </inkml:context>
    <inkml:brush xml:id="br0">
      <inkml:brushProperty name="width" value="0.05" units="cm"/>
      <inkml:brushProperty name="height" value="0.05" units="cm"/>
    </inkml:brush>
  </inkml:definitions>
  <inkml:trace contextRef="#ctx0" brushRef="#br0">0 0 16807 0 0,'0'0'980'0'0,"1"2"-804"0"0,11 18 91 0 0,-11-18-223 0 0,0 1 1 0 0,0 0-1 0 0,1-1 1 0 0,-1 1-1 0 0,1-1 0 0 0,0 0 1 0 0,0 1-1 0 0,0-1 1 0 0,0 0-1 0 0,0 0 1 0 0,0 0-1 0 0,0 0 1 0 0,1-1-1 0 0,-1 1 1 0 0,1 0-1 0 0,-1-1 1 0 0,5 2-1 0 0,13 8 91 0 0,9 3 189 0 0,-22-12-110 0 0,-5-1 2 0 0,11-2 1432 0 0,-6-3-1584 0 0,-1-4-45 0 0,-5 7 82 0 0,0-1-321 0 0,6-8 842 0 0</inkml:trace>
</inkml:ink>
</file>

<file path=ppt/ink/ink2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6.276"/>
    </inkml:context>
    <inkml:brush xml:id="br0">
      <inkml:brushProperty name="width" value="0.05" units="cm"/>
      <inkml:brushProperty name="height" value="0.05" units="cm"/>
    </inkml:brush>
  </inkml:definitions>
  <inkml:trace contextRef="#ctx0" brushRef="#br0">0 1 16991 0 0,'0'0'2368'0'0,"0"2"-2234"0"0,7 29-496 0 0,-2-17 270 0 0,-5-13 95 0 0,0 0-1 0 0,0 0 0 0 0,0 0 0 0 0,0-1 1 0 0,0 1-1 0 0,1 0 0 0 0,-1 0 0 0 0,0 0 1 0 0,0 0-1 0 0,1-1 0 0 0,-1 1 0 0 0,1 0 1 0 0,-1 0-1 0 0,1-1 0 0 0,-1 1 0 0 0,1 0 1 0 0,-1-1-1 0 0,2 1 0 0 0,0 3 15 0 0,-1 23-1 0 0,-2-24 3 0 0,1 0-1 0 0,0 0 1 0 0,0 0-1 0 0,0 0 1 0 0,0 0-1 0 0,1-1 1 0 0,-1 1 0 0 0,1 0-1 0 0,-1 0 1 0 0,3 4-1 0 0,-2-4 69 0 0,-1 0 0 0 0,1 1-1 0 0,-1-1 1 0 0,0 0-1 0 0,0 0 1 0 0,0 0-1 0 0,0 1 1 0 0,-1 3 0 0 0,1-3 20 0 0,0-2-19 0 0,0-1-80 0 0,1 0 1 0 0,-1 0-1 0 0,1 0 0 0 0,0 1 0 0 0,0-1 1 0 0,-1 0-1 0 0,1 0 0 0 0,0 0 1 0 0,0 0-1 0 0,0-1 0 0 0,0 1 0 0 0,0 0 1 0 0,0 0-1 0 0,0 0 0 0 0,0-1 1 0 0,1 1-1 0 0,-1-1 0 0 0,0 1 0 0 0,0-1 1 0 0,3 1-1 0 0,0 1-10 0 0,0-1 0 0 0,0 0 0 0 0,0 0 0 0 0,0 0-1 0 0,5 0 1 0 0,-7-1 2 0 0,11 2 0 0 0,30-4-88 0 0,-42 1 88 0 0,0 1 0 0 0,1 0 0 0 0,-1 0 0 0 0,1-1 0 0 0,-1 1 0 0 0,0-1 0 0 0,1 1 0 0 0,-1-1 0 0 0,0 1 0 0 0,2-2 0 0 0,-2 2 0 0 0,0-1 0 0 0,0 0 0 0 0,1 1 0 0 0,-1-1 0 0 0,1 1 0 0 0,-1-1 0 0 0,0 1 0 0 0,1-1 0 0 0,-1 1 0 0 0,2 0 0 0 0,6 0-12 0 0,1-1-1 0 0,-1 0 0 0 0,0 0 0 0 0,12-4 0 0 0,-18 4 13 0 0,0 1 0 0 0,0-1 0 0 0,0 1 0 0 0,0 0 0 0 0,0-1 0 0 0,5 2 0 0 0,-6-1 0 0 0,0 0 0 0 0,0 0 0 0 0,1 0 0 0 0,-1 0 0 0 0,0 0 0 0 0,0 0 0 0 0,0-1 0 0 0,1 1 0 0 0,-1-1 0 0 0,2 0 0 0 0,0 0-10 0 0,-3 1 87 0 0,-10-11-5471 0 0,8 9 3730 0 0</inkml:trace>
</inkml:ink>
</file>

<file path=ppt/ink/ink2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6.635"/>
    </inkml:context>
    <inkml:brush xml:id="br0">
      <inkml:brushProperty name="width" value="0.05" units="cm"/>
      <inkml:brushProperty name="height" value="0.05" units="cm"/>
    </inkml:brush>
  </inkml:definitions>
  <inkml:trace contextRef="#ctx0" brushRef="#br0">0 1 17711 0 0,'0'0'1772'0'0,"2"1"-1624"0"0,4 1-95 0 0,1 0 0 0 0,-1 0 0 0 0,0-1-1 0 0,1 0 1 0 0,-1 0 0 0 0,11 0 0 0 0,20 3 116 0 0,16 14-116 0 0,-38-17-67 0 0,-14-1 478 0 0,15 0-2330 0 0</inkml:trace>
</inkml:ink>
</file>

<file path=ppt/ink/ink2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6.963"/>
    </inkml:context>
    <inkml:brush xml:id="br0">
      <inkml:brushProperty name="width" value="0.05" units="cm"/>
      <inkml:brushProperty name="height" value="0.05" units="cm"/>
    </inkml:brush>
  </inkml:definitions>
  <inkml:trace contextRef="#ctx0" brushRef="#br0">1 1 18511 0 0,'0'0'1859'0'0,"11"8"-1711"0"0,-4-3-225 0 0,0 1-1 0 0,-1-1 1 0 0,0 1-1 0 0,0 0 1 0 0,0 1-1 0 0,-1-1 1 0 0,8 14-1 0 0,-7 3-1510 0 0,-5-21 1547 0 0,-1 0 0 0 0,0 1 0 0 0,0-1 0 0 0,0 1 0 0 0,-1-1 0 0 0,0 4 0 0 0,0 8-36 0 0,3 8-22 0 0,-2-17 87 0 0,1 0-1 0 0,-1 1 1 0 0,1-1 0 0 0,-2 0-1 0 0,0 7 1 0 0,-1 15 299 0 0,0 38 1 0 0,2-57-217 0 0,-2 4 575 0 0,2-11-608 0 0,0 0-1 0 0,-1-1 1 0 0,1 1-1 0 0,0-1 1 0 0,0 1-1 0 0,0 0 1 0 0,0-1-1 0 0,0 1 1 0 0,0 0-1 0 0,0-1 1 0 0,0 1-1 0 0,0 0 1 0 0,0-1-1 0 0,1 1 1 0 0,-1-1 0 0 0,0 1-1 0 0,0 0 1 0 0,1 0-1 0 0,0 1-248 0 0,3 7-981 0 0</inkml:trace>
</inkml:ink>
</file>

<file path=ppt/ink/ink2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7.511"/>
    </inkml:context>
    <inkml:brush xml:id="br0">
      <inkml:brushProperty name="width" value="0.05" units="cm"/>
      <inkml:brushProperty name="height" value="0.05" units="cm"/>
    </inkml:brush>
  </inkml:definitions>
  <inkml:trace contextRef="#ctx0" brushRef="#br0">245 1 13104 0 0,'0'0'988'0'0,"-1"2"-667"0"0,-2 6-210 0 0,-3 7-100 0 0,5-4 30 0 0,1-6-17 0 0,0-4 40 0 0,0 34 1919 0 0,6 4-951 0 0,-1 70-768 0 0,-9 2-264 0 0,2-97-4 0 0,2 27 0 0 0,1 20 110 0 0,-1-61-109 0 0,0 0 0 0 0,0 0 0 0 0,0 0 0 0 0,0 0 0 0 0,0 1 0 0 0,0-1 0 0 0,0 0 1 0 0,0 0-1 0 0,0 0 0 0 0,0 0 0 0 0,0 0 0 0 0,0 0 0 0 0,0 0 0 0 0,0 0 0 0 0,0 0 0 0 0,0 0 0 0 0,0 0 1 0 0,0 1-1 0 0,0-1 0 0 0,0 0 0 0 0,0 0 0 0 0,0 0 0 0 0,0 0 0 0 0,0 0 0 0 0,-1 0 0 0 0,1 0 0 0 0,0 0 1 0 0,0 0-1 0 0,0 0 0 0 0,0 0 0 0 0,0 0 0 0 0,0 0 0 0 0,0 0 0 0 0,0 0 0 0 0,0 1 0 0 0,0-1 0 0 0,0 0 1 0 0,0 0-1 0 0,0 0 0 0 0,-1 0 0 0 0,1 0 0 0 0,0 0 0 0 0,0 0 0 0 0,0 0 0 0 0,0 0 0 0 0,0 0 0 0 0,0 0 1 0 0,0 0-1 0 0,0 0 0 0 0,0 0 0 0 0,0 0 0 0 0,-1 0 0 0 0,1 0 0 0 0,0 0 0 0 0,0 0 0 0 0,0-1 0 0 0,-36-4-411 0 0,6-1-52 0 0,27 6 417 0 0,0-1-1 0 0,0 0 1 0 0,0 0-1 0 0,0 0 1 0 0,0-1-1 0 0,1 1 1 0 0,-1 0-1 0 0,1-1 1 0 0,-1 0-1 0 0,1 0 1 0 0,-1 0-1 0 0,1 0 0 0 0,0 0 1 0 0,0 0-1 0 0,0 0 1 0 0,0-1-1 0 0,-2-3 1 0 0,-4-7-4 0 0,0 0 1 0 0,-7-19-1 0 0,4 9 75 0 0,-21-25-22 0 0,27 41 18 0 0,0 0 1 0 0,-10-11 0 0 0,-2-2 238 0 0,9 11 1591 0 0,10 19 149 0 0,0-2-2500 0 0,0 7 765 0 0,0 0 1 0 0,-1 1-1 0 0,-1-1 0 0 0,-1 18 0 0 0,0-12-197 0 0,3 28-1 0 0,1 10-37 0 0,3 18 10 0 0,-4-59-37 0 0,-1-6-84 0 0,6 23 0 0 0,-6-33-556 0 0,0 2 1350 0 0,-7 13-10739 0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28.684"/>
    </inkml:context>
    <inkml:brush xml:id="br0">
      <inkml:brushProperty name="width" value="0.05" units="cm"/>
      <inkml:brushProperty name="height" value="0.05" units="cm"/>
      <inkml:brushProperty name="color" value="#E71224"/>
    </inkml:brush>
  </inkml:definitions>
  <inkml:trace contextRef="#ctx0" brushRef="#br0">114 38 18887 0 0,'0'0'430'0'0,"0"0"55"0"0,0 0 30 0 0,0 0-50 0 0,6-4-288 0 0,20-8-230 0 0,-18 8 75 0 0,0 1-1 0 0,-1 0 1 0 0,1 0 0 0 0,0 1-1 0 0,0 0 1 0 0,1 0-1 0 0,-1 1 1 0 0,0 0 0 0 0,0 0-1 0 0,1 1 1 0 0,-1 0-1 0 0,0 1 1 0 0,1 0 0 0 0,2 0-22 0 0,26 13 814 0 0,-35-13-855 0 0,-1 0-1 0 0,1 0 1 0 0,-1 0-1 0 0,0 0 1 0 0,1 0-1 0 0,-1 0 1 0 0,0 1-1 0 0,0-1 1 0 0,0 0-1 0 0,0 1 1 0 0,0-1-1 0 0,0 1 0 0 0,0-1 1 0 0,-1 1-1 0 0,1-1 1 0 0,-1 1-1 0 0,1 0 1 0 0,-1-1-1 0 0,1 1 1 0 0,-1 0-1 0 0,0 0 1 0 0,0-1-1 0 0,0 1 1 0 0,0 0-1 0 0,0-1 1 0 0,0 1-1 0 0,0 0 1 0 0,-1 0-1 0 0,1-1 1 0 0,0 1-1 0 0,-1 0 0 0 0,0-1 1 0 0,1 1-1 0 0,-1-1 1 0 0,0 1-1 0 0,0-1 1 0 0,0 1-1 0 0,0 0 42 0 0,-2 6-654 0 0,-5 8-550 0 0,0-1 0 0 0,-1 0 0 0 0,-1-1 0 0 0,0 0-1 0 0,-1 0 1 0 0,0-1 0 0 0,-1-1 0 0 0,-1 0-1 0 0,0 0 1 0 0,-7 4 1204 0 0,7-5-729 0 0,0 1-105 0 0,-33 31 1136 0 0,-23 3 8722 0 0,19-17-5001 0 0,56-19-2699 0 0,92 7 672 0 0,-79-15-1887 0 0,-1 0-1 0 0,1-2 1 0 0,0 0-1 0 0,0-1 0 0 0,-1-1 1 0 0,1-1-1 0 0,6-2-108 0 0,5 0 1 0 0,97-38 775 0 0,-66-3-2416 0 0,-42 29 536 0 0</inkml:trace>
</inkml:ink>
</file>

<file path=ppt/ink/ink2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7.932"/>
    </inkml:context>
    <inkml:brush xml:id="br0">
      <inkml:brushProperty name="width" value="0.05" units="cm"/>
      <inkml:brushProperty name="height" value="0.05" units="cm"/>
    </inkml:brush>
  </inkml:definitions>
  <inkml:trace contextRef="#ctx0" brushRef="#br0">1 521 16959 0 0,'0'0'1706'0'0,"2"-1"-1564"0"0,4-2-101 0 0,3-1-39 0 0,0-1 0 0 0,0 1-1 0 0,0-1 1 0 0,-1-1 0 0 0,0 0-1 0 0,0 0 1 0 0,0-1 0 0 0,11-13-1 0 0,14-19-228 0 0,1 2 0 0 0,51-44 1 0 0,-57 56 484 0 0,-12 11-336 0 0,1 0 0 0 0,1 2 0 0 0,0 0 0 0 0,38-19 0 0 0,-20 18 89 0 0,2 1 0 0 0,65-12-1 0 0,-21 6 348 0 0,90-22-208 0 0,-79 16-67 0 0,-63 18-5 0 0,-25 6-45 0 0,0-1 0 0 0,-1 0 1 0 0,1 0-1 0 0,-1 0 0 0 0,6-3 0 0 0,-8 3 359 0 0,-2-17-952 0 0,-2 8-962 0 0,-7-4-4715 0 0</inkml:trace>
</inkml:ink>
</file>

<file path=ppt/ink/ink2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8.449"/>
    </inkml:context>
    <inkml:brush xml:id="br0">
      <inkml:brushProperty name="width" value="0.05" units="cm"/>
      <inkml:brushProperty name="height" value="0.05" units="cm"/>
    </inkml:brush>
  </inkml:definitions>
  <inkml:trace contextRef="#ctx0" brushRef="#br0">8 155 18143 0 0,'0'0'884'0'0,"-6"10"200"0"0,5-8-1074 0 0,0 1-4 0 0,3 10-6 0 0,1-4-22 0 0,0 1-1 0 0,0-1 0 0 0,1 0 0 0 0,1-1 0 0 0,-1 1 1 0 0,1-1-1 0 0,1 0 0 0 0,8 12 0 0 0,3 2-1 0 0,-14-16 31 0 0,0-1 1 0 0,-1 1-1 0 0,1 0 0 0 0,-1 0 1 0 0,0 0-1 0 0,0 0 0 0 0,-1 1 1 0 0,0-1-1 0 0,0 0 0 0 0,-1 0 1 0 0,1 1-1 0 0,-1-1 0 0 0,-1 1 1 0 0,1-1-1 0 0,-3 9 0 0 0,4-7-7 0 0,-1-6 5 0 0,0-1 0 0 0,0 1-1 0 0,0 0 1 0 0,0 0-1 0 0,0 0 1 0 0,-1-1-1 0 0,1 1 1 0 0,0 0 0 0 0,-1 0-1 0 0,1-1 1 0 0,-1 1-1 0 0,0 0 1 0 0,-1 2-1 0 0,1-2 39 0 0,1-5-1304 0 0,3-33-172 0 0,1-1 1 0 0,1 1-1 0 0,19-66 0 0 0,-21 90 1237 0 0,1 1 0 0 0,0-1-1 0 0,0 1 1 0 0,1-1 0 0 0,0 1 0 0 0,1 1-1 0 0,0-1 1 0 0,1 1 0 0 0,14-16 0 0 0,-5 8-77 0 0,-4 5 501 0 0,0 0 1 0 0,27-20-1 0 0,-35 30-97 0 0,-1 1-1 0 0,1-1 0 0 0,0 1 1 0 0,-1 0-1 0 0,1 0 0 0 0,0 1 1 0 0,0-1-1 0 0,0 1 0 0 0,1 0 1 0 0,-1 0-1 0 0,0 0 0 0 0,0 1 1 0 0,1-1-1 0 0,-1 1 0 0 0,0 0 1 0 0,1 1-1 0 0,4 0 0 0 0,-6 0-53 0 0,1 0 0 0 0,-1 0 0 0 0,1 1 0 0 0,-1-1 0 0 0,0 1 0 0 0,1 0-1 0 0,-1 0 1 0 0,0 0 0 0 0,0 0 0 0 0,0 1 0 0 0,-1-1 0 0 0,4 4 0 0 0,4 6 210 0 0,13 21 0 0 0,-12-18 70 0 0,-1 1 81 0 0,0 0 0 0 0,-2 0 0 0 0,11 26 0 0 0,15 57 725 0 0,-24-67-833 0 0,0 5 174 0 0,5 40 0 0 0,-9-42-129 0 0,3 34 535 0 0,-7-41-368 0 0,7 29 0 0 0,-5-40-224 0 0,-1 1-1 0 0,1 30 0 0 0,-3-44-177 0 0,2 4-149 0 0,-2-6-190 0 0,-3-4-1546 0 0,1 1 1655 0 0,0 0-1 0 0,0 0 1 0 0,0 0 0 0 0,1 0-1 0 0,-1 0 1 0 0,1 0 0 0 0,-1 0 0 0 0,0-2-1 0 0,1 2-3 0 0,-7-17-506 0 0</inkml:trace>
</inkml:ink>
</file>

<file path=ppt/ink/ink2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8.902"/>
    </inkml:context>
    <inkml:brush xml:id="br0">
      <inkml:brushProperty name="width" value="0.05" units="cm"/>
      <inkml:brushProperty name="height" value="0.05" units="cm"/>
    </inkml:brush>
  </inkml:definitions>
  <inkml:trace contextRef="#ctx0" brushRef="#br0">1 1 14368 0 0,'0'0'1097'0'0,"0"1"-752"0"0,16 24 398 0 0,-2 0 0 0 0,-1 1 0 0 0,12 33 0 0 0,-18-40-435 0 0,1 0 0 0 0,10 19-1 0 0,-8-20-118 0 0,-2 0 0 0 0,9 24-1 0 0,16 88 460 0 0,-29-112-582 0 0,4 24-1 0 0,-1-5-68 0 0,-6-29 17 0 0,-1-6 130 0 0,4-12-6611 0 0,-3-3 121 0 0</inkml:trace>
</inkml:ink>
</file>

<file path=ppt/ink/ink2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9.230"/>
    </inkml:context>
    <inkml:brush xml:id="br0">
      <inkml:brushProperty name="width" value="0.05" units="cm"/>
      <inkml:brushProperty name="height" value="0.05" units="cm"/>
    </inkml:brush>
  </inkml:definitions>
  <inkml:trace contextRef="#ctx0" brushRef="#br0">0 71 16439 0 0,'0'0'1651'0'0,"1"2"-1510"0"0,-1-1-140 0 0,1 0 0 0 0,-1 0 0 0 0,1 0 0 0 0,0 0 0 0 0,-1-1 0 0 0,1 1 0 0 0,0 0-1 0 0,-1 0 1 0 0,1 0 0 0 0,0 0 0 0 0,0-1 0 0 0,0 1 0 0 0,0 0 0 0 0,0-1-1 0 0,0 1 1 0 0,0-1 0 0 0,1 1 0 0 0,2 2 10 0 0,-2-2 0 0 0,0-1 0 0 0,0 1 0 0 0,-1 0 0 0 0,1-1 0 0 0,0 1 1 0 0,0-1-1 0 0,0 0 0 0 0,-1 1 0 0 0,1-1 0 0 0,0 0 0 0 0,0 0 0 0 0,0 0 0 0 0,2-1 0 0 0,0 1 15 0 0,9 1 35 0 0,-9-1-82 0 0,0 0 0 0 0,0 0-1 0 0,0 0 1 0 0,0 0 0 0 0,0-1 0 0 0,0 0 0 0 0,0 0 0 0 0,0 0 0 0 0,0 0 0 0 0,7-4-1 0 0,26-4 26 0 0,-2-4 440 0 0,-34 12 24 0 0,1 0-284 0 0,1 0-213 0 0,0-1-1 0 0,0 1 0 0 0,0-1 0 0 0,0 0 0 0 0,-1-1 0 0 0,5-3 0 0 0,-6 5-387 0 0,9-17-4659 0 0,-10-4 1633 0 0,0 19 1685 0 0</inkml:trace>
</inkml:ink>
</file>

<file path=ppt/ink/ink2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49.558"/>
    </inkml:context>
    <inkml:brush xml:id="br0">
      <inkml:brushProperty name="width" value="0.05" units="cm"/>
      <inkml:brushProperty name="height" value="0.05" units="cm"/>
    </inkml:brush>
  </inkml:definitions>
  <inkml:trace contextRef="#ctx0" brushRef="#br0">1 1 14912 0 0,'0'0'1504'0'0,"1"1"-1382"0"0,13 13-27 0 0,-12-12-9 0 0,0-1 0 0 0,0 1-1 0 0,-1-1 1 0 0,1 1 0 0 0,0 0 0 0 0,-1 0 0 0 0,3 3-1 0 0,-3-4 333 0 0,0 1-50 0 0,4 1-326 0 0,-1 1 0 0 0,0 0 0 0 0,0 0-1 0 0,0 0 1 0 0,4 7 0 0 0,3 3 243 0 0,-9-12-198 0 0,-1 0 0 0 0,0 0 0 0 0,0 0 0 0 0,0 1 0 0 0,0-1 0 0 0,-1 1 0 0 0,1-1 0 0 0,0 1 0 0 0,-1 3 0 0 0,2 2 283 0 0,-1-5-207 0 0,-1 0 1 0 0,1 0-1 0 0,-1 0 1 0 0,1 0-1 0 0,-1 0 1 0 0,0 0-1 0 0,0 0 1 0 0,-1 6-1 0 0,0 3 276 0 0,1 19-560 0 0,0-28 242 0 0</inkml:trace>
</inkml:ink>
</file>

<file path=ppt/ink/ink2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50.091"/>
    </inkml:context>
    <inkml:brush xml:id="br0">
      <inkml:brushProperty name="width" value="0.05" units="cm"/>
      <inkml:brushProperty name="height" value="0.05" units="cm"/>
    </inkml:brush>
  </inkml:definitions>
  <inkml:trace contextRef="#ctx0" brushRef="#br0">0 18 14888 0 0,'0'0'1487'0'0,"1"2"-1357"0"0,17 36 1363 0 0,-17-36-349 0 0,16 4 569 0 0,-10-7-1683 0 0,0 1-1 0 0,0-2 0 0 0,0 1 1 0 0,0-1-1 0 0,0 0 0 0 0,6-2 0 0 0,43-23-114 0 0,-50 24 75 0 0,1 1-1 0 0,-1-1 0 0 0,1 1 1 0 0,7-1-1 0 0,-5-2 0 0 0,-8 4 11 0 0,0 0 0 0 0,0 1 0 0 0,1-1 0 0 0,-1 0 0 0 0,0 0 0 0 0,1 1 0 0 0,-1-1 0 0 0,1 1 0 0 0,-1-1 0 0 0,1 1 0 0 0,-1 0 0 0 0,1-1 0 0 0,-1 1 0 0 0,3 0 0 0 0,5-1 11 0 0,6 1 57 0 0,-13 0 341 0 0,-2 3-331 0 0,0 2-56 0 0,-1-1 1 0 0,1 1 0 0 0,-1 0-1 0 0,0-1 1 0 0,-1 1-1 0 0,1 0 1 0 0,-4 6 0 0 0,-20 34 26 0 0,0 4-53 0 0,-63 123-7 0 0,86-168 25 0 0,-9 19 57 0 0,10-21 206 0 0,8 1-1148 0 0,-3-3 826 0 0,1 1-1 0 0,0 0 0 0 0,0-1 0 0 0,0 0 0 0 0,-1-1 0 0 0,1 1 0 0 0,0-1 1 0 0,6-1-1 0 0,37-14-35 0 0,-22 6 89 0 0,-1 4 60 0 0,-20 6-33 0 0,-1-1-1 0 0,0 0 1 0 0,1-1 0 0 0,5-1-1 0 0,-8 2-4 0 0,0 1-1 0 0,1-1 1 0 0,-1 1-1 0 0,0 0 1 0 0,1-1-1 0 0,-1 1 1 0 0,1 1-1 0 0,3-1 1 0 0,0 1 62 0 0,-4-1 554 0 0,0 1-548 0 0,-2-1-93 0 0,1 0 1 0 0,-1 0 0 0 0,0 0 0 0 0,1 0 0 0 0,-1 0 0 0 0,0 1-1 0 0,1-1 1 0 0,-1 0 0 0 0,0 0 0 0 0,0 1 0 0 0,1-1 0 0 0,-1 0-1 0 0,0 0 1 0 0,0 1 0 0 0,1-1 0 0 0,-1 0 0 0 0,0 0-1 0 0,0 1 1 0 0,0-1 0 0 0,1 0 0 0 0,-1 1 0 0 0,0-1 0 0 0,0 0-1 0 0,0 1 1 0 0,0-1 0 0 0,0 1 0 0 0,-2 4-1405 0 0,-5 2-3558 0 0,-2 1-1853 0 0</inkml:trace>
</inkml:ink>
</file>

<file path=ppt/ink/ink2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50.435"/>
    </inkml:context>
    <inkml:brush xml:id="br0">
      <inkml:brushProperty name="width" value="0.05" units="cm"/>
      <inkml:brushProperty name="height" value="0.05" units="cm"/>
    </inkml:brush>
  </inkml:definitions>
  <inkml:trace contextRef="#ctx0" brushRef="#br0">1 1 22319 0 0,'0'0'1692'0'0,"1"1"-1148"0"0,24 22-313 0 0,18 14-271 0 0,-19-19-101 0 0,-10-6-1102 0 0,24 13 0 0 0,-32-20 895 0 0,-2-2-1463 0 0</inkml:trace>
</inkml:ink>
</file>

<file path=ppt/ink/ink2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51.575"/>
    </inkml:context>
    <inkml:brush xml:id="br0">
      <inkml:brushProperty name="width" value="0.05" units="cm"/>
      <inkml:brushProperty name="height" value="0.05" units="cm"/>
    </inkml:brush>
  </inkml:definitions>
  <inkml:trace contextRef="#ctx0" brushRef="#br0">1 316 12496 0 0,'0'0'3808'0'0,"0"-2"-3617"0"0,0-2-87 0 0,0 2-88 0 0,0 0 0 0 0,0 0 0 0 0,0 1 0 0 0,0-1 0 0 0,0 0 0 0 0,0 1 0 0 0,1-1 0 0 0,-1 0 0 0 0,0 1 0 0 0,1-1 0 0 0,-1 1 0 0 0,1-1 0 0 0,0 0 0 0 0,1-1 0 0 0,0 0 49 0 0,0 0-1 0 0,-1 0 0 0 0,1-1 0 0 0,-1 1 0 0 0,1-1 0 0 0,-1 1 0 0 0,1-8 0 0 0,6-13 493 0 0,-4 16-524 0 0,0-1 37 0 0,0 0 0 0 0,0 0 0 0 0,12-15 0 0 0,-1 1 225 0 0,-6 10-249 0 0,-8 11-40 0 0,0 1 0 0 0,0-1-1 0 0,0 1 1 0 0,0-1 0 0 0,0 1 0 0 0,1-1 0 0 0,-1 1 0 0 0,3-2-1 0 0,6-5-5 0 0,0-1 0 0 0,0 1 0 0 0,-1-2 0 0 0,-1 1 0 0 0,14-19 0 0 0,-2 2 0 0 0,-10 17 24 0 0,-9 8 3 0 0,0 0-1 0 0,0 0 0 0 0,0 1 0 0 0,0-1 1 0 0,0 0-1 0 0,0 1 0 0 0,0-1 0 0 0,0 1 0 0 0,0-1 1 0 0,0 1-1 0 0,1 0 0 0 0,-1 0 0 0 0,0-1 1 0 0,0 1-1 0 0,0 0 0 0 0,0 0 0 0 0,1 0 1 0 0,-1 0-1 0 0,0 0 0 0 0,0 0 0 0 0,0 1 0 0 0,2 0 1 0 0,0 0 37 0 0,-2 0 0 0 0,1 1 1 0 0,0-1-1 0 0,0 1 1 0 0,0 0-1 0 0,-1 0 0 0 0,1-1 1 0 0,2 5-1 0 0,4 5 75 0 0,3 1-106 0 0,-7-11-21 0 0,-1 1-30 0 0,4 10-37 0 0,-5-8 48 0 0,-1-4-3 0 0,12 11 93 0 0,1 7-83 0 0,-8-8 0 0 0,-3-5-9 0 0,0 0 1 0 0,-1 1-1 0 0,0-1 0 0 0,0 1 0 0 0,0 0 0 0 0,1 6 0 0 0,2 14-187 0 0,-4-19 229 0 0,-1 0 0 0 0,1 1 1 0 0,-2-1-1 0 0,1 0 0 0 0,-1 0 1 0 0,0 1-1 0 0,0-1 0 0 0,-5 13 1 0 0,2-1-44 0 0,0-7 10 0 0,3-6 0 0 0,-1 0 0 0 0,1 0 0 0 0,-1 11 0 0 0,-3 9 208 0 0,-1-6 104 0 0,6-15-231 0 0,1-4-48 0 0,-1 0 0 0 0,0 0 1 0 0,0 0-1 0 0,0 0 1 0 0,0 0-1 0 0,0 0 0 0 0,-1 0 1 0 0,1 0-1 0 0,0 1 1 0 0,0-1-1 0 0,-1 0 0 0 0,1 0 1 0 0,0 0-1 0 0,-2 1 1 0 0,2-1 258 0 0,0 1 10 0 0,0 2-134 0 0,-1-2-45 0 0,1-1 0 0 0,0 1 1 0 0,0-1-1 0 0,0 1 1 0 0,0-1-1 0 0,0 1 1 0 0,1-1-1 0 0,-1 1 1 0 0,0-1-1 0 0,1 1 0 0 0,-1-1 1 0 0,2 3-1 0 0,-2-1-11 0 0,-2 13-97 0 0,5-2-18 0 0,1-6-19 0 0,-3-6-86 0 0,-1-1 0 0 0,0 5 40 0 0,0-5 221 0 0</inkml:trace>
</inkml:ink>
</file>

<file path=ppt/ink/ink2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51.982"/>
    </inkml:context>
    <inkml:brush xml:id="br0">
      <inkml:brushProperty name="width" value="0.05" units="cm"/>
      <inkml:brushProperty name="height" value="0.05" units="cm"/>
    </inkml:brush>
  </inkml:definitions>
  <inkml:trace contextRef="#ctx0" brushRef="#br0">12 0 19895 0 0,'0'0'1998'0'0,"-1"2"-1910"0"0,-2 16-925 0 0,-3 8-2294 0 0,4-18 1362 0 0,3 7 7010 0 0,-1-6-3603 0 0,1-5-1547 0 0,1 1-1 0 0,-1-1 1 0 0,1 0-1 0 0,-1 0 1 0 0,1 1-1 0 0,1-1 1 0 0,-1 0-1 0 0,0-1 1 0 0,1 1-1 0 0,3 4 1 0 0,7 10-75 0 0,3 10-16 0 0,-9-14 0 0 0,-5 1 0 0 0,-1-8-37 0 0,-1-5-152 0 0</inkml:trace>
</inkml:ink>
</file>

<file path=ppt/ink/ink2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22:52.966"/>
    </inkml:context>
    <inkml:brush xml:id="br0">
      <inkml:brushProperty name="width" value="0.05" units="cm"/>
      <inkml:brushProperty name="height" value="0.05" units="cm"/>
    </inkml:brush>
  </inkml:definitions>
  <inkml:trace contextRef="#ctx0" brushRef="#br0">54 7 14976 0 0,'0'0'1665'0'0,"-2"-1"-1089"0"0,0 0-477 0 0,0 0 73 0 0,0 1-1 0 0,1-1 0 0 0,-1 0 0 0 0,0 1 1 0 0,0 0-1 0 0,0-1 0 0 0,0 1 0 0 0,0 0 1 0 0,0 0-1 0 0,0 0 0 0 0,0 0 0 0 0,-3 1 1 0 0,-1-1-212 0 0,-6 0 162 0 0,9 0 1284 0 0,4 0-2007 0 0,0 0 620 0 0,0 0 1 0 0,0 1 0 0 0,0-1 0 0 0,0 0-1 0 0,0 1 1 0 0,0-1 0 0 0,-1 1-1 0 0,1-1 1 0 0,0 1 0 0 0,0-1 0 0 0,1 2-1 0 0,6 2 428 0 0,7 19 1783 0 0,-9-19-1705 0 0,5 9-263 0 0,-4-4-269 0 0,1-1 1 0 0,0 0 0 0 0,0 0-1 0 0,1-1 1 0 0,0 0-1 0 0,11 5 1 0 0,-17-9 22 0 0,2-1-15 0 0,-1 1 1 0 0,1-1 0 0 0,-1-1-1 0 0,1 1 1 0 0,7 2 0 0 0,-7-3 0 0 0,0 0 1 0 0,-1 0-1 0 0,1 1 1 0 0,-1 0-1 0 0,7 4 1 0 0,-2 0 53 0 0,20 13 207 0 0,-21-16-135 0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37"/>
    </inkml:context>
    <inkml:brush xml:id="br0">
      <inkml:brushProperty name="width" value="0.05" units="cm"/>
      <inkml:brushProperty name="height" value="0.05" units="cm"/>
      <inkml:brushProperty name="color" value="#E71224"/>
    </inkml:brush>
  </inkml:definitions>
  <inkml:trace contextRef="#ctx0" brushRef="#br0">0 1 12816 0 0,'0'0'289'0'0,"0"0"40"0"0,0 0 22 0 0,0 0-40 0 0,1 2-203 0 0,2 7-59 0 0,28 1 1602 0 0,1 0-869 0 0,20-10-4046 0 0,-48-1 2018 0 0</inkml:trace>
</inkml:ink>
</file>

<file path=ppt/ink/ink2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38.567"/>
    </inkml:context>
    <inkml:brush xml:id="br0">
      <inkml:brushProperty name="width" value="0.05" units="cm"/>
      <inkml:brushProperty name="height" value="0.05" units="cm"/>
    </inkml:brush>
  </inkml:definitions>
  <inkml:trace contextRef="#ctx0" brushRef="#br0">1 1 12464 0 0,'0'0'2273'0'0,"2"1"-2161"0"0,23 23 1296 0 0,-17-16-966 0 0,-1 0 0 0 0,17 10 0 0 0,-23-17-279 0 0,7 5 329 0 0,-7-5-470 0 0,0 0 1 0 0,-1-1-1 0 0,1 1 0 0 0,0 0 0 0 0,0-1 0 0 0,-1 1 1 0 0,1-1-1 0 0,0 1 0 0 0,0-1 0 0 0,0 0 0 0 0,0 1 0 0 0,0-1 1 0 0,1 1-1 0 0,39 4 167 0 0,-38-4-146 0 0,5 3-33 0 0,0 1-10 0 0,-2-2-450 0 0,0 0-1 0 0,0 1 0 0 0,-1-1 0 0 0,1 1 0 0 0,-1 1 0 0 0,7 5 1 0 0</inkml:trace>
</inkml:ink>
</file>

<file path=ppt/ink/ink2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39.301"/>
    </inkml:context>
    <inkml:brush xml:id="br0">
      <inkml:brushProperty name="width" value="0.05" units="cm"/>
      <inkml:brushProperty name="height" value="0.05" units="cm"/>
    </inkml:brush>
  </inkml:definitions>
  <inkml:trace contextRef="#ctx0" brushRef="#br0">0 0 12528 0 0,'0'0'945'0'0,"3"0"-641"0"0,2 1-339 0 0,1-1 1 0 0,-1 1-1 0 0,0 0 1 0 0,0 0-1 0 0,1 1 1 0 0,-1 0-1 0 0,0-1 1 0 0,-1 2-1 0 0,10 4 1 0 0,-13-6-129 0 0,10 8 2662 0 0,-10-9-2343 0 0,0 1 0 0 0,0 0 0 0 0,0-1 0 0 0,0 1 0 0 0,0-1 0 0 0,0 1 0 0 0,0-1 0 0 0,0 0 0 0 0,1 0 1 0 0,-1 1-1 0 0,0-1 0 0 0,2 0 0 0 0,7-1-126 0 0,0 0 1 0 0,0 0-1 0 0,0-1 1 0 0,-1-1-1 0 0,16-5 0 0 0,-17 5 22 0 0,0 1-51 0 0,1 1-1 0 0,0 0 1 0 0,-1 0 0 0 0,1 0-1 0 0,0 1 1 0 0,11 1-1 0 0,4 0 79 0 0,-23 0-20 0 0,4 3-49 0 0,-3-2-17 0 0,0 1 0 0 0,-1-1-1 0 0,1 1 1 0 0,0-1-1 0 0,-1 1 1 0 0,1 0 0 0 0,-1 0-1 0 0,1 4 1 0 0,4 6-57 0 0,-4-9 63 0 0,0 1 0 0 0,0 0 0 0 0,-1-1 0 0 0,1 1 0 0 0,-1 0 0 0 0,0 0 0 0 0,0 0 0 0 0,-1 0 0 0 0,1-1 0 0 0,-1 1-1 0 0,0 0 1 0 0,0 0 0 0 0,-2 6 0 0 0,1 9-19 0 0,1-13-65 0 0,-1 1 0 0 0,0-1 0 0 0,-2 8 0 0 0,1-7 65 0 0,1-1 0 0 0,0 1 0 0 0,0 8 0 0 0,1-1 84 0 0,-1 0 1 0 0,0 1-1 0 0,-1-1 0 0 0,-5 16 0 0 0,1 10-112 0 0,2-12 94 0 0,-5 21 203 0 0,6-35-268 0 0,1 1 0 0 0,-2-1-1 0 0,-5 16 1 0 0,-6 18 221 0 0,10-39-29 0 0</inkml:trace>
</inkml:ink>
</file>

<file path=ppt/ink/ink2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39.661"/>
    </inkml:context>
    <inkml:brush xml:id="br0">
      <inkml:brushProperty name="width" value="0.05" units="cm"/>
      <inkml:brushProperty name="height" value="0.05" units="cm"/>
    </inkml:brush>
  </inkml:definitions>
  <inkml:trace contextRef="#ctx0" brushRef="#br0">0 1 16384 0 0,'0'0'1643'0'0,"2"1"-1503"0"0,9 7-145 0 0,25 14-1 0 0,5 3-47 0 0,-25-14 79 0 0,-12-9-22 0 0,-1 0-1 0 0,1 0 1 0 0,-1 0-1 0 0,0 1 0 0 0,0-1 1 0 0,0 1-1 0 0,0 0 1 0 0,0 0-1 0 0,0 0 1 0 0,2 4-1 0 0,10 20-3 0 0,-11-16 12 0 0,-4-11-9 0 0,0 1-1 0 0,0-1 1 0 0,0 1-1 0 0,1-1 0 0 0,-1 1 1 0 0,0-1-1 0 0,0 1 0 0 0,0-1 1 0 0,1 1-1 0 0,-1-1 0 0 0,0 0 1 0 0,0 1-1 0 0,1-1 1 0 0,-1 1-1 0 0,0-1 0 0 0,1 0 1 0 0,-1 1-1 0 0,0-1 0 0 0,1 0 1 0 0,0 1-1 0 0,12 8 176 0 0,-5-1-162 0 0,-6-5-17 0 0,0 0-1 0 0,1 0 1 0 0,0 0-1 0 0,0 0 1 0 0,0-1 0 0 0,0 1-1 0 0,5 3 1 0 0,4 2-1368 0 0,-5-3 1218 0 0</inkml:trace>
</inkml:ink>
</file>

<file path=ppt/ink/ink2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0.192"/>
    </inkml:context>
    <inkml:brush xml:id="br0">
      <inkml:brushProperty name="width" value="0.05" units="cm"/>
      <inkml:brushProperty name="height" value="0.05" units="cm"/>
    </inkml:brush>
  </inkml:definitions>
  <inkml:trace contextRef="#ctx0" brushRef="#br0">0 0 14768 0 0,'0'0'1481'0'0,"0"2"-1353"0"0,11 60-1988 0 0,-11-60 1672 0 0,1 1 0 0 0,0-1 0 0 0,0 0 0 0 0,0 0 0 0 0,0 0 0 0 0,0 0 0 0 0,0 0 0 0 0,0 0 0 0 0,3 3 0 0 0,1 2-412 0 0,-3-2 1036 0 0,1-1-1 0 0,-1 0 1 0 0,1 0-1 0 0,0 0 1 0 0,1-1 0 0 0,4 5-1 0 0,14 14-96 0 0,3-1 88 0 0,-21-17-422 0 0,1 1 0 0 0,0-1-1 0 0,0 0 1 0 0,1-1 0 0 0,-1 1 0 0 0,1-1 0 0 0,0 0 0 0 0,6 3 0 0 0,89 14-258 0 0,-47-11 610 0 0,-26-1-160 0 0,-20-6-138 0 0,-1 1 0 0 0,15 1 0 0 0,4-2 36 0 0,-16-2-40 0 0,-1 1 0 0 0,1 0 0 0 0,-1 0 0 0 0,11 4-1 0 0,7 0 101 0 0,-22-4-133 0 0,0-1-1 0 0,0 1 1 0 0,0 1 0 0 0,-1-1 0 0 0,7 3 0 0 0,18 4 41 0 0,-9-3-6 0 0,-12-4-36 0 0,-6-1 214 0 0,-3-1-1154 0 0,-4-7 601 0 0,-5-2-2 0 0</inkml:trace>
</inkml:ink>
</file>

<file path=ppt/ink/ink2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0.553"/>
    </inkml:context>
    <inkml:brush xml:id="br0">
      <inkml:brushProperty name="width" value="0.05" units="cm"/>
      <inkml:brushProperty name="height" value="0.05" units="cm"/>
    </inkml:brush>
  </inkml:definitions>
  <inkml:trace contextRef="#ctx0" brushRef="#br0">1 0 20159 0 0,'0'0'1358'0'0,"1"3"-1444"0"0,5 11-85 0 0,1-1-1 0 0,1 0 1 0 0,0 0-1 0 0,15 17 0 0 0,-1 0-1034 0 0,1-7-898 0 0,-22-22 1548 0 0</inkml:trace>
</inkml:ink>
</file>

<file path=ppt/ink/ink2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1.287"/>
    </inkml:context>
    <inkml:brush xml:id="br0">
      <inkml:brushProperty name="width" value="0.05" units="cm"/>
      <inkml:brushProperty name="height" value="0.05" units="cm"/>
    </inkml:brush>
  </inkml:definitions>
  <inkml:trace contextRef="#ctx0" brushRef="#br0">249 0 16815 0 0,'0'0'2431'0'0,"-12"0"-2867"0"0,9 1 468 0 0,0-1 0 0 0,0 1-1 0 0,0-1 1 0 0,0 1 0 0 0,0 0 0 0 0,0 0 0 0 0,0 0-1 0 0,1 1 1 0 0,-1-1 0 0 0,1 1 0 0 0,-1-1 0 0 0,-2 3-1 0 0,0-1 41 0 0,-7 2-12 0 0,1 3-48 0 0,4 0-59 0 0,-1-1-1 0 0,0-1 0 0 0,0 0 1 0 0,0 0-1 0 0,-1 0 0 0 0,0-1 1 0 0,-14 6-1 0 0,20-9 31 0 0,-20 13-135 0 0,21-12 117 0 0,-1-1 0 0 0,0 0 0 0 0,0 0 0 0 0,-1 0 0 0 0,-5 3 0 0 0,4-2-87 0 0,-7 14 84 0 0,5-9 38 0 0,-5 1-17 0 0,12-9 8 0 0,0 0 1 0 0,-1 0 0 0 0,1 0-1 0 0,0 0 1 0 0,0 1-1 0 0,0-1 1 0 0,-1 0-1 0 0,1 0 1 0 0,0 0-1 0 0,0 0 1 0 0,0 1-1 0 0,0-1 1 0 0,0 0-1 0 0,-1 0 1 0 0,1 0-1 0 0,0 1 1 0 0,0-1-1 0 0,0 0 1 0 0,0 0-1 0 0,0 1 1 0 0,0-1 0 0 0,0 0-1 0 0,0 0 1 0 0,0 1-1 0 0,0-1 1 0 0,0 0-1 0 0,0 0 1 0 0,0 1-1 0 0,0-1 1 0 0,0 0-1 0 0,0 0 1 0 0,0 1-1 0 0,0-1 1 0 0,0 0-1 0 0,0 0 1 0 0,0 1-1 0 0,0 4-378 0 0,1-4 382 0 0,-1 0 0 0 0,0-1 0 0 0,0 1 0 0 0,1 0 0 0 0,-1-1 0 0 0,0 1 0 0 0,1-1-1 0 0,-1 1 1 0 0,1 0 0 0 0,-1-1 0 0 0,1 1 0 0 0,-1-1 0 0 0,1 1 0 0 0,-1-1 0 0 0,1 0 0 0 0,-1 1 0 0 0,2 0 0 0 0,3 1-75 0 0,21 3 54 0 0,-12-2 84 0 0,0 0 0 0 0,1-1-1 0 0,0-1 1 0 0,-1 0 0 0 0,1-1 0 0 0,22-2 0 0 0,-32 1-22 0 0,0 0-1 0 0,1 0 1 0 0,-1 1 0 0 0,0-1 0 0 0,1 1 0 0 0,-1 1 0 0 0,0-1 0 0 0,10 3-1 0 0,-6-2 83 0 0,-1 0 0 0 0,1 0-1 0 0,-1-1 1 0 0,16-1-1 0 0,2 0-229 0 0,-2 1 75 0 0,-12 1 83 0 0,1-1 0 0 0,0-1 0 0 0,-1 0 0 0 0,14-3-1 0 0,-22 3 13 0 0,3 1 80 0 0,19 0 242 0 0,-25 1-380 0 0,0-1 0 0 0,0 0 0 0 0,0 0 0 0 0,0 0 0 0 0,0 0 0 0 0,0 0 0 0 0,0 0 0 0 0,1 0 0 0 0,-1 0 0 0 0,0 0 0 0 0,0-1-1 0 0,0 1 1 0 0,0 0 0 0 0,0-1 0 0 0,0 1 0 0 0,2-2 0 0 0,-3 2 1 0 0,1 0 0 0 0,0-1 0 0 0,-1 1 0 0 0,1 0-1 0 0,0-1 1 0 0,-1 1 0 0 0,1 0 0 0 0,0 0 0 0 0,0 0 0 0 0,-1-1 0 0 0,1 1 0 0 0,0 0 0 0 0,0 0 0 0 0,0 0-1 0 0,-1 0 1 0 0,1 0 0 0 0,1 1 0 0 0,0-1 320 0 0,0 0-214 0 0,5 0-102 0 0,-6 0-79 0 0</inkml:trace>
</inkml:ink>
</file>

<file path=ppt/ink/ink2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1.819"/>
    </inkml:context>
    <inkml:brush xml:id="br0">
      <inkml:brushProperty name="width" value="0.05" units="cm"/>
      <inkml:brushProperty name="height" value="0.05" units="cm"/>
    </inkml:brush>
  </inkml:definitions>
  <inkml:trace contextRef="#ctx0" brushRef="#br0">0 0 17167 0 0,'0'0'1000'0'0,"1"2"-864"0"0,4 6-955 0 0,0 0-1 0 0,1 0 1 0 0,8 8-1 0 0,-13-15 615 0 0,0 0 33 0 0,2 5 125 0 0,-1-4 272 0 0,-1 1 0 0 0,-1-1 0 0 0,1 1 0 0 0,0-1 0 0 0,-1 1 0 0 0,1-1 0 0 0,-1 1 0 0 0,1 4 0 0 0,3 79 460 0 0,2-16-845 0 0,25 89-248 0 0,-17-76 269 0 0,-3-17 33 0 0,6 62 95 0 0,-7-35 11 0 0,-3-9 0 0 0,-5-52 0 0 0,5 33 0 0 0,3 33 560 0 0,-9-65 2174 0 0,-2-38-6070 0 0,-3-8-2709 0 0</inkml:trace>
</inkml:ink>
</file>

<file path=ppt/ink/ink2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2.881"/>
    </inkml:context>
    <inkml:brush xml:id="br0">
      <inkml:brushProperty name="width" value="0.05" units="cm"/>
      <inkml:brushProperty name="height" value="0.05" units="cm"/>
    </inkml:brush>
  </inkml:definitions>
  <inkml:trace contextRef="#ctx0" brushRef="#br0">184 0 7688 0 0,'-5'5'131'0'0,"0"-1"0"0"0,0 0 0 0 0,-9 5 0 0 0,-9 7 137 0 0,9-5 122 0 0,0 1 0 0 0,-16 18 0 0 0,24-23-209 0 0,0 0 0 0 0,1 0 1 0 0,0 1-1 0 0,1-1 0 0 0,-1 1 0 0 0,-5 16 0 0 0,4-6 98 0 0,1-1 0 0 0,1 1-1 0 0,-4 32 1 0 0,4-17 167 0 0,1-17-201 0 0,0 24 0 0 0,8 147 755 0 0,0-61-309 0 0,1 27-407 0 0,22 119 745 0 0,-27-261-986 0 0,1-1 0 0 0,5 15 0 0 0,-4-17 38 0 0,-1 0-1 0 0,0 1 0 0 0,-1-1 0 0 0,1 9 0 0 0,-2-15-45 0 0,1 0 0 0 0,-1 0-1 0 0,0-1 1 0 0,1 1-1 0 0,-1 0 1 0 0,1-1-1 0 0,0 1 1 0 0,0-1-1 0 0,-1 1 1 0 0,3 2-1 0 0,-1-2 34 0 0,-1 0 276 0 0,-1-21-1473 0 0,5-31 420 0 0,0-6 302 0 0,-3 27-133 0 0,6-38 0 0 0,-1 9 210 0 0,4-12 10 0 0,5-11 562 0 0,-13 68 48 0 0,2 0 0 0 0,11-25 0 0 0,-1 11-266 0 0,-7 16-24 0 0,6-4 0 0 0,-6 4 920 0 0,16-16 1 0 0,-20 23-793 0 0,-1 1 0 0 0,0 1-1 0 0,1-1 1 0 0,-1 0 0 0 0,1 1 0 0 0,0 0 0 0 0,0 0 0 0 0,0 0 0 0 0,5-2-1 0 0,73-19-25 0 0,-13 1 40 0 0,-68 22-119 0 0,0-1-1 0 0,-1 1 0 0 0,1 0 1 0 0,0 0-1 0 0,-1 0 0 0 0,1 0 1 0 0,0 0-1 0 0,-1-1 0 0 0,1 1 1 0 0,0 0-1 0 0,-1 1 0 0 0,1-1 1 0 0,0 0-1 0 0,-1 0 0 0 0,1 0 1 0 0,0 0-1 0 0,-1 1 0 0 0,1-1 1 0 0,0 0-1 0 0,-1 0 0 0 0,1 1 1 0 0,-1-1-1 0 0,1 0 0 0 0,0 1 1 0 0,0 0-1 0 0,0 0-2 0 0,0 1 0 0 0,0-1 1 0 0,0 0-1 0 0,-1 1 0 0 0,1-1 0 0 0,0 1 0 0 0,-1-1 0 0 0,1 1 1 0 0,-1-1-1 0 0,1 4 0 0 0,0 1 8 0 0,0 1-1 0 0,-1 0 0 0 0,0-1 1 0 0,-1 11-1 0 0,-3 7 59 0 0,-1 0-1 0 0,-14 38 0 0 0,16-53-74 0 0,-1-1 0 0 0,-1 1 0 0 0,0-1-1 0 0,0-1 1 0 0,-9 13 0 0 0,-12 14-12 0 0,1 13 1 0 0,-5 8 106 0 0,18-36-1 0 0,-2 2-264 0 0,0 0-1 0 0,-1-1 1 0 0,-1 0-1 0 0,-26 24 1 0 0,35-37-90 0 0,-1 0 0 0 0,-1-1 1 0 0,1 0-1 0 0,-1 0 0 0 0,-17 8 0 0 0,24-13 193 0 0,0 0 1 0 0,0 0-1 0 0,0-1 0 0 0,0 1 0 0 0,0-1 1 0 0,0 1-1 0 0,-1-1 0 0 0,1 0 0 0 0,0 0 0 0 0,0 0 1 0 0,0 0-1 0 0,0 0 0 0 0,-1 0 0 0 0,1 0 0 0 0,0-1 1 0 0,0 1-1 0 0,0-1 0 0 0,0 0 0 0 0,0 0 0 0 0,0 0 1 0 0,0 0-1 0 0,0 0 0 0 0,0 0 0 0 0,0 0 0 0 0,1 0 1 0 0,-1-1-1 0 0,0 1 0 0 0,1-1 0 0 0,-1 1 0 0 0,1-1 1 0 0,0 0-1 0 0,-1 1 0 0 0,1-1 0 0 0,0 0 0 0 0,-1-2 1 0 0,-2-3-114 0 0,1-1 1 0 0,0 0-1 0 0,0 1 1 0 0,1-1-1 0 0,-1 0 1 0 0,2-1 0 0 0,-1 1-1 0 0,1 0 1 0 0,0-15-1 0 0,3-3-168 0 0,7-46 0 0 0,-8 61 317 0 0,0 8 89 0 0,-1 1 0 0 0,1 0 1 0 0,-1-1-1 0 0,1 1 0 0 0,0-1 0 0 0,0 1 1 0 0,0 0-1 0 0,0 0 0 0 0,0-1 0 0 0,0 1 0 0 0,1 0 1 0 0,-1 0-1 0 0,1 0 0 0 0,0 0 0 0 0,-1 1 1 0 0,1-1-1 0 0,0 0 0 0 0,0 1 0 0 0,3-3 1 0 0,-2 3 9 0 0,-1 0 0 0 0,1 0 0 0 0,0 0 0 0 0,0 0 1 0 0,0 1-1 0 0,0-1 0 0 0,-1 1 0 0 0,1-1 0 0 0,0 1 1 0 0,0 0-1 0 0,0 0 0 0 0,0 1 0 0 0,0-1 0 0 0,0 1 1 0 0,5 1-1 0 0,12 4 93 0 0,0 2 0 0 0,0 0 0 0 0,-1 1 0 0 0,0 1 0 0 0,25 18 0 0 0,-23-16-83 0 0,0 0 1 0 0,34 12-1 0 0,15 7 744 0 0,-39-17 431 0 0,-31-14-1233 0 0,1 1 0 0 0,-1-1 0 0 0,0 0 1 0 0,1 0-1 0 0,-1 1 0 0 0,1-1 0 0 0,-1 0 0 0 0,0 0 0 0 0,1 1 0 0 0,-1-1 0 0 0,0 1 1 0 0,1-1-1 0 0,-1 0 0 0 0,0 1 0 0 0,0-1 0 0 0,0 1 0 0 0,1-1 0 0 0,-1 0 0 0 0,0 1 1 0 0,2 2 90 0 0,12 6 570 0 0,-13-8-478 0 0,1 0-57 0 0,-1-1-105 0 0,0 0-37 0 0,-1 0 0 0 0,1 0 0 0 0,0 0 0 0 0,-1 0 0 0 0,1 0 0 0 0,-1 0 0 0 0,1 1 0 0 0,-1-1 0 0 0,1 0 0 0 0,-1 0 0 0 0,1 1 0 0 0,-1-1 0 0 0,1 0-1 0 0,-1 1 1 0 0,1-1 0 0 0,-1 0 0 0 0,0 1 0 0 0,1-1 0 0 0,-1 1 0 0 0,1-1 0 0 0,-1 0 0 0 0,0 1 0 0 0,1 0 0 0 0,0 0-141 0 0</inkml:trace>
</inkml:ink>
</file>

<file path=ppt/ink/ink2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3.319"/>
    </inkml:context>
    <inkml:brush xml:id="br0">
      <inkml:brushProperty name="width" value="0.05" units="cm"/>
      <inkml:brushProperty name="height" value="0.05" units="cm"/>
    </inkml:brush>
  </inkml:definitions>
  <inkml:trace contextRef="#ctx0" brushRef="#br0">0 1 19087 0 0,'0'0'1919'0'0,"6"5"-1919"0"0,7 2-593 0 0,24 10 0 0 0,0-1-466 0 0,-33-14 992 0 0,0 0 0 0 0,0-1 1 0 0,-1 0-1 0 0,9 2 0 0 0,10 3-123 0 0,113 64 319 0 0,-59-27 136 0 0,-59-34-265 0 0,1-1 0 0 0,36 13 0 0 0,-28-13 22 0 0,0-1-1 0 0,1-2 0 0 0,0 0 1 0 0,1-2-1 0 0,31 0 0 0 0,65-3 427 0 0,-122 0-290 0 0</inkml:trace>
</inkml:ink>
</file>

<file path=ppt/ink/ink2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3.663"/>
    </inkml:context>
    <inkml:brush xml:id="br0">
      <inkml:brushProperty name="width" value="0.05" units="cm"/>
      <inkml:brushProperty name="height" value="0.05" units="cm"/>
    </inkml:brush>
  </inkml:definitions>
  <inkml:trace contextRef="#ctx0" brushRef="#br0">1 0 20759 0 0,'0'0'2084'0'0,"1"3"-1908"0"0,2 4-208 0 0,1-1-1 0 0,1 1 0 0 0,-1-1 0 0 0,1 0 1 0 0,0 0-1 0 0,0 0 0 0 0,1 0 1 0 0,0-1-1 0 0,11 8 0 0 0,11 11-686 0 0,-19-17 82 0 0,-1 0 0 0 0,14 8 0 0 0,8 1-6857 0 0,-15-11 2046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37.297"/>
    </inkml:context>
    <inkml:brush xml:id="br0">
      <inkml:brushProperty name="width" value="0.05" units="cm"/>
      <inkml:brushProperty name="height" value="0.05" units="cm"/>
      <inkml:brushProperty name="color" value="#E71224"/>
    </inkml:brush>
  </inkml:definitions>
  <inkml:trace contextRef="#ctx0" brushRef="#br0">0 0 20647 0 0,'0'0'464'0'0,"0"0"68"0"0,0 0 35 0 0,0 0-63 0 0,0 0-305 0 0,6 4 63 0 0,21 4-239 0 0,-26-7-182 0 0,-1-1-43 0 0,0 0-182 0 0,0 0-86 0 0,0 0-896 0 0,1 1-3725 0 0,3 3-1595 0 0</inkml:trace>
</inkml:ink>
</file>

<file path=ppt/ink/ink2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4.132"/>
    </inkml:context>
    <inkml:brush xml:id="br0">
      <inkml:brushProperty name="width" value="0.05" units="cm"/>
      <inkml:brushProperty name="height" value="0.05" units="cm"/>
    </inkml:brush>
  </inkml:definitions>
  <inkml:trace contextRef="#ctx0" brushRef="#br0">0 1 11000 0 0,'0'0'833'0'0,"0"1"-564"0"0,1 3-243 0 0,0 1 0 0 0,0-1 0 0 0,1 0 0 0 0,-1 1 0 0 0,1-1 0 0 0,0 0 0 0 0,0 0 0 0 0,1 0 0 0 0,-1-1 0 0 0,6 7 0 0 0,9 17 266 0 0,-16-24-266 0 0,11 24 421 0 0,8 32 0 0 0,3 5-200 0 0,-14-41-151 0 0,11 41 1 0 0,4 46-97 0 0,-20-92 60 0 0,3 31 1 0 0,-2-3 27 0 0,-4-20 69 0 0,-1-25 42 0 0</inkml:trace>
</inkml:ink>
</file>

<file path=ppt/ink/ink2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4.913"/>
    </inkml:context>
    <inkml:brush xml:id="br0">
      <inkml:brushProperty name="width" value="0.05" units="cm"/>
      <inkml:brushProperty name="height" value="0.05" units="cm"/>
    </inkml:brush>
  </inkml:definitions>
  <inkml:trace contextRef="#ctx0" brushRef="#br0">1 188 13704 0 0,'0'0'930'0'0,"1"1"-967"0"0,2 0-15 0 0,-1 0 0 0 0,0-1-1 0 0,1 1 1 0 0,-1-1 0 0 0,0 1 0 0 0,1-1 0 0 0,-1 0 0 0 0,1 0 0 0 0,-1 0-1 0 0,0 0 1 0 0,1-1 0 0 0,-1 1 0 0 0,1 0 0 0 0,3-2 0 0 0,36-15-687 0 0,-32 12 671 0 0,15-6-58 0 0,-10 3 121 0 0,1 1 1 0 0,0 1-1 0 0,28-7 1 0 0,-28 9 77 0 0,0-1 0 0 0,-1 0 1 0 0,27-13-1 0 0,-26 10 151 0 0,0 1 0 0 0,26-7 0 0 0,-11 6-444 0 0,-19 4 164 0 0,-1 1-1 0 0,14-2 1 0 0,36-8 56 0 0,-47 9 0 0 0,1 1 0 0 0,0 0 0 0 0,28-1 0 0 0,47-3-35 0 0,-1 0 463 0 0,-49 7 150 0 0,42 6 0 0 0,-40-4-209 0 0,-23-1-100 0 0,23 3 0 0 0,-32-3-269 0 0,0 0 0 0 0,-5 2 30 0 0,-4-2 120 0 0,2 0 15 0 0,-1 0 0 0 0,1 0 0 0 0,0 0 0 0 0,-1 0 0 0 0,1 1 0 0 0,-1-1 0 0 0,0 1 0 0 0,4 1 0 0 0,-6-2 33 0 0,1 1-31 0 0,4 5-134 0 0,0 1-33 0 0,-4-5 0 0 0,1-1 0 0 0,-1 0 0 0 0,0 0 0 0 0,0 1 0 0 0,0-1 0 0 0,0 1 0 0 0,-1-1 0 0 0,2 4 0 0 0,-1 5 20 0 0,-1-9 76 0 0,0 19 180 0 0,-1-14-273 0 0,0 0 0 0 0,0 0 0 0 0,-1 0 0 0 0,0 0 0 0 0,-5 12-1 0 0,4-10-2 0 0,0 1 0 0 0,-3 14-1 0 0,4-13-7 0 0,0-1 0 0 0,0 0 0 0 0,-1 0-1 0 0,0 0 1 0 0,-1-1 0 0 0,0 1 0 0 0,-1-1 0 0 0,0 0-1 0 0,0 0 1 0 0,-12 15 0 0 0,-19 19-14 0 0,-51 83 1 0 0,79-115 47 0 0,-17 19-1 0 0,0-1 37 0 0,11-13-32 0 0,9-11-12 0 0,1 1 0 0 0,-1-1 0 0 0,1 1-1 0 0,-4 8 1 0 0,2-2 6 0 0,1-1-13 0 0,-1 0-1 0 0,0-1 0 0 0,0 1 1 0 0,-1-1-1 0 0,0-1 0 0 0,-1 1 1 0 0,0-1-1 0 0,-17 14 0 0 0,18-14-10 0 0,-3 1 0 0 0,0-2 0 0 0,3-1 0 0 0,-1 0-16 0 0,6-6-60 0 0,-6 6-228 0 0,4-6-2625 0 0,-5-5-837 0 0,0 0-1182 0 0</inkml:trace>
</inkml:ink>
</file>

<file path=ppt/ink/ink2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5.273"/>
    </inkml:context>
    <inkml:brush xml:id="br0">
      <inkml:brushProperty name="width" value="0.05" units="cm"/>
      <inkml:brushProperty name="height" value="0.05" units="cm"/>
    </inkml:brush>
  </inkml:definitions>
  <inkml:trace contextRef="#ctx0" brushRef="#br0">1 0 16272 0 0,'0'0'1627'0'0,"0"2"-1487"0"0,1 8-185 0 0,0 1 0 0 0,1-1 0 0 0,1 1-1 0 0,5 16 1 0 0,3 9-198 0 0,-2-2 313 0 0,-3-14-1 0 0,-1 1 0 0 0,5 40 0 0 0,-3 29-432 0 0,2 66 286 0 0,-4-17 160 0 0,-5-137 64 0 0</inkml:trace>
</inkml:ink>
</file>

<file path=ppt/ink/ink2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5.619"/>
    </inkml:context>
    <inkml:brush xml:id="br0">
      <inkml:brushProperty name="width" value="0.05" units="cm"/>
      <inkml:brushProperty name="height" value="0.05" units="cm"/>
    </inkml:brush>
  </inkml:definitions>
  <inkml:trace contextRef="#ctx0" brushRef="#br0">1 0 12064 0 0,'0'0'1210'0'0,"1"2"-1111"0"0,30 62 1149 0 0,-28-57-1146 0 0,0 1-1 0 0,4 15 1 0 0,1 1 325 0 0,-4-12-74 0 0,-1 1 0 0 0,0-1 1 0 0,1 18-1 0 0,3 14-161 0 0,-3-22-37 0 0,2 40 1 0 0,-5-40 325 0 0,8 40 0 0 0,-3-16-486 0 0,-6-38-19 0 0,1 0 0 0 0,0 1-1 0 0,1-1 1 0 0,0 0 0 0 0,0 0 0 0 0,1 0 0 0 0,5 13 0 0 0,-7-19 360 0 0,3 5-1275 0 0</inkml:trace>
</inkml:ink>
</file>

<file path=ppt/ink/ink2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5.947"/>
    </inkml:context>
    <inkml:brush xml:id="br0">
      <inkml:brushProperty name="width" value="0.05" units="cm"/>
      <inkml:brushProperty name="height" value="0.05" units="cm"/>
    </inkml:brush>
  </inkml:definitions>
  <inkml:trace contextRef="#ctx0" brushRef="#br0">0 1 13904 0 0,'0'0'2113'0'0,"2"1"-1794"0"0,5 1-271 0 0,1 0 0 0 0,-1-1 0 0 0,1 0 0 0 0,0 0 0 0 0,-1-1 1 0 0,1 0-1 0 0,0 0 0 0 0,8-2 0 0 0,12 1 552 0 0,16 1 297 0 0,-43 0-756 0 0</inkml:trace>
</inkml:ink>
</file>

<file path=ppt/ink/ink2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6.290"/>
    </inkml:context>
    <inkml:brush xml:id="br0">
      <inkml:brushProperty name="width" value="0.05" units="cm"/>
      <inkml:brushProperty name="height" value="0.05" units="cm"/>
    </inkml:brush>
  </inkml:definitions>
  <inkml:trace contextRef="#ctx0" brushRef="#br0">1 1 14744 0 0,'0'0'714'0'0,"6"4"52"0"0,8 4-667 0 0,61 36 10 0 0,-50-24-99 0 0,-21-17 33 0 0,3 0-52 0 0,-6-2-87 0 0</inkml:trace>
</inkml:ink>
</file>

<file path=ppt/ink/ink2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6.666"/>
    </inkml:context>
    <inkml:brush xml:id="br0">
      <inkml:brushProperty name="width" value="0.05" units="cm"/>
      <inkml:brushProperty name="height" value="0.05" units="cm"/>
    </inkml:brush>
  </inkml:definitions>
  <inkml:trace contextRef="#ctx0" brushRef="#br0">1 47 15120 0 0,'0'0'730'0'0,"6"5"51"0"0,-3-4-746 0 0,0 1-1 0 0,0-1 0 0 0,0 0 1 0 0,1 0-1 0 0,-1-1 0 0 0,0 1 0 0 0,1-1 1 0 0,-1 1-1 0 0,0-1 0 0 0,1 0 1 0 0,4-1-1 0 0,38-5 1430 0 0,-42 5-1403 0 0,1 1 11 0 0,17 0 21 0 0,-19-1-230 0 0,1 1 1 0 0,-1-1-1 0 0,1 0 1 0 0,-1 0-1 0 0,0-1 0 0 0,1 1 1 0 0,-1-1-1 0 0,0 0 1 0 0,0 0-1 0 0,0 0 1 0 0,0 0-1 0 0,-1 0 1 0 0,1 0-1 0 0,-1-1 0 0 0,1 1 1 0 0,-1-1-1 0 0,0 0 1 0 0,2-3-1 0 0,6-7-5729 0 0</inkml:trace>
</inkml:ink>
</file>

<file path=ppt/ink/ink2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7.213"/>
    </inkml:context>
    <inkml:brush xml:id="br0">
      <inkml:brushProperty name="width" value="0.05" units="cm"/>
      <inkml:brushProperty name="height" value="0.05" units="cm"/>
    </inkml:brush>
  </inkml:definitions>
  <inkml:trace contextRef="#ctx0" brushRef="#br0">284 1 16639 0 0,'0'0'382'0'0,"-3"1"54"0"0,-2 0-341 0 0,-3 1 135 0 0,0 0 0 0 0,0 1 0 0 0,-11 6-1 0 0,5-2-228 0 0,13-3 3 0 0,0-1 2 0 0,-6 10-341 0 0,1-1-1 0 0,1 2 1 0 0,0-1-1 0 0,-4 15 1 0 0,6-19 214 0 0,0 0-1 0 0,-1-1 1 0 0,1 0 0 0 0,-7 9 0 0 0,-9 20-46 0 0,-45 105 472 0 0,19-55 187 0 0,11-13-575 0 0,56-102-11932 0 0,-13 10 11231 0 0,13-25 1 0 0,-3 20 12663 0 0,-18 23-11601 0 0,0 1-89 0 0,-1 0 0 0 0,1 0 0 0 0,0 0 0 0 0,0-1 0 0 0,0 2 0 0 0,-1-1 0 0 0,1 0 0 0 0,-1 0 0 0 0,1 0 0 0 0,0 2 0 0 0,9 32-542 0 0,-7 5 920 0 0,-1 79 1 0 0,-3-62-356 0 0,-4 68 413 0 0,-1 18-451 0 0,1-3-60 0 0,5-130-115 0 0,0-1 0 0 0,1 1 0 0 0,3 10 0 0 0,-4-8-13 0 0,0-10-75 0 0,16-21-9818 0 0</inkml:trace>
</inkml:ink>
</file>

<file path=ppt/ink/ink2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7.588"/>
    </inkml:context>
    <inkml:brush xml:id="br0">
      <inkml:brushProperty name="width" value="0.05" units="cm"/>
      <inkml:brushProperty name="height" value="0.05" units="cm"/>
    </inkml:brush>
  </inkml:definitions>
  <inkml:trace contextRef="#ctx0" brushRef="#br0">0 89 15752 0 0,'0'0'1689'0'0,"2"0"-1972"0"0,4 0 55 0 0,-5 0 34 0 0,1 1 0 0 0,-1-1-1 0 0,0 0 1 0 0,1 0 0 0 0,-1 0 0 0 0,0 0-1 0 0,1-1 1 0 0,-1 1 0 0 0,0 0 0 0 0,1 0-1 0 0,-1-1 1 0 0,0 1 0 0 0,0-1-1 0 0,1 1 1 0 0,-1-1 0 0 0,1 0 0 0 0,-1 0 115 0 0,-1 1 1 0 0,1-1 0 0 0,0 1-1 0 0,-1 0 1 0 0,1 0 0 0 0,0-1 0 0 0,-1 1-1 0 0,1 0 1 0 0,0 0 0 0 0,-1 0 0 0 0,1 0-1 0 0,0 0 1 0 0,0 0 0 0 0,0 0-1 0 0,12-3-826 0 0,19-11 1142 0 0,-23 10 219 0 0,-5 2-252 0 0,-1 1 1 0 0,1-1-1 0 0,0 0 0 0 0,5-4 0 0 0,-6 3-44 0 0,1 1-1 0 0,-1 0 0 0 0,1 0 1 0 0,0 0-1 0 0,-1 0 0 0 0,1 1 1 0 0,5-2-1 0 0,11-4 204 0 0,-12 4-351 0 0,-5 3-12 0 0,-1 0 0 0 0,0-1 0 0 0,1 1 0 0 0,-1-1 0 0 0,1 0 0 0 0,-1 0 0 0 0,5-2 0 0 0,-6 2 5 0 0,1 0 1 0 0,0 1 0 0 0,0-1 0 0 0,1 0 0 0 0,-1 1-1 0 0,0-1 1 0 0,0 1 0 0 0,0 0 0 0 0,0-1 0 0 0,3 1-1 0 0,-4 0-103 0 0,0 0 0 0 0,0 0 0 0 0,0 0-1 0 0,-1 0 1 0 0,1 0 0 0 0,0 0 0 0 0,0 0-1 0 0,0-1 1 0 0,0 1 0 0 0,0 0 0 0 0,0-1-1 0 0,1 0 1 0 0,7-3-4816 0 0</inkml:trace>
</inkml:ink>
</file>

<file path=ppt/ink/ink2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7.916"/>
    </inkml:context>
    <inkml:brush xml:id="br0">
      <inkml:brushProperty name="width" value="0.05" units="cm"/>
      <inkml:brushProperty name="height" value="0.05" units="cm"/>
    </inkml:brush>
  </inkml:definitions>
  <inkml:trace contextRef="#ctx0" brushRef="#br0">1 0 14864 0 0,'4'98'1040'0'0,"7"24"-970"0"0,-6-40 113 0 0,-3 22-61 0 0,-3-57-3847 0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3:27.762"/>
    </inkml:context>
    <inkml:brush xml:id="br0">
      <inkml:brushProperty name="width" value="0.05" units="cm"/>
      <inkml:brushProperty name="height" value="0.05" units="cm"/>
    </inkml:brush>
  </inkml:definitions>
  <inkml:trace contextRef="#ctx0" brushRef="#br0">296 4007 16559 0 0,'-23'-7'556'0'0,"14"5"-477"0"0,1 0 0 0 0,0-1-1 0 0,-1 1 1 0 0,1-2 0 0 0,0 1 0 0 0,1-1-1 0 0,-1 0 1 0 0,1-1 0 0 0,0 1 0 0 0,0-2 0 0 0,0 1-1 0 0,0-1 1 0 0,1 0 0 0 0,0 0 0 0 0,1 0-1 0 0,-3-4-78 0 0,-68-121 880 0 0,64 109-876 0 0,1 0-1 0 0,1-1 1 0 0,1 0-1 0 0,1 0 1 0 0,1-1-1 0 0,1 0 0 0 0,-2-18-3 0 0,23-67-182 0 0,-12 96 167 0 0,56-130-276 0 0,-40 112 242 0 0,1 1 0 0 0,2 1-1 0 0,0 0 1 0 0,2 2 0 0 0,23-20 49 0 0,-22 21-34 0 0,7-9 15 0 0,3 2-1 0 0,0 1 1 0 0,2 2-1 0 0,2 1 1 0 0,0 2-1 0 0,2 2 1 0 0,0 2-1 0 0,2 1 0 0 0,0 2 1 0 0,2 3-1 0 0,0 1 1 0 0,44-9 19 0 0,-54 18-39 0 0,0 2 0 0 0,0 1-1 0 0,1 1 1 0 0,0 3 0 0 0,-1 0 0 0 0,35 6 39 0 0,-25-1 21 0 0,0 2 0 0 0,-1 2-1 0 0,0 2 1 0 0,0 2 0 0 0,-1 2-1 0 0,-1 2 1 0 0,0 1 0 0 0,-2 2 0 0 0,0 2-1 0 0,-1 2 1 0 0,-1 1 0 0 0,-2 2-1 0 0,15 16-20 0 0,-27-17-21 0 0,-3 2-1 0 0,0 1 1 0 0,-1 1-1 0 0,-2 1 0 0 0,-2 0 1 0 0,0 1-1 0 0,-2 1 1 0 0,-2 0-1 0 0,-1 1 0 0 0,2 10 22 0 0,-5 3 0 0 0,-1 0 0 0 0,-3 0 0 0 0,-2 0 0 0 0,-1 0 0 0 0,-3 1 0 0 0,-2-1 0 0 0,-2 0 0 0 0,-2 0 0 0 0,-13 41 0 0 0,-16 55-16 0 0,-6-2 0 0 0,-6-2-1 0 0,-13 11 17 0 0,53-125 33 0 0,-1-1 1 0 0,-1-1-1 0 0,-1 0 0 0 0,-1-1 1 0 0,-1 0-1 0 0,-1-1 0 0 0,-6 6-33 0 0,-3-4 206 0 0,-1-2 0 0 0,-1 0 0 0 0,-1-2 0 0 0,-19 10-206 0 0,35-22 144 0 0,0 0-1 0 0,0-1 0 0 0,0 0 0 0 0,0-1 0 0 0,-1 0 0 0 0,0-1 1 0 0,0 0-1 0 0,0-1 0 0 0,-1 0 0 0 0,1-1 0 0 0,-1-1 0 0 0,0 0 1 0 0,1 0-1 0 0,-1-1 0 0 0,0-1 0 0 0,1 0 0 0 0,-1-1 0 0 0,1-1 1 0 0,0 1-1 0 0,-1-2 0 0 0,-10-4-143 0 0,-8-9 283 0 0,1-2-1 0 0,1-1 1 0 0,1-1-1 0 0,1-1 1 0 0,0-2-1 0 0,0-2-282 0 0,3 4 56 0 0,-67-69 144 0 0,5-3 0 0 0,-12-24-200 0 0,16 20-115 0 0,-58-86-1085 0 0,75 92-632 0 0,36 50 781 0 0</inkml:trace>
  <inkml:trace contextRef="#ctx0" brushRef="#br0" timeOffset="7544.42">1313 3073 16152 0 0,'-75'0'1791'0'0,"73"0"-1711"0"0,3-9 2 0 0,42-57-588 0 0,85-28 42 0 0,-70 47 422 0 0,-3-2-1 0 0,-2-3 0 0 0,-2-2 43 0 0,-10 9 23 0 0,1 3-1 0 0,2 1 0 0 0,32-21-22 0 0,140-69 96 0 0,165-99-43 0 0,3 8-53 0 0,-223 140 0 0 0,3 8 0 0 0,123-37 0 0 0,-152 61 0 0 0,469-165 0 0 0,-354 126-60 0 0,13 9 60 0 0,216-36-102 0 0,-186 49 48 0 0,271-52 73 0 0,15-7 404 0 0,-264 56-52 0 0,-102 20-224 0 0,82-2-147 0 0,347-12 128 0 0,-264 43-62 0 0,627-51-4 0 0,287-46 498 0 0,-560 85-104 0 0,-215 7-344 0 0,236-29-40 0 0,-132 12 384 0 0,64-12-116 0 0,-259 17-125 0 0,239-62 41 0 0,-604 98-50 0 0,1 2 0 0 0,-1 3 0 0 0,1 2 1 0 0,37 10-207 0 0,-15-3-174 0 0,195 30 95 0 0,40-33-97 0 0,-96-2 561 0 0,-37-1-71 0 0,29-2 231 0 0,65 25-414 0 0,-196-20-94 0 0,0-3 0 0 0,1-4 1 0 0,0-4-1 0 0,3-4-37 0 0,108 18 136 0 0,48 15 181 0 0,-102-11-306 0 0,-1-3 106 0 0,3 4-213 0 0,31 16 372 0 0,-52-16-24 0 0,11 0-628 0 0,-44-5 232 0 0,56 21 1126 0 0,-72-10-956 0 0,-10-2 362 0 0,-2-6 160 0 0,9-6-76 0 0,-48-5-592 0 0,-22-3 355 0 0,-1-1 18 0 0,0 0-9 0 0,0 0-46 0 0,0 0-6 0 0,0 0 6 0 0,0 0-16 0 0,0 0-80 0 0,0 0-28 0 0,2 0 0 0 0,6 1-58 0 0,2 2-16 0 0,19 1 0 0 0,5 2 87 0 0,39 1-95 0 0,-29 6-79 0 0,33 13 23 0 0,-22 7 64 0 0,-50-29 11 0 0,9 12 54 0 0,-13-16 2 0 0,13 10 278 0 0,26 12-774 0 0,12 10 762 0 0,-29-18-333 0 0,32 25 87 0 0,-44-12 314 0 0,-8-22-451 0 0,-1 0 1 0 0,1 0-1 0 0,0-1 0 0 0,0 1 1 0 0,0-1-1 0 0,1 0 0 0 0,0 1 0 0 0,-1-1 1 0 0,1-1-1 0 0,1 1 0 0 0,-1-1 1 0 0,2 2 49 0 0,3 2-55 0 0,20 11 370 0 0,14 19 237 0 0,-34-31-552 0 0,-2 1 0 0 0,4-2-37 0 0,-25-21-1187 0 0,-22-8-3660 0 0,26 5 3061 0 0</inkml:trace>
  <inkml:trace contextRef="#ctx0" brushRef="#br0" timeOffset="8418.02">20033 273 7976 0 0,'0'0'174'0'0,"0"0"29"0"0,0 0 14 0 0,-1 1-26 0 0,-2 4-72 0 0,2-3 298 0 0,1-2 154 0 0,-4 2-217 0 0,0 0 1413 0 0,1 0 5894 0 0,-5 29-5809 0 0,12-1-1299 0 0,26 47-265 0 0,30-30-160 0 0,-13-2-64 0 0,-35-33-38 0 0,-2 0-1 0 0,1 1 0 0 0,-1 1 0 0 0,-1-1 1 0 0,-1 2-1 0 0,0-1 0 0 0,0 1 0 0 0,-2 0 1 0 0,2 5-26 0 0,8 15 162 0 0,31 76 183 0 0,1-11-733 0 0,-6-21 1459 0 0,-41-78-703 0 0,4 10 481 0 0,-5-9-721 0 0,0-2 21 0 0,0 0 3 0 0,0 0 6 0 0,0 0 22 0 0,0 0 10 0 0,0 0 2 0 0,0 0-5 0 0,0 0-22 0 0,0 0-5 0 0,0 0 0 0 0,-2-2-26 0 0,-22-5-257 0 0,-9-5 166 0 0,-60-1 443 0 0,-101 13 134 0 0,61 8-620 0 0,21 11 0 0 0,-30 1-9 0 0,72-20-6 0 0,15-2 53 0 0,11 1-145 0 0,-1 0-425 0 0,19-12-4660 0 0,20 9 3625 0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20.919"/>
    </inkml:context>
    <inkml:brush xml:id="br0">
      <inkml:brushProperty name="width" value="0.05" units="cm"/>
      <inkml:brushProperty name="height" value="0.05" units="cm"/>
      <inkml:brushProperty name="color" value="#E71224"/>
    </inkml:brush>
  </inkml:definitions>
  <inkml:trace contextRef="#ctx0" brushRef="#br0">861 389 21743 0 0,'0'0'496'0'0,"0"0"67"0"0,0 0 29 0 0,0 0-67 0 0,0 0-322 0 0,0 0-102 0 0,0 0-5 0 0,0 0 0 0 0,0 0-29 0 0,0 0-115 0 0,0 0-19 0 0,0 0 3 0 0,0 2 0 0 0,0 9-1981 0 0,0-11 946 0 0</inkml:trace>
  <inkml:trace contextRef="#ctx0" brushRef="#br0" timeOffset="265.64">1369 0 19375 0 0,'0'0'439'0'0,"0"0"62"0"0,-5 10 669 0 0,1 26-728 0 0,28 25 638 0 0,-4 35-1080 0 0,-2-2 0 0 0,-8 5 0 0 0,-4-36 0 0 0,2 0 0 0 0,4 0 0 0 0,3 5 0 0 0,-5-41-3049 0 0,-10-27-4197 0 0</inkml:trace>
  <inkml:trace contextRef="#ctx0" brushRef="#br0" timeOffset="-640.3">24 461 14368 0 0,'0'0'330'0'0,"0"0"45"0"0,0 0 17 0 0,0 0-47 0 0,0 0-181 0 0,2-10 685 0 0,25-18 63 0 0,-15 19-840 0 0,0 0-1 0 0,1 1 0 0 0,0 1 0 0 0,1 0 0 0 0,0 1 0 0 0,0 1 0 0 0,0 0 0 0 0,0 0 0 0 0,1 2 1 0 0,-1 0-1 0 0,1 0 0 0 0,0 2 0 0 0,0 0 0 0 0,0 0 0 0 0,0 1 0 0 0,0 1 0 0 0,0 1 0 0 0,5 1-71 0 0,4 5 0 0 0,-22-7-9 0 0,0 0 0 0 0,0 0 0 0 0,0 1 0 0 0,0-1 0 0 0,0 1 0 0 0,0-1 0 0 0,-1 1 0 0 0,1-1-1 0 0,-1 1 1 0 0,1 0 0 0 0,-1 0 0 0 0,1 0 0 0 0,-1 0 0 0 0,0 0 0 0 0,0 0 0 0 0,0 0 0 0 0,0 0 0 0 0,-1 1-1 0 0,1-1 1 0 0,0 0 0 0 0,-1 0 0 0 0,0 1 0 0 0,1-1 0 0 0,-1 0 0 0 0,0 1 0 0 0,0-1 0 0 0,0 0 0 0 0,-1 1-1 0 0,1 0 10 0 0,-54 102-5427 0 0,36-79 367 0 0</inkml:trace>
  <inkml:trace contextRef="#ctx0" brushRef="#br0" timeOffset="-312.21">77 726 13760 0 0,'-2'2'314'0'0,"-54"29"872"0"0,44-26-1116 0 0,10-4 234 0 0,2-1 102 0 0,0 0 11 0 0,30 3 69 0 0,116-52 1409 0 0,15-29-1235 0 0,-125 63-487 0 0,-33 15-53 0 0,-3 0 0 0 0,0 0-145 0 0,0 0-611 0 0,0 0-268 0 0,0 0-51 0 0</inkml:trace>
  <inkml:trace contextRef="#ctx0" brushRef="#br0" timeOffset="4812.46">381 1225 11256 0 0,'0'0'256'0'0,"0"0"34"0"0,0 0 21 0 0,-2 1-35 0 0,-4 1-165 0 0,4-1-26 0 0,2-1 10 0 0,0 0 1 0 0,0 0 21 0 0,0 0 90 0 0,0 0 38 0 0,0 0 10 0 0,0 0 54 0 0,0 0 226 0 0,0 0 103 0 0,0 0 24 0 0,0 0-30 0 0,0 0-135 0 0,0 0-60 0 0,0 0-12 0 0,0 0 1 0 0,0 0 4 0 0,1-5 434 0 0,2 1-836 0 0,0 1-1 0 0,1-1 1 0 0,0 0-1 0 0,-1 1 0 0 0,1 0 1 0 0,0 0-1 0 0,1 0 0 0 0,-1 0 1 0 0,0 1-1 0 0,1 0 0 0 0,0 0 1 0 0,-1 0-1 0 0,1 0 1 0 0,0 1-1 0 0,0-1 0 0 0,0 1 1 0 0,0 1-1 0 0,0-1 0 0 0,1 1-27 0 0,79-30-88 0 0,-81 28 93 0 0,0 1-1 0 0,1 0 0 0 0,-1 0 0 0 0,0 0 0 0 0,0 1 1 0 0,0-1-1 0 0,0 1 0 0 0,0 0 0 0 0,1 1 0 0 0,-1-1 1 0 0,0 0-1 0 0,0 1 0 0 0,0 0 0 0 0,0 0 0 0 0,0 1 0 0 0,0-1 1 0 0,0 1-1 0 0,0-1 0 0 0,0 1 0 0 0,-1 0 0 0 0,4 3-4 0 0,8 4-22 0 0,-13-8 15 0 0,0-1 0 0 0,0 1 0 0 0,-1-1 0 0 0,1 1 0 0 0,0 0 0 0 0,-1 0 0 0 0,1 0 0 0 0,-1 0 0 0 0,1 0 0 0 0,-1 0 0 0 0,1 0 0 0 0,-1 1 0 0 0,0-1 0 0 0,0 0 0 0 0,0 1 0 0 0,0-1 0 0 0,0 1 0 0 0,0-1 0 0 0,0 1 0 0 0,0 0 0 0 0,0-1 0 0 0,-1 1 0 0 0,1 0 0 0 0,-1-1 0 0 0,1 1 0 0 0,-1 0 0 0 0,0 0 0 0 0,1 0 0 0 0,-1 0 0 0 0,0-1 0 0 0,0 1 0 0 0,0 0 0 0 0,-1 0 0 0 0,1 1 7 0 0,-3 7-340 0 0,-1 1-1 0 0,-1-1 0 0 0,1 1 0 0 0,-1-2 0 0 0,-1 1 0 0 0,0 0 0 0 0,0-1 0 0 0,-1 0 0 0 0,-5 4 341 0 0,-95 69-621 0 0,58-50 680 0 0,-39 35 1887 0 0,87-66-1431 0 0,1-1 18 0 0,0 0 3 0 0,0 0-14 0 0,0 0-61 0 0,0 0-21 0 0,0 0-7 0 0,1 0-55 0 0,84-21-156 0 0,33-9-210 0 0,-58 17 248 0 0,-16 5-146 0 0,-36 8-138 0 0,-6 0-4171 0 0,-2 0-2531 0 0</inkml:trace>
  <inkml:trace contextRef="#ctx0" brushRef="#br0" timeOffset="5109.34">1251 1187 18975 0 0,'0'0'432'0'0,"0"0"66"0"0,0 0 22 0 0,0 1-64 0 0,1 6-299 0 0,2 0-68 0 0,-2 11 1887 0 0,6-16-7498 0 0,5-16 3509 0 0</inkml:trace>
  <inkml:trace contextRef="#ctx0" brushRef="#br0" timeOffset="5453.09">1521 976 17943 0 0,'0'0'530'0'0,"0"0"-13"0"0,0 0-301 0 0,0 0-52 0 0,0 0 17 0 0,6 17 563 0 0,-1-3-589 0 0,-1 1 0 0 0,0-1-1 0 0,0 0 1 0 0,-2 1-1 0 0,1 0 1 0 0,-2 0 0 0 0,0 0-1 0 0,-1 3-154 0 0,8 70 947 0 0,12 26-643 0 0,-2-56-12 0 0,-17-56-608 0 0,-1-2-208 0 0,0 0-857 0 0,5-5-2219 0 0,4 1 1746 0 0</inkml:trace>
  <inkml:trace contextRef="#ctx0" brushRef="#br0" timeOffset="5765.59">2073 1077 20303 0 0,'0'0'463'0'0,"-1"2"61"0"0,-13 53 777 0 0,13-52-1172 0 0,0 0-1 0 0,0-1 1 0 0,1 1-1 0 0,0-1 0 0 0,-1 1 1 0 0,1 0-1 0 0,0-1 1 0 0,0 1-1 0 0,0-1 0 0 0,1 1 1 0 0,-1 0-1 0 0,0-1 1 0 0,1 1-1 0 0,0-1 1 0 0,0 1-1 0 0,0-1 0 0 0,0 1 1 0 0,0-1-1 0 0,0 1-128 0 0,0-2 64 0 0,5 8 240 0 0,20 11-1059 0 0,-2-21-3803 0 0,-19-1-2872 0 0</inkml:trace>
  <inkml:trace contextRef="#ctx0" brushRef="#br0" timeOffset="6093.73">2623 714 17999 0 0,'0'0'407'0'0,"-4"8"550"0"0,2 0-770 0 0,0 0 1 0 0,1 0-1 0 0,0 0 0 0 0,0 0 0 0 0,1 1 0 0 0,0-1 0 0 0,0 0 0 0 0,1 0 0 0 0,0 0 0 0 0,0 1 0 0 0,1-1 0 0 0,0 0 0 0 0,0 0 0 0 0,1-1 0 0 0,0 1 0 0 0,2 2-187 0 0,10 38 1202 0 0,23 58-454 0 0,-31-88-1197 0 0,2 1-1234 0 0,-1-7-4014 0 0,-3-3-1396 0 0</inkml:trace>
  <inkml:trace contextRef="#ctx0" brushRef="#br0" timeOffset="9078.09">0 1331 12464 0 0,'0'0'281'0'0,"0"0"40"0"0,7 3 326 0 0,6 0-494 0 0,1-1 1 0 0,0 0-1 0 0,0-1 0 0 0,0-1 0 0 0,-1 0 1 0 0,1-1-1 0 0,0-1 0 0 0,0 0 1 0 0,-1-1-1 0 0,1 0 0 0 0,-1-1 1 0 0,0 0-1 0 0,0-1 0 0 0,3-2-153 0 0,0 1-6 0 0,162-62 1024 0 0,33 1 294 0 0,-143 38-629 0 0,1 3 0 0 0,1 4-1 0 0,41-7-682 0 0,216-51-24 0 0,-16-22 320 0 0,-182 69-170 0 0,259-26 335 0 0,-55-5 732 0 0,-65-8-324 0 0,-160 38-166 0 0,90-29 113 0 0,50-22-144 0 0,-167 61-426 0 0,-20 11-144 0 0,-60 13 41 0 0,-1 0 38 0 0,0 0 3 0 0,0 0-41 0 0,0 0-166 0 0,0 0-41 0 0,0 0-14 0 0,0 0-61 0 0,0 0-21 0 0,0 0-1125 0 0,-2 0-4701 0 0,-10 0-2013 0 0</inkml:trace>
  <inkml:trace contextRef="#ctx0" brushRef="#br0" timeOffset="9687.44">138 1558 7920 0 0,'157'-59'1625'0'0,"-23"34"1749"0"0,-69 17-2317 0 0,126-31 3086 0 0,48-21-4143 0 0,138-49 1488 0 0,-151 17-920 0 0,-153 66-507 0 0,155-53 608 0 0,132-24-669 0 0,195-35 782 0 0,-134 32-398 0 0,-163 31-77 0 0,-212 60 372 0 0,-1 2 1 0 0,2 2-1 0 0,0 2 0 0 0,42-2-679 0 0,-17 5 2094 0 0,-70 6-1781 0 0,-2 0-8 0 0,0 0-26 0 0,0 0-107 0 0,0 0-48 0 0,0 0-11 0 0,-4 0-32 0 0,-13-4-2014 0 0,-10 0-7599 0 0</inkml:trace>
  <inkml:trace contextRef="#ctx0" brushRef="#br0" timeOffset="15441.32">2353 191 14600 0 0,'0'0'330'0'0,"0"0"45"0"0,0 0 20 0 0,0 0-38 0 0,4-6-154 0 0,36-10 897 0 0,-17 11-667 0 0,47-19 160 0 0,-23 16 68 0 0,-12 16-514 0 0,-16-1-196 0 0,18-2-2423 0 0,-23-6 165 0 0,-4-3 1125 0 0</inkml:trace>
  <inkml:trace contextRef="#ctx0" brushRef="#br0" timeOffset="15753.51">2919 50 13944 0 0,'0'0'406'0'0,"0"0"-4"0"0,1-1-189 0 0,92-22 2939 0 0,-85 21-3154 0 0,0 1 0 0 0,1 0 0 0 0,-1 0 0 0 0,0 1 0 0 0,0 0 1 0 0,0 1-1 0 0,1 0 0 0 0,-1 0 0 0 0,0 0 0 0 0,5 3 2 0 0,19-4-3348 0 0,-26 0-2106 0 0</inkml:trace>
</inkml:ink>
</file>

<file path=ppt/ink/ink3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8.244"/>
    </inkml:context>
    <inkml:brush xml:id="br0">
      <inkml:brushProperty name="width" value="0.05" units="cm"/>
      <inkml:brushProperty name="height" value="0.05" units="cm"/>
    </inkml:brush>
  </inkml:definitions>
  <inkml:trace contextRef="#ctx0" brushRef="#br0">16 1 12064 0 0,'0'0'273'0'0,"0"2"40"0"0,-1 13 71 0 0,-6 29-1 0 0,4-28-378 0 0,-2 31 1 0 0,6-26 439 0 0,7 39 0 0 0,-2-18 33 0 0,-1 7-90 0 0,-3-21 232 0 0,8 40 0 0 0,-7-49-118 0 0,2 39 1 0 0,-3-37-213 0 0,4 30 0 0 0,-1-19-229 0 0,-2 1 0 0 0,0 61 0 0 0,-3-71-27 0 0,5 54 83 0 0,-5-36-109 0 0,0-23-3566 0 0</inkml:trace>
</inkml:ink>
</file>

<file path=ppt/ink/ink3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8.713"/>
    </inkml:context>
    <inkml:brush xml:id="br0">
      <inkml:brushProperty name="width" value="0.05" units="cm"/>
      <inkml:brushProperty name="height" value="0.05" units="cm"/>
    </inkml:brush>
  </inkml:definitions>
  <inkml:trace contextRef="#ctx0" brushRef="#br0">1 9 12512 0 0,'0'0'1150'0'0,"1"1"-843"0"0,2 1-214 0 0,-1-1-33 0 0,-1 0 0 0 0,1-1 0 0 0,0 1 0 0 0,0 0 0 0 0,0-1-1 0 0,-1 1 1 0 0,1-1 0 0 0,0 1 0 0 0,2-1 0 0 0,13 2-49 0 0,-15-2-11 0 0,1 0 0 0 0,0 1 0 0 0,-1-1 0 0 0,1 0 0 0 0,0 0 0 0 0,0-1 0 0 0,4 0 0 0 0,25-8 0 0 0,-22 5 0 0 0,13 2 74 0 0,-16-1 12 0 0,-5 3 4 0 0,1 0 113 0 0,12 3 112 0 0,-11-2-85 0 0,1 0 1 0 0,-1 0 0 0 0,1 0 0 0 0,-1 0 0 0 0,1-1 0 0 0,7 0-1 0 0,-8 14-90 0 0,-3-4-188 0 0,-2 0 36 0 0,-5 16-64 0 0,6-24 68 0 0,-1 0 1 0 0,1 0-1 0 0,-1 0 0 0 0,1 0 0 0 0,-1 0 0 0 0,0 0 1 0 0,-1 3-1 0 0,1-4 0 0 0,1 0 1 0 0,-1 0 0 0 0,1 0-1 0 0,0 0 1 0 0,0 0 0 0 0,-1 0-1 0 0,1 0 1 0 0,0 1 0 0 0,0-1-1 0 0,0 0 1 0 0,0 0 0 0 0,0 0-1 0 0,1 2 1 0 0,-1 10-80 0 0,-1-7 49 0 0,1 0-1 0 0,0 0 0 0 0,0 0 1 0 0,1 7-1 0 0,0 9 3 0 0,0 3-43 0 0,4 24 0 0 0,-1-23 37 0 0,8 36-25 0 0,-7-42 63 0 0,2 22 1 0 0,-6-36 1 0 0,-1 0-9 0 0,1 0-1 0 0,-1 0 1 0 0,1 0-1 0 0,1 0 1 0 0,-1 0-1 0 0,1 0 1 0 0,0 0-1 0 0,0 0 1 0 0,7 10 0 0 0,13 12-103 0 0,-14-18 73 0 0,16 22 0 0 0,39 90-343 0 0,-23-44 1751 0 0,-38-74-1276 0 0,-1-1-39 0 0,1 0 0 0 0,0 0-1 0 0,0 0 1 0 0,0-1 0 0 0,0 1 0 0 0,1 0-1 0 0,-1-1 1 0 0,1 0 0 0 0,3 4-1 0 0,-5-6-53 0 0,0 1-1 0 0,0 0 1 0 0,0-1-1 0 0,-1 1 1 0 0,1 0-1 0 0,-1 0 1 0 0,1 0-1 0 0,0-1 1 0 0,-1 1-1 0 0,1 0 1 0 0,0 2-1 0 0,3 4-31 0 0,-1-6 56 0 0,-2-1 519 0 0,-5-6-1130 0 0,3-2 199 0 0</inkml:trace>
</inkml:ink>
</file>

<file path=ppt/ink/ink3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9.088"/>
    </inkml:context>
    <inkml:brush xml:id="br0">
      <inkml:brushProperty name="width" value="0.05" units="cm"/>
      <inkml:brushProperty name="height" value="0.05" units="cm"/>
    </inkml:brush>
  </inkml:definitions>
  <inkml:trace contextRef="#ctx0" brushRef="#br0">1 20 15808 0 0,'0'0'1695'0'0,"7"-1"-2207"0"0,3-1 366 0 0,-4 0 79 0 0,0 0 1 0 0,1 1-1 0 0,-1 0 0 0 0,10 0 1 0 0,-4-1-3 0 0,18 0-2 0 0,0 2 80 0 0,-16 0 208 0 0,2-1-182 0 0,-15 0 85 0 0,-1 1-121 0 0,0 0 0 0 0,0 0 0 0 0,0 0 0 0 0,0 0 0 0 0,0-1 0 0 0,0 1 0 0 0,0 0 0 0 0,0 0 0 0 0,0 0 0 0 0,0 0 0 0 0,0 0 0 0 0,0 0 0 0 0,0 0 0 0 0,0 0 0 0 0,0 0 0 0 0,0 0 0 0 0,0-1 0 0 0,0 1 0 0 0,0 0 0 0 0,0 0 0 0 0,0 0 0 0 0,0 0 0 0 0,0 0 0 0 0,0 0 0 0 0,0 0 0 0 0,0 0 0 0 0,0 0 0 0 0,0 0 0 0 0,0 0-1 0 0,0 0 1 0 0,0 0 0 0 0,0 0 0 0 0,0-1 0 0 0,0 1 0 0 0,0 0 0 0 0,1 0 0 0 0,-1 0 0 0 0,0 0 0 0 0,0 0 0 0 0,0 0 0 0 0,0 0 0 0 0,0 0 0 0 0,0 0 0 0 0,0 0 0 0 0,0 0 0 0 0,0 0 0 0 0,0 0 0 0 0,0 0 0 0 0,1 0 0 0 0,-1 0 0 0 0,0 0 0 0 0,0 0 0 0 0,0 0 0 0 0,0 0 0 0 0,0 0 0 0 0,0 0 0 0 0,0 0 0 0 0,0 0 0 0 0,0 0 0 0 0,0 0 0 0 0,0 0-1 0 0,1 1 1 0 0,-1-1 0 0 0,0 0 0 0 0,0 0 0 0 0,31-1-714 0 0,-19 1-3141 0 0</inkml:trace>
</inkml:ink>
</file>

<file path=ppt/ink/ink3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9.448"/>
    </inkml:context>
    <inkml:brush xml:id="br0">
      <inkml:brushProperty name="width" value="0.05" units="cm"/>
      <inkml:brushProperty name="height" value="0.05" units="cm"/>
    </inkml:brush>
  </inkml:definitions>
  <inkml:trace contextRef="#ctx0" brushRef="#br0">0 72 16439 0 0,'0'0'1651'0'0,"2"1"-1510"0"0,2 0-231 0 0,0 1 0 0 0,0-1 0 0 0,0 1 0 0 0,1-1-1 0 0,-1 0 1 0 0,0-1 0 0 0,1 1 0 0 0,-1-1 0 0 0,0 0 0 0 0,9-1-1 0 0,-10 1-126 0 0,0 0 0 0 0,-1-1 0 0 0,1 1-1 0 0,-1-1 1 0 0,1 0 0 0 0,-1 0 0 0 0,1 0-1 0 0,-1 0 1 0 0,0 0 0 0 0,1 0 0 0 0,-1-1-1 0 0,0 1 1 0 0,0-1 0 0 0,0 0 0 0 0,0 1-1 0 0,0-1 1 0 0,-1 0 0 0 0,1 0 0 0 0,2-4-1 0 0,5-8-1102 0 0,-7 13 1117 0 0,-1-1 0 0 0,0 1 0 0 0,0-1 0 0 0,0 1 0 0 0,0-1-1 0 0,0 0 1 0 0,0 1 0 0 0,0-1 0 0 0,-1 0 0 0 0,1 0 0 0 0,0 0 0 0 0,-1 0 0 0 0,1-2-1 0 0,-1 3-150 0 0,-1-11-466 0 0,36 18 3174 0 0,-34-6-2296 0 0,0 0-1 0 0,0 0 1 0 0,0 0-1 0 0,-1 0 1 0 0,1 1-1 0 0,0-1 0 0 0,0 0 1 0 0,0 0-1 0 0,0 1 1 0 0,-1-1-1 0 0,1 0 1 0 0,0 1-1 0 0,0-1 0 0 0,1 2 1 0 0,4 1 94 0 0,45 8 892 0 0,-17-2-340 0 0,-32-8-559 0 0</inkml:trace>
</inkml:ink>
</file>

<file path=ppt/ink/ink3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49.776"/>
    </inkml:context>
    <inkml:brush xml:id="br0">
      <inkml:brushProperty name="width" value="0.05" units="cm"/>
      <inkml:brushProperty name="height" value="0.05" units="cm"/>
    </inkml:brush>
  </inkml:definitions>
  <inkml:trace contextRef="#ctx0" brushRef="#br0">0 173 19199 0 0,'0'0'1119'0'0,"7"-4"-902"0"0,60-1-234 0 0,233-71-227 0 0,-200 51-250 0 0,14-4-739 0 0,-21 6 632 0 0,-91 22 628 0 0,13-9-5226 0 0</inkml:trace>
</inkml:ink>
</file>

<file path=ppt/ink/ink3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0.292"/>
    </inkml:context>
    <inkml:brush xml:id="br0">
      <inkml:brushProperty name="width" value="0.05" units="cm"/>
      <inkml:brushProperty name="height" value="0.05" units="cm"/>
    </inkml:brush>
  </inkml:definitions>
  <inkml:trace contextRef="#ctx0" brushRef="#br0">0 0 16184 0 0,'0'0'1621'0'0,"12"11"-1467"0"0,-2-4-131 0 0,-9-5-9 0 0,1-1-1 0 0,-1 0 1 0 0,1 0-1 0 0,-1 0 1 0 0,1 0-1 0 0,-1 0 0 0 0,1 0 1 0 0,2 1-1 0 0,74 26 225 0 0,-61-22-202 0 0,0-1 0 0 0,22 5 1 0 0,-12-4-16 0 0,-12-4-244 0 0,-12-5 449 0 0,11 0-11236 0 0</inkml:trace>
</inkml:ink>
</file>

<file path=ppt/ink/ink3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1.167"/>
    </inkml:context>
    <inkml:brush xml:id="br0">
      <inkml:brushProperty name="width" value="0.05" units="cm"/>
      <inkml:brushProperty name="height" value="0.05" units="cm"/>
    </inkml:brush>
  </inkml:definitions>
  <inkml:trace contextRef="#ctx0" brushRef="#br0">0 0 14896 0 0,'0'0'1599'0'0,"0"2"-1439"0"0,0 3-180 0 0,0 0 0 0 0,0 0 0 0 0,1 0-1 0 0,-1 0 1 0 0,1 0 0 0 0,0-1-1 0 0,3 8 1 0 0,1 5-114 0 0,6 25 52 0 0,-6-27 131 0 0,-1 1 1 0 0,0 0-1 0 0,-1 0 0 0 0,1 24 0 0 0,-3-23 166 0 0,1 1 0 0 0,5 21 0 0 0,-2-10-168 0 0,4-2 175 0 0,0-1-739 0 0,-7-10-3310 0 0</inkml:trace>
</inkml:ink>
</file>

<file path=ppt/ink/ink3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1.746"/>
    </inkml:context>
    <inkml:brush xml:id="br0">
      <inkml:brushProperty name="width" value="0.05" units="cm"/>
      <inkml:brushProperty name="height" value="0.05" units="cm"/>
    </inkml:brush>
  </inkml:definitions>
  <inkml:trace contextRef="#ctx0" brushRef="#br0">6 0 13880 0 0,'0'0'1389'0'0,"12"11"-1545"0"0,-8-7 167 0 0,0 2 98 0 0,19 17 90 0 0,-21-21-199 0 0,0 0 0 0 0,0 1 0 0 0,0-1 0 0 0,-1 1 0 0 0,1 0 0 0 0,-1-1 0 0 0,1 1 0 0 0,-1 0 0 0 0,0 0 0 0 0,0 0 0 0 0,0 0 0 0 0,-1 0 0 0 0,1 5 0 0 0,6 17 0 0 0,-6-19 0 0 0,1-1 0 0 0,-1 1 0 0 0,0 0 0 0 0,-1 0 0 0 0,0-1 0 0 0,1 1 0 0 0,-2 8 0 0 0,0-5 0 0 0,1 0 0 0 0,2 14 0 0 0,1 8-872 0 0,-1 56 1 0 0,-3-52 614 0 0,-6 48 257 0 0,3-49 0 0 0,-7 30 338 0 0,1-6 166 0 0,1-30-370 0 0,8-20 1454 0 0,-9-13-1440 0 0,9 4-155 0 0,0 0 0 0 0,1 0-1 0 0,-1-1 1 0 0,0 1 0 0 0,1 0 0 0 0,-1 0 0 0 0,1-1 0 0 0,-1 1 0 0 0,1 0 0 0 0,0-1 0 0 0,0 1 0 0 0,-1 0 0 0 0,1-1 0 0 0,0-1 0 0 0,0 1-8 0 0,0-1-1 0 0,0 0 0 0 0,-1 1 0 0 0,1-1 0 0 0,-1 1 0 0 0,0 0 0 0 0,0-1 0 0 0,0 1 0 0 0,0-1 0 0 0,0 1 0 0 0,0 0 0 0 0,-1 0 0 0 0,1 0 0 0 0,-3-3 1 0 0,3 3 66 0 0,-1 0 0 0 0,1 1 1 0 0,0-1-1 0 0,0 0 1 0 0,0 0-1 0 0,1 0 1 0 0,-1 0-1 0 0,0 0 0 0 0,1-1 1 0 0,-1 1-1 0 0,1 0 1 0 0,0 0-1 0 0,-1-3 0 0 0,1 2-11 0 0,1 0-1 0 0,-1 1 1 0 0,0-1-1 0 0,1 1 0 0 0,0-1 1 0 0,-1 1-1 0 0,1-1 1 0 0,0 1-1 0 0,0-1 0 0 0,0 1 1 0 0,1 0-1 0 0,1-3 0 0 0,5-4-39 0 0,-7 8 0 0 0,-1 1 0 0 0,1-1 0 0 0,0 1 0 0 0,-1-1 0 0 0,1 1 0 0 0,-1-1 0 0 0,1 0 0 0 0,-1 1 0 0 0,0-1 0 0 0,1 0 0 0 0,-1 1 0 0 0,0-1 0 0 0,1 0 0 0 0,-1 1 0 0 0,0-1 0 0 0,0 0 0 0 0,1 0 0 0 0,-1-1 0 0 0,2 0 237 0 0,0-1-948 0 0</inkml:trace>
</inkml:ink>
</file>

<file path=ppt/ink/ink3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2.105"/>
    </inkml:context>
    <inkml:brush xml:id="br0">
      <inkml:brushProperty name="width" value="0.05" units="cm"/>
      <inkml:brushProperty name="height" value="0.05" units="cm"/>
    </inkml:brush>
  </inkml:definitions>
  <inkml:trace contextRef="#ctx0" brushRef="#br0">0 208 12064 0 0,'6'0'184'0'0,"-1"0"0"0"0,1 1 0 0 0,0-1 0 0 0,8 3 0 0 0,-11-2-145 0 0,-1-1 0 0 0,0 0 0 0 0,0 0 0 0 0,1 0 0 0 0,-1 0 0 0 0,0 0 1 0 0,0 0-1 0 0,0-1 0 0 0,3 0 0 0 0,13-2-30 0 0,19 3 663 0 0,67-10 0 0 0,-94 8-683 0 0,1-1 0 0 0,-2 0 0 0 0,1-1 0 0 0,12-6 0 0 0,7-4-76 0 0,-26 13 85 0 0,0-1-1 0 0,0 0 1 0 0,0 0 0 0 0,0 1-1 0 0,-1-2 1 0 0,1 1-1 0 0,-1 0 1 0 0,1 0 0 0 0,3-6-1 0 0,18-30-42 0 0,-18 29 43 0 0,0-1 1 0 0,9-11-1 0 0,38-34-129 0 0,-52 54-554 0 0,1-2-638 0 0</inkml:trace>
</inkml:ink>
</file>

<file path=ppt/ink/ink3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2.433"/>
    </inkml:context>
    <inkml:brush xml:id="br0">
      <inkml:brushProperty name="width" value="0.05" units="cm"/>
      <inkml:brushProperty name="height" value="0.05" units="cm"/>
    </inkml:brush>
  </inkml:definitions>
  <inkml:trace contextRef="#ctx0" brushRef="#br0">11 1 7488 0 0,'0'0'217'0'0,"-1"2"-6"0"0,-1 6 166 0 0,0 1 0 0 0,0 0 1 0 0,0 0-1 0 0,1 1 0 0 0,0-1 1 0 0,2 17-1 0 0,-1-19-86 0 0,9 175 306 0 0,-3-121-590 0 0,-5-38 2871 0 0,4-24-2820 0 0,-1-1 0 0 0,1 0 0 0 0,0 0 0 0 0,7-6 0 0 0,-7 5-14 0 0,32-25-91 0 0,6-5 416 0 0,-2 0-294 0 0,-8 5 8 0 0,-24 20-83 0 0,-2 2 0 0 0,1-1 13 0 0,-6 4-308 0 0,0 0-1 0 0,1 0 1 0 0,-1 0 0 0 0,0-1-1 0 0,-1 1 1 0 0,1-1 0 0 0,1-4-1 0 0,1-12-850 0 0,-8-6-6 0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38.906"/>
    </inkml:context>
    <inkml:brush xml:id="br0">
      <inkml:brushProperty name="width" value="0.05" units="cm"/>
      <inkml:brushProperty name="height" value="0.05" units="cm"/>
      <inkml:brushProperty name="color" value="#E71224"/>
    </inkml:brush>
  </inkml:definitions>
  <inkml:trace contextRef="#ctx0" brushRef="#br0">0 1 14568 0 0,'0'0'330'0'0,"0"0"45"0"0,0 0 20 0 0,0 0-38 0 0,0 0-120 0 0,0 0 343 0 0,1 0 175 0 0,54 30 2365 0 0,-40-14-3102 0 0,2 7-130 0 0,-15-20-474 0 0,6 5-2180 0 0,-7-7-3577 0 0</inkml:trace>
</inkml:ink>
</file>

<file path=ppt/ink/ink3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2.762"/>
    </inkml:context>
    <inkml:brush xml:id="br0">
      <inkml:brushProperty name="width" value="0.05" units="cm"/>
      <inkml:brushProperty name="height" value="0.05" units="cm"/>
    </inkml:brush>
  </inkml:definitions>
  <inkml:trace contextRef="#ctx0" brushRef="#br0">22 0 19807 0 0,'0'0'1512'0'0,"-11"11"-960"0"0,6-2-440 0 0,0-1-112 0 0,5 7 0 0 0,0-1 0 0 0,0 0-136 0 0,0 0-56 0 0,0 4 0 0 0,0 1-8 0 0,0 1-992 0 0,5-3-200 0 0,-5-3-40 0 0,5 6-3359 0 0,-5-6-673 0 0</inkml:trace>
</inkml:ink>
</file>

<file path=ppt/ink/ink3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3.153"/>
    </inkml:context>
    <inkml:brush xml:id="br0">
      <inkml:brushProperty name="width" value="0.05" units="cm"/>
      <inkml:brushProperty name="height" value="0.05" units="cm"/>
    </inkml:brush>
  </inkml:definitions>
  <inkml:trace contextRef="#ctx0" brushRef="#br0">0 0 12512 0 0,'0'0'726'0'0,"0"2"-595"0"0,1 0 107 0 0,-1 0 1 0 0,1 0-1 0 0,-1-1 1 0 0,1 1-1 0 0,0 0 1 0 0,-1-1 0 0 0,1 1-1 0 0,0-1 1 0 0,0 1-1 0 0,0-1 1 0 0,0 1-1 0 0,0-1 1 0 0,1 1-1 0 0,-1-1 1 0 0,0 0-1 0 0,1 0 1 0 0,2 2-1 0 0,2 2 175 0 0,-5-3-401 0 0,1 1 0 0 0,-1-1-1 0 0,1 0 1 0 0,-1-1 0 0 0,1 1-1 0 0,0 0 1 0 0,3 2 0 0 0,0 3-71 0 0,8 7 44 0 0,27 22 106 0 0,-37-34-78 0 0,-1-1-1 0 0,0 1 1 0 0,1 0-1 0 0,-1-1 1 0 0,6 3-1 0 0,-6-3-13 0 0,0 0 1 0 0,0 0-1 0 0,0 0 0 0 0,0 1 0 0 0,0-1 0 0 0,4 4 0 0 0,25 21 1 0 0,-24-20-49 0 0,0 0-1 0 0,1-1 1 0 0,10 5-1 0 0,10 7-280 0 0,-18-10 323 0 0,1 0 0 0 0,1-1-1 0 0,-1 0 1 0 0,24 8-1 0 0,50 9 1148 0 0,-76-21-987 0 0,38 8 713 0 0,33 8-420 0 0,-40-5-166 0 0,-37-13-200 0 0,0 0 2 0 0,-2 0 6 0 0,1 0 2 0 0,5 0-14 0 0,-5 0-165 0 0,3 0-2710 0 0</inkml:trace>
</inkml:ink>
</file>

<file path=ppt/ink/ink3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4.060"/>
    </inkml:context>
    <inkml:brush xml:id="br0">
      <inkml:brushProperty name="width" value="0.05" units="cm"/>
      <inkml:brushProperty name="height" value="0.05" units="cm"/>
    </inkml:brush>
  </inkml:definitions>
  <inkml:trace contextRef="#ctx0" brushRef="#br0">17 170 14832 0 0,'0'0'1121'0'0,"-2"-1"-761"0"0,-5-2-251 0 0,5 2-183 0 0,0-3-210 0 0,2 4 268 0 0,0 0 0 0 0,0-1 0 0 0,-1 1 1 0 0,1 0-1 0 0,0 0 0 0 0,0 0 0 0 0,0-1 1 0 0,-1 1-1 0 0,1 0 0 0 0,0 0 0 0 0,0-1 1 0 0,0 1-1 0 0,0 0 0 0 0,-1 0 0 0 0,1-1 0 0 0,0 1 1 0 0,0 0-1 0 0,0 0 0 0 0,0-1 0 0 0,0 1 1 0 0,0 0-1 0 0,0 0 0 0 0,0-1 0 0 0,0 1 1 0 0,0 0-1 0 0,0-1 0 0 0,0 1 0 0 0,0-4-72 0 0,0 1 0 0 0,0-1 1 0 0,0 1-1 0 0,1-1 0 0 0,-1 1 0 0 0,1 0 0 0 0,0-1 0 0 0,0 1 0 0 0,0 0 0 0 0,1-1 0 0 0,2-4 1 0 0,-1 3 133 0 0,1 0 1 0 0,0 0-1 0 0,1 0 1 0 0,9-8-1 0 0,4-5 722 0 0,-14 15-627 0 0,0 0 0 0 0,0 0 0 0 0,0 1 0 0 0,0-1 0 0 0,0 1 1 0 0,1 0-1 0 0,-1 1 0 0 0,0-1 0 0 0,9-1 0 0 0,21-10 847 0 0,-27 10-985 0 0,-1 0 0 0 0,1 1-1 0 0,0 0 1 0 0,-1 0 0 0 0,11 0-1 0 0,6-3-2 0 0,-18 5 0 0 0,-1-1 0 0 0,1 1 0 0 0,0 0 0 0 0,0 1 0 0 0,-1-1 0 0 0,1 1 0 0 0,0 0 0 0 0,-1 0 0 0 0,7 3 0 0 0,15 2 0 0 0,-20-5 1 0 0,0 1 0 0 0,0 0-1 0 0,1 1 1 0 0,-1-1 0 0 0,0 1-1 0 0,6 4 1 0 0,-5-3 10 0 0,-2-1 2 0 0,-1-1-1 0 0,1 1 1 0 0,-1 0-1 0 0,0 1 1 0 0,0-1-1 0 0,0 1 1 0 0,0 0-1 0 0,-1 0 1 0 0,0 0-1 0 0,0 0 1 0 0,0 1-1 0 0,0-1 1 0 0,0 1-1 0 0,-1 0 1 0 0,0 0-1 0 0,0-1 1 0 0,0 1-1 0 0,-1 1 1 0 0,0-1-1 0 0,0 0 1 0 0,0 0-1 0 0,0 0 0 0 0,-1 1 1 0 0,0 8-1 0 0,0-2 19 0 0,0 7 44 0 0,-1 0-1 0 0,-3 21 1 0 0,3 27 351 0 0,1-49-327 0 0,1-17-97 0 0,-1-1-1 0 0,0 0 0 0 0,0 0 0 0 0,0 0 1 0 0,0 0-1 0 0,0 0 0 0 0,0 1 0 0 0,0-1 0 0 0,0 0 1 0 0,0 0-1 0 0,0 0 0 0 0,0 0 0 0 0,0 0 1 0 0,0 1-1 0 0,0-1 0 0 0,0 0 0 0 0,0 0 0 0 0,0 0 1 0 0,0 0-1 0 0,0 1 0 0 0,0-1 0 0 0,0 0 1 0 0,0 0-1 0 0,0 0 0 0 0,0 0 0 0 0,0 0 1 0 0,0 1-1 0 0,0-1 0 0 0,0 0 0 0 0,0 0 0 0 0,0 0 1 0 0,0 0-1 0 0,-1 0 0 0 0,1 0 0 0 0,0 1 1 0 0,0-1-1 0 0,0 0 0 0 0,0 0 0 0 0,0 0 0 0 0,0 0 1 0 0,-1 0-1 0 0,1 0 0 0 0,0 0 0 0 0,0 0 1 0 0,-1 0-1 0 0,-1 2 4 0 0,1 13 149 0 0,0-11-106 0 0,-2 2-76 0 0,2-4-186 0 0</inkml:trace>
</inkml:ink>
</file>

<file path=ppt/ink/ink3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30:54.403"/>
    </inkml:context>
    <inkml:brush xml:id="br0">
      <inkml:brushProperty name="width" value="0.05" units="cm"/>
      <inkml:brushProperty name="height" value="0.05" units="cm"/>
    </inkml:brush>
  </inkml:definitions>
  <inkml:trace contextRef="#ctx0" brushRef="#br0">0 0 21279 0 0,'0'0'2138'0'0,"1"2"-1960"0"0,8 11-168 0 0,0-1-1 0 0,12 12 0 0 0,-11-12-34 0 0,0 0 0 0 0,9 14-1 0 0,-18-24-331 0 0,3 5-356 0 0</inkml:trace>
</inkml:ink>
</file>

<file path=ppt/ink/ink3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39.548"/>
    </inkml:context>
    <inkml:brush xml:id="br0">
      <inkml:brushProperty name="width" value="0.05" units="cm"/>
      <inkml:brushProperty name="height" value="0.05" units="cm"/>
    </inkml:brush>
  </inkml:definitions>
  <inkml:trace contextRef="#ctx0" brushRef="#br0">80 0 10304 0 0,'0'0'4032'0'0,"0"2"-3871"0"0,-2 2-135 0 0,1 1 0 0 0,0-1 0 0 0,1 0 1 0 0,-1 1-1 0 0,1-1 0 0 0,0 6 0 0 0,0-5-4 0 0,-1 1 1 0 0,1 0-1 0 0,-1-1 0 0 0,-2 10 1 0 0,-6 17-23 0 0,-8 55 0 0 0,1-1 0 0 0,-6 42 48 0 0,18-95-30 0 0,2-15-4 0 0,3 7-14 0 0,0-14 0 0 0,4-3 42 0 0,-3-6 24 0 0,1-1 0 0 0,-1 0 1 0 0,1 0-1 0 0,-1 0 0 0 0,1 0 0 0 0,-1 0 0 0 0,1 0 0 0 0,0-1 0 0 0,-1 1 0 0 0,1-1 0 0 0,0 0 1 0 0,3 0-1 0 0,38-4 270 0 0,-26 2-310 0 0,2 0 92 0 0,0 0 1 0 0,0-2 0 0 0,-1 0-1 0 0,1-1 1 0 0,19-9-1 0 0,-32 12 9 0 0,0 0 0 0 0,0 0 0 0 0,12 0 0 0 0,-14 1-38 0 0,1 0 0 0 0,0 0-1 0 0,0 0 1 0 0,0-1 0 0 0,7-3-1 0 0,-11 4-88 0 0,-1 1 0 0 0,11 1 0 0 0,-9-2 0 0 0,-1 1 0 0 0,0 0 0 0 0,1 1 0 0 0,-1-1 0 0 0,1 0 0 0 0,-1 1 0 0 0,0-1 0 0 0,1 1 0 0 0,3 1 0 0 0,0-1 0 0 0,3-1 12 0 0,-7 1 36 0 0,1 3-36 0 0,-1 1-12 0 0,-1-4-4 0 0,-1 0-1 0 0,1 0 1 0 0,-1 1-1 0 0,1-1 1 0 0,-1 0-1 0 0,1 1 1 0 0,-1-1-1 0 0,0 0 0 0 0,1 0 1 0 0,-1 1-1 0 0,0-1 1 0 0,0 1-1 0 0,0-1 1 0 0,0 0-1 0 0,0 1 1 0 0,-1-1-1 0 0,1 0 0 0 0,0 1 1 0 0,0-1-1 0 0,-1 2 1 0 0,-2 5-130 0 0,-6 32-334 0 0,-3 0 0 0 0,0-1 0 0 0,-19 38 0 0 0,0 1-26 0 0,18-45 464 0 0,7-20 31 0 0,0 1-1 0 0,-5 24 1 0 0,7-25-6 0 0,4-11 56 0 0,-1-1 1 0 0,1 1 0 0 0,-1-1 0 0 0,1 1 0 0 0,0-1 0 0 0,-1 0 0 0 0,1 1-1 0 0,0-1 1 0 0,0 1 0 0 0,0-1 0 0 0,1 4 0 0 0,-4 0 426 0 0,0 3 74 0 0,3-7-434 0 0,1 0-42 0 0,1 2-1 0 0,-1-1-12 0 0,0 1 0 0 0,1-1 0 0 0,-1 0 0 0 0,0 0 0 0 0,1 0 0 0 0,0 0 0 0 0,1 1 0 0 0,-2-2-45 0 0,0-1 0 0 0,0 0 0 0 0,0 0 1 0 0,0 1-1 0 0,0-1 0 0 0,0 0 0 0 0,0 0 0 0 0,0 0 0 0 0,0 0 0 0 0,0 0 0 0 0,0 0 0 0 0,0 0 0 0 0,-1-1 0 0 0,1 1 0 0 0,0 0 0 0 0,1-1 0 0 0,0 1 7 0 0,0 0 0 0 0,-1-1-1 0 0,1 1 1 0 0,0-1-1 0 0,-1 1 1 0 0,1-1-1 0 0,0 0 1 0 0,-1 1-1 0 0,1-1 1 0 0,-1 0-1 0 0,1 0 1 0 0,-1 0-1 0 0,0 0 1 0 0,2-2-1 0 0,21-14 291 0 0,0 0 228 0 0,5-10 167 0 0,-15 13-254 0 0,32-23-1 0 0,-35 31-306 0 0,-10 5-101 0 0,1 1 0 0 0,-1-1-1 0 0,0 0 1 0 0,1 0 0 0 0,-1 0 0 0 0,0 0-1 0 0,0 0 1 0 0,1 0 0 0 0,1-2 0 0 0,1-2 216 0 0,11-1-20 0 0,-14 5-347 0 0,4 12-2310 0 0,-4-9 2129 0 0,0 1 0 0 0,0-1 0 0 0,0 0 0 0 0,-1 1 0 0 0,1-1 0 0 0,-1 1 0 0 0,1-1 0 0 0,-1 1 0 0 0,0 3 0 0 0,0 20-1341 0 0</inkml:trace>
</inkml:ink>
</file>

<file path=ppt/ink/ink3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39.876"/>
    </inkml:context>
    <inkml:brush xml:id="br0">
      <inkml:brushProperty name="width" value="0.05" units="cm"/>
      <inkml:brushProperty name="height" value="0.05" units="cm"/>
    </inkml:brush>
  </inkml:definitions>
  <inkml:trace contextRef="#ctx0" brushRef="#br0">0 109 13216 0 0,'0'0'2624'0'0,"2"-1"-2112"0"0,27-16 1387 0 0,41-30 1 0 0,-66 44-1764 0 0,1-1 0 0 0,-1 1 0 0 0,0-1 0 0 0,0 1 0 0 0,4-8 0 0 0,-8 11-127 0 0,1 0-1 0 0,-1 0 1 0 0,0 0-1 0 0,0-1 1 0 0,0 1-1 0 0,0 0 1 0 0,0 0-1 0 0,0 0 0 0 0,1-1 1 0 0,-1 1-1 0 0,0 0 1 0 0,0 0-1 0 0,0 0 1 0 0,0 0-1 0 0,1 0 1 0 0,-1 0-1 0 0,0-1 0 0 0,0 1 1 0 0,0 0-1 0 0,1 0 1 0 0,-1 0-1 0 0,0 0 1 0 0,0 0-1 0 0,1 0 1 0 0,-1 0-1 0 0,0 0 1 0 0,0 0-1 0 0,0 0 0 0 0,1 0 1 0 0,-1 0-1 0 0,0 0 1 0 0,1 0-1 0 0,-1 0-52 0 0,0 0-1 0 0,0 0 1 0 0,0 0-1 0 0,1 0 0 0 0,-1 0 1 0 0,0 0-1 0 0,0 0 1 0 0,0 0-1 0 0,1 0 1 0 0,-1 0-1 0 0,0 0 1 0 0,0 0-1 0 0,1 0 0 0 0,-1 0 1 0 0,0 0-1 0 0,0 0 1 0 0,0 0-1 0 0,0 0 1 0 0,1 0-1 0 0,-1-1 0 0 0,0 1 1 0 0,0 0-1 0 0,0 0 1 0 0,0 0-1 0 0,1 0 1 0 0,-1 0-1 0 0,0-1 1 0 0,0 1-1 0 0,0 0 0 0 0,0 0 1 0 0,0 0-1 0 0,0-1 1 0 0,1 1-1 0 0,-1 0 1 0 0,0 0-1 0 0,4-9-1382 0 0</inkml:trace>
</inkml:ink>
</file>

<file path=ppt/ink/ink3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40.237"/>
    </inkml:context>
    <inkml:brush xml:id="br0">
      <inkml:brushProperty name="width" value="0.05" units="cm"/>
      <inkml:brushProperty name="height" value="0.05" units="cm"/>
    </inkml:brush>
  </inkml:definitions>
  <inkml:trace contextRef="#ctx0" brushRef="#br0">0 0 19079 0 0,'0'0'1112'0'0,"1"2"-917"0"0,2 3-202 0 0,0 0-1 0 0,1-1 1 0 0,-1 1-1 0 0,1-1 0 0 0,0 0 1 0 0,0 0-1 0 0,1 0 1 0 0,-1-1-1 0 0,1 0 1 0 0,0 1-1 0 0,-1-2 1 0 0,8 4-1 0 0,7 5-62 0 0,7 5 88 0 0,-1 0 0 0 0,24 22-1 0 0,-41-31-6 0 0,9 8-254 0 0,-17-13 123 0 0</inkml:trace>
</inkml:ink>
</file>

<file path=ppt/ink/ink3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41.049"/>
    </inkml:context>
    <inkml:brush xml:id="br0">
      <inkml:brushProperty name="width" value="0.05" units="cm"/>
      <inkml:brushProperty name="height" value="0.05" units="cm"/>
    </inkml:brush>
  </inkml:definitions>
  <inkml:trace contextRef="#ctx0" brushRef="#br0">0 193 17711 0 0,'0'0'764'0'0,"2"0"-624"0"0,7-1-121 0 0,0 0-1 0 0,0-1 1 0 0,11-3-1 0 0,5-1 52 0 0,-10 3 2 0 0,-1-1-1 0 0,16-7 0 0 0,15-4 195 0 0,-31 11-162 0 0,0-1 0 0 0,17-8-1 0 0,-6 2 13 0 0,-21 10-74 0 0,0-1 0 0 0,0-1 0 0 0,-1 1 0 0 0,1 0 0 0 0,-1-1 0 0 0,6-6 0 0 0,4-2 93 0 0,-11 10-124 0 0,18-15 397 0 0,30-17 0 0 0,-45 30-343 0 0,-1 0-1 0 0,0-1 1 0 0,0 1-1 0 0,6-7 1 0 0,-5 5 283 0 0,-4 4 264 0 0,-1 3-510 0 0,2 14-218 0 0,-1-13 52 0 0,-1 0-1 0 0,1 0 0 0 0,-1 0 1 0 0,0 0-1 0 0,1 0 1 0 0,-2 4-1 0 0,-50 223-2059 0 0,37-162 1708 0 0,-5 17-224 0 0,17-75 668 0 0,1-1-1 0 0,0 0 1 0 0,0 0-1 0 0,1 1 0 0 0,1 15 1 0 0,0 2 519 0 0,-1-23-478 0 0,0-1-1 0 0,0 0 1 0 0,0 0-1 0 0,1 0 1 0 0,0 0-1 0 0,-1 0 1 0 0,3 5-1 0 0,-3-7-46 0 0,1 0-1 0 0,-1 0 1 0 0,1 0-1 0 0,0 0 1 0 0,-1 0-1 0 0,1 0 1 0 0,0 0-1 0 0,0 0 0 0 0,-1-1 1 0 0,1 1-1 0 0,0 0 1 0 0,0 0-1 0 0,0-1 1 0 0,0 1-1 0 0,0-1 1 0 0,0 1-1 0 0,0-1 1 0 0,0 1-1 0 0,0-1 1 0 0,0 0-1 0 0,0 1 1 0 0,1-1-1 0 0,-1 0 1 0 0,0 0-1 0 0,0 0 1 0 0,2 0-1 0 0,5 0 119 0 0,1-1 0 0 0,0 0 0 0 0,-1-1 0 0 0,1 0 0 0 0,11-4 0 0 0,40-19 331 0 0,-57 24-443 0 0,33-18 371 0 0,11-4-50 0 0,-30 14-249 0 0,-15 8-89 0 0,1-1 0 0 0,-1 1 0 0 0,1 0 0 0 0,-1-1 0 0 0,1 1 0 0 0,-1 1 0 0 0,6-2 0 0 0,-7 1-7 0 0,1 1 1 0 0,-1 0-1 0 0,0-1 1 0 0,1 1-1 0 0,-1-1 1 0 0,1 0-1 0 0,-1 1 1 0 0,0-1-1 0 0,0 0 1 0 0,1 0-1 0 0,-1 0 1 0 0,0 0-1 0 0,2-2 1 0 0,-3 3-4 0 0,0 0 17 0 0,0-1-1 0 0,0 1 1 0 0,0 0-1 0 0,1 0 1 0 0,-1 0 0 0 0,0-1-1 0 0,0 1 1 0 0,0 0-1 0 0,0 0 1 0 0,1 0 0 0 0,-1-1-1 0 0,0 1 1 0 0,0 0 0 0 0,0 0-1 0 0,1 0 1 0 0,-1 0-1 0 0,0 0 1 0 0,0 0 0 0 0,0-1-1 0 0,1 1 1 0 0,-1 0-1 0 0,0 0 1 0 0,0 0 0 0 0,1 0-1 0 0,-1 0 1 0 0,0 0-1 0 0,0 0 1 0 0,1 0 0 0 0,-1 0-1 0 0,0 0 1 0 0,0 0-1 0 0,1 0 1 0 0,-1 0 0 0 0,0 0-1 0 0,0 0 1 0 0,1 0 0 0 0,-1 1-1 0 0,0-1 1 0 0,0 0-1 0 0,1 0 1 0 0,-1 0 0 0 0,0 0-1 0 0,0 0 1 0 0,0 0-1 0 0,1 1 1 0 0,-1-1 0 0 0,0 0-1 0 0,0 0 1 0 0,0 0-1 0 0,0 1 1 0 0,0-1 0 0 0,1 0-1 0 0,-1 0 1 0 0,0 0-1 0 0,0 1 1 0 0,0-1 0 0 0,0 0-1 0 0,0 0 1 0 0,0 1 0 0 0,0-1-1 0 0,0 0 1 0 0,0 1-1 0 0,1 16 402 0 0,-4-8-411 0 0,-1 1 1 0 0,0-1 0 0 0,0 0-1 0 0,-9 15 1 0 0,-6 13 1 0 0,-71 189-561 0 0,64-156 462 0 0,3-15-199 0 0,-1-1-1 0 0,-46 71 1 0 0,59-109 35 0 0,8-11 55 0 0,-1 0 1 0 0,1-1-1 0 0,0 1 1 0 0,1 1-1 0 0,-1-1 1 0 0,-2 9-1 0 0,5-12-69 0 0,15-1-1542 0 0,2-4 1735 0 0,1 1 0 0 0,-1 1 0 0 0,20 1 0 0 0,-22 0 67 0 0,7 4 7 0 0,-6 0 0 0 0,2-1 27 0 0,0 1-1 0 0,0 1 1 0 0,20 8-1 0 0,7 2 100 0 0,-31-11-85 0 0,41 14 109 0 0,-39-12 37 0 0,0-1 0 0 0,31 5 0 0 0,-15-3 19 0 0,-11-4-139 0 0,1-1 0 0 0,0-1 0 0 0,29-2 0 0 0,-13 0 15 0 0,-5 1 179 0 0,-1-2-1 0 0,40-7 0 0 0,-53 5-53 0 0,1-1-1 0 0,-1 0 0 0 0,0-2 0 0 0,33-16 0 0 0,-43 17-544 0 0,0 0 0 0 0,0-1-1 0 0,0 0 1 0 0,-1-1 0 0 0,0 1-1 0 0,-1-2 1 0 0,0 1-1 0 0,9-14 1 0 0,0-2-6624 0 0</inkml:trace>
</inkml:ink>
</file>

<file path=ppt/ink/ink3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41.377"/>
    </inkml:context>
    <inkml:brush xml:id="br0">
      <inkml:brushProperty name="width" value="0.05" units="cm"/>
      <inkml:brushProperty name="height" value="0.05" units="cm"/>
    </inkml:brush>
  </inkml:definitions>
  <inkml:trace contextRef="#ctx0" brushRef="#br0">0 1 19263 0 0,'0'0'992'0'0,"6"9"-992"0"0,-1-4 0 0 0,6 4 0 0 0,-6-6 0 0 0,6 8 0 0 0,-6-8 0 0 0,0 8 0 0 0,6-7-96 0 0,-6 6 0 0 0,6-1 8 0 0,-6-5 0 0 0,6 6-296 0 0,-6-1-64 0 0,0-4-16 0 0,1 4-7023 0 0</inkml:trace>
</inkml:ink>
</file>

<file path=ppt/ink/ink3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41.752"/>
    </inkml:context>
    <inkml:brush xml:id="br0">
      <inkml:brushProperty name="width" value="0.05" units="cm"/>
      <inkml:brushProperty name="height" value="0.05" units="cm"/>
    </inkml:brush>
  </inkml:definitions>
  <inkml:trace contextRef="#ctx0" brushRef="#br0">1 0 19663 0 0,'0'0'720'0'0,"2"0"-464"0"0,22 2-342 0 0,-1 1-1 0 0,0 1 0 0 0,0 1 1 0 0,40 15-1 0 0,-57-19 117 0 0,0 1 0 0 0,-1 0 1 0 0,1 1-1 0 0,-1-1 0 0 0,1 1 0 0 0,-1 0 0 0 0,0 1 1 0 0,0-1-1 0 0,0 1 0 0 0,-1 0 0 0 0,1 0 0 0 0,-1 0 1 0 0,5 7-1 0 0,-1 1-178 0 0,0 1 0 0 0,0 0 0 0 0,-2 0 0 0 0,7 17 0 0 0,9 7-138 0 0,-20-32 330 0 0,1 1 0 0 0,0-1 0 0 0,0 0 0 0 0,0 0 0 0 0,1 0 0 0 0,-1-1 0 0 0,8 7 0 0 0,10 13-32 0 0,-17-16 3 0 0,-3-6 466 0 0,4-13-482 0 0,2-5-1076 0 0,0 0 0 0 0,6-26 0 0 0,1-1-1945 0 0,-3 15 941 0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39.235"/>
    </inkml:context>
    <inkml:brush xml:id="br0">
      <inkml:brushProperty name="width" value="0.05" units="cm"/>
      <inkml:brushProperty name="height" value="0.05" units="cm"/>
      <inkml:brushProperty name="color" value="#E71224"/>
    </inkml:brush>
  </inkml:definitions>
  <inkml:trace contextRef="#ctx0" brushRef="#br0">1 0 17359 0 0,'0'0'396'0'0,"0"0"52"0"0,0 0 30 0 0,0 0-57 0 0,1 0-276 0 0,2 0-118 0 0,17 9 80 0 0,-12-5-97 0 0,5 6-16 0 0,-11-8-219 0 0,0-1 1 0 0,0 1-1 0 0,0 0 1 0 0,1-1-1 0 0,-1 1 0 0 0,0-1 1 0 0,1 0-1 0 0,-1 0 0 0 0,0 0 1 0 0,1 0-1 0 0,0 0 0 0 0,-1 0 1 0 0,1-1-1 0 0,-1 1 0 0 0,1-1 1 0 0,0 0-1 0 0,-1 0 1 0 0,1 0-1 0 0,0 0 225 0 0,7-3-1421 0 0</inkml:trace>
</inkml:ink>
</file>

<file path=ppt/ink/ink3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42.081"/>
    </inkml:context>
    <inkml:brush xml:id="br0">
      <inkml:brushProperty name="width" value="0.05" units="cm"/>
      <inkml:brushProperty name="height" value="0.05" units="cm"/>
    </inkml:brush>
  </inkml:definitions>
  <inkml:trace contextRef="#ctx0" brushRef="#br0">1 156 13344 0 0,'11'-6'920'0'0,"-6"4"-707"0"0,0 1 0 0 0,0 1 0 0 0,0-1 0 0 0,0 1 1 0 0,0 0-1 0 0,0 0 0 0 0,1 1 0 0 0,5 0 1 0 0,-4 0 73 0 0,0 0 1 0 0,0 0 0 0 0,0-1 0 0 0,11-1 0 0 0,74-10 1541 0 0,-55 8-563 0 0,66-15 0 0 0,-74 11-679 0 0,-17 5-244 0 0,0-1 0 0 0,23-9 0 0 0,-14 3-327 0 0,27-14-16 0 0,-35 16 0 0 0,22-9 0 0 0,-9 6 0 0 0,-11 5 0 0 0,-15 5 1 0 0,1 0-1 0 0,-1 0 1 0 0,0-1-1 0 0,1 1 1 0 0,-1 0 0 0 0,1 0-1 0 0,-1 0 1 0 0,0-1-1 0 0,1 1 1 0 0,-1 0-1 0 0,1-1 1 0 0,-1 1-1 0 0,0 0 1 0 0,0-1-1 0 0,1 1 1 0 0,-1 0-1 0 0,0-1 1 0 0,0 1 0 0 0,1 0-1 0 0,-1-1 1 0 0,0 1-1 0 0,0-1 1 0 0,2-1-17 0 0,8 1-165 0 0,-8 1-779 0 0,-2-2-353 0 0,0-10-78 0 0</inkml:trace>
</inkml:ink>
</file>

<file path=ppt/ink/ink3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42.409"/>
    </inkml:context>
    <inkml:brush xml:id="br0">
      <inkml:brushProperty name="width" value="0.05" units="cm"/>
      <inkml:brushProperty name="height" value="0.05" units="cm"/>
    </inkml:brush>
  </inkml:definitions>
  <inkml:trace contextRef="#ctx0" brushRef="#br0">0 1 17327 0 0,'0'0'3976'0'0,"0"2"-4408"0"0,2 9 356 0 0,-1 0 1 0 0,2 0-1 0 0,-1 0 0 0 0,2 0 0 0 0,6 16 0 0 0,5 16-61 0 0,83 413-136 0 0,-86-388 258 0 0,48 310-8 0 0,-15-84-7 0 0,24 204 287 0 0,-17-102-313 0 0,36 76 922 0 0,-70-378-240 0 0,0 42 253 0 0,-6-33 412 0 0,-11-97-1018 0 0,-1 1 1 0 0,1 0 0 0 0,-1 0 0 0 0,-1 9 0 0 0,1-16-260 0 0,0 0 0 0 0,-1 0 0 0 0,1 0 0 0 0,0 1 0 0 0,0-1 0 0 0,0 0 0 0 0,0 0 0 0 0,0 0 0 0 0,0 0 0 0 0,0 0 0 0 0,0 1 0 0 0,0-1 0 0 0,0 0 0 0 0,0 0 0 0 0,0 0 0 0 0,-1 0 0 0 0,1 0 0 0 0,0 0 0 0 0,0 0 0 0 0,0 0 0 0 0,0 0 0 0 0,0 1 1 0 0,0-1-1 0 0,-1 0 0 0 0,1 0 0 0 0,0 0 0 0 0,0 0 0 0 0,0 0 0 0 0,0 0 0 0 0,0 0 0 0 0,-1 0 0 0 0,1 0 0 0 0,0 0 0 0 0,0 0 0 0 0,0 0 0 0 0,0 0 0 0 0,0 0 0 0 0,-1 0 0 0 0,1 0 0 0 0,0 0 0 0 0,0 0 0 0 0,0 0 0 0 0,0-1 0 0 0,0 1 0 0 0,-1 0 0 0 0,1 0 0 0 0,0 0 0 0 0,-9-5 380 0 0,3 2-338 0 0,1 0-61 0 0,0 1 1 0 0,0-1 0 0 0,1 0 0 0 0,-1 0 0 0 0,1 0 0 0 0,0-1 0 0 0,0 1-1 0 0,0-1 1 0 0,0 0 0 0 0,1 0 0 0 0,-4-6 0 0 0,-1-2-218 0 0,1 0 1 0 0,0 0-1 0 0,-7-18 1 0 0,-1-6-241 0 0</inkml:trace>
</inkml:ink>
</file>

<file path=ppt/ink/ink3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5.863"/>
    </inkml:context>
    <inkml:brush xml:id="br0">
      <inkml:brushProperty name="width" value="0.05" units="cm"/>
      <inkml:brushProperty name="height" value="0.05" units="cm"/>
    </inkml:brush>
  </inkml:definitions>
  <inkml:trace contextRef="#ctx0" brushRef="#br0">1 28 15048 0 0,'0'0'3399'0'0,"0"2"-3265"0"0,0-2-98 0 0,0 0-1 0 0,-1 1 1 0 0,1-1 0 0 0,0 0 0 0 0,0 1-1 0 0,0-1 1 0 0,0 0 0 0 0,0 1 0 0 0,0-1-1 0 0,0 0 1 0 0,0 1 0 0 0,0-1 0 0 0,0 0-1 0 0,0 1 1 0 0,0-1 0 0 0,0 0 0 0 0,0 1-1 0 0,1-1 1 0 0,-1 0 0 0 0,0 1 0 0 0,0-1-1 0 0,0 0 1 0 0,0 0 0 0 0,1 1 0 0 0,-1-1-1 0 0,0 0 1 0 0,0 0 0 0 0,1 1 0 0 0,-1-1-1 0 0,0 0 1 0 0,0 0 0 0 0,1 1 0 0 0,-1-1-1 0 0,0 0 1 0 0,1 0 0 0 0,-1 0 0 0 0,1 0-1 0 0,1 1 27 0 0,-1 0-1 0 0,1-1 1 0 0,0 0 0 0 0,0 0-1 0 0,0 1 1 0 0,0-1-1 0 0,4-1 1 0 0,-1 1 83 0 0,1-1 0 0 0,-1 0 1 0 0,1 0-1 0 0,-1-1 0 0 0,8-2 0 0 0,-4 1 5 0 0,1 0 0 0 0,-1 0 0 0 0,1 1-1 0 0,-1 0 1 0 0,1 0 0 0 0,19 1 0 0 0,-14 0-117 0 0,25-5 0 0 0,-21 3-24 0 0,0 0 0 0 0,0 1 0 0 0,0 1 0 0 0,0 1-1 0 0,34 3 1 0 0,-27-1 29 0 0,49-2-1 0 0,-28-1 292 0 0,94 1 803 0 0,-42 10-1014 0 0,18-1 212 0 0,-91-9-325 0 0,95-4 54 0 0,-87 1-343 0 0,54 4 0 0 0,-30 0 90 0 0,-38-1 560 0 0,38 4 0 0 0,-14-1-176 0 0,-15-2-152 0 0,54 1-742 0 0,7 1 2157 0 0,-51-1-1731 0 0,45-3-1 0 0,36 2 25 0 0,63 22 974 0 0,-142-17-711 0 0,-26-3-561 0 0,29 1-1 0 0,44 3 592 0 0,-2 0 370 0 0,36-1-409 0 0,18-3 91 0 0,-19 3 346 0 0,38 3-53 0 0,271 19-1218 0 0,-309-23 1284 0 0,-70-5-349 0 0,130 4 182 0 0,-32 6-573 0 0,-86-5 99 0 0,117-5 0 0 0,-150-3 191 0 0,0 2 0 0 0,0 2 0 0 0,49 6 0 0 0,54 7 0 0 0,5-1 0 0 0,-45-7 0 0 0,38 2 0 0 0,-27-2 0 0 0,-62-4 59 0 0,-23-1 36 0 0,1 0 1 0 0,0 2-1 0 0,38 8 0 0 0,-31-3-127 0 0,0-1 1 0 0,1-2-1 0 0,0-1 0 0 0,0-1 0 0 0,28-1 1 0 0,-43-2 16 0 0,173 4-244 0 0,51 1 807 0 0,-174-5-508 0 0,96-9-5 0 0,-47 3-121 0 0,-74 2-5 0 0,0 2 0 0 0,56 5 0 0 0,116 15 105 0 0,-140-13 20 0 0,-1-3 0 0 0,97-9 0 0 0,47 5-162 0 0,-115 4 132 0 0,-20 1-6 0 0,29-1 58 0 0,-27-3-61 0 0,18-3 156 0 0,194-1 562 0 0,-185 6-682 0 0,-59-3-101 0 0,-31 1 64 0 0,-1 0 1 0 0,1 1 0 0 0,22 4-1 0 0,-22-3 30 0 0,-1 0 0 0 0,1-1 0 0 0,-1 0 1 0 0,23-5-1 0 0,-7 2-13 0 0,74-15-11 0 0,255-29 0 0 0,-230 32 130 0 0,210 2 0 0 0,-159-2-7 0 0,-48 1-122 0 0,-128 14-1 0 0,204-8 0 0 0,-82 2 0 0 0,-84 2 0 0 0,21 0 0 0 0,71-5-336 0 0,21-2 856 0 0,-150 11-309 0 0,-5-1-190 0 0,-1 1-1 0 0,1 0 0 0 0,0 1 1 0 0,0-1-1 0 0,0 0 1 0 0,0 1-1 0 0,0-1 1 0 0,0 1-1 0 0,0-1 0 0 0,0 1 1 0 0,1 1-1 0 0,-1-2 21 0 0,0 1-1 0 0,0-1 1 0 0,0 1 0 0 0,0-1-1 0 0,0 0 1 0 0,0 0 0 0 0,0 1-1 0 0,0-1 1 0 0,0-1 0 0 0,0 1-1 0 0,0 0 1 0 0,0 0-1 0 0,0-1 1 0 0,0 1 0 0 0,0-1-1 0 0,2-1 1 0 0,4 0 209 0 0,4 1-179 0 0,-3 2-59 0 0,0 3-87 0 0,-7-3-306 0 0</inkml:trace>
</inkml:ink>
</file>

<file path=ppt/ink/ink3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7.161"/>
    </inkml:context>
    <inkml:brush xml:id="br0">
      <inkml:brushProperty name="width" value="0.05" units="cm"/>
      <inkml:brushProperty name="height" value="0.05" units="cm"/>
    </inkml:brush>
  </inkml:definitions>
  <inkml:trace contextRef="#ctx0" brushRef="#br0">0 0 15744 0 0,'0'0'2131'0'0,"7"6"-1931"0"0,-4-7-214 0 0,19 6 318 0 0,-13-4-283 0 0,-7-1 32 0 0,-1 0 1 0 0,2 3-33 0 0,0-2 22 0 0,4 3-21 0 0,5-3-275 0 0</inkml:trace>
</inkml:ink>
</file>

<file path=ppt/ink/ink3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7.630"/>
    </inkml:context>
    <inkml:brush xml:id="br0">
      <inkml:brushProperty name="width" value="0.05" units="cm"/>
      <inkml:brushProperty name="height" value="0.05" units="cm"/>
    </inkml:brush>
  </inkml:definitions>
  <inkml:trace contextRef="#ctx0" brushRef="#br0">1 79 15168 0 0,'0'0'1855'0'0,"11"-10"-1647"0"0,37-22-421 0 0,-40 28 285 0 0,-1-1-1 0 0,1 1 1 0 0,0 1-1 0 0,0-1 1 0 0,16-4-1 0 0,-18 6-18 0 0,0 1 0 0 0,0-1 0 0 0,0 1-1 0 0,0 0 1 0 0,0 0 0 0 0,0 0 0 0 0,1 1-1 0 0,-1 0 1 0 0,0 1 0 0 0,9 1-1 0 0,-13-2 32 0 0,3 11 92 0 0,-1-3-158 0 0,0 1 0 0 0,0 0-1 0 0,-1 0 1 0 0,2 10-1 0 0,-3-9 2 0 0,-1-1 0 0 0,-1 0 1 0 0,1 1-1 0 0,-3 11 0 0 0,1 6 35 0 0,-4 8 39 0 0,3-27-60 0 0,1 1 0 0 0,-1 14 0 0 0,1-3 9 0 0,-4 24 1 0 0,-11 8 165 0 0,12-40-209 0 0,0-2-1 0 0,-1 1 1 0 0,-11 18-1 0 0,8-16-251 0 0,-2 1-509 0 0,4-4 316 0 0</inkml:trace>
</inkml:ink>
</file>

<file path=ppt/ink/ink3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7.958"/>
    </inkml:context>
    <inkml:brush xml:id="br0">
      <inkml:brushProperty name="width" value="0.05" units="cm"/>
      <inkml:brushProperty name="height" value="0.05" units="cm"/>
    </inkml:brush>
  </inkml:definitions>
  <inkml:trace contextRef="#ctx0" brushRef="#br0">0 0 16264 0 0,'0'0'2843'0'0,"2"0"-2760"0"0,6 1-28 0 0,5 6-45 0 0,-8-3-90 0 0,3 0 65 0 0,-7-3 8 0 0,13 21 67 0 0,-3-5 34 0 0,16 13-492 0 0,-21-23 24 0 0,4-1-2 0 0</inkml:trace>
</inkml:ink>
</file>

<file path=ppt/ink/ink3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8.287"/>
    </inkml:context>
    <inkml:brush xml:id="br0">
      <inkml:brushProperty name="width" value="0.05" units="cm"/>
      <inkml:brushProperty name="height" value="0.05" units="cm"/>
    </inkml:brush>
  </inkml:definitions>
  <inkml:trace contextRef="#ctx0" brushRef="#br0">0 0 19047 0 0,'0'0'822'0'0,"2"0"-706"0"0,3 1-216 0 0,-1 1 0 0 0,0-1 0 0 0,1 1 0 0 0,-1 0 0 0 0,0 0-1 0 0,0 0 1 0 0,5 4 0 0 0,8 4-89 0 0,-9-6 167 0 0,1 2-1 0 0,-1-1 1 0 0,-1 1-1 0 0,1 1 1 0 0,-1-1-1 0 0,0 1 1 0 0,-1 0-1 0 0,1 1 0 0 0,9 15 1 0 0,17 18 19 0 0,-21-27 3 0 0,23 21 0 0 0,-12-11 2 0 0,-17-18-15 0 0,0 0 1 0 0,0 0 0 0 0,1 0 0 0 0,9 6-1 0 0,21 11 2 0 0,-14-8 11 0 0,0-1-1 0 0,30 13 1 0 0,-45-24 0 0 0,19 9 0 0 0,0-1 0 0 0,1-1 0 0 0,56 10 0 0 0,-25-7 12 0 0,-43-8-103 0 0,0-2 0 0 0,0 0 0 0 0,30 2 0 0 0,-37-5-101 0 0</inkml:trace>
</inkml:ink>
</file>

<file path=ppt/ink/ink3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8.631"/>
    </inkml:context>
    <inkml:brush xml:id="br0">
      <inkml:brushProperty name="width" value="0.05" units="cm"/>
      <inkml:brushProperty name="height" value="0.05" units="cm"/>
    </inkml:brush>
  </inkml:definitions>
  <inkml:trace contextRef="#ctx0" brushRef="#br0">0 0 22463 0 0,'0'0'1664'0'0,"6"14"-2048"0"0,4-5-104 0 0,1-4-24 0 0,-1 4 0 0 0,1-3-1008 0 0,5 2-208 0 0,0 1-32 0 0</inkml:trace>
</inkml:ink>
</file>

<file path=ppt/ink/ink3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8.974"/>
    </inkml:context>
    <inkml:brush xml:id="br0">
      <inkml:brushProperty name="width" value="0.05" units="cm"/>
      <inkml:brushProperty name="height" value="0.05" units="cm"/>
    </inkml:brush>
  </inkml:definitions>
  <inkml:trace contextRef="#ctx0" brushRef="#br0">0 1 17839 0 0,'0'0'2474'0'0,"1"1"-2340"0"0,68 104-499 0 0,-58-87 363 0 0,-1-1-1 0 0,-1 2 1 0 0,-1-1 0 0 0,9 34-1 0 0,11 21-180 0 0,-15-42 62 0 0,15 31-918 0 0,-17-40-483 0 0,-10-21 237 0 0</inkml:trace>
</inkml:ink>
</file>

<file path=ppt/ink/ink3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9.568"/>
    </inkml:context>
    <inkml:brush xml:id="br0">
      <inkml:brushProperty name="width" value="0.05" units="cm"/>
      <inkml:brushProperty name="height" value="0.05" units="cm"/>
    </inkml:brush>
  </inkml:definitions>
  <inkml:trace contextRef="#ctx0" brushRef="#br0">1 0 11912 0 0,'0'0'1024'0'0,"0"2"-971"0"0,1 5-42 0 0,2 2-11 0 0,-1 1 0 0 0,3 2 0 0 0,0-5 0 0 0,-4-5-3 0 0,0 0 1 0 0,1-1-1 0 0,-1 1 0 0 0,0 0 1 0 0,1-1-1 0 0,0 1 1 0 0,-1-1-1 0 0,3 2 1 0 0,1 2-59 0 0,-3-2 53 0 0,1-1 0 0 0,-1 1 1 0 0,1-1-1 0 0,-1 0 0 0 0,1 1 1 0 0,0-1-1 0 0,0 0 1 0 0,0 0-1 0 0,0-1 0 0 0,4 3 1 0 0,1 0 43 0 0,-2-1-33 0 0,0 1 0 0 0,-1 0 0 0 0,1 0 0 0 0,-1 0 0 0 0,0 1 0 0 0,0 0 0 0 0,0 0 0 0 0,-1 1 0 0 0,1-1 0 0 0,-1 1 0 0 0,-1 0 0 0 0,1 0 0 0 0,-1 0 0 0 0,0 0 0 0 0,0 1 0 0 0,-1-1 0 0 0,3 13 0 0 0,6 37 111 0 0,-8-42-93 0 0,0 0 1 0 0,-1 0-1 0 0,0 0 1 0 0,-1 20 0 0 0,0-25-9 0 0,0-7-7 0 0,0 0 1 0 0,0 0-1 0 0,-1 0 0 0 0,0 0 1 0 0,1 1-1 0 0,-1-1 1 0 0,0 0-1 0 0,0 1 1 0 0,0 5 2954 0 0,-16-4-1830 0 0,8-3-897 0 0,-1 1 0 0 0,1-1 0 0 0,-1 0 0 0 0,1 0 0 0 0,-1-1-1 0 0,1 0 1 0 0,-1-1 0 0 0,1 0 0 0 0,-1 0 0 0 0,-16-6-1 0 0,14 6 166 0 0,9 2-327 0 0,-1-1 361 0 0,-8-7-1805 0 0,6 0-436 0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39.516"/>
    </inkml:context>
    <inkml:brush xml:id="br0">
      <inkml:brushProperty name="width" value="0.05" units="cm"/>
      <inkml:brushProperty name="height" value="0.05" units="cm"/>
      <inkml:brushProperty name="color" value="#E71224"/>
    </inkml:brush>
  </inkml:definitions>
  <inkml:trace contextRef="#ctx0" brushRef="#br0">1 1 20903 0 0,'0'0'472'0'0,"0"0"68"0"0,0 0 35 0 0,0 0-64 0 0,1 1-333 0 0,2 3-155 0 0,1-1 0 0 0,0 1 0 0 0,0-1 0 0 0,0 0 0 0 0,0 0 0 0 0,1 0 0 0 0,-1-1 0 0 0,1 0 0 0 0,0 0 0 0 0,0 0 1 0 0,0 0-1 0 0,0 0 0 0 0,0-1 0 0 0,0 0 0 0 0,3 0-23 0 0,-3 0-100 0 0,9 0-1744 0 0,1 0-4617 0 0,-5 3-67 0 0</inkml:trace>
</inkml:ink>
</file>

<file path=ppt/ink/ink3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19.928"/>
    </inkml:context>
    <inkml:brush xml:id="br0">
      <inkml:brushProperty name="width" value="0.05" units="cm"/>
      <inkml:brushProperty name="height" value="0.05" units="cm"/>
    </inkml:brush>
  </inkml:definitions>
  <inkml:trace contextRef="#ctx0" brushRef="#br0">1 342 14600 0 0,'0'0'1457'0'0,"6"-1"-1314"0"0,-2-1-129 0 0,0 0 1 0 0,0-1 0 0 0,0 1 0 0 0,0-1 0 0 0,5-4-1 0 0,9-7 146 0 0,17-9 171 0 0,-2-1 0 0 0,0-2 0 0 0,-2-2 0 0 0,31-34 0 0 0,-47 44-247 0 0,23-33 0 0 0,-11 12-121 0 0,-15 10-2175 0 0,-8 21 206 0 0</inkml:trace>
</inkml:ink>
</file>

<file path=ppt/ink/ink3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0.256"/>
    </inkml:context>
    <inkml:brush xml:id="br0">
      <inkml:brushProperty name="width" value="0.05" units="cm"/>
      <inkml:brushProperty name="height" value="0.05" units="cm"/>
    </inkml:brush>
  </inkml:definitions>
  <inkml:trace contextRef="#ctx0" brushRef="#br0">0 0 12928 0 0,'9'30'747'0'0,"-6"-21"-700"0"0,-1 0 1 0 0,1-1-1 0 0,8 16 1 0 0,-2-7 153 0 0,-7-12-128 0 0,0 0 0 0 0,1 0 0 0 0,0 0 0 0 0,0-1 1 0 0,0 1-1 0 0,1-1 0 0 0,-1 1 0 0 0,1-1 0 0 0,0-1 0 0 0,0 1 0 0 0,7 5 1 0 0,-9-9-73 0 0,3 4 19 0 0,1-1 0 0 0,1 0 0 0 0,-1 0 0 0 0,0-1 0 0 0,9 3 0 0 0,-8-2-60 0 0,-6-2 65 0 0,-1-1 0 0 0,1 1-1 0 0,0-1 1 0 0,-1 1 0 0 0,1-1 0 0 0,0 0-1 0 0,-1 1 1 0 0,1-1 0 0 0,0 0 0 0 0,0 0-1 0 0,-1 0 1 0 0,1 0 0 0 0,1 1 0 0 0,-2-1-24 0 0,1 0 1 0 0,-1 0 0 0 0,1 0 0 0 0,-1-1-1 0 0,1 1 1 0 0,-1 0 0 0 0,0 0 0 0 0,1 0 0 0 0,-1 0-1 0 0,1 0 1 0 0,-1-1 0 0 0,0 1 0 0 0,1 0-1 0 0,-1 0 1 0 0,1-1 0 0 0,-1 1 0 0 0,0 0 0 0 0,0-1-1 0 0,1 1 1 0 0,-1 0 0 0 0,0-1 0 0 0,1 1 0 0 0,-1 0-1 0 0,0-1 1 0 0,0 1 0 0 0,1-1 0 0 0,0-1 34 0 0,7-4 275 0 0,-7 5-204 0 0,1 0-1 0 0,0-1 1 0 0,-1 1-1 0 0,0 0 1 0 0,1-1-1 0 0,-1 1 1 0 0,0-1-1 0 0,1 1 1 0 0,-1-1-1 0 0,0 0 1 0 0,0 0-1 0 0,0 1 1 0 0,0-3-1 0 0,1 0 43 0 0,0 1 0 0 0,0 0 0 0 0,0 0 0 0 0,1-1 0 0 0,-1 1 0 0 0,1 0 0 0 0,0 1 0 0 0,3-4 0 0 0,-6 6-143 0 0,0 0 0 0 0,0 0 0 0 0,0 0-1 0 0,0 0 1 0 0,1 0 0 0 0,-1 0-1 0 0,0 0 1 0 0,0 0 0 0 0,0 0-1 0 0,0 0 1 0 0,0-1 0 0 0,0 1 0 0 0,0 0-1 0 0,0 0 1 0 0,1 0 0 0 0,-1 0-1 0 0,0 0 1 0 0,0 0 0 0 0,0 0 0 0 0,0-1-1 0 0,0 1 1 0 0,0 0 0 0 0,0 0-1 0 0,0 0 1 0 0,0 0 0 0 0,0 0-1 0 0,0 0 1 0 0,0-1 0 0 0,0 1 0 0 0,0 0-1 0 0,0 0 1 0 0,0 0 0 0 0,0 0-1 0 0,0 0 1 0 0,0 0 0 0 0,0-1 0 0 0,0 1-1 0 0,0 0 1 0 0,0 0 0 0 0,0 0-1 0 0,0 0 1 0 0,0-5 47 0 0,15-5 126 0 0,-11 9-205 0 0,-3 1-108 0 0</inkml:trace>
</inkml:ink>
</file>

<file path=ppt/ink/ink3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0.600"/>
    </inkml:context>
    <inkml:brush xml:id="br0">
      <inkml:brushProperty name="width" value="0.05" units="cm"/>
      <inkml:brushProperty name="height" value="0.05" units="cm"/>
    </inkml:brush>
  </inkml:definitions>
  <inkml:trace contextRef="#ctx0" brushRef="#br0">0 1 19455 0 0,'0'0'976'0'0,"6"14"-848"0"0,-6 4 0 0 0,5 1-8 0 0,0-1 0 0 0,1 1-120 0 0,-1-5-104 0 0,0 4 16 0 0,0-4 8 0 0,1 0-464 0 0,4-5-88 0 0,-4-4-16 0 0</inkml:trace>
</inkml:ink>
</file>

<file path=ppt/ink/ink3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0.944"/>
    </inkml:context>
    <inkml:brush xml:id="br0">
      <inkml:brushProperty name="width" value="0.05" units="cm"/>
      <inkml:brushProperty name="height" value="0.05" units="cm"/>
    </inkml:brush>
  </inkml:definitions>
  <inkml:trace contextRef="#ctx0" brushRef="#br0">1 0 18063 0 0,'0'0'1054'0'0,"11"8"-844"0"0,10 3-163 0 0,-3-2 8 0 0,-10-6-37 0 0,-1 1-1 0 0,1-1 1 0 0,7 6 0 0 0,12 6-37 0 0,-8-7-88 0 0,77 39-148 0 0,-83-40 255 0 0,1-1 0 0 0,0-1 0 0 0,0 0 0 0 0,0 0 0 0 0,21 3 0 0 0,9 2 0 0 0,-26-5 190 0 0,0 0 0 0 0,1-1 0 0 0,36 1 0 0 0,-13 4 458 0 0,-31-8-584 0 0,0 0 0 0 0,17 5 0 0 0,-26-5-42 0 0,9 0 65 0 0,-1 0 0 0 0,0-1-1 0 0,20-1 1 0 0,-1 0 386 0 0,-24 1-465 0 0,-1 0 1 0 0,1-1-1 0 0,0 1 1 0 0,8-3-1 0 0,-3-2-252 0 0</inkml:trace>
</inkml:ink>
</file>

<file path=ppt/ink/ink3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1.272"/>
    </inkml:context>
    <inkml:brush xml:id="br0">
      <inkml:brushProperty name="width" value="0.05" units="cm"/>
      <inkml:brushProperty name="height" value="0.05" units="cm"/>
    </inkml:brush>
  </inkml:definitions>
  <inkml:trace contextRef="#ctx0" brushRef="#br0">0 0 14416 0 0,'0'0'844'0'0,"0"3"-696"0"0,2 10-199 0 0,-1 1 0 0 0,1-1 1 0 0,1 0-1 0 0,1 0 0 0 0,0-1 1 0 0,8 19-1 0 0,4 12-34 0 0,-10-27 141 0 0,15 25 0 0 0,-13-25 32 0 0,12 27 0 0 0,28 78-408 0 0,-33-95-130 0 0,-14-25 196 0 0</inkml:trace>
</inkml:ink>
</file>

<file path=ppt/ink/ink3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1.632"/>
    </inkml:context>
    <inkml:brush xml:id="br0">
      <inkml:brushProperty name="width" value="0.05" units="cm"/>
      <inkml:brushProperty name="height" value="0.05" units="cm"/>
    </inkml:brush>
  </inkml:definitions>
  <inkml:trace contextRef="#ctx0" brushRef="#br0">1 1 16863 0 0,'0'0'366'0'0,"3"0"-5"0"0,6 0-323 0 0,0 1-1 0 0,0 0 0 0 0,0 0 1 0 0,9 3-1 0 0,-14-3-16 0 0,-1 0-1 0 0,1 0 1 0 0,-1 1-1 0 0,0-1 1 0 0,1 1-1 0 0,-1-1 1 0 0,0 1-1 0 0,0 0 1 0 0,0 0-1 0 0,0 1 1 0 0,-1-1-1 0 0,1 0 1 0 0,-1 1-1 0 0,3 3 1 0 0,10 16-74 0 0,-2 1 0 0 0,-1 0 0 0 0,10 25 0 0 0,-4 1-28 0 0,13 61 0 0 0,-11-50-223 0 0,-19-54 304 0 0,1-1 0 0 0,0 1 0 0 0,6 9 0 0 0,4 14 0 0 0,-1-7 11 0 0,-1-3 42 0 0,-9-17-43 0 0,0 0 0 0 0,0 0 0 0 0,0-1 0 0 0,0 1-1 0 0,0 0 1 0 0,0-1 0 0 0,1 1 0 0 0,-1-1-1 0 0,0 1 1 0 0,1-1 0 0 0,-1 0 0 0 0,1 0 0 0 0,0 1-1 0 0,1 0 1 0 0,-2-2 43 0 0,-1 1 1 0 0,1 3-44 0 0,3 0-20 0 0,-3-3-45 0 0,8-21-597 0 0,-3-17 465 0 0,-6 9 99 0 0</inkml:trace>
</inkml:ink>
</file>

<file path=ppt/ink/ink3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1.960"/>
    </inkml:context>
    <inkml:brush xml:id="br0">
      <inkml:brushProperty name="width" value="0.05" units="cm"/>
      <inkml:brushProperty name="height" value="0.05" units="cm"/>
    </inkml:brush>
  </inkml:definitions>
  <inkml:trace contextRef="#ctx0" brushRef="#br0">11 1 14672 0 0,'0'0'636'0'0,"0"2"-524"0"0,4 37-99 0 0,0 10-14 0 0,-3 10 1 0 0,0-3 0 0 0,-7 65 0 0 0,2-63 351 0 0,-1 6 252 0 0,2-43-440 0 0,0 31-1 0 0,4-48-92 0 0,2 2 20 0 0,-2-5 94 0 0,-1 2-59 0 0,0-3-116 0 0,0 1 0 0 0,0-1 0 0 0,0 0 1 0 0,0 1-1 0 0,0-1 0 0 0,0 0 0 0 0,0 1 0 0 0,0-1 0 0 0,0 0 0 0 0,0 1 1 0 0,0-1-1 0 0,0 1 0 0 0,0-1 0 0 0,0 0 0 0 0,0 1 0 0 0,0-1 0 0 0,0 0 1 0 0,1 0-1 0 0,-1 1 0 0 0,0-1 0 0 0,0 0 0 0 0,0 1 0 0 0,1-1 0 0 0,9 5 115 0 0,-8-4-103 0 0,-1 0 0 0 0,1 0 0 0 0,-1-1 0 0 0,1 1 0 0 0,-1 0 0 0 0,1-1 0 0 0,-1 1 0 0 0,1-1 0 0 0,-1 0 0 0 0,1 0 0 0 0,0 1 0 0 0,-1-1 0 0 0,1 0 0 0 0,-1 0 0 0 0,1-1 0 0 0,0 1 0 0 0,-1 0 0 0 0,1 0 0 0 0,1-1 0 0 0,8-3 133 0 0,-9 4-117 0 0,0-1 1 0 0,0 1-1 0 0,0-1 1 0 0,0 0-1 0 0,0 0 1 0 0,0 0-1 0 0,0 0 1 0 0,0 0-1 0 0,3-3 0 0 0,-3 2 11 0 0,1 1 0 0 0,-1-1 0 0 0,0 1 0 0 0,1-1 0 0 0,-1 1 0 0 0,1 0 0 0 0,0 0 0 0 0,-1 0 0 0 0,1 0 0 0 0,0 0 0 0 0,4 0 0 0 0,6-5 514 0 0,-7 3-318 0 0,22-5 558 0 0,-26 8-698 0 0,0-1-17 0 0,2-1-115 0 0,0 0 0 0 0,1 0-1 0 0,-1 1 1 0 0,7-2 0 0 0,-9 3 154 0 0,-1-1-19 0 0,5-1-103 0 0,-4 1-99 0 0</inkml:trace>
</inkml:ink>
</file>

<file path=ppt/ink/ink3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2.288"/>
    </inkml:context>
    <inkml:brush xml:id="br0">
      <inkml:brushProperty name="width" value="0.05" units="cm"/>
      <inkml:brushProperty name="height" value="0.05" units="cm"/>
    </inkml:brush>
  </inkml:definitions>
  <inkml:trace contextRef="#ctx0" brushRef="#br0">1 98 17655 0 0,'0'0'903'0'0,"1"-1"-715"0"0,61-21 1057 0 0,-15 8-501 0 0,-37 12-625 0 0,-8 1-88 0 0,0 1 1 0 0,-1 0-1 0 0,1 0 1 0 0,0-1-1 0 0,0 1 1 0 0,-1-1-1 0 0,1 0 0 0 0,0 1 1 0 0,-1-1-1 0 0,1 0 1 0 0,1-1-1 0 0,-1-1 21 0 0,1 0-9 0 0,12-5 156 0 0,-1 2-174 0 0,-12 3-21 0 0,1 0-8 0 0,10-3 5 0 0,-2 1-1 0 0,-2-4 0 0 0,-3 5-82 0 0,-5 4-354 0 0</inkml:trace>
</inkml:ink>
</file>

<file path=ppt/ink/ink3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2.648"/>
    </inkml:context>
    <inkml:brush xml:id="br0">
      <inkml:brushProperty name="width" value="0.05" units="cm"/>
      <inkml:brushProperty name="height" value="0.05" units="cm"/>
    </inkml:brush>
  </inkml:definitions>
  <inkml:trace contextRef="#ctx0" brushRef="#br0">1 75 18959 0 0,'0'0'1104'0'0,"11"0"-769"0"0,-8 0-296 0 0,0-1 0 0 0,-1 1 0 0 0,1-1 0 0 0,0 1 0 0 0,-1-1 0 0 0,1 0 0 0 0,4-2 0 0 0,14-5 178 0 0,-15 7-185 0 0,-1-1-1 0 0,0 0 0 0 0,0-1 0 0 0,0 1 0 0 0,0-1 0 0 0,0 0 0 0 0,-1 0 1 0 0,6-4-1 0 0,12-8 210 0 0,-7 3 101 0 0,-13 11-222 0 0,3-4-2940 0 0</inkml:trace>
</inkml:ink>
</file>

<file path=ppt/ink/ink3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2.975"/>
    </inkml:context>
    <inkml:brush xml:id="br0">
      <inkml:brushProperty name="width" value="0.05" units="cm"/>
      <inkml:brushProperty name="height" value="0.05" units="cm"/>
    </inkml:brush>
  </inkml:definitions>
  <inkml:trace contextRef="#ctx0" brushRef="#br0">0 1 19727 0 0,'0'0'1095'0'0,"1"2"-1014"0"0,4 8-65 0 0,0 0 0 0 0,0-1-1 0 0,13 15 1 0 0,1 5-148 0 0,-7-7-74 0 0,-1 0 1 0 0,-1 1-1 0 0,-2 0 1 0 0,10 36-1 0 0,-5 16-417 0 0,-12-61-491 0 0,0-16 1169 0 0,0 0 1 0 0,0 0-1 0 0,1 0 1 0 0,-1 0 0 0 0,1 0-1 0 0,-1 1 1 0 0,1-1-1 0 0,-1 0 1 0 0,1 1-1 0 0,0 0 1 0 0,3-3-1 0 0,0 1-47 0 0,0 1 0 0 0,0-1 0 0 0,1 1 0 0 0,-1 0-1 0 0,1 0 1 0 0,-1 0 0 0 0,1 1 0 0 0,0 0 0 0 0,0 0-1 0 0,9 0 1 0 0,5 1 7 0 0,34 5 0 0 0,-41-3 13 0 0,25 5 10 0 0,-36-6-29 0 0,1 0 0 0 0,-1 0 0 0 0,1 0 0 0 0,-1 0 0 0 0,1 0 0 0 0,-1 1 0 0 0,0-1 1 0 0,1 1-1 0 0,-1 0 0 0 0,0 0 0 0 0,3 4 0 0 0,-4-5 12 0 0,1 0-1 0 0,-1 0 1 0 0,-1 1 0 0 0,1-1-1 0 0,0 1 1 0 0,0-1 0 0 0,0 1-1 0 0,-1-1 1 0 0,1 1-1 0 0,-1 0 1 0 0,1-1 0 0 0,-1 1-1 0 0,0 0 1 0 0,0-1 0 0 0,0 1-1 0 0,0 0 1 0 0,0-1 0 0 0,0 1-1 0 0,-1 3 1 0 0,0-2 37 0 0,0-1 1 0 0,0 1-1 0 0,0 0 1 0 0,-1-1-1 0 0,1 1 0 0 0,-1-1 1 0 0,-3 4-1 0 0,0 0 47 0 0,2-2-48 0 0,0-1 1 0 0,0 0-1 0 0,-1-1 0 0 0,1 1 0 0 0,-1-1 0 0 0,1 1 0 0 0,-1-1 0 0 0,0 0 0 0 0,0 0 0 0 0,0-1 0 0 0,-4 2 0 0 0,-17 8 289 0 0,17-6-150 0 0,-1 0-1 0 0,1-1 0 0 0,-1 0 1 0 0,0-1-1 0 0,0 0 1 0 0,0 0-1 0 0,0-1 1 0 0,0 0-1 0 0,-1-1 1 0 0,1 0-1 0 0,0 0 1 0 0,-12-1-1 0 0,7 1-653 0 0,12-2-257 0 0,0-1 362 0 0,-7-5-529 0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40.063"/>
    </inkml:context>
    <inkml:brush xml:id="br0">
      <inkml:brushProperty name="width" value="0.05" units="cm"/>
      <inkml:brushProperty name="height" value="0.05" units="cm"/>
      <inkml:brushProperty name="color" value="#E71224"/>
    </inkml:brush>
  </inkml:definitions>
  <inkml:trace contextRef="#ctx0" brushRef="#br0">1 0 16152 0 0,'0'0'365'0'0,"0"0"56"0"0,0 0 24 0 0,0 0-55 0 0,0 0-218 0 0,0 0 14 0 0,6 0 482 0 0,-1 1-598 0 0,0-1-1 0 0,0 1 0 0 0,0 0 0 0 0,0 0 0 0 0,0 1 0 0 0,0-1 0 0 0,0 1 0 0 0,0 0 1 0 0,-1 1-1 0 0,1-1 0 0 0,-1 1 0 0 0,1 0 0 0 0,1 1-69 0 0,79 17 637 0 0,-82-20-591 0 0,3 0-312 0 0,-1 0 1 0 0,0 0-1 0 0,0-1 0 0 0,0 0 1 0 0,0 0-1 0 0,1 0 1 0 0,-1 0-1 0 0,0-1 0 0 0,0 0 1 0 0,0 0-1 0 0,0 0 0 0 0,0 0 1 0 0,0-1-1 0 0,1-1 266 0 0,4-4-1302 0 0</inkml:trace>
</inkml:ink>
</file>

<file path=ppt/ink/ink3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4.367"/>
    </inkml:context>
    <inkml:brush xml:id="br0">
      <inkml:brushProperty name="width" value="0.05" units="cm"/>
      <inkml:brushProperty name="height" value="0.05" units="cm"/>
    </inkml:brush>
  </inkml:definitions>
  <inkml:trace contextRef="#ctx0" brushRef="#br0">87 0 19535 0 0,'0'0'979'0'0,"2"1"-1027"0"0,8 2-62 0 0,15-1 89 0 0,-22-2 27 0 0,6 3-14 0 0,6 4 74 0 0,-14-7-63 0 0,0 0 0 0 0,1 0-1 0 0,-1 1 1 0 0,0-1-1 0 0,0 1 1 0 0,0-1-1 0 0,0 1 1 0 0,0-1 0 0 0,0 1-1 0 0,0 0 1 0 0,0 0-1 0 0,0-1 1 0 0,0 1 0 0 0,2 2-1 0 0,0-1 13 0 0,0-2-9 0 0,-3 0-6 0 0,1 0 0 0 0,0 0 0 0 0,-1 1 1 0 0,1-1-1 0 0,0 0 0 0 0,-1 0 0 0 0,1 0 0 0 0,-1 1 0 0 0,1-1 1 0 0,0 0-1 0 0,-1 1 0 0 0,1-1 0 0 0,-1 0 0 0 0,1 1 0 0 0,-1-1 1 0 0,1 1-1 0 0,-1-1 0 0 0,1 1 0 0 0,-1-1 0 0 0,0 1 1 0 0,1-1-1 0 0,-1 1 0 0 0,1-1 0 0 0,-1 1 0 0 0,1 1 0 0 0,3 4-68 0 0,0 0 0 0 0,0 0 0 0 0,-1 1 0 0 0,1-1 0 0 0,-1 1 0 0 0,-1 0 0 0 0,1 0 0 0 0,-1 0 0 0 0,0 1 0 0 0,-1-1 0 0 0,0 0 0 0 0,0 1 0 0 0,-1 11 0 0 0,0-10-117 0 0,1 34-804 0 0,-2 1 0 0 0,-14 82 0 0 0,4-54 223 0 0,2-9 81 0 0,5-48 594 0 0,2-4 67 0 0,-1-1 1 0 0,1 1-1 0 0,1 0 1 0 0,0-1-1 0 0,0 1 1 0 0,1 0-1 0 0,2 16 1 0 0,4 20 1378 0 0,-6-46-1278 0 0,2 6 442 0 0,-1 1 0 0 0,2 14 0 0 0,-2-21-267 0 0,1 1-178 0 0,0-1-1 0 0,0 0 1 0 0,0 0-1 0 0,0 0 1 0 0,0 0-1 0 0,0-1 1 0 0,0 1 0 0 0,0 0-1 0 0,0-1 1 0 0,0 0-1 0 0,1 1 1 0 0,-1-1-1 0 0,0 0 1 0 0,0 0-1 0 0,0 0 1 0 0,5-1 0 0 0,40-8 911 0 0,-40 8-908 0 0,5-2 152 0 0,1-1 0 0 0,0 0-1 0 0,-1-1 1 0 0,0 0 0 0 0,0-1-1 0 0,-1 0 1 0 0,18-12 0 0 0,5-6 404 0 0,-24 18-452 0 0,-1 0 1 0 0,-1 0 0 0 0,1-1-1 0 0,-1 0 1 0 0,15-16-1 0 0,-23 21-144 0 0,1 1-1 0 0,0 0 1 0 0,0 0-1 0 0,-1 0 1 0 0,1 0-1 0 0,0 0 1 0 0,0 0-1 0 0,0 1 1 0 0,0-1-1 0 0,2-1 1 0 0,-3 2-29 0 0,1 0 0 0 0,-1 0 1 0 0,0 0-1 0 0,0 0 1 0 0,0 0-1 0 0,0 0 0 0 0,1 0 1 0 0,-1 0-1 0 0,0 1 0 0 0,0-1 1 0 0,0 0-1 0 0,0 0 1 0 0,1 0-1 0 0,-1 0 0 0 0,0 0 1 0 0,0 0-1 0 0,0 0 0 0 0,0 0 1 0 0,0 1-1 0 0,0-1 1 0 0,0 0-1 0 0,1 0 0 0 0,-1 0 1 0 0,0 0-1 0 0,0 0 0 0 0,0 1 1 0 0,0-1-1 0 0,0 0 1 0 0,0 0-1 0 0,0 0 0 0 0,0 0 1 0 0,0 1-1 0 0,0-1 0 0 0,0 0 1 0 0,0 0-1 0 0,0 0 1 0 0,0 1-1 0 0,0-1 0 0 0,0 0 1 0 0,0 0-1 0 0,0 0 0 0 0,-4 31 106 0 0,2-24-297 0 0,-3 25-365 0 0,-2 0-1 0 0,-1-1 1 0 0,-2 0 0 0 0,0 0-1 0 0,-18 32 1 0 0,-107 155-1623 0 0,134-217 2158 0 0,-46 62-545 0 0,-7 10 84 0 0,-23 37-167 0 0,2-6-407 0 0,66-91-56 0 0,-1 0 0 0 0,-21 21 1 0 0,41-48-7548 0 0,-5 8 8428 0 0,9-8-1 0 0,11-15 1018 0 0,-21 25-359 0 0,-1 0 0 0 0,1 0 0 0 0,-1 1 0 0 0,1-1 0 0 0,8-5 0 0 0,2-1 796 0 0,-6 3-734 0 0,0 1-1 0 0,0 0 0 0 0,1 1 0 0 0,16-9 1 0 0,25-4 2339 0 0,-48 18-2610 0 0,1-1 1 0 0,-1 1 0 0 0,1-1-1 0 0,-1 1 1 0 0,1 0 0 0 0,-1 0-1 0 0,1 0 1 0 0,3 1 0 0 0,2-1-3 0 0,32 3 291 0 0,-27-2-300 0 0,1 0 0 0 0,18-1-1 0 0,-4-3-5 0 0,45-7 124 0 0,-31 5 523 0 0,-15 0-128 0 0,-21 5-596 0 0,0-1-1 0 0,1-1 1 0 0,-1 1 0 0 0,10-5-1 0 0,-6 3-87 0 0,-1 0-1 0 0,1 0 0 0 0,13-1 1 0 0,-1 0 34 0 0,3-2-6 0 0,-17 3-51 0 0,0-1 0 0 0,0 1-1 0 0,13-3 1 0 0,-1 0-220 0 0,15-3 507 0 0,-21 4-288 0 0,-12 5-23 0 0,0-1-1 0 0,-1 1 1 0 0,1-1-1 0 0,-1 0 0 0 0,1 0 1 0 0,-1 0-1 0 0,1 1 1 0 0,-1-1-1 0 0,1-1 1 0 0,-1 1-1 0 0,0 0 1 0 0,0 0-1 0 0,1 0 1 0 0,0-2-1 0 0,0 1 3 0 0,0 0-1 0 0,0 1 1 0 0,0 0 0 0 0,0-1-1 0 0,0 1 1 0 0,1 0 0 0 0,2-1-1 0 0,8-4 2 0 0,23-13-81 0 0,-15 10-64 0 0</inkml:trace>
</inkml:ink>
</file>

<file path=ppt/ink/ink3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4.711"/>
    </inkml:context>
    <inkml:brush xml:id="br0">
      <inkml:brushProperty name="width" value="0.05" units="cm"/>
      <inkml:brushProperty name="height" value="0.05" units="cm"/>
    </inkml:brush>
  </inkml:definitions>
  <inkml:trace contextRef="#ctx0" brushRef="#br0">1 126 22463 0 0,'0'0'964'0'0,"2"0"-765"0"0,13 3 69 0 0,-14-3-251 0 0,1 1-1 0 0,0-1 0 0 0,-1 1 1 0 0,1-1-1 0 0,0 0 1 0 0,0 0-1 0 0,-1 0 0 0 0,1 0 1 0 0,0 0-1 0 0,0 0 0 0 0,-1 0 1 0 0,1 0-1 0 0,0-1 0 0 0,-1 1 1 0 0,1-1-1 0 0,0 1 0 0 0,-1-1 1 0 0,1 0-1 0 0,0 1 1 0 0,1-2-1 0 0,23-20-353 0 0,-19 15 301 0 0,0 1 1 0 0,0 0-1 0 0,0 1 1 0 0,1 0-1 0 0,14-7 0 0 0,1 2 36 0 0,-11 6 0 0 0,-1 0 0 0 0,0-2 0 0 0,15-8 0 0 0,-22 12 68 0 0,-1-1 0 0 0,1 1-1 0 0,0 0 1 0 0,0 0 0 0 0,0 1-1 0 0,1-1 1 0 0,4-1 0 0 0,2 0-398 0 0,-2 0-222 0 0,-8 3-36 0 0</inkml:trace>
</inkml:ink>
</file>

<file path=ppt/ink/ink3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5.039"/>
    </inkml:context>
    <inkml:brush xml:id="br0">
      <inkml:brushProperty name="width" value="0.05" units="cm"/>
      <inkml:brushProperty name="height" value="0.05" units="cm"/>
    </inkml:brush>
  </inkml:definitions>
  <inkml:trace contextRef="#ctx0" brushRef="#br0">0 1 18895 0 0,'0'0'2632'0'0,"6"11"-2408"0"0,7 19-123 0 0,2-1-1 0 0,22 34 0 0 0,-13-23-83 0 0,-7-15-4 0 0,37 43 0 0 0,-35-45-83 0 0,0 1 1 0 0,19 31-1 0 0,55 94-1501 0 0,-82-127 557 0 0,-10-20 440 0 0</inkml:trace>
</inkml:ink>
</file>

<file path=ppt/ink/ink3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5.461"/>
    </inkml:context>
    <inkml:brush xml:id="br0">
      <inkml:brushProperty name="width" value="0.05" units="cm"/>
      <inkml:brushProperty name="height" value="0.05" units="cm"/>
    </inkml:brush>
  </inkml:definitions>
  <inkml:trace contextRef="#ctx0" brushRef="#br0">1 234 17799 0 0,'0'0'771'0'0,"6"0"-614"0"0,13-2-157 0 0,20-3 0 0 0,-15 2 0 0 0,-5 0 0 0 0,-1 0 0 0 0,0-1 0 0 0,0-1 0 0 0,31-13 0 0 0,-24 8-4 0 0,-6 2 70 0 0,0-1 1 0 0,0 0-1 0 0,29-20 1 0 0,21-16 282 0 0,-42 29-225 0 0,-7 5-3 0 0,0 1 0 0 0,1 1 1 0 0,0 1-1 0 0,0 1 0 0 0,1 1 0 0 0,0 1 0 0 0,31-3 0 0 0,-49 7-80 0 0,-1 1 0 0 0,1 0 0 0 0,0 0 0 0 0,0 1 0 0 0,-1-1 0 0 0,1 1 0 0 0,0-1 0 0 0,0 1 0 0 0,-1 0 0 0 0,1 1 0 0 0,-1-1 0 0 0,1 1 0 0 0,-1-1 0 0 0,0 1 0 0 0,1 0 0 0 0,-1 0 0 0 0,0 1 0 0 0,0-1 0 0 0,0 1 0 0 0,-1-1 0 0 0,1 1 0 0 0,-1 0 0 0 0,1 0 0 0 0,-1 0 0 0 0,0 0 0 0 0,0 1 0 0 0,0-1 0 0 0,-1 0 0 0 0,1 1 0 0 0,-1-1 0 0 0,1 5 0 0 0,4 14 26 0 0,-1 1-1 0 0,-1-1 0 0 0,-2 1 0 0 0,1 33 0 0 0,0-6-50 0 0,-1-17 16 0 0,-2 0 1 0 0,-1-1-1 0 0,-7 47 0 0 0,-2 19-238 0 0,5-46 151 0 0,4-38 9 0 0,-4 25 0 0 0,-5 25-237 0 0,1-25-56 0 0,7-27-723 0 0,-8 23-1 0 0,8-31-335 0 0,-7 3-59 0 0</inkml:trace>
</inkml:ink>
</file>

<file path=ppt/ink/ink3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5.789"/>
    </inkml:context>
    <inkml:brush xml:id="br0">
      <inkml:brushProperty name="width" value="0.05" units="cm"/>
      <inkml:brushProperty name="height" value="0.05" units="cm"/>
    </inkml:brush>
  </inkml:definitions>
  <inkml:trace contextRef="#ctx0" brushRef="#br0">8 1 19927 0 0,'0'0'432'0'0,"-1"1"-4"0"0,-1 2-411 0 0,1 0 1 0 0,1 0-1 0 0,-1 0 0 0 0,0 1 0 0 0,1-1 0 0 0,-1 0 0 0 0,1 0 0 0 0,0 0 0 0 0,0 0 1 0 0,1 5-1 0 0,6 35-48 0 0,-3-26 45 0 0,43 169-254 0 0,8-24 156 0 0,-41-124-2 0 0,10 34-545 0 0,-10-26-1820 0 0,31 64 0 0 0,-44-108 1155 0 0</inkml:trace>
</inkml:ink>
</file>

<file path=ppt/ink/ink3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6.149"/>
    </inkml:context>
    <inkml:brush xml:id="br0">
      <inkml:brushProperty name="width" value="0.05" units="cm"/>
      <inkml:brushProperty name="height" value="0.05" units="cm"/>
    </inkml:brush>
  </inkml:definitions>
  <inkml:trace contextRef="#ctx0" brushRef="#br0">1 2 20391 0 0,'0'0'1187'0'0,"1"0"-974"0"0,16-1-202 0 0,-6 1 224 0 0,1 0 0 0 0,0 1 0 0 0,13 2 0 0 0,-20-4-187 0 0,19 9-55 0 0,-16-5-238 0 0,2 1-2734 0 0</inkml:trace>
</inkml:ink>
</file>

<file path=ppt/ink/ink3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6.477"/>
    </inkml:context>
    <inkml:brush xml:id="br0">
      <inkml:brushProperty name="width" value="0.05" units="cm"/>
      <inkml:brushProperty name="height" value="0.05" units="cm"/>
    </inkml:brush>
  </inkml:definitions>
  <inkml:trace contextRef="#ctx0" brushRef="#br0">1 347 20031 0 0,'0'0'728'0'0,"1"-1"-433"0"0,77-41 1057 0 0,-58 32-1267 0 0,-1-2-1 0 0,-1 0 1 0 0,1-1-1 0 0,-2-1 1 0 0,0 0 0 0 0,-1-1-1 0 0,0-1 1 0 0,20-28-1 0 0,6-15-12 0 0,-30 44-71 0 0,18-21-79 0 0,-19 26-3 0 0,-1 4 63 0 0,1-3 18 0 0,-2 1-16 0 0,-8 6-70 0 0,1 1-46 0 0,7-7-18 0 0</inkml:trace>
  <inkml:trace contextRef="#ctx0" brushRef="#br0" timeOffset="1">11 589 21943 0 0,'1'9'1123'0'0,"8"12"-628"0"0,-6-12-445 0 0,-1 0 0 0 0,2-1 0 0 0,-1 1 0 0 0,2-1 0 0 0,-1 0 0 0 0,1 0 0 0 0,0 0 0 0 0,0 0 0 0 0,9 8 0 0 0,1 3-24 0 0,-11-14-21 0 0,0 0-1 0 0,1 0 0 0 0,0 0 1 0 0,0 0-1 0 0,6 3 1 0 0,31 28-304 0 0,-41-34-42 0 0</inkml:trace>
</inkml:ink>
</file>

<file path=ppt/ink/ink3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6.805"/>
    </inkml:context>
    <inkml:brush xml:id="br0">
      <inkml:brushProperty name="width" value="0.05" units="cm"/>
      <inkml:brushProperty name="height" value="0.05" units="cm"/>
    </inkml:brush>
  </inkml:definitions>
  <inkml:trace contextRef="#ctx0" brushRef="#br0">1 1 21887 0 0,'0'0'935'0'0,"5"7"-750"0"0,10 0-185 0 0,-12-5-4 0 0,0 0 0 0 0,0 0 0 0 0,0 0-1 0 0,1 0 1 0 0,-1-1 0 0 0,4 2-1 0 0,11 5-25 0 0,43 15-150 0 0,-46-16 161 0 0,0-1-1 0 0,0 0 1 0 0,1-1-1 0 0,-1 0 1 0 0,31 3-1 0 0,-6-4-13 0 0,72 3-73 0 0,-63-6 118 0 0,4 0 80 0 0,0-3 1 0 0,54-8 0 0 0,-53 2 253 0 0,-25 5-214 0 0,-1-2 0 0 0,40-11 0 0 0,-46 11-86 0 0,-16 4-41 0 0,1-1 0 0 0,-1 1-1 0 0,0-1 1 0 0,0-1 0 0 0,0 1 0 0 0,8-5 0 0 0,-8 3-122 0 0,-2-5-1127 0 0,-3 8 1032 0 0,0-8-679 0 0</inkml:trace>
</inkml:ink>
</file>

<file path=ppt/ink/ink3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7.149"/>
    </inkml:context>
    <inkml:brush xml:id="br0">
      <inkml:brushProperty name="width" value="0.05" units="cm"/>
      <inkml:brushProperty name="height" value="0.05" units="cm"/>
    </inkml:brush>
  </inkml:definitions>
  <inkml:trace contextRef="#ctx0" brushRef="#br0">1 43 24455 0 0,'0'0'1424'0'0,"1"0"-1172"0"0,14 0-231 0 0,-6 1-20 0 0,0-1 0 0 0,0 0 0 0 0,-1-1 0 0 0,1 0 0 0 0,0 0 0 0 0,16-6 0 0 0,10-2-1 0 0,-28 8 0 0 0,0-1 0 0 0,-1 0 0 0 0,9-3 0 0 0,-8 4 2 0 0,-1 0-2 0 0,20-10-12 0 0,-24 10-51 0 0</inkml:trace>
</inkml:ink>
</file>

<file path=ppt/ink/ink3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49:27.493"/>
    </inkml:context>
    <inkml:brush xml:id="br0">
      <inkml:brushProperty name="width" value="0.05" units="cm"/>
      <inkml:brushProperty name="height" value="0.05" units="cm"/>
    </inkml:brush>
  </inkml:definitions>
  <inkml:trace contextRef="#ctx0" brushRef="#br0">0 0 22463 0 0,'0'0'819'0'0,"2"1"-511"0"0,48 20-84 0 0,-31-13-122 0 0,-1 0 0 0 0,26 15-1 0 0,13 10-519 0 0,-36-19 164 0 0</inkml:trace>
  <inkml:trace contextRef="#ctx0" brushRef="#br0" timeOffset="1">432 962 22303 0 0,'0'0'1952'0'0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40.344"/>
    </inkml:context>
    <inkml:brush xml:id="br0">
      <inkml:brushProperty name="width" value="0.05" units="cm"/>
      <inkml:brushProperty name="height" value="0.05" units="cm"/>
      <inkml:brushProperty name="color" value="#E71224"/>
    </inkml:brush>
  </inkml:definitions>
  <inkml:trace contextRef="#ctx0" brushRef="#br0">1 0 17167 0 0,'0'0'500'0'0,"0"0"0"0"0,1 0-305 0 0,63 4 256 0 0,-32 4 71 0 0,-1-7-423 0 0,2-2-1843 0 0,-23-3-4618 0 0</inkml:trace>
</inkml:ink>
</file>

<file path=ppt/ink/ink3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51:11.522"/>
    </inkml:context>
    <inkml:brush xml:id="br0">
      <inkml:brushProperty name="width" value="0.05" units="cm"/>
      <inkml:brushProperty name="height" value="0.05" units="cm"/>
    </inkml:brush>
  </inkml:definitions>
  <inkml:trace contextRef="#ctx0" brushRef="#br0">0 64 10784 0 0,'0'0'3269'0'0,"1"10"-2906"0"0,1-6-332 0 0,0-1 1 0 0,0 1-1 0 0,0-1 1 0 0,0 1-1 0 0,0-1 1 0 0,6 5-1 0 0,-7-7 14 0 0,0 0 0 0 0,1 0 0 0 0,-1 0-1 0 0,1 0 1 0 0,-1-1 0 0 0,1 1 0 0 0,0 0 0 0 0,-1-1-1 0 0,4 1 1 0 0,5 2 223 0 0,-3-2-261 0 0,-1 0 0 0 0,1 0 1 0 0,0-1-1 0 0,-1 0 0 0 0,13-1 1 0 0,2 0 78 0 0,84 10 216 0 0,25 1-172 0 0,-91-5-132 0 0,65 9 2 0 0,-37-1-295 0 0,-27-10 181 0 0,73 3 373 0 0,-23-1 371 0 0,51 4-82 0 0,-88-4-386 0 0,-36-4-78 0 0,146 7 625 0 0,-37-2-649 0 0,-22-11-48 0 0,24-4 272 0 0,277-1 321 0 0,-295 11-463 0 0,15-7 259 0 0,-13 1-830 0 0,206-4 269 0 0,255 17 213 0 0,-299 3 243 0 0,-61-8-371 0 0,-53-2-130 0 0,111 0 668 0 0,-148-2-358 0 0,32 1-130 0 0,19-2-302 0 0,-56 1 397 0 0,-88 1-35 0 0,246-5 778 0 0,-155 2-466 0 0,52-4-189 0 0,-42-1-578 0 0,41-3 683 0 0,-123 7-82 0 0,40-5 100 0 0,175-12 217 0 0,-213 19-446 0 0,96-4 18 0 0,-31 5 170 0 0,28-2 84 0 0,92-6-478 0 0,-70 5-60 0 0,-23-2 538 0 0,215 1-397 0 0,-237 6-23 0 0,54 7 351 0 0,-92-3-249 0 0,87-2-4 0 0,-31-2-17 0 0,214 1-155 0 0,-186-3 377 0 0,-19-7-166 0 0,-32 1 56 0 0,69 5 107 0 0,80-3 28 0 0,-31 2-51 0 0,-127 5 8 0 0,33 1 136 0 0,89-2-58 0 0,-74-11-383 0 0,-72 6-17 0 0,63 0 132 0 0,306-10 334 0 0,-144 12 65 0 0,-162 3-679 0 0,678-1 129 0 0,-655-7 214 0 0,3 0 663 0 0,97 4 384 0 0,-103-11-1626 0 0,-159 13 570 0 0,118-12 311 0 0,-112 12-209 0 0,-5 0-55 0 0,0 0 0 0 0,0 0 0 0 0,0 1 1 0 0,0 1-1 0 0,8 1 0 0 0,0-1 117 0 0,-1 0 1 0 0,26-2-1 0 0,-8 0 1755 0 0</inkml:trace>
</inkml:ink>
</file>

<file path=ppt/ink/ink3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19T01:51:16.461"/>
    </inkml:context>
    <inkml:brush xml:id="br0">
      <inkml:brushProperty name="width" value="0.05" units="cm"/>
      <inkml:brushProperty name="height" value="0.05" units="cm"/>
    </inkml:brush>
  </inkml:definitions>
  <inkml:trace contextRef="#ctx0" brushRef="#br0">1 47 15504 0 0,'0'0'561'0'0,"1"0"-386"0"0,15 0-327 0 0,16 0-140 0 0,6 0-170 0 0,58-9 0 0 0,-11 0 228 0 0,-49 5 204 0 0,40-2-32 0 0,21-2-28 0 0,-23 5 90 0 0,-16 1 0 0 0,54-2 0 0 0,84 2 0 0 0,-105 3 0 0 0,117 8 0 0 0,1 0 0 0 0,49 8 3 0 0,-181-10 27 0 0,-17 2 203 0 0,18 0 189 0 0,-7-5-180 0 0,42 1-236 0 0,93 2-410 0 0,-4 0 208 0 0,386-16 1372 0 0,-286 4-1021 0 0,-60 2-78 0 0,196 4-13 0 0,-178 1 10 0 0,116 13 42 0 0,-116-2-114 0 0,-165-11-2 0 0,130 7 0 0 0,-59-3 0 0 0,-41-2-1 0 0,56 1 13 0 0,57 3 456 0 0,-63 1-166 0 0,69 1-158 0 0,-100-7-118 0 0,102 3 116 0 0,50-4 274 0 0,-160-4-334 0 0,-66 1-25 0 0,48 2 42 0 0,109 2 159 0 0,188-3-114 0 0,-174-3-24 0 0,81-11 356 0 0,-289 11-405 0 0,113-4 234 0 0,385-25 249 0 0,-337 18-326 0 0,-70 4-164 0 0,-75 6-78 0 0,27 0 190 0 0,64-6 741 0 0,-75 1-1012 0 0,91 0 1 0 0,-33 0 747 0 0,-111 8-596 0 0,-3 0-50 0 0,1 1 0 0 0,0 1 0 0 0,11 1 0 0 0,13 0 56 0 0,41-2 4165 0 0</inkml:trace>
</inkml:ink>
</file>

<file path=ppt/ink/ink3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37:09.171"/>
    </inkml:context>
    <inkml:brush xml:id="br0">
      <inkml:brushProperty name="width" value="0.05" units="cm"/>
      <inkml:brushProperty name="height" value="0.05" units="cm"/>
    </inkml:brush>
  </inkml:definitions>
  <inkml:trace contextRef="#ctx0" brushRef="#br0">35 202 12816 0 0,'0'0'618'0'0,"-2"0"-267"0"0,0 1-240 0 0,-1 0-9 0 0,-16-4 104 0 0,19 3-122 0 0,0 0 1 0 0,-1 0 0 0 0,1 0-1 0 0,-1 0 1 0 0,1 0 0 0 0,0 0-1 0 0,-1 0 1 0 0,1 0 0 0 0,0 0-1 0 0,-1 0 1 0 0,1 0 0 0 0,0 0 0 0 0,-1-1-1 0 0,1 1 1 0 0,0 0 0 0 0,-1 0-1 0 0,1 0 1 0 0,0-1 0 0 0,0 1-1 0 0,-1 0 1 0 0,1 0 0 0 0,0-1-1 0 0,0 1 1 0 0,-1 0 0 0 0,1 0-1 0 0,0-1 1 0 0,0 1 0 0 0,0 0 0 0 0,-1-1-1 0 0,1 0 1 0 0,8-6 281 0 0,20-3-640 0 0,30-5 568 0 0,14-2 386 0 0,-64 15-605 0 0,0 0-1 0 0,0-1 1 0 0,11-5-1 0 0,18-5-20 0 0,-7 6 11 0 0,114-24 82 0 0,-76 18-134 0 0,-37 6-13 0 0,54-4-1 0 0,1 1 1 0 0,-52 5 0 0 0,38 0 0 0 0,54-4-531 0 0,-3 0 996 0 0,-59 4 456 0 0,4-1-1224 0 0,56 11 714 0 0,-42-3 50 0 0,5 1-611 0 0,70 8 351 0 0,-20 1-134 0 0,-94-10-230 0 0,-35-2 175 0 0,1 0 1 0 0,0 1 0 0 0,-1 0 0 0 0,1 0-1 0 0,10 4 1 0 0,-11-3 9 0 0,-1 0 0 0 0,1-1 0 0 0,14 1 0 0 0,-14-2-23 0 0,0 1-1 0 0,0 0 0 0 0,13 4 0 0 0,-11-3 2 0 0,-1 1 0 0 0,1-2 0 0 0,-1 1 0 0 0,1-2 0 0 0,14 1 0 0 0,-20-1 0 0 0,0 0 0 0 0,1 1 0 0 0,-1 0 0 0 0,0-1 0 0 0,6 3 0 0 0,-7-2 0 0 0,1 1 0 0 0,0-2 0 0 0,0 1 0 0 0,0 0 0 0 0,5-1 0 0 0,112 7-44 0 0,0 1-192 0 0,42-18 476 0 0,79 4 487 0 0,-37 3-1135 0 0,-12-2 329 0 0,-62 3 127 0 0,-73 3-32 0 0,28 4-16 0 0,83 4 64 0 0,-33-2-5 0 0,5 0-54 0 0,-45 1-5 0 0,-77-6 0 0 0,10 2 0 0 0,-19-2 5 0 0,1 0-1 0 0,13 0 1 0 0,31-2 454 0 0,-33 0 2508 0 0,-20 0-3127 0 0</inkml:trace>
</inkml:ink>
</file>

<file path=ppt/ink/ink3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7:36.092"/>
    </inkml:context>
    <inkml:brush xml:id="br0">
      <inkml:brushProperty name="width" value="0.05" units="cm"/>
      <inkml:brushProperty name="height" value="0.05" units="cm"/>
    </inkml:brush>
  </inkml:definitions>
  <inkml:trace contextRef="#ctx0" brushRef="#br0">1 0 15752 0 0,'0'0'1678'0'0,"1"1"-2573"0"0,19 7 870 0 0,10 3-685 0 0,-18 1 430 0 0</inkml:trace>
</inkml:ink>
</file>

<file path=ppt/ink/ink3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46:49.021"/>
    </inkml:context>
    <inkml:brush xml:id="br0">
      <inkml:brushProperty name="width" value="0.05" units="cm"/>
      <inkml:brushProperty name="height" value="0.05" units="cm"/>
    </inkml:brush>
  </inkml:definitions>
  <inkml:trace contextRef="#ctx0" brushRef="#br0">116 323 10056 0 0,'0'0'368'0'0,"-2"-1"-155"0"0,-7 0 394 0 0,1 0 0 0 0,0 0 0 0 0,-1 1 0 0 0,-8 0 0 0 0,12-1-225 0 0,-1-1 0 0 0,1 1 0 0 0,-1-1 0 0 0,-4-3 1 0 0,3 2 126 0 0,5 2-468 0 0,1 0 0 0 0,-1 0 0 0 0,0 0 1 0 0,1-1-1 0 0,-1 1 0 0 0,1 0 1 0 0,0-1-1 0 0,-1 0 0 0 0,1 1 1 0 0,0-1-1 0 0,0 0 0 0 0,0 1 1 0 0,0-1-1 0 0,0 0 0 0 0,0 0 1 0 0,1 0-1 0 0,-1 0 0 0 0,1 0 1 0 0,-1 0-1 0 0,1 0 0 0 0,0 0 1 0 0,0 0-1 0 0,0 0 0 0 0,0 0 1 0 0,0 0-1 0 0,0 0 0 0 0,0 0 1 0 0,1 0-1 0 0,-1 0 0 0 0,1 0 1 0 0,-1 0-1 0 0,1 0 0 0 0,0 0 1 0 0,0 0-1 0 0,0 1 0 0 0,0-1 1 0 0,0 0-1 0 0,3-2 0 0 0,5-8 124 0 0,-7 10-163 0 0,-1 0 0 0 0,1 0-1 0 0,0 0 1 0 0,0 0 0 0 0,0 0 0 0 0,3-2 0 0 0,7-4-129 0 0,-6 3 92 0 0,0 0-1 0 0,1 1 1 0 0,0 0 0 0 0,0 0-1 0 0,0 1 1 0 0,0 0 0 0 0,13-3-1 0 0,84-18 36 0 0,-68 15 0 0 0,-21 5 0 0 0,22-10 0 0 0,2-1 0 0 0,13-3 0 0 0,-32 10 0 0 0,1 1 0 0 0,28-6 0 0 0,-16 7 0 0 0,53-10 0 0 0,-56 9 125 0 0,32-2-1 0 0,-26 5 11 0 0,58-4 129 0 0,-80 7-247 0 0,1 1-1 0 0,-1 1 1 0 0,1 0-1 0 0,-1 1 0 0 0,0 0 1 0 0,0 2-1 0 0,18 5 0 0 0,-20-5-16 0 0,-1 1-1 0 0,-1 0 1 0 0,1 0-1 0 0,-1 1 1 0 0,14 11-1 0 0,17 15-7 0 0,18 21 178 0 0,-42-35-91 0 0,0 0 1 0 0,-1 0-1 0 0,18 30 0 0 0,-28-39-163 0 0,33 58-468 0 0,-36-60 675 0 0,0 0-1 0 0,0 0 1 0 0,-1 0-1 0 0,0 0 1 0 0,0 0-1 0 0,-1 1 1 0 0,1-1-1 0 0,-1 8 1 0 0,-2-8 39 0 0,1 0 0 0 0,-1-1 1 0 0,-1 1-1 0 0,1-1 1 0 0,-1 1-1 0 0,0-1 0 0 0,-1 0 1 0 0,0 0-1 0 0,0 0 0 0 0,0 0 1 0 0,0 0-1 0 0,-6 6 0 0 0,1-1-88 0 0,-1-1-1 0 0,0 0 1 0 0,-1-1 0 0 0,0 0-1 0 0,-12 9 1 0 0,-11 1 302 0 0,14-9-126 0 0,10-7-73 0 0,1 1-1 0 0,-1-1 0 0 0,0 0 0 0 0,1-1 1 0 0,-11 1-1 0 0,-45 5 573 0 0,41-8-429 0 0,-40-4 1 0 0,-4-1 99 0 0,36 4-296 0 0,-47-9 0 0 0,47 5-48 0 0,-51-1 0 0 0,47 3 59 0 0,-1-1 1 0 0,-64-15-1 0 0,42 7-34 0 0,37 7-88 0 0,-25-9 0 0 0,-14-4 126 0 0,42 14-80 0 0,7 3-42 0 0,1-1 1 0 0,0-1-1 0 0,-19-7 0 0 0,0 0-17 0 0,-5-2 0 0 0,12 4 22 0 0,17 6-16 0 0,0 0 0 0 0,0 0 0 0 0,0 0 0 0 0,0-1 0 0 0,0 1 0 0 0,-6-6 0 0 0,10 8-112 0 0,0-1-1 0 0,0 1 0 0 0,0-1 1 0 0,0 0-1 0 0,1 1 1 0 0,-1-1-1 0 0,0 0 1 0 0,1 0-1 0 0,-1 0 1 0 0,0 1-1 0 0,1-1 0 0 0,-1 0 1 0 0,1 0-1 0 0,-1 0 1 0 0,1 0-1 0 0,0 0 1 0 0,-1 0-1 0 0,1 0 0 0 0,0 0 1 0 0,0 0-1 0 0,0 0 1 0 0,-1 0-1 0 0,1 0 1 0 0,0 0-1 0 0,0-1 1 0 0,1 1-1 0 0,-1 0 0 0 0,0 0 1 0 0,0 0-1 0 0,0 0 1 0 0,1 0-1 0 0,-1 0 1 0 0,1 0-1 0 0,-1 0 0 0 0,1 0 1 0 0,-1 1-1 0 0,1-1 1 0 0,0-2-1 0 0,-1 3 89 0 0,6-9-1648 0 0</inkml:trace>
</inkml:ink>
</file>

<file path=ppt/ink/ink3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7:29.543"/>
    </inkml:context>
    <inkml:brush xml:id="br0">
      <inkml:brushProperty name="width" value="0.05" units="cm"/>
      <inkml:brushProperty name="height" value="0.05" units="cm"/>
    </inkml:brush>
  </inkml:definitions>
  <inkml:trace contextRef="#ctx0" brushRef="#br0">10485 1263 13880 0 0,'0'0'314'0'0,"-2"-2"46"0"0,-33-15 472 0 0,4-1-514 0 0,17 12-336 0 0,-1 2 1 0 0,0 0 0 0 0,0 0 0 0 0,0 1 0 0 0,-28-1 0 0 0,-20 2 522 0 0,40 0-269 0 0,-1 1 1 0 0,0 2-1 0 0,0 0 0 0 0,-37 7 0 0 0,-59 15 436 0 0,12-2-574 0 0,-5 1 196 0 0,-92 38-358 0 0,116-26 64 0 0,9-2 0 0 0,-42 15 0 0 0,-192 42-322 0 0,149-47 49 0 0,-64 13 1034 0 0,163-41-642 0 0,-32 6 43 0 0,-32 2 111 0 0,-60 8 169 0 0,104-20-206 0 0,-63 7 122 0 0,9 4-180 0 0,41-5-48 0 0,-74 4 86 0 0,-53 7-13 0 0,142-15-137 0 0,-74 12-77 0 0,35-8-63 0 0,48-7 74 0 0,-446 43 0 0 0,513-52 1 0 0,-273 13 9 0 0,114-4 97 0 0,31-13-97 0 0,65 0-10 0 0,-38-1 111 0 0,-81-1 320 0 0,-306-2-1021 0 0,249 12 590 0 0,13-1 0 0 0,93-17 0 0 0,44 3 0 0 0,6 4 0 0 0,-64-6 0 0 0,117 6 0 0 0,-64-18 0 0 0,12 1 0 0 0,-166-17 62 0 0,127 22 114 0 0,77 11-64 0 0,-101-18 216 0 0,-267-43-873 0 0,252 45 572 0 0,-71-18-27 0 0,69 8 71 0 0,-68-11-95 0 0,5-1-316 0 0,4-15 628 0 0,112 28-251 0 0,-108-14-37 0 0,77 18 0 0 0,101 16 0 0 0,0-2 0 0 0,-76-36 0 0 0,29 10 0 0 0,7 5 0 0 0,-46-18 0 0 0,117 47 0 0 0,1-1-1 0 0,-1 0 1 0 0,1-1-1 0 0,-20-16 1 0 0,11 8-14 0 0,13 8-61 0 0,1 0-1 0 0,-1-1 0 0 0,1 1 0 0 0,1-2 1 0 0,0 0-1 0 0,0 0 0 0 0,1 0 0 0 0,1-1 1 0 0,0 0-1 0 0,-6-15 0 0 0,6 13-169 0 0,3 5 319 0 0,0 0-1 0 0,1 0 1 0 0,-1 0 0 0 0,2-1 0 0 0,-1 1 0 0 0,1-1 0 0 0,-1-17-1 0 0,3 15-103 0 0,1-1 0 0 0,1 1 0 0 0,-1 0-1 0 0,2 0 1 0 0,0 0 0 0 0,0 0 0 0 0,1 1-1 0 0,0-1 1 0 0,8-12 0 0 0,-5 11-14 0 0,0-1-1 0 0,1 1 1 0 0,1 0 0 0 0,0 1 0 0 0,1 0 0 0 0,1 1 0 0 0,-1 0 0 0 0,2 0 0 0 0,19-14-1 0 0,5-1-148 0 0,112-74 66 0 0,34 7-137 0 0,-118 61 224 0 0,-33 19 19 0 0,-1 2-1 0 0,2 0 0 0 0,49-9 1 0 0,-74 19 21 0 0,135-24-104 0 0,-40 8 60 0 0,260-29-96 0 0,-247 35 98 0 0,278-12-37 0 0,-256 18 30 0 0,59 3 3 0 0,-110 3 28 0 0,203 4-54 0 0,19 8 74 0 0,-113-4-20 0 0,-68-5-76 0 0,153 7 28 0 0,20-8-435 0 0,-149-6 324 0 0,223-5 743 0 0,-161 1-497 0 0,-58 0-120 0 0,123 1 777 0 0,26-9-1310 0 0,124-1 411 0 0,-119 10 226 0 0,-30 1 261 0 0,-29-3-51 0 0,-124 2-560 0 0,165-6-111 0 0,-51 3 785 0 0,140-2-274 0 0,-180 5-447 0 0,177 3 383 0 0,-307 2 45 0 0,46 1-71 0 0,294-4 51 0 0,-176-1-64 0 0,-205 5 0 0 0,57 6 0 0 0,-9 1 54 0 0,131 5 452 0 0,-190-11-321 0 0,25 6-1 0 0,-26-4-191 0 0,23 2 0 0 0,55 8-544 0 0,-50-6 459 0 0,-2 2 196 0 0,-1 1 1 0 0,0 2-1 0 0,65 29 0 0 0,-100-38-86 0 0,27 12 66 0 0,-17-8-33 0 0,23 9 1 0 0,-27-12-46 0 0,21 12 0 0 0,3 0 203 0 0,-15-7 40 0 0,38 22-1 0 0,-9-4-461 0 0,6 7-49 0 0,-32-18 269 0 0,-16-10-2 0 0,-1 0-1 0 0,12 12 1 0 0,11 8 45 0 0,-9-8-8 0 0,4 2 47 0 0,-23-18-69 0 0,0 1 1 0 0,0 0-1 0 0,-1 1 1 0 0,1-1-1 0 0,-1 1 1 0 0,0-1-1 0 0,0 1 0 0 0,0-1 1 0 0,0 1-1 0 0,2 8 1 0 0,-4-11-9 0 0,11 26 268 0 0,-7-15-195 0 0,-3-11-67 0 0,0 1 1 0 0,0-1 0 0 0,-1 0 0 0 0,1 1 0 0 0,-1 0-1 0 0,1-1 1 0 0,-1 1 0 0 0,0-1 0 0 0,1 3-1 0 0,2 16 188 0 0,9 25-36 0 0,-2-16-170 0 0,-9-27 0 0 0,0 0 0 0 0,0 0 0 0 0,0 0 0 0 0,0 0 0 0 0,0 0 0 0 0,1 0 0 0 0,1 2 0 0 0,1 2 0 0 0,1 3 0 0 0,7 31 583 0 0,2-6-926 0 0,-10-23 312 0 0,0 1 1 0 0,0-1-1 0 0,1 0 0 0 0,0 0 0 0 0,1 0 0 0 0,9 12 0 0 0,-4-2 31 0 0,5 13 0 0 0,-12-27 0 0 0,-1 0 0 0 0,0 0 0 0 0,4 15 0 0 0,-7-21-2 0 0,1 1 0 0 0,-1 0 0 0 0,1 0 0 0 0,-1-1 0 0 0,1 1 0 0 0,0 0 1 0 0,-1-1-1 0 0,1 1 0 0 0,2 2 0 0 0,-1 2-68 0 0,-2-5-26 0 0,0 1-93 0 0,0 2 212 0 0,0 1 1 0 0,0-1-1 0 0,-1 0 1 0 0,1 0-1 0 0,-3 7 1 0 0,1 2 299 0 0,2-11-204 0 0,-1 1 0 0 0,0-1 0 0 0,0 0 0 0 0,0 1-1 0 0,0-1 1 0 0,0 0 0 0 0,-1 0 0 0 0,-2 4 0 0 0,0 1 15 0 0,2-4-109 0 0,1-1-61 0 0,0 0-1 0 0,-1-1 1 0 0,1 1 0 0 0,0-1-1 0 0,0 1 1 0 0,-1-1 0 0 0,1 0-1 0 0,-1 0 1 0 0,-2 2 0 0 0,-9 8-209 0 0,3 0 212 0 0,9-7 33 0 0,-2-1 1 0 0,1 0-1 0 0,0 0 0 0 0,-1 0 0 0 0,1 0 1 0 0,-1-1-1 0 0,-3 4 0 0 0,3-4-25 0 0,2-1 39 0 0,1 0 1 0 0,-1 0 0 0 0,0 0 0 0 0,0 0 0 0 0,-1 0-1 0 0,1 0 1 0 0,0-1 0 0 0,0 1 0 0 0,0 0-1 0 0,0-1 1 0 0,-1 1 0 0 0,1-1 0 0 0,0 1 0 0 0,-2 0-1 0 0,0 2-46 0 0,3-3-59 0 0,0 0 0 0 0,0 0 0 0 0,0 1 0 0 0,0-1 0 0 0,0 0 0 0 0,0 1 0 0 0,0-1 0 0 0,0 0 0 0 0,-1 1 0 0 0,1-1 0 0 0,0 0 0 0 0,0 0 0 0 0,0 1 0 0 0,-1-1 0 0 0,1 0 0 0 0,0 0 0 0 0,0 1 0 0 0,0-1-1 0 0,-1 0 1 0 0,1 0 0 0 0,0 0 0 0 0,-1 1 0 0 0,1-1 0 0 0,0 0 0 0 0,0 0 0 0 0,-1 0 0 0 0,1 0 0 0 0,-14 5-6859 0 0</inkml:trace>
</inkml:ink>
</file>

<file path=ppt/ink/ink3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7:32.029"/>
    </inkml:context>
    <inkml:brush xml:id="br0">
      <inkml:brushProperty name="width" value="0.05" units="cm"/>
      <inkml:brushProperty name="height" value="0.05" units="cm"/>
    </inkml:brush>
  </inkml:definitions>
  <inkml:trace contextRef="#ctx0" brushRef="#br0">0 1 14896 0 0,'0'0'866'0'0,"12"7"-533"0"0,-7-6 3130 0 0,8-1-2699 0 0,-10 1-705 0 0,37 41-191 0 0,-18-8-2165 0 0,-13-18 714 0 0,4 5-4482 0 0</inkml:trace>
</inkml:ink>
</file>

<file path=ppt/ink/ink3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7:59.294"/>
    </inkml:context>
    <inkml:brush xml:id="br0">
      <inkml:brushProperty name="width" value="0.05" units="cm"/>
      <inkml:brushProperty name="height" value="0.05" units="cm"/>
    </inkml:brush>
  </inkml:definitions>
  <inkml:trace contextRef="#ctx0" brushRef="#br0">8602 2957 19895 0 0,'-2'0'455'0'0,"-33"22"1256"0"0,13-10-1682 0 0,20-11 40 0 0,0 0 1 0 0,0 0-1 0 0,0 0 1 0 0,0 0-1 0 0,-1 0 1 0 0,1 0-1 0 0,0-1 1 0 0,-1 1-1 0 0,-4 0 1 0 0,-20 5 330 0 0,19-4-290 0 0,1-1-1 0 0,-1 1 1 0 0,-14 0-1 0 0,-14 2-239 0 0,28-2 61 0 0,-1-1 1 0 0,-14 1-1 0 0,-108 3-444 0 0,0 5-1 0 0,-146 31 0 0 0,131-18 1532 0 0,-30 6-291 0 0,-295 50-653 0 0,464-78-50 0 0,-386 63 340 0 0,164-37-616 0 0,84-12 489 0 0,-543 33 176 0 0,541-42-107 0 0,-174-4-52 0 0,68-14 392 0 0,90 5-854 0 0,-352-26 474 0 0,187 11-223 0 0,-167-15 342 0 0,-63-49-253 0 0,426 60-178 0 0,-124-31-138 0 0,-82-71 415 0 0,255 93-161 0 0,-18-7-7 0 0,-224-99 947 0 0,230 95-774 0 0,-289-127-536 0 0,330 153 258 0 0,1-2 0 0 0,1-3 0 0 0,1-1 0 0 0,2-3 0 0 0,-60-46 0 0 0,3 2 267 0 0,2 2 10 0 0,-29-21-131 0 0,84 61-179 0 0,-64-52 1 0 0,39 14-315 0 0,61 56 311 0 0,1-1 1 0 0,1 0 0 0 0,-15-26-1 0 0,15 18 164 0 0,1 0-1 0 0,1-1 1 0 0,-10-40-1 0 0,15 48-107 0 0,-7-49 12 0 0,9 50 0 0 0,0 0 0 0 0,1 1 1 0 0,0-1-1 0 0,2-20 0 0 0,-1 5 5 0 0,1 17 10 0 0,0 0 0 0 0,0 0 0 0 0,2 1 0 0 0,-1-1 0 0 0,1 1 0 0 0,1-1 0 0 0,6-13 0 0 0,43-74 16 0 0,-35 68-44 0 0,-3 5-29 0 0,1 2 1 0 0,2 0 0 0 0,36-39-1 0 0,-16 20 53 0 0,11-11-12 0 0,-11 13-7 0 0,-1-1 1 0 0,47-73-1 0 0,-29 39-36 0 0,-11 22 5 0 0,2 3 0 0 0,80-69 0 0 0,-111 107 50 0 0,29-17 0 0 0,-9 6-36 0 0,-2 2-174 0 0,1 1 1 0 0,68-30-1 0 0,80-18 604 0 0,-169 64-355 0 0,70-20-319 0 0,120-20-1 0 0,-128 31 441 0 0,221-26 212 0 0,-230 33-324 0 0,-18 4-87 0 0,61 5 0 0 0,15-2 34 0 0,-34-5 17 0 0,323-4 138 0 0,-261 15-291 0 0,75-8-339 0 0,-85-1 704 0 0,64-3 93 0 0,-129 0-497 0 0,0-4 0 0 0,79-20 0 0 0,27-5 398 0 0,-127 27-46 0 0,150-19-28 0 0,-96 19-247 0 0,185-7-41 0 0,-123 11 133 0 0,67 0-119 0 0,281 12 252 0 0,-223-3-407 0 0,400-1 452 0 0,-505 2-377 0 0,-52-1 365 0 0,296 15-204 0 0,-75-2 316 0 0,326 13-268 0 0,-386-20-346 0 0,-101-8 472 0 0,-62-1 63 0 0,61 0-325 0 0,116-21 8 0 0,-53 2 436 0 0,400-6-134 0 0,-609 22-127 0 0,95-5 8 0 0,88-1-198 0 0,3 0 76 0 0,0 0 70 0 0,61 12-3 0 0,-214 1 0 0 0,128 26 0 0 0,-46 0-195 0 0,85 20 21 0 0,-172-32 439 0 0,83 33-1 0 0,-77-20-283 0 0,253 92-122 0 0,-336-124 141 0 0,162 61 0 0 0,-137-49 0 0 0,-2 0 0 0 0,1 3 0 0 0,42 31 0 0 0,-38-22-80 0 0,-2 1-1 0 0,-1 2 1 0 0,-1 1-1 0 0,-1 1 1 0 0,43 64 0 0 0,-60-76 68 0 0,9 20 0 0 0,-11-20 13 0 0,14 20 0 0 0,-3-8 491 0 0,-1 1 0 0 0,25 61 0 0 0,-35-71-489 0 0,-2 0 1 0 0,-1 1-1 0 0,5 32 0 0 0,-4 67-4 0 0,-7-92 1 0 0,0 0 0 0 0,-8 39 0 0 0,2-29 0 0 0,1-3 0 0 0,-1 1 0 0 0,-24 66 0 0 0,2-22 0 0 0,19-49 0 0 0,-26 53 0 0 0,7-28 0 0 0,8-13 0 0 0,-34 51 0 0 0,35-64-1 0 0,2-4-3 0 0,0 0-1 0 0,-31 32 1 0 0,36-45-4 0 0,-126 121-58 0 0,77-78 245 0 0,-44 36 362 0 0,-171 112-197 0 0,251-189-344 0 0,-46 23 0 0 0,21-14 0 0 0,-13 9 0 0 0,-1-3 0 0 0,-93 30 0 0 0,-7-1 0 0 0,159-58 0 0 0,-299 87 0 0 0,-110 22 5 0 0,106-26-2 0 0,51-9-189 0 0,46-13 31 0 0,-133 34 273 0 0,-133 44 86 0 0,387-120-785 0 0,-97 11 0 0 0,104-20-179 0 0,51-7-805 0 0,-55 0-1 0 0,30-5-6857 0 0</inkml:trace>
</inkml:ink>
</file>

<file path=ppt/ink/ink3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1.717"/>
    </inkml:context>
    <inkml:brush xml:id="br0">
      <inkml:brushProperty name="width" value="0.05" units="cm"/>
      <inkml:brushProperty name="height" value="0.05" units="cm"/>
    </inkml:brush>
  </inkml:definitions>
  <inkml:trace contextRef="#ctx0" brushRef="#br0">12 0 9760 0 0,'0'0'744'0'0,"-1"2"-518"0"0,-1 7-179 0 0,-1 0 0 0 0,1 0 0 0 0,1 0-1 0 0,-1 17 1 0 0,2 43 239 0 0,1-28-216 0 0,0-14 182 0 0,1-1 0 0 0,1 0 0 0 0,10 40 0 0 0,31 75 780 0 0,7 23-1015 0 0,35 89-18 0 0,-8-89-455 0 0,-77-161 456 0 0,1-1 0 0 0,0 1 0 0 0,-1-1 0 0 0,1 0 0 0 0,0 0 0 0 0,0 0 0 0 0,1 0 0 0 0,3 3 0 0 0,4 0 0 0 0,-8-4-51 0 0,0-1 1 0 0,0 0 0 0 0,0 0-1 0 0,-1 1 1 0 0,1-1-1 0 0,0-1 1 0 0,0 1 0 0 0,3-1-1 0 0,7-4-3045 0 0,-1-3-922 0 0</inkml:trace>
</inkml:ink>
</file>

<file path=ppt/ink/ink3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2.232"/>
    </inkml:context>
    <inkml:brush xml:id="br0">
      <inkml:brushProperty name="width" value="0.05" units="cm"/>
      <inkml:brushProperty name="height" value="0.05" units="cm"/>
    </inkml:brush>
  </inkml:definitions>
  <inkml:trace contextRef="#ctx0" brushRef="#br0">5 108 9520 0 0,'0'0'554'0'0,"0"-2"-455"0"0,-5-33 2437 0 0,6 34-2346 0 0,0 0 0 0 0,0 0 1 0 0,-1 0-1 0 0,1 0 0 0 0,0 0 0 0 0,-1 0 1 0 0,1 0-1 0 0,-1 0 0 0 0,1-1 0 0 0,-1 1 0 0 0,0 0 1 0 0,1-2-1 0 0,2-4 522 0 0,-1 4-596 0 0,1 0-1 0 0,0 1 1 0 0,0-1-1 0 0,0 1 1 0 0,0 0-1 0 0,6-3 1 0 0,-1 0 154 0 0,0-1 34 0 0,-6 4-244 0 0,1 1 0 0 0,0-1 0 0 0,-1 0 0 0 0,1 1-1 0 0,0-1 1 0 0,0 1 0 0 0,0 0 0 0 0,0 0 0 0 0,0 0 0 0 0,5-1-1 0 0,-7 2-59 0 0,0 0-1 0 0,1 0 1 0 0,-1 0-1 0 0,1 0 0 0 0,-1 0 1 0 0,1 0-1 0 0,-1 0 0 0 0,1 1 1 0 0,-1-1-1 0 0,3 1 0 0 0,9 2-58 0 0,-9-3 76 0 0,0 0 0 0 0,-1 1 0 0 0,1 0 1 0 0,-1 0-1 0 0,1 0 0 0 0,-1 0 0 0 0,1 0 0 0 0,-1 1 1 0 0,0 0-1 0 0,0-1 0 0 0,0 1 0 0 0,0 0 0 0 0,0 1 1 0 0,0-1-1 0 0,0 0 0 0 0,2 4 0 0 0,6 6 146 0 0,-2-1 0 0 0,13 21-1 0 0,-13-19-150 0 0,103 147 6 0 0,-106-150-18 0 0,0 1 0 0 0,0 0 0 0 0,-1 0 0 0 0,6 21 0 0 0,9 20 0 0 0,17 38 0 0 0,8 16 0 0 0,-40-95 0 0 0,-1 0 0 0 0,5 18 0 0 0,-1-1 14 0 0,0-4 74 0 0,-1 1 0 0 0,6 37-1 0 0,-10-39-68 0 0,-1 29 0 0 0,-7-15-430 0 0,4-31-22 0 0,0 0 0 0 0,0-1 0 0 0,-1 1 0 0 0,1 0-1 0 0,-1-1 1 0 0,-1 0 0 0 0,-3 8 0 0 0,3-7 9 0 0,2-3-918 0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35:40.657"/>
    </inkml:context>
    <inkml:brush xml:id="br0">
      <inkml:brushProperty name="width" value="0.05" units="cm"/>
      <inkml:brushProperty name="height" value="0.05" units="cm"/>
      <inkml:brushProperty name="color" value="#E71224"/>
    </inkml:brush>
  </inkml:definitions>
  <inkml:trace contextRef="#ctx0" brushRef="#br0">0 1 14544 0 0,'0'0'330'0'0,"0"0"45"0"0,0 0 20 0 0,0 0-39 0 0,2 0-234 0 0,53 4 259 0 0,-32-4-365 0 0,28 8-1349 0 0,-49-8-4117 0 0</inkml:trace>
</inkml:ink>
</file>

<file path=ppt/ink/ink3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2.560"/>
    </inkml:context>
    <inkml:brush xml:id="br0">
      <inkml:brushProperty name="width" value="0.05" units="cm"/>
      <inkml:brushProperty name="height" value="0.05" units="cm"/>
    </inkml:brush>
  </inkml:definitions>
  <inkml:trace contextRef="#ctx0" brushRef="#br0">1 29 13736 0 0,'0'0'4063'0'0,"1"-9"-3895"0"0,-1 8-179 0 0,1 0-1 0 0,-1 0 0 0 0,1 0 1 0 0,-1 0-1 0 0,1 0 0 0 0,0 0 1 0 0,0 0-1 0 0,-1 0 0 0 0,1 0 1 0 0,0 1-1 0 0,0-1 0 0 0,0 0 1 0 0,0 1-1 0 0,0-1 0 0 0,0 0 1 0 0,0 1-1 0 0,0-1 0 0 0,0 1 1 0 0,0 0-1 0 0,2-1 0 0 0,23-3-291 0 0,-24 4-313 0 0</inkml:trace>
</inkml:ink>
</file>

<file path=ppt/ink/ink3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2.889"/>
    </inkml:context>
    <inkml:brush xml:id="br0">
      <inkml:brushProperty name="width" value="0.05" units="cm"/>
      <inkml:brushProperty name="height" value="0.05" units="cm"/>
    </inkml:brush>
  </inkml:definitions>
  <inkml:trace contextRef="#ctx0" brushRef="#br0">1 16 18223 0 0,'0'0'1828'0'0,"11"-5"-1656"0"0,1 3 145 0 0,-11 3-267 0 0,0-1 0 0 0,-1 0 0 0 0,1 0 0 0 0,0 0-1 0 0,-1 0 1 0 0,1 0 0 0 0,0 0 0 0 0,-1-1 0 0 0,1 1 0 0 0,0 0 0 0 0,-1 0-1 0 0,1 0 1 0 0,0-1 0 0 0,-1 1 0 0 0,1 0 0 0 0,-1-1 0 0 0,1 1-1 0 0,0-1 1 0 0,0 1 16 0 0,1-2 378 0 0,10 0-395 0 0,-10 2-43 0 0,-2 0-19 0 0,0-1-1 0 0,1 1 1 0 0,-1 0 0 0 0,0 0-1 0 0,0 0 1 0 0,0 0-1 0 0,1 0 1 0 0,-1 0 0 0 0,0 0-1 0 0,0 0 1 0 0,1 0-1 0 0,-1 0 1 0 0,0 0 0 0 0,0 0-1 0 0,1 0 1 0 0,-1 0-1 0 0,0 0 1 0 0,0 0 0 0 0,1 0-1 0 0,-1 0 1 0 0,0 0-1 0 0,0 0 1 0 0,0 1 0 0 0,1-1-1 0 0,-1 0 1 0 0,0 0-1 0 0,0 0 1 0 0,0 0 0 0 0,1 0-1 0 0,-1 1 1 0 0,0-1-1 0 0,9 7-770 0 0</inkml:trace>
</inkml:ink>
</file>

<file path=ppt/ink/ink3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3.248"/>
    </inkml:context>
    <inkml:brush xml:id="br0">
      <inkml:brushProperty name="width" value="0.05" units="cm"/>
      <inkml:brushProperty name="height" value="0.05" units="cm"/>
    </inkml:brush>
  </inkml:definitions>
  <inkml:trace contextRef="#ctx0" brushRef="#br0">0 20 19151 0 0,'0'0'5763'0'0,"2"-1"-5811"0"0,17-12-1777 0 0,-8 7-6432 0 0</inkml:trace>
</inkml:ink>
</file>

<file path=ppt/ink/ink3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3.576"/>
    </inkml:context>
    <inkml:brush xml:id="br0">
      <inkml:brushProperty name="width" value="0.05" units="cm"/>
      <inkml:brushProperty name="height" value="0.05" units="cm"/>
    </inkml:brush>
  </inkml:definitions>
  <inkml:trace contextRef="#ctx0" brushRef="#br0">1 9 13136 0 0,'0'0'968'0'0,"2"0"-622"0"0,4 0 162 0 0,0-1-1 0 0,-1-1 0 0 0,11-3 0 0 0,-14 5-191 0 0,0 0-281 0 0,0 0-1 0 0,0 0 0 0 0,0 0 0 0 0,0 1 1 0 0,-1-1-1 0 0,1 1 0 0 0,0-1 0 0 0,2 2 0 0 0,-3-2-23 0 0,-1 0 0 0 0,1 1 0 0 0,-1-1-1 0 0,0 0 1 0 0,1 0 0 0 0,-1 0 0 0 0,0 0-1 0 0,1 0 1 0 0,-1 0 0 0 0,1 0 0 0 0,-1 0-1 0 0,0 0 1 0 0,1 0 0 0 0,-1 0-1 0 0,1 0 1 0 0,-1 0 0 0 0,0 0 0 0 0,1 0-1 0 0,-1 0 1 0 0,1 0 0 0 0,-1 0 0 0 0,0-1-1 0 0,1 1 1 0 0,-1 0 0 0 0,0 0 0 0 0,1-1-1 0 0,-1 1 1 0 0,1 0 0 0 0,-1-1 0 0 0,1 1 0 0 0,-1 0-1 0 0,0-1 1 0 0,1 1 0 0 0,-1 0 0 0 0,1 0 0 0 0,-1-1 0 0 0,0 1 0 0 0,1 0 0 0 0,-1 0 0 0 0,1 0 0 0 0,-1 0 0 0 0,1 0-1 0 0,-1 0 1 0 0,1 0 0 0 0,-1-1 0 0 0,1 1 0 0 0,-1 1 0 0 0,1-1 0 0 0,-1 0 0 0 0,1 0 0 0 0,-1 0 0 0 0,1 0 0 0 0,0 0-1 0 0,60 28 262 0 0,-58-27-268 0 0,0 1-1 0 0,0 0 1 0 0,0 0 0 0 0,0 0-1 0 0,0 0 1 0 0,-1 1-1 0 0,1-1 1 0 0,-1 1-1 0 0,0-1 1 0 0,0 1-1 0 0,0 0 1 0 0,3 5-1 0 0,2 5 57 0 0,8 24-1 0 0,-13-33-56 0 0,9 26 107 0 0,0 1 0 0 0,-2 0 0 0 0,7 48 0 0 0,-13-60-75 0 0,-1-4-70 0 0,0 0 0 0 0,-1 1 0 0 0,0-1 1 0 0,-1 1-1 0 0,-3 21 0 0 0,2-14-1440 0 0,1-15 709 0 0</inkml:trace>
</inkml:ink>
</file>

<file path=ppt/ink/ink3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3.920"/>
    </inkml:context>
    <inkml:brush xml:id="br0">
      <inkml:brushProperty name="width" value="0.05" units="cm"/>
      <inkml:brushProperty name="height" value="0.05" units="cm"/>
    </inkml:brush>
  </inkml:definitions>
  <inkml:trace contextRef="#ctx0" brushRef="#br0">0 38 15856 0 0,'0'0'1159'0'0,"6"-1"-244"0"0,-1-1-443 0 0,0 0-1 0 0,-1-1 1 0 0,1 0 0 0 0,-1 0-1 0 0,1 0 1 0 0,3-4-1 0 0,-7 6 200 0 0,-1 2-650 0 0,1-1 1 0 0,0 0-1 0 0,-1 0 1 0 0,1 0-1 0 0,0 0 1 0 0,0 0-1 0 0,-1 0 0 0 0,1 0 1 0 0,0 0-1 0 0,0-1 1 0 0,-1 1-1 0 0,1 0 0 0 0,0 0 1 0 0,0-1-1 0 0,0-1-32 0 0,7-8-882 0 0</inkml:trace>
</inkml:ink>
</file>

<file path=ppt/ink/ink3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4.264"/>
    </inkml:context>
    <inkml:brush xml:id="br0">
      <inkml:brushProperty name="width" value="0.05" units="cm"/>
      <inkml:brushProperty name="height" value="0.05" units="cm"/>
    </inkml:brush>
  </inkml:definitions>
  <inkml:trace contextRef="#ctx0" brushRef="#br0">0 327 19807 0 0,'0'0'1991'0'0,"1"-1"-1824"0"0,5-17 130 0 0,-3 14 0 0 0,-2 3-115 0 0,5-5-22 0 0,1-1-134 0 0,-4 2-10 0 0,1 1 0 0 0,0 0 0 0 0,-1 0 0 0 0,7-4 0 0 0,11-6-16 0 0,-8 4 0 0 0,1 1 0 0 0,1 0 0 0 0,0 1 0 0 0,0 0 0 0 0,24-7 0 0 0,140-42 232 0 0,-58 14-143 0 0,-7 3 20 0 0,-91 32-82 0 0,27-12 1 0 0,-48 19-19 0 0,8-4 4 0 0,-3 3 13 0 0,0-1-1 0 0,0-1 1 0 0,8-5 1921 0 0</inkml:trace>
</inkml:ink>
</file>

<file path=ppt/ink/ink3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4.639"/>
    </inkml:context>
    <inkml:brush xml:id="br0">
      <inkml:brushProperty name="width" value="0.05" units="cm"/>
      <inkml:brushProperty name="height" value="0.05" units="cm"/>
    </inkml:brush>
  </inkml:definitions>
  <inkml:trace contextRef="#ctx0" brushRef="#br0">1 1 14896 0 0,'0'0'3923'0'0,"0"1"-3855"0"0,2 2-58 0 0,-1 0 0 0 0,0 0-1 0 0,0 0 1 0 0,0 0 0 0 0,0 0-1 0 0,0 3 1 0 0,0-2-9 0 0,-1-1 0 0 0,1 1 0 0 0,0-1 1 0 0,1 1-1 0 0,1 4 0 0 0,10 18 431 0 0,15 42 1 0 0,-19-42-298 0 0,2-1 0 0 0,15 27-1 0 0,28 51-20 0 0,-22-39-46 0 0,-15-33-58 0 0,38 80 1 0 0,-40-84 35 0 0,3 11-39 0 0,2 7 10 0 0,-13-32 91 0 0,-1 0-1 0 0,-1 0 1 0 0,0 1-1 0 0,3 14 1 0 0,-4-12 743 0 0,-2-11 511 0 0,-1-10-872 0 0,-2 2-456 0 0,1 1 1 0 0,-1 0-1 0 0,0 0 1 0 0,1 0-1 0 0,-1 0 1 0 0,0 0-1 0 0,0 0 1 0 0,0 0 0 0 0,-2-2-1 0 0,-3-9-83 0 0,3 4-554 0 0,0 0-1 0 0,-1-15 1 0 0,3 1-7364 0 0</inkml:trace>
</inkml:ink>
</file>

<file path=ppt/ink/ink3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4.983"/>
    </inkml:context>
    <inkml:brush xml:id="br0">
      <inkml:brushProperty name="width" value="0.05" units="cm"/>
      <inkml:brushProperty name="height" value="0.05" units="cm"/>
    </inkml:brush>
  </inkml:definitions>
  <inkml:trace contextRef="#ctx0" brushRef="#br0">56 0 20127 0 0,'0'0'2802'0'0,"-1"2"-2484"0"0,-4 9-111 0 0,0 0 0 0 0,1 0 0 0 0,0 0 0 0 0,1 1 0 0 0,-4 21 0 0 0,-1 6 802 0 0,-3 21-844 0 0,9-50-274 0 0,0 0-1 0 0,0 0 1 0 0,1 1-1 0 0,1-1 1 0 0,-1 0-1 0 0,2 0 1 0 0,2 19-1 0 0,-1-24-534 0 0,0-1 0 0 0,1 1 0 0 0,-1 0 0 0 0,1-1 0 0 0,0 0 0 0 0,6 7 0 0 0,-4-5-221 0 0,-3-4-670 0 0</inkml:trace>
</inkml:ink>
</file>

<file path=ppt/ink/ink3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5.310"/>
    </inkml:context>
    <inkml:brush xml:id="br0">
      <inkml:brushProperty name="width" value="0.05" units="cm"/>
      <inkml:brushProperty name="height" value="0.05" units="cm"/>
    </inkml:brush>
  </inkml:definitions>
  <inkml:trace contextRef="#ctx0" brushRef="#br0">122 1 17823 0 0,'0'0'1039'0'0,"-1"1"-767"0"0,-4 3-56 0 0,1-1 64 0 0,0 0 0 0 0,0 1 0 0 0,1-1 0 0 0,-1 1 0 0 0,1 0 0 0 0,-5 8 0 0 0,-8 7 218 0 0,14-16-426 0 0,-1 0 0 0 0,0 0 0 0 0,1 0 0 0 0,-1 0 0 0 0,1 1-1 0 0,-2 4 1 0 0,-8 19 186 0 0,3-9-261 0 0,1 0-1 0 0,2 0 0 0 0,-7 26 0 0 0,12-35-18 0 0,0 1 1 0 0,1 0-1 0 0,0 11 1 0 0,1-2-21 0 0,-1-13 33 0 0,1 0 0 0 0,-1-1 0 0 0,1 1 0 0 0,0 0 0 0 0,1-1-1 0 0,-1 1 1 0 0,1-1 0 0 0,5 10 0 0 0,1-1 16 0 0,17 23 0 0 0,-10-17-14 0 0,-14-18 12 0 0,0 0 1 0 0,0 0-1 0 0,1 0 0 0 0,-1 0 0 0 0,1 0 0 0 0,-1-1 0 0 0,1 1 0 0 0,0-1 0 0 0,-1 1 1 0 0,1-1-1 0 0,0 0 0 0 0,4 3 0 0 0,-5-4 3 0 0,-1 0 0 0 0,1 1 0 0 0,-1-1 0 0 0,0 1 0 0 0,1-1 0 0 0,-1 1 0 0 0,1-1 0 0 0,-1 1 0 0 0,0-1 0 0 0,1 1 0 0 0,-1 0 1 0 0,0-1-1 0 0,1 1 0 0 0,-1-1 0 0 0,0 1 0 0 0,0 1 0 0 0,2 1 20 0 0,11 6 97 0 0,-12-8-115 0 0,0-1-1 0 0,-1 1 1 0 0,1-1-1 0 0,0 1 1 0 0,0-1-1 0 0,0 1 0 0 0,0 0 1 0 0,0-1-1 0 0,-1 1 1 0 0,1 0-1 0 0,0 0 1 0 0,0 1-1 0 0,2 1 26 0 0,-1-1-1 0 0,1 1 0 0 0,0-1 0 0 0,0 0 0 0 0,0 0 0 0 0,0 0 1 0 0,0 0-1 0 0,0-1 0 0 0,5 3 0 0 0,-4-2-32 0 0,0-1-44 0 0,0 1-1 0 0,0-1 0 0 0,-1 0 0 0 0,1 0 0 0 0,0 0 1 0 0,0-1-1 0 0,0 1 0 0 0,7-1 0 0 0,6-3-6312 0 0,-7-2-712 0 0</inkml:trace>
</inkml:ink>
</file>

<file path=ppt/ink/ink3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5.647"/>
    </inkml:context>
    <inkml:brush xml:id="br0">
      <inkml:brushProperty name="width" value="0.05" units="cm"/>
      <inkml:brushProperty name="height" value="0.05" units="cm"/>
    </inkml:brush>
  </inkml:definitions>
  <inkml:trace contextRef="#ctx0" brushRef="#br0">0 1 19495 0 0,'0'0'6576'0'0,"6"14"-9544"0"0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43:58.06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 1 9760 0 0,'0'0'222'0'0,"0"0"30"0"0,0 0 18 0 0,0 0-1 0 0,0 0-10 0 0,0 0-3 0 0,0 0 0 0 0,0 1-43 0 0,5 4-170 0 0,3-3-43 0 0,-1 2 0 0 0,5-1 0 0 0,13 8 0 0 0,-2 12 0 0 0,-11-5 0 0 0,2-1 0 0 0,27 4-357 0 0,-13-12 74 0 0,53-2 888 0 0,-66-10-562 0 0,18 11 453 0 0,-13-9-336 0 0,12 3-160 0 0,1 2 0 0 0,66-1 384 0 0,-21 2-368 0 0,315-5-592 0 0,-331 0 576 0 0,43 4 200 0 0,-23-8-200 0 0,3-2 0 0 0,28-1 96 0 0,120 6 61 0 0,-80 6-121 0 0,127-1-187 0 0,-90 6 407 0 0,-130-2-149 0 0,-5-1-111 0 0,189-15-16 0 0,16-4 31 0 0,-166 20 141 0 0,44-1-24 0 0,-38-21 626 0 0,-28 1 804 0 0,-43 8-1006 0 0,-10 9-795 0 0,46 1 144 0 0,-46-5 281 0 0</inkml:trace>
</inkml:ink>
</file>

<file path=ppt/ink/ink3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5.975"/>
    </inkml:context>
    <inkml:brush xml:id="br0">
      <inkml:brushProperty name="width" value="0.05" units="cm"/>
      <inkml:brushProperty name="height" value="0.05" units="cm"/>
    </inkml:brush>
  </inkml:definitions>
  <inkml:trace contextRef="#ctx0" brushRef="#br0">1 72 18399 0 0,'0'0'4570'0'0,"6"-6"-3493"0"0,-1 3-816 0 0,0 1 0 0 0,1-1 0 0 0,-1 1-1 0 0,1 0 1 0 0,-1 0 0 0 0,1 1 0 0 0,0-1 0 0 0,-1 1 0 0 0,1 1 0 0 0,0-1 0 0 0,6 1 0 0 0,3-5-243 0 0,-14 5-18 0 0,0-1-1 0 0,-1 1 1 0 0,1 0 0 0 0,0-1 0 0 0,0 1-1 0 0,0 0 1 0 0,0-1 0 0 0,0 1 0 0 0,0 0 0 0 0,0 0-1 0 0,0 0 1 0 0,0 0 0 0 0,0 0 0 0 0,0 0 0 0 0,0 0-1 0 0,1 0 1 0 0,0 1 0 0 0,0-1 0 0 0,0 0 0 0 0,1 1 0 0 0,-1-1 0 0 0,0 0 0 0 0,0 0 0 0 0,3-1 0 0 0,5 1 0 0 0,12 3 0 0 0,4-9 0 0 0,-2 2 0 0 0,-19 4 0 0 0,0-1 0 0 0,0 1 0 0 0,0-1 0 0 0,-1-1 0 0 0,1 1 0 0 0,6-3 0 0 0,31-9 0 0 0,-24 10 0 0 0,-1 1 0 0 0,-11-1-250 0 0,0 1-694 0 0,18 2-249 0 0,-22 0 1163 0 0</inkml:trace>
</inkml:ink>
</file>

<file path=ppt/ink/ink3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6.772"/>
    </inkml:context>
    <inkml:brush xml:id="br0">
      <inkml:brushProperty name="width" value="0.05" units="cm"/>
      <inkml:brushProperty name="height" value="0.05" units="cm"/>
    </inkml:brush>
  </inkml:definitions>
  <inkml:trace contextRef="#ctx0" brushRef="#br0">0 29 17823 0 0,'0'0'4520'0'0,"12"-1"-3464"0"0,-8-2-842 0 0,-2 2-175 0 0,0 0-1 0 0,-1 0 0 0 0,1 0 0 0 0,0 0 0 0 0,0 0 0 0 0,0 0 1 0 0,0 0-1 0 0,0 1 0 0 0,0-1 0 0 0,0 1 0 0 0,4-1 0 0 0,-1 1-38 0 0,-3 0 0 0 0,-1 0 0 0 0,0 0 0 0 0,1 0 0 0 0,-1 0 0 0 0,1 0 0 0 0,-1 0 0 0 0,0-1 0 0 0,1 1 0 0 0,-1-1 0 0 0,0 1 0 0 0,0-1 0 0 0,1 1 0 0 0,1-3 0 0 0,1 1-22 0 0,-3 2 8 0 0,1-1 0 0 0,0 1-1 0 0,-1-1 1 0 0,1 1 0 0 0,-1 0 0 0 0,1 0-1 0 0,0 0 1 0 0,-1 0 0 0 0,1 0-1 0 0,0 0 1 0 0,2 1 0 0 0,5 0 107 0 0,13 6 55 0 0,-14-7-408 0 0,-6 0-1096 0 0,19-14-4436 0 0</inkml:trace>
</inkml:ink>
</file>

<file path=ppt/ink/ink3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7.194"/>
    </inkml:context>
    <inkml:brush xml:id="br0">
      <inkml:brushProperty name="width" value="0.05" units="cm"/>
      <inkml:brushProperty name="height" value="0.05" units="cm"/>
    </inkml:brush>
  </inkml:definitions>
  <inkml:trace contextRef="#ctx0" brushRef="#br0">1 0 17047 0 0,'0'0'1922'0'0,"1"2"-1569"0"0,2 5-108 0 0,0-1 0 0 0,-1 1 0 0 0,1 0 0 0 0,-2 0 0 0 0,3 12 0 0 0,5 20-246 0 0,-1-13 282 0 0,-1 1-1 0 0,6 50 1 0 0,3 12 421 0 0,-6-34-630 0 0,4 1 11 0 0,-8-40-18 0 0,-5-10-1 0 0,-1-5-32 0 0,0 0-1 0 0,0-1 0 0 0,0 1 1 0 0,0-1-1 0 0,0 1 0 0 0,0-1 1 0 0,0 1-1 0 0,1-1 0 0 0,-1 1 1 0 0,0-1-1 0 0,0 1 0 0 0,1-1 1 0 0,-1 1-1 0 0,0-1 0 0 0,1 1 1 0 0,-1-1-1 0 0,0 0 0 0 0,1 1 0 0 0,0 0 1 0 0,0 0 307 0 0,4 2-317 0 0,5-3-22 0 0,11-8 0 0 0,-13 4 146 0 0,0 0-1 0 0,0 0 1 0 0,-1-1 0 0 0,10-8-1 0 0,-2-4-129 0 0,-5 7-72 0 0,-8 9-82 0 0,0 0 1 0 0,-1-1-1 0 0,1 0 0 0 0,0 1 0 0 0,-1-1 1 0 0,0 0-1 0 0,1 0 0 0 0,1-4 0 0 0,12-12-3488 0 0,-9 4-3563 0 0</inkml:trace>
</inkml:ink>
</file>

<file path=ppt/ink/ink3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7.537"/>
    </inkml:context>
    <inkml:brush xml:id="br0">
      <inkml:brushProperty name="width" value="0.05" units="cm"/>
      <inkml:brushProperty name="height" value="0.05" units="cm"/>
    </inkml:brush>
  </inkml:definitions>
  <inkml:trace contextRef="#ctx0" brushRef="#br0">0 0 15288 0 0,'0'0'3337'0'0,"1"3"-3131"0"0,29 95 843 0 0,-3-8-502 0 0,-10-25-417 0 0,-2-5-72 0 0,0 7 17 0 0,-14-57-22 0 0,0-5-77 0 0,-1-1 0 0 0,-1 0 0 0 0,1 0 0 0 0,-1 1 0 0 0,-1 7 0 0 0,0-2-256 0 0,2-8 2 0 0,-11-8-2961 0 0,9-7 3749 0 0,1 11-475 0 0,1 1-1 0 0,0-1 0 0 0,-1 0 1 0 0,1 0-1 0 0,0 1 1 0 0,0-1-1 0 0,-1 0 0 0 0,2 0 1 0 0,-1 1-1 0 0,0-1 1 0 0,0 0-1 0 0,1-2 0 0 0,6-15 175 0 0,-4 11-129 0 0,-1 0 0 0 0,4-16-1 0 0,-2 4-21 0 0,11-33 0 0 0,3-14-1384 0 0,-13 43-4727 0 0</inkml:trace>
</inkml:ink>
</file>

<file path=ppt/ink/ink3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7.944"/>
    </inkml:context>
    <inkml:brush xml:id="br0">
      <inkml:brushProperty name="width" value="0.05" units="cm"/>
      <inkml:brushProperty name="height" value="0.05" units="cm"/>
    </inkml:brush>
  </inkml:definitions>
  <inkml:trace contextRef="#ctx0" brushRef="#br0">82 1 16639 0 0,'0'0'5816'0'0,"-2"1"-5762"0"0,-5 7-62 0 0,1 1 1 0 0,0 0 0 0 0,0-1 0 0 0,1 2 0 0 0,0-1-1 0 0,0 0 1 0 0,1 1 0 0 0,1 0 0 0 0,-5 19 0 0 0,6-20 9 0 0,-1 1 0 0 0,0-1 0 0 0,-1 0 0 0 0,-5 11 0 0 0,5-12-2 0 0,4-7 0 0 0,0-1 0 0 0,1 0 0 0 0,-1 0 0 0 0,0 0 0 0 0,0 1 0 0 0,0-1 0 0 0,0 0 0 0 0,0 0 0 0 0,0 0 0 0 0,0 0 0 0 0,0 1 0 0 0,0-1 0 0 0,1 0 0 0 0,-1 0 0 0 0,0 0 0 0 0,0 0 0 0 0,0 0 0 0 0,0 0 0 0 0,0 1 0 0 0,1-1 0 0 0,-1 0 0 0 0,0 0 0 0 0,0 0 0 0 0,0 0 0 0 0,1 0 0 0 0,-1 0 0 0 0,0 0 0 0 0,0 0 0 0 0,0 0 0 0 0,1 0 0 0 0,3 1 5 0 0,0 0-1 0 0,0-1 0 0 0,0 1 1 0 0,0-1-1 0 0,0 0 0 0 0,0 0 1 0 0,0 0-1 0 0,0-1 0 0 0,0 0 0 0 0,0 1 1 0 0,0-1-1 0 0,0-1 0 0 0,0 1 1 0 0,0-1-1 0 0,0 1 0 0 0,4-4 1 0 0,34-14 369 0 0,-19 9 273 0 0,-19 8-573 0 0,1 1 0 0 0,-1-1 0 0 0,1 0-1 0 0,6-4 1 0 0,-1 5-3660 0 0,-8 1 2196 0 0</inkml:trace>
</inkml:ink>
</file>

<file path=ppt/ink/ink3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8.334"/>
    </inkml:context>
    <inkml:brush xml:id="br0">
      <inkml:brushProperty name="width" value="0.05" units="cm"/>
      <inkml:brushProperty name="height" value="0.05" units="cm"/>
    </inkml:brush>
  </inkml:definitions>
  <inkml:trace contextRef="#ctx0" brushRef="#br0">1 234 13944 0 0,'3'-1'406'0'0,"37"-8"156"0"0,29-15 246 0 0,-37 14 791 0 0,-1-1 0 0 0,36-18 0 0 0,-16 4-98 0 0,11-6-366 0 0,-47 20-850 0 0,-12 9-214 0 0,0 0 0 0 0,0 0 0 0 0,0 0 0 0 0,0 0-1 0 0,5-2 1 0 0,14-3 532 0 0,-1-2 0 0 0,21-12-1 0 0,-37 19-602 0 0,-1 0 0 0 0,0 0 0 0 0,1 0 0 0 0,-1 1 0 0 0,1-1 0 0 0,0 1 0 0 0,-1 0 0 0 0,1 1 0 0 0,6-1 0 0 0,-5 0-7 0 0,-1-1 1 0 0,0 1-1 0 0,0-1 0 0 0,0 0 0 0 0,0-1 0 0 0,6-3 0 0 0,-10 5-246 0 0</inkml:trace>
</inkml:ink>
</file>

<file path=ppt/ink/ink3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8.678"/>
    </inkml:context>
    <inkml:brush xml:id="br0">
      <inkml:brushProperty name="width" value="0.05" units="cm"/>
      <inkml:brushProperty name="height" value="0.05" units="cm"/>
    </inkml:brush>
  </inkml:definitions>
  <inkml:trace contextRef="#ctx0" brushRef="#br0">5 0 12872 0 0,'0'0'1286'0'0,"-1"1"-1213"0"0,1-1 0 0 0,-1 0-1 0 0,1 1 1 0 0,0-1 0 0 0,-1 1-1 0 0,1-1 1 0 0,0 1 0 0 0,-1 0 0 0 0,1-1-1 0 0,0 1 1 0 0,0-1 0 0 0,0 1-1 0 0,-1 0 1 0 0,1-1 0 0 0,0 1-1 0 0,0-1 1 0 0,0 1 0 0 0,0 0 0 0 0,2 7 783 0 0,0-1 0 0 0,1 15 1 0 0,5 19 647 0 0,-6-32-1399 0 0,0 0 1 0 0,-1 0-1 0 0,0 0 0 0 0,0 10 1 0 0,-1-7-55 0 0,4 24 0 0 0,-1-15 18 0 0,-1 0-1 0 0,0 23 1 0 0,0 13 85 0 0,4 4-47 0 0,-6-58-188 0 0,1 1-59 0 0,-1-1 1 0 0,1 1-1 0 0,-1-1 1 0 0,0 1-1 0 0,0-1 1 0 0,-1 7-1 0 0</inkml:trace>
</inkml:ink>
</file>

<file path=ppt/ink/ink3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9.038"/>
    </inkml:context>
    <inkml:brush xml:id="br0">
      <inkml:brushProperty name="width" value="0.05" units="cm"/>
      <inkml:brushProperty name="height" value="0.05" units="cm"/>
    </inkml:brush>
  </inkml:definitions>
  <inkml:trace contextRef="#ctx0" brushRef="#br0">0 1 12840 0 0,'0'0'1286'0'0,"1"2"-1108"0"0,16 22 1568 0 0,-13-20-1490 0 0,-1 0 0 0 0,0 0-1 0 0,0 0 1 0 0,-1 0 0 0 0,1 1 0 0 0,3 8 0 0 0,-4-7-48 0 0,1 1-1 0 0,-1-1 1 0 0,1 1 0 0 0,1-1 0 0 0,-1 0 0 0 0,7 8-1 0 0,-9-13-193 0 0,0 0-1 0 0,-1 0 0 0 0,1 0 1 0 0,0 0-1 0 0,-1 1 1 0 0,1-1-1 0 0,-1 0 0 0 0,0 0 1 0 0,1 1-1 0 0,-1-1 0 0 0,0 0 1 0 0,0 0-1 0 0,0 2 0 0 0,0-1 5 0 0,0-1-1 0 0,1 0 0 0 0,-1 0 0 0 0,0 0 0 0 0,0 1 1 0 0,1-1-1 0 0,-1 0 0 0 0,0 0 0 0 0,1 0 0 0 0,0 2 0 0 0,0-2 127 0 0</inkml:trace>
</inkml:ink>
</file>

<file path=ppt/ink/ink3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09.381"/>
    </inkml:context>
    <inkml:brush xml:id="br0">
      <inkml:brushProperty name="width" value="0.05" units="cm"/>
      <inkml:brushProperty name="height" value="0.05" units="cm"/>
    </inkml:brush>
  </inkml:definitions>
  <inkml:trace contextRef="#ctx0" brushRef="#br0">5 0 14368 0 0,'0'0'1442'0'0,"-1"3"-1322"0"0,0 0 35 0 0,0 1 0 0 0,0-1 0 0 0,1 1 0 0 0,-1-1 0 0 0,1 1 0 0 0,0-1 0 0 0,0 1 0 0 0,0 0 0 0 0,2 4 0 0 0,9 38 2125 0 0,-4-19-1353 0 0,-2 22 365 0 0,0-18-1240 0 0,-3-21-49 0 0,-2-9 1 0 0,0-1 1 0 0,0 0 0 0 0,0 1 0 0 0,0-1 0 0 0,0 1-1 0 0,1-1 1 0 0,-1 1 0 0 0,0-1 0 0 0,0 1 0 0 0,0-1-1 0 0,0 1 1 0 0,1-1 0 0 0,-1 1 0 0 0,0-1 0 0 0,0 0-1 0 0,1 1 1 0 0,-1-1 0 0 0,1 1 0 0 0,-1-1-1 0 0,0 0 0 0 0,0 0 0 0 0,0 1 1 0 0,1-1-1 0 0,-1 0 0 0 0,0 0 1 0 0,0 0-1 0 0,0 0 0 0 0,0 1 0 0 0,0-1 1 0 0,0 0-1 0 0,0 0 0 0 0,0 0 0 0 0,1 1 1 0 0,-1-1-1 0 0,0 0 0 0 0,0 0 1 0 0,0 0-1 0 0,0 1 0 0 0,0-1 0 0 0,0 0 1 0 0,0 0-1 0 0,0 0 0 0 0,0 1 0 0 0,0-1 1 0 0,0 0-1 0 0,0 0 0 0 0,-1 1 1 0 0,1 10 36 0 0,3-5-353 0 0</inkml:trace>
  <inkml:trace contextRef="#ctx0" brushRef="#br0" timeOffset="1">42 20 13448 0 0,'0'0'5979'0'0,"1"8"-4808"0"0,1-1-867 0 0,1 0 0 0 0,1 0 0 0 0,6 10 1 0 0,7 16 19 0 0,26 85 48 0 0,-29-73-303 0 0,-2-5-483 0 0,18 38 1 0 0,-25-65-4861 0 0,-5 1-1813 0 0</inkml:trace>
</inkml:ink>
</file>

<file path=ppt/ink/ink3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0.007"/>
    </inkml:context>
    <inkml:brush xml:id="br0">
      <inkml:brushProperty name="width" value="0.05" units="cm"/>
      <inkml:brushProperty name="height" value="0.05" units="cm"/>
    </inkml:brush>
  </inkml:definitions>
  <inkml:trace contextRef="#ctx0" brushRef="#br0">1 43 17071 0 0,'0'0'5142'0'0,"1"1"-5029"0"0,1 4-57 0 0,0 0 0 0 0,1 0 0 0 0,-2 0 0 0 0,1 0 0 0 0,-1 0 0 0 0,1 1 0 0 0,-2-1 0 0 0,1 0 0 0 0,0 11 0 0 0,-1-14 9 0 0,0 2-1 0 0,0 34 11 0 0,1-24-22 0 0,3-1 1 0 0,1 1-44 0 0,0-2-23 0 0,-5-11 10 0 0,1-1 1 0 0,-1 1-1 0 0,1-1 1 0 0,-1 1-1 0 0,1 0 1 0 0,0-1-1 0 0,-1 1 1 0 0,1-1-1 0 0,0 0 1 0 0,-1 1-1 0 0,1-1 1 0 0,0 1-1 0 0,-1-1 1 0 0,1 0-1 0 0,0 0 1 0 0,0 1-1 0 0,-1-1 1 0 0,1 0-1 0 0,0 0 0 0 0,0 0 1 0 0,0 0-1 0 0,-1 0 1 0 0,2 0-1 0 0,2 0-3 0 0,-3 1 10 0 0,1 0-1 0 0,-1-1 1 0 0,1 1-1 0 0,-1-1 1 0 0,1 0-1 0 0,-1 0 1 0 0,1 0-1 0 0,-1 1 1 0 0,1-1-1 0 0,-1 0 1 0 0,1-1-1 0 0,0 1 1 0 0,-1 0-1 0 0,1 0 1 0 0,-1-1-1 0 0,0 1 1 0 0,1-1-1 0 0,-1 1 1 0 0,1-1-1 0 0,-1 0 1 0 0,0 1-1 0 0,1-1 1 0 0,-1 0-1 0 0,0 0 0 0 0,2-1 1 0 0,1-1 18 0 0,-1 0-1 0 0,1 1 1 0 0,0 0 0 0 0,0-1-1 0 0,5-1 1 0 0,-3 2 18 0 0,-2 0 1 0 0,1-1 0 0 0,0 1-1 0 0,0-1 1 0 0,6-5-1 0 0,5-8 85 0 0,-9 8 55 0 0,1 1 0 0 0,10-7-1 0 0,-8 4-51 0 0,2-9-128 0 0,-11 18-2 0 0,0-1 0 0 0,0 1 0 0 0,0 0-1 0 0,0 0 1 0 0,-1-1 0 0 0,1 1 0 0 0,0-1 0 0 0,-1 1 0 0 0,1 0-1 0 0,-1-3 1 0 0,8-13-190 0 0,13-25-3334 0 0,-15 33-1657 0 0,-1 0-1491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44:03.56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756 1023 11544 0 0,'0'0'264'0'0,"0"0"34"0"0,0 0 20 0 0,-2-2-41 0 0,-15-13 487 0 0,16 14-33 0 0,1 1 34 0 0,0 0-81 0 0,0 0-379 0 0,0 0-165 0 0,0 0-38 0 0,0 0-40 0 0,0 0-130 0 0,0 0-21 0 0,16 1-52 0 0,104 53-774 0 0,-64-24 1255 0 0,105 38-889 0 0,110 23 421 0 0,67-19 128 0 0,-186-46 0 0 0,-76-11 12 0 0,1-3 1 0 0,0-4 0 0 0,1-3 0 0 0,0-3 0 0 0,35-5-13 0 0,186-14-11 0 0,-167 5-96 0 0,321-40 97 0 0,-411 47 10 0 0,-1-2 0 0 0,1-2 0 0 0,-1-1 0 0 0,20-10 0 0 0,153-63 124 0 0,42-11-32 0 0,41-12 284 0 0,-57 21 296 0 0,-75 10-672 0 0,-88 26 53 0 0,-60 38 111 0 0,-1-1 1 0 0,0-1-1 0 0,0-1 1 0 0,-2 0-1 0 0,0-1 1 0 0,0-1-1 0 0,-2 0 1 0 0,7-10-165 0 0,-16 18 160 0 0,0 0 0 0 0,-1 0 0 0 0,1 0 0 0 0,-2 0 0 0 0,1 0 0 0 0,-1 0 0 0 0,0-1 0 0 0,-1 1 0 0 0,0-1 0 0 0,0-4-160 0 0,0 7 110 0 0,-2-4 66 0 0,-1 0-1 0 0,1 0 0 0 0,-2 1 0 0 0,1-1 0 0 0,-1 1 0 0 0,-1-1 1 0 0,1 1-1 0 0,-2 0 0 0 0,1 1 0 0 0,-1-1 0 0 0,-1 1 1 0 0,1 0-1 0 0,-1 1 0 0 0,-1 0 0 0 0,1 0 0 0 0,-1 0 0 0 0,-1 1 1 0 0,-1-1-176 0 0,-223-147 320 0 0,202 139-327 0 0,0 2 1 0 0,0 1 0 0 0,-1 2-1 0 0,-14-3 7 0 0,4 1 16 0 0,-243-51-5 0 0,104 37-583 0 0,-71 13 736 0 0,-166-20-559 0 0,18 42 963 0 0,16 16 584 0 0,343-20-1396 0 0,-121 15-381 0 0,-239 13 550 0 0,-36 36 75 0 0,292-49 0 0 0,1 7 0 0 0,-13 11 0 0 0,-11 8 0 0 0,44-10 0 0 0,50-15 0 0 0,1 3 0 0 0,-35 17 0 0 0,95-35 9 0 0,0 0 0 0 0,0 1 0 0 0,0 1 0 0 0,1-1 0 0 0,0 2 0 0 0,0 0 0 0 0,1 0 0 0 0,-4 6-9 0 0,-90 83 0 0 0,16 15 0 0 0,50-12-64 0 0,30 14-506 0 0,14-87-388 0 0,-1-9-755 0 0,1-7 218 0 0</inkml:trace>
</inkml:ink>
</file>

<file path=ppt/ink/ink3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0.367"/>
    </inkml:context>
    <inkml:brush xml:id="br0">
      <inkml:brushProperty name="width" value="0.05" units="cm"/>
      <inkml:brushProperty name="height" value="0.05" units="cm"/>
    </inkml:brush>
  </inkml:definitions>
  <inkml:trace contextRef="#ctx0" brushRef="#br0">1 1 16871 0 0,'0'0'4039'0'0,"0"1"-3878"0"0,21 50 554 0 0,-11-10-262 0 0,6 24 195 0 0,0 6-328 0 0,-12-52-282 0 0,3 8 31 0 0,-6-25-63 0 0,0 0 0 0 0,0 0 0 0 0,0 0 1 0 0,0 0-1 0 0,-1 1 0 0 0,1-1 0 0 0,-1 0 0 0 0,1 4 0 0 0,2 3 3 0 0,1-2-105 0 0,0 0 0 0 0,0 0 0 0 0,-1 1 0 0 0,-1-1 0 0 0,1 0 0 0 0,-1 1 0 0 0,0 0 0 0 0,-1 0 0 0 0,1 10 0 0 0,2 10-3328 0 0,-3-19-3594 0 0</inkml:trace>
</inkml:ink>
</file>

<file path=ppt/ink/ink3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0.920"/>
    </inkml:context>
    <inkml:brush xml:id="br0">
      <inkml:brushProperty name="width" value="0.05" units="cm"/>
      <inkml:brushProperty name="height" value="0.05" units="cm"/>
    </inkml:brush>
  </inkml:definitions>
  <inkml:trace contextRef="#ctx0" brushRef="#br0">10 52 17447 0 0,'0'0'4211'0'0,"0"2"-4095"0"0,-1-1-103 0 0,0 2 2 0 0,-1 0-1 0 0,1 0 0 0 0,0 0 0 0 0,0 0 1 0 0,1 0-1 0 0,-1 0 0 0 0,1 0 1 0 0,-1 0-1 0 0,1 0 0 0 0,1 7 1 0 0,-1-2-86 0 0,0-4 18 0 0,-1-3 48 0 0,1 0 1 0 0,0 1-1 0 0,0-1 0 0 0,0 0 0 0 0,0 0 0 0 0,0 1 0 0 0,0-1 1 0 0,1 0-1 0 0,-1 0 0 0 0,0 1 0 0 0,1-1 0 0 0,-1 0 1 0 0,0 0-1 0 0,1 0 0 0 0,0 0 0 0 0,0 2 0 0 0,3-1-20 0 0,-3-1-39 0 0,13 12-3 0 0,-6-8 67 0 0,0-4 12 0 0,20-1 108 0 0,-25 0-109 0 0,-1 0-1 0 0,1-1 1 0 0,0 1-1 0 0,0-1 1 0 0,-1 1-1 0 0,1-1 1 0 0,4-2-1 0 0,36-19 66 0 0,-25 13-5 0 0,-14 7-60 0 0,-1 0 0 0 0,1 1-1 0 0,-1-1 1 0 0,0 0-1 0 0,4-3 1 0 0,11-11 68 0 0,-11 11 14 0 0,0-1-1 0 0,11-13 1 0 0,0 4 14 0 0,-4-2-38 0 0,-13 15 615 0 0,5-12-48 0 0,-5 13-442 0 0,6-3-182 0 0,-5 4 1214 0 0,4 7-954 0 0,-1 6-160 0 0,-5-6-112 0 0,1-5 0 0 0,-1 0 0 0 0,0 1 0 0 0,0-1 0 0 0,0 0 0 0 0,-1 0 0 0 0,1 1 0 0 0,-1 2 0 0 0,-3 2-148 0 0,4-6-622 0 0</inkml:trace>
</inkml:ink>
</file>

<file path=ppt/ink/ink3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1.358"/>
    </inkml:context>
    <inkml:brush xml:id="br0">
      <inkml:brushProperty name="width" value="0.05" units="cm"/>
      <inkml:brushProperty name="height" value="0.05" units="cm"/>
    </inkml:brush>
  </inkml:definitions>
  <inkml:trace contextRef="#ctx0" brushRef="#br0">1 1 13904 0 0,'0'0'9431'0'0,"1"2"-10804"0"0,3 10 546 0 0</inkml:trace>
</inkml:ink>
</file>

<file path=ppt/ink/ink3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1.749"/>
    </inkml:context>
    <inkml:brush xml:id="br0">
      <inkml:brushProperty name="width" value="0.05" units="cm"/>
      <inkml:brushProperty name="height" value="0.05" units="cm"/>
    </inkml:brush>
  </inkml:definitions>
  <inkml:trace contextRef="#ctx0" brushRef="#br0">0 117 15576 0 0,'0'0'6839'0'0,"1"-2"-6785"0"0,2-1-54 0 0,-1-1 1 0 0,1 1-1 0 0,0 0 1 0 0,1 0 0 0 0,-1 0-1 0 0,1 0 1 0 0,-1 0-1 0 0,5-2 1 0 0,37-19 112 0 0,-26 14 101 0 0,-2 3-31 0 0,-14 5-127 0 0,0 1 0 0 0,0 0 0 0 0,0 0 0 0 0,0-1 0 0 0,0 0-1 0 0,0 0 1 0 0,3-3 0 0 0,13-8 304 0 0,-17 12-168 0 0,-1 1 0 0 0,4-4-57 0 0,-1 2-74 0 0,11-5-17 0 0,-14 6 1083 0 0</inkml:trace>
</inkml:ink>
</file>

<file path=ppt/ink/ink3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2.186"/>
    </inkml:context>
    <inkml:brush xml:id="br0">
      <inkml:brushProperty name="width" value="0.05" units="cm"/>
      <inkml:brushProperty name="height" value="0.05" units="cm"/>
    </inkml:brush>
  </inkml:definitions>
  <inkml:trace contextRef="#ctx0" brushRef="#br0">0 0 10680 0 0,'0'0'1488'0'0,"5"6"-776"0"0,-2-3-314 0 0,0-1-1 0 0,-1 1 1 0 0,1-1 0 0 0,0 0 0 0 0,1 0 0 0 0,-1 0 0 0 0,0 0 0 0 0,0 0 0 0 0,5 1 0 0 0,2 1 101 0 0,-10-4-408 0 0,1 1 1 0 0,0-1-1 0 0,0 0 0 0 0,-1 0 0 0 0,1 1 1 0 0,0-1-1 0 0,0 0 0 0 0,0 0 0 0 0,0 0 0 0 0,-1 0 1 0 0,1 0-1 0 0,0 0 0 0 0,0 0 0 0 0,0-1 1 0 0,0 1-1 0 0,0 0-43 0 0,-1 0 0 0 0,1-1-1 0 0,-1 1 1 0 0,1 0 0 0 0,-1 0 0 0 0,1 0 0 0 0,-1 0 0 0 0,1 0 0 0 0,0 0 0 0 0,-1 0-1 0 0,1 0 1 0 0,-1 0 0 0 0,1 0 0 0 0,-1 1 0 0 0,1-1 0 0 0,-1 0 0 0 0,1 0 0 0 0,-1 1-1 0 0,18 3 1701 0 0,-13-1-1539 0 0,-3-1-80 0 0,1 0 1 0 0,-1 0-1 0 0,1-1 0 0 0,-1 0 1 0 0,1 1-1 0 0,-1-1 1 0 0,1 0-1 0 0,-1 0 0 0 0,1 0 1 0 0,3 0-1 0 0,-5-1-65 0 0,0 0 1 0 0,0 1-1 0 0,0-1 0 0 0,0 0 0 0 0,0 0 0 0 0,0 1 0 0 0,0-1 0 0 0,-1 1 1 0 0,1-1-1 0 0,0 1 0 0 0,0-1 0 0 0,-1 1 0 0 0,1-1 0 0 0,0 1 0 0 0,-1 0 1 0 0,1-1-1 0 0,0 1 0 0 0,-1 0 0 0 0,1 0 0 0 0,-1-1 0 0 0,1 1 0 0 0,-1 0 1 0 0,1 0-1 0 0,-1 0 0 0 0,0 0 0 0 0,0-1 0 0 0,1 3 0 0 0,0 1 18 0 0,-1-1-1 0 0,1 1 0 0 0,-1 0 0 0 0,1-1 1 0 0,-1 1-1 0 0,-1 0 0 0 0,1-1 0 0 0,0 1 1 0 0,-1 0-1 0 0,0-1 0 0 0,-1 5 0 0 0,-2 3 5 0 0,-1 0 0 0 0,-6 12 0 0 0,-2 6-55 0 0,-15 36-31 0 0,23-52-139 0 0,-2 0-1 0 0,-6 11 1 0 0,11-22-105 0 0,0 1 1 0 0,0-1 0 0 0,0 0 0 0 0,0 0 0 0 0,0 0-1 0 0,-4 2 1 0 0,3-2 188 0 0,1 0-503 0 0,-4-4-4332 0 0,-4-7-2005 0 0</inkml:trace>
</inkml:ink>
</file>

<file path=ppt/ink/ink3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2.514"/>
    </inkml:context>
    <inkml:brush xml:id="br0">
      <inkml:brushProperty name="width" value="0.05" units="cm"/>
      <inkml:brushProperty name="height" value="0.05" units="cm"/>
    </inkml:brush>
  </inkml:definitions>
  <inkml:trace contextRef="#ctx0" brushRef="#br0">136 0 16096 0 0,'0'0'9783'0'0,"-1"1"-9569"0"0,-23 19 25 0 0,21-18-186 0 0,1-1 0 0 0,0 1 0 0 0,0-1 0 0 0,0 1 1 0 0,0 0-1 0 0,1 0 0 0 0,-1 0 0 0 0,0 0 0 0 0,-2 4 0 0 0,-53 97-155 0 0,54-99 82 0 0,1 1 1 0 0,-1-1 0 0 0,1 1 0 0 0,0 0-1 0 0,-2 7 1 0 0,-10 15-35 0 0,12-24-26 0 0</inkml:trace>
</inkml:ink>
</file>

<file path=ppt/ink/ink3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3.029"/>
    </inkml:context>
    <inkml:brush xml:id="br0">
      <inkml:brushProperty name="width" value="0.05" units="cm"/>
      <inkml:brushProperty name="height" value="0.05" units="cm"/>
    </inkml:brush>
  </inkml:definitions>
  <inkml:trace contextRef="#ctx0" brushRef="#br0">0 154 15056 0 0,'0'0'7950'0'0,"2"-1"-7813"0"0,79-40 869 0 0,-32 9-740 0 0,-32 20-119 0 0,19-10 0 0 0,30-10 207 0 0,-50 19-156 0 0,-16 12-113 0 0,9 1 216 0 0</inkml:trace>
</inkml:ink>
</file>

<file path=ppt/ink/ink3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3.685"/>
    </inkml:context>
    <inkml:brush xml:id="br0">
      <inkml:brushProperty name="width" value="0.05" units="cm"/>
      <inkml:brushProperty name="height" value="0.05" units="cm"/>
    </inkml:brush>
  </inkml:definitions>
  <inkml:trace contextRef="#ctx0" brushRef="#br0">1 61 12032 0 0,'0'0'11423'0'0,"2"0"-11311"0"0,3 0-14 0 0,1-1-1 0 0,-1 0 1 0 0,1-1 0 0 0,-1 1-1 0 0,1-1 1 0 0,-1 0-1 0 0,0 0 1 0 0,0-1-1 0 0,6-3 1 0 0,16-7 142 0 0,22 0 760 0 0,-3 0-624 0 0,-15 12-161 0 0,-14 1-139 0 0,-15 1-33 0 0,-2-1-44 0 0,1 0 1 0 0,-1 0 0 0 0,1 0 0 0 0,-1 0 0 0 0,0 0 0 0 0,1 0 0 0 0,-1 1 0 0 0,0-1 0 0 0,1 0 0 0 0,-1 0 0 0 0,0 0 0 0 0,1 1 0 0 0,-1-1 0 0 0,0 0-1 0 0,1 0 1 0 0,-1 1 0 0 0,0-1 0 0 0,0 0 0 0 0,1 1 0 0 0,-1-1 0 0 0,0 0 0 0 0,0 1 0 0 0,0-1 0 0 0,1 0 0 0 0,-1 1 0 0 0,0-1 0 0 0,0 0 0 0 0,0 1-1 0 0,0-1 1 0 0,0 1 0 0 0,0-1 0 0 0,0 0 0 0 0,0 1 0 0 0,0-1 0 0 0,0 1 0 0 0,0-1 0 0 0,0 0 0 0 0,0 1 0 0 0,0-1 0 0 0,0 1 0 0 0,0-1-1 0 0,-1 1-3 0 0,1 3-83 0 0,0 1 1 0 0,-1-1 0 0 0,0 0 0 0 0,0 1-1 0 0,0-1 1 0 0,0 0 0 0 0,0 0 0 0 0,-1 0 0 0 0,0 0-1 0 0,0 0 1 0 0,0 0 0 0 0,-6 7 0 0 0,-2 0-395 0 0,0 1 1 0 0,-17 13 0 0 0,-8 10-660 0 0,-18 29-282 0 0,41-53 1212 0 0,9-8 200 0 0,0 0 0 0 0,0 0 0 0 0,0 0 0 0 0,0 0 0 0 0,1 0 0 0 0,-1 0 0 0 0,1 1 0 0 0,0-1 0 0 0,-3 7 2870 0 0,7-12-2414 0 0,55-46 1954 0 0,-45 41-2218 0 0,-9 5-158 0 0,-1 1 1 0 0,1 0-1 0 0,-1-1 0 0 0,0 1 0 0 0,0-1 1 0 0,1 0-1 0 0,2-3 0 0 0,-4 4-20 0 0,-1 1-1 0 0,1-1 0 0 0,-1 1 1 0 0,1-1-1 0 0,0 1 0 0 0,-1-1 1 0 0,1 1-1 0 0,0 0 0 0 0,-1-1 1 0 0,1 1-1 0 0,0 0 0 0 0,0-1 1 0 0,-1 1-1 0 0,1 0 1 0 0,0 0-1 0 0,0 0 0 0 0,0 0 1 0 0,2-1-1 0 0,1 0-3 0 0,13-7 0 0 0,-12 5 0 0 0,7-1 0 0 0,-1 2 0 0 0,-7 2 0 0 0,-3 0 0 0 0,0 0-1 0 0,0 0 0 0 0,0 0 0 0 0,0 0 0 0 0,0 0 0 0 0,0 0 0 0 0,0 0 0 0 0,0 0 0 0 0,0 0 0 0 0,0 0 0 0 0,0 0 1 0 0,-1-1-1 0 0,1 1 0 0 0,2-1 0 0 0,4-3-593 0 0,-1-1-2408 0 0,1 1 1187 0 0</inkml:trace>
</inkml:ink>
</file>

<file path=ppt/ink/ink3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4.216"/>
    </inkml:context>
    <inkml:brush xml:id="br0">
      <inkml:brushProperty name="width" value="0.05" units="cm"/>
      <inkml:brushProperty name="height" value="0.05" units="cm"/>
    </inkml:brush>
  </inkml:definitions>
  <inkml:trace contextRef="#ctx0" brushRef="#br0">1 1 13448 0 0,'0'0'14698'0'0,"1"1"-14640"0"0,7 14-65 0 0,41 61-162 0 0,-33-55-207 0 0,10 15 132 0 0,42 42-1 0 0,-49-57 248 0 0,0 1-1 0 0,-1 1 0 0 0,-2 0 1 0 0,16 28-1 0 0,46 105 182 0 0,-50-95 107 0 0,-4-7 17 0 0,11 21-96 0 0,47 88-386 0 0,-72-145 27 0 0,23 29 0 0 0,-12-18 211 0 0,-20-27 24 0 0,0 0 0 0 0,0 0 1 0 0,0 0-1 0 0,0 0 0 0 0,-1 0 0 0 0,2 5 0 0 0,-2-5-7 0 0,1-1 0 0 0,-1 0 0 0 0,1 1-1 0 0,-1-1 1 0 0,1 1 0 0 0,-1-1 0 0 0,1 0-1 0 0,0 1 1 0 0,-1-1 0 0 0,1 0 0 0 0,2 3 1326 0 0,-14-13-1247 0 0,-9-4-362 0 0,10 7-200 0 0,0 0 0 0 0,-13-12 0 0 0,20 15-231 0 0,-1-1 0 0 0,1 1 0 0 0,0-1 0 0 0,0 0 0 0 0,-3-6 0 0 0,-4-4-8696 0 0</inkml:trace>
</inkml:ink>
</file>

<file path=ppt/ink/ink3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28:14.607"/>
    </inkml:context>
    <inkml:brush xml:id="br0">
      <inkml:brushProperty name="width" value="0.05" units="cm"/>
      <inkml:brushProperty name="height" value="0.05" units="cm"/>
    </inkml:brush>
  </inkml:definitions>
  <inkml:trace contextRef="#ctx0" brushRef="#br0">0 1 8840 0 0,'0'0'418'0'0,"1"6"33"0"0,13 24-296 0 0,19 37 7304 0 0,-21-45-5871 0 0,0-1-1 0 0,30 37 1 0 0,-4-5-515 0 0,88 153-609 0 0,-120-194-435 0 0,78 153 2565 0 0,-78-152-2344 0 0,1 0 0 0 0,1 0-1 0 0,0-1 1 0 0,10 12 0 0 0,-17-24-183 0 0,-1 1-1 0 0,1 0 1 0 0,-1 0-1 0 0,1 0 1 0 0,0 0-1 0 0,-1 0 1 0 0,0-1-1 0 0,1 1 1 0 0,-1 0-1 0 0,0 0 1 0 0,1 0-1 0 0,-1 0 1 0 0,0 0-1 0 0,0 0 1 0 0,0 0 0 0 0,0 0-1 0 0,0 0 1 0 0,0 2-1 0 0,-2-4-256 0 0,1 0 1 0 0,-1 1-1 0 0,0-1 0 0 0,0 0 0 0 0,1 0 0 0 0,-1 0 1 0 0,1-1-1 0 0,-1 1 0 0 0,1 0 0 0 0,0-1 0 0 0,-1 1 1 0 0,1 0-1 0 0,0-1 0 0 0,0 0 0 0 0,0 1 0 0 0,0-1 1 0 0,-1-2-1 0 0,2 3 125 0 0,-16-30-1246 0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44:05.549"/>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174 1133 9344 0 0,'0'0'273'0'0,"0"0"-5"0"0,0 0-141 0 0,0 0 39 0 0,0 0 33 0 0,0 0 8 0 0,2 0 7 0 0,12 1-9 0 0,0 0 1 0 0,0 1-1 0 0,0 1 0 0 0,-1 0 0 0 0,1 1 0 0 0,-1 0 0 0 0,1 1 1 0 0,8 5-206 0 0,116 59 362 0 0,15-3 182 0 0,-109-52-518 0 0,73 15-337 0 0,-23-23 266 0 0,1-3-1 0 0,-1-4 1 0 0,70-11 45 0 0,31-5 787 0 0,169-5 627 0 0,-206 9-1124 0 0,70-14-146 0 0,-37 7-144 0 0,-67 8 5 0 0,0 4 1 0 0,76 8-6 0 0,-107 0-11 0 0,253 4 387 0 0,-103-15-376 0 0,52 2-80 0 0,-130-14 4 0 0,-13-4 53 0 0,106-29 642 0 0,-235 49-559 0 0,-8 4-22 0 0,0-2 0 0 0,-1 0 0 0 0,1-1-1 0 0,-1 0 1 0 0,-1-1 0 0 0,1-1 0 0 0,1-2-38 0 0,123-93 74 0 0,22 14 44 0 0,-146 82 4 0 0,-2-1 1 0 0,1-1 0 0 0,-1 1-1 0 0,0-2 1 0 0,-1 0 0 0 0,0 0-1 0 0,-1-1 1 0 0,0 0 0 0 0,0-1-1 0 0,2-6-122 0 0,-8 9 165 0 0,-1 0 0 0 0,-1 0-1 0 0,0 0 1 0 0,0-1 0 0 0,-1 1-1 0 0,0 0 1 0 0,-1-1 0 0 0,0 1-1 0 0,0-1 1 0 0,-1 1 0 0 0,0 0-1 0 0,-1-1 1 0 0,0 1 0 0 0,0 0-1 0 0,-1 0 1 0 0,0 0 0 0 0,-1 1-1 0 0,0-1 1 0 0,0 1 0 0 0,-3-4-165 0 0,-44-69 34 0 0,1 25-34 0 0,30 32 0 0 0,-1 1 0 0 0,-1 0 0 0 0,-2 2 0 0 0,0 0 0 0 0,-15-8 0 0 0,5 5 22 0 0,-1 2-1 0 0,-1 1 0 0 0,0 2 1 0 0,-2 1-1 0 0,0 3 0 0 0,-1 0 1 0 0,-30-5-22 0 0,-114-17 120 0 0,-45-1-38 0 0,4 18 178 0 0,-18 9-260 0 0,-281 7-470 0 0,296 8 627 0 0,-277 21-310 0 0,-61 14 1223 0 0,295-9-286 0 0,2 12-784 0 0,-64 19 0 0 0,178 5-14 0 0,-55 82-297 0 0,93-68 191 0 0,75-44 69 0 0,1 3 1 0 0,2 1-1 0 0,1 1 0 0 0,-3 10 51 0 0,5 12-60 0 0,30-55 29 0 0,1-1 0 0 0,-1 1 0 0 0,1 0-1 0 0,1 1 1 0 0,0-1 0 0 0,0 1 0 0 0,1-1-1 0 0,0 1 1 0 0,0 0 0 0 0,1 0 0 0 0,0 0-1 0 0,1 0 1 0 0,0 0 0 0 0,0-1 0 0 0,1 1-1 0 0,1 7 32 0 0,16 60-4781 0 0,-8-64-1709 0 0</inkml:trace>
</inkml:ink>
</file>

<file path=ppt/ink/ink3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37:12.937"/>
    </inkml:context>
    <inkml:brush xml:id="br0">
      <inkml:brushProperty name="width" value="0.05" units="cm"/>
      <inkml:brushProperty name="height" value="0.05" units="cm"/>
    </inkml:brush>
  </inkml:definitions>
  <inkml:trace contextRef="#ctx0" brushRef="#br0">1 2684 12528 0 0,'0'0'1249'0'0,"1"-1"-1142"0"0,28-13 182 0 0,-9 5-132 0 0,23-14 1 0 0,11-19-52 0 0,-37 28 29 0 0,31-20 0 0 0,129-81-119 0 0,181-77-16 0 0,-243 135 0 0 0,4 0 28 0 0,103-55 68 0 0,13-3-174 0 0,-77 47-29 0 0,69-28 2 0 0,-148 66 121 0 0,83-29 180 0 0,392-132-106 0 0,-306 94-90 0 0,-183 71 0 0 0,184-76 0 0 0,334-113 146 0 0,-5 37 372 0 0,-336 108-365 0 0,-97 25 143 0 0,-58 16-145 0 0,-60 21-110 0 0,345-119 492 0 0,-235 71-289 0 0,154-59 581 0 0,4 18-397 0 0,-66 28-196 0 0,-123 40-66 0 0,182-25-1 0 0,-186 41-86 0 0,84-8 43 0 0,-3 0 141 0 0,-61 4-47 0 0,156-1 128 0 0,-41 0-392 0 0,-100 4 85 0 0,-89 10-44 0 0,166-5 205 0 0,-138 13-80 0 0,90-1 237 0 0,-139-4-296 0 0,208-8 483 0 0,-3 20 200 0 0,-53 18 39 0 0,-84-12-333 0 0,-6-3 212 0 0,-60-9-345 0 0,-24-3-229 0 0,1-1 0 0 0,0 0 0 0 0,11 1 0 0 0,39 1 303 0 0,-54-3-197 0 0,-1 1-112 0 0,3 3-26 0 0,-4-3 698 0 0</inkml:trace>
</inkml:ink>
</file>

<file path=ppt/ink/ink3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37:13.265"/>
    </inkml:context>
    <inkml:brush xml:id="br0">
      <inkml:brushProperty name="width" value="0.05" units="cm"/>
      <inkml:brushProperty name="height" value="0.05" units="cm"/>
    </inkml:brush>
  </inkml:definitions>
  <inkml:trace contextRef="#ctx0" brushRef="#br0">0 1 18223 0 0,'0'0'1963'0'0,"0"2"-2374"0"0,0 2 380 0 0,0 1 15 0 0,0-1 0 0 0,1 1 0 0 0,0-1 0 0 0,-1 0 0 0 0,1 1 0 0 0,2 4-1 0 0,-1-6 28 0 0,-1 0 0 0 0,1 0 0 0 0,-1-1 0 0 0,1 1 0 0 0,0 0-1 0 0,0-1 1 0 0,0 1 0 0 0,1-1 0 0 0,-1 0 0 0 0,0 0-1 0 0,1 0 1 0 0,0 0 0 0 0,-1 0 0 0 0,1 0 0 0 0,0-1 0 0 0,0 1-1 0 0,3 0 1 0 0,13 9 74 0 0,-14-8-63 0 0,0-1 0 0 0,1 1-1 0 0,-1-1 1 0 0,1 0 0 0 0,-1 0-1 0 0,11 1 1 0 0,5 2 18 0 0,73 12 160 0 0,-67-14-124 0 0,-1 2-1 0 0,47 13 1 0 0,196 99 167 0 0,-187-81-169 0 0,-3-4 42 0 0,-59-25 8 0 0,0 0-1 0 0,0 2 0 0 0,25 15 1 0 0,-21-11-6 0 0,-16-10 2276 0 0,-10-1-1721 0 0,-2 2-452 0 0,0 0 0 0 0,0 1-1 0 0,-1-2 1 0 0,1 1 0 0 0,-1-1 0 0 0,0 1 0 0 0,0-1-1 0 0,-1-1 1 0 0,-7 4 0 0 0,-56 18 423 0 0,69-24-635 0 0,-33 8 202 0 0,0-1-1 0 0,-52 5 1 0 0,22 0-158 0 0,52-11-63 0 0,0 1 1 0 0,1 0-1 0 0,0 1 0 0 0,-1 0 0 0 0,1 1 0 0 0,0 0 0 0 0,0 1 0 0 0,-16 9 0 0 0,0 5-427 0 0,-39 33 0 0 0,53-41 191 0 0,-7 5-616 0 0,1 1 1 0 0,0 1-1 0 0,1 1 0 0 0,1 0 1 0 0,1 1-1 0 0,-25 43 0 0 0,11-4-951 0 0,2-4-10 0 0</inkml:trace>
</inkml:ink>
</file>

<file path=ppt/ink/ink3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37:17.140"/>
    </inkml:context>
    <inkml:brush xml:id="br0">
      <inkml:brushProperty name="width" value="0.05" units="cm"/>
      <inkml:brushProperty name="height" value="0.05" units="cm"/>
    </inkml:brush>
  </inkml:definitions>
  <inkml:trace contextRef="#ctx0" brushRef="#br0">27 37 15464 0 0,'-13'0'348'0'0,"10"0"469"0"0,2 0-435 0 0,-6 0-231 0 0,5 0 624 0 0,23-5-1622 0 0,22 1 804 0 0,-32 2 43 0 0,16-5 164 0 0,66-4-304 0 0,-74 9 87 0 0,-1 0 0 0 0,1 1-1 0 0,-1 1 1 0 0,1 1 0 0 0,20 3-1 0 0,-10-2 143 0 0,51-2 0 0 0,-32-1 75 0 0,36-4 30 0 0,157 1 418 0 0,-114 10-580 0 0,165 28 0 0 0,-278-33-36 0 0,128 12-9 0 0,14 2-156 0 0,-113-8 120 0 0,23 3 80 0 0,67 20 0 0 0,246 65 170 0 0,-318-81-245 0 0,-1 3 0 0 0,-1 2-1 0 0,108 52 1 0 0,-56-10-133 0 0,-17-10 131 0 0,75 29 48 0 0,122 68 292 0 0,-211-96-207 0 0,31 18-78 0 0,-32-22-85 0 0,-3 3-1 0 0,-1 3 0 0 0,115 110 1 0 0,-58-27 324 0 0,-30-31-219 0 0,117 96 0 0 0,-146-144-29 0 0,2 1 0 0 0,113 112 0 0 0,-121-97 0 0 0,187 190 0 0 0,-101-100 94 0 0,-112-119-50 0 0,11 18 38 0 0,54 82 0 0 0,29 78-136 0 0,-11 36 111 0 0,-25 10 314 0 0,-51-141-286 0 0,23 71 122 0 0,-38-80-140 0 0,45 191 18 0 0,-65-240 55 0 0,43 290 336 0 0,-40-132-358 0 0,2 118 68 0 0,-23-210-106 0 0,1-47-80 0 0,-7 37-44 0 0,2-23 136 0 0,-1-7 267 0 0,-31 127-1 0 0,14-84-163 0 0,-43 186 209 0 0,19-98-186 0 0,-61 304 166 0 0,67-347-261 0 0,13-58-100 0 0,-21 64-111 0 0,26-92 88 0 0,-62 151 0 0 0,57-172 85 0 0,-20 47 489 0 0,-201 356-186 0 0,168-330-41 0 0,67-117-286 0 0,-37 78-30 0 0,14-26-37 0 0,6-13 6 0 0,-19 36 0 0 0,26-62 42 0 0,-80 120 380 0 0,29-54-179 0 0,-32 43-130 0 0,29-31-60 0 0,-25 41-30 0 0,42-65-443 0 0,3-4 32 0 0,0 23 1281 0 0,40-73 66 0 0,-5 5-835 0 0,-10 14 252 0 0,9-7-179 0 0,-6 13 526 0 0,33-69-643 0 0,0 1 0 0 0,-3 7-64 0 0,1-1-5 0 0,-7 18 117 0 0,9-25 685 0 0,1 10-757 0 0,0-9-133 0 0,-2-1 174 0 0,-5 7-66 0 0,5-6 945 0 0,0 0-1008 0 0,-11 11 78 0 0,2 1-31 0 0,-1-2 6 0 0,-22 9 37 0 0,32-20-12 0 0,0 0 46 0 0,-5 8 11 0 0,5-8-40 0 0,1-1-277 0 0,-7 6 126 0 0,-3 3 68 0 0,10-9 19 0 0,-15 9 5 0 0,13-8-4 0 0,1 0 0 0 0,-10 12 0 0 0,-3 4 0 0 0,-8 12 0 0 0,15-18 0 0 0,-1 1 0 0 0,6-12 0 0 0,0 1 0 0 0,-28 34 0 0 0,21-22 0 0 0,4-4 0 0 0,-31 37 0 0 0,11-7 254 0 0,4-5 12 0 0,18-30-184 0 0,1 1 0 0 0,-1-1-1 0 0,-3 12 1 0 0,4-11-124 0 0,1 0-1 0 0,-1-1 1 0 0,-7 10-1 0 0,6-2 202 0 0,4-12-146 0 0,0 0 0 0 0,0-1-1 0 0,0 1 1 0 0,0 0 0 0 0,-1 0-1 0 0,1 0 1 0 0,0 0 0 0 0,-1 0-1 0 0,1 0 1 0 0,0 0 0 0 0,-1-1-1 0 0,1 1 1 0 0,-1 0-1 0 0,1 0 1 0 0,-1-1 0 0 0,0 1-1 0 0,0 0 1 0 0,-3 3 13 0 0,1 0 0 0 0,0 0 0 0 0,0 1 0 0 0,0-1 0 0 0,-3 7 0 0 0,-13 17 61 0 0,15-23-127 0 0,0 0 1 0 0,0 0 0 0 0,1 0-1 0 0,-1 0 1 0 0,1 1 0 0 0,1-1-1 0 0,-1 1 1 0 0,-2 8-1 0 0,5-13 48 0 0,-2 4-7 0 0,-8 14 51 0 0,-6 8 23 0 0,14-22-75 0 0,-12 13 0 0 0,11-16 0 0 0,0 1 0 0 0,-6 14 0 0 0,8-13 0 0 0,-13 12 0 0 0,10-13 0 0 0,-11 16 0 0 0,-13 14 64 0 0,18-19-64 0 0,3-3 0 0 0,-2-2 0 0 0,-7 6 0 0 0,15-13 0 0 0,0 0 0 0 0,0 0 0 0 0,0 0 0 0 0,0-1 0 0 0,0 1 0 0 0,-1 0 0 0 0,1-1 0 0 0,0 1 0 0 0,-1-1 0 0 0,-2 3 0 0 0,-22 30 0 0 0,-7 3 0 0 0,29-33 0 0 0,1-1 0 0 0,-1 1 0 0 0,0-1 0 0 0,0 0 0 0 0,-7 3 0 0 0,-10 9 0 0 0,-43 35 75 0 0,58-46-62 0 0,0 1 0 0 0,0-2 1 0 0,-7 5-1 0 0,6-5-10 0 0,1 0-1 0 0,0 1 1 0 0,-6 5 0 0 0,-9 10 16 0 0,11-10-11 0 0,0 0 1 0 0,0-1-1 0 0,-18 12 1 0 0,20-15-9 0 0,0 1 0 0 0,0 0 0 0 0,1 1 0 0 0,0 0 0 0 0,0 0 0 0 0,-7 10 0 0 0,-7 7 0 0 0,6-6 0 0 0,-25 37 0 0 0,3-1 0 0 0,18-28 0 0 0,-23 41 0 0 0,40-63 0 0 0,-1 0 0 0 0,0 0 0 0 0,0 0 0 0 0,-1 0 0 0 0,-4 4 0 0 0,-22 24 0 0 0,24-26 0 0 0,-14 20 0 0 0,10-16 0 0 0,-10 9 0 0 0,-7 13 0 0 0,7-12 27 0 0,8-10 96 0 0,-28 31 391 0 0,38-38-514 0 0,-13 12 0 0 0,-42 33 199 0 0,15-15-183 0 0,31-24-111 0 0,8-7 76 0 0,1 0 1 0 0,-1 0-1 0 0,0 0 0 0 0,0 0 1 0 0,-4 2-1 0 0,5-3 19 0 0,-1 0 0 0 0,1 1 0 0 0,0-1 0 0 0,-1 1 0 0 0,1 0 0 0 0,0-1 0 0 0,0 1 0 0 0,0 0 0 0 0,-2 3 0 0 0,0 0 0 0 0,0-1 0 0 0,-1 1 0 0 0,1-1 0 0 0,-9 5 0 0 0,-1 1-80 0 0,-21 18-1 0 0,26-20 52 0 0,1 0 0 0 0,-8 12 0 0 0,12-16-553 0 0,0 0 0 0 0,0 0 0 0 0,0 0 0 0 0,-6 4 0 0 0,6-5-30 0 0,1-1-1 0 0,0 1 1 0 0,0 0-1 0 0,0 0 1 0 0,0 0-1 0 0,-4 6 1 0 0,-21-36-13294 0 0</inkml:trace>
</inkml:ink>
</file>

<file path=ppt/ink/ink3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09:37:17.718"/>
    </inkml:context>
    <inkml:brush xml:id="br0">
      <inkml:brushProperty name="width" value="0.05" units="cm"/>
      <inkml:brushProperty name="height" value="0.05" units="cm"/>
    </inkml:brush>
  </inkml:definitions>
  <inkml:trace contextRef="#ctx0" brushRef="#br0">187 0 19551 0 0,'0'0'447'0'0,"-2"1"62"0"0,-26 7 747 0 0,21-6-529 0 0,5-2-596 0 0,1 0 0 0 0,0 1 0 0 0,0-1 0 0 0,0 1 0 0 0,0-1 0 0 0,0 1 0 0 0,0-1 0 0 0,0 1 0 0 0,0-1 0 0 0,0 1 0 0 0,-1 1 0 0 0,0 0 324 0 0,1-1-349 0 0,-2 5-24 0 0,2-4 6 0 0,1-2-75 0 0,0 1 1 0 0,-1 0-1 0 0,1 0 1 0 0,0-1-1 0 0,0 1 1 0 0,-1 0-1 0 0,1-1 1 0 0,0 1-1 0 0,-1 0 1 0 0,1-1-1 0 0,-1 1 1 0 0,1 0-1 0 0,-1-1 1 0 0,1 1-1 0 0,-1-1 1 0 0,1 1-1 0 0,-2 0 1 0 0,-7 12 149 0 0,-7 27 201 0 0,-20 62 240 0 0,22-54-604 0 0,3-7 0 0 0,-8 45 0 0 0,16-67 0 0 0,1-13 0 0 0,0 1 0 0 0,1-1 0 0 0,0 10 0 0 0,0 10 0 0 0,-3 28 0 0 0,3-3 0 0 0,1-50 0 0 0,0 1 0 0 0,0-1 0 0 0,0 1 0 0 0,0-1 0 0 0,0 0 0 0 0,0 1 0 0 0,1-1 0 0 0,-1 1 0 0 0,0-1 0 0 0,1 0 0 0 0,-1 1 0 0 0,1-1 0 0 0,0 2 0 0 0,1 3 0 0 0,0 5-2 0 0,-1-9 6 0 0,-1-1 0 0 0,1 1 0 0 0,-1-1 0 0 0,0 1 0 0 0,1-1 0 0 0,-1 1 0 0 0,0-1 1 0 0,0 1-1 0 0,0 1 0 0 0,11 12 701 0 0,-10-12-683 0 0,0-1-1 0 0,1 1 0 0 0,-1-1 1 0 0,1 0-1 0 0,0 0 0 0 0,0 0 1 0 0,0 0-1 0 0,3 3 0 0 0,-2-4-15 0 0,-1 0 0 0 0,0 0 0 0 0,0 0-1 0 0,0-1 1 0 0,1 1 0 0 0,-1-1 0 0 0,0 1 0 0 0,1-1 0 0 0,-1 0-1 0 0,4 0 1 0 0,41 0 10 0 0,-42 0 89 0 0,0 0 1 0 0,-1 0-1 0 0,1 0 0 0 0,-1 1 0 0 0,1-1 0 0 0,8 3 1 0 0,-9-1-75 0 0,0-1 0 0 0,0-1 0 0 0,1 1 0 0 0,-1-1 0 0 0,0 1 0 0 0,0-1 0 0 0,0 0 0 0 0,7-1 0 0 0,-8 0-12 0 0,0 0 1 0 0,1 1-1 0 0,-1 0 0 0 0,0-1 0 0 0,0 1 0 0 0,0 0 1 0 0,0 1-1 0 0,1-1 0 0 0,3 2 0 0 0,52 3 192 0 0,-44-7-186 0 0,-12 2-15 0 0,-1-1 0 0 0,1 1 1 0 0,-1-1-1 0 0,1 1 0 0 0,-1 0 1 0 0,5 0-1 0 0,-4 2 16 0 0,-2-1-25 0 0,0-1 1 0 0,0 1 0 0 0,-1-1 0 0 0,1 0 0 0 0,0 1 0 0 0,0-1 0 0 0,0 0 0 0 0,0 0 0 0 0,0 1 0 0 0,0-1 0 0 0,0 0 0 0 0,0 0 0 0 0,0 0-1 0 0,0 0 1 0 0,0 0 0 0 0,0-1 0 0 0,1 1 0 0 0,-1 0-2 0 0,-1 0 0 0 0,1 0 0 0 0,-1 0 0 0 0,1-1-1 0 0,-1 1 1 0 0,1 1 0 0 0,-1-1 0 0 0,1 0 0 0 0,-1 0 0 0 0,1 0 0 0 0,-1 0 0 0 0,1 0-1 0 0,-1 0 1 0 0,1 1 0 0 0,-1-1 0 0 0,1 0 0 0 0,-1 0 0 0 0,1 1 0 0 0,0-1 0 0 0,16 11 13 0 0,-2-3 36 0 0,15 8 19 0 0,-16-10-93 0 0,1 3-111 0 0,-12-7-18 0 0,0 1-1 0 0,0-1 1 0 0,0 1-1 0 0,0 0 1 0 0,4 6-1 0 0,-6-8 86 0 0,10 18-1238 0 0</inkml:trace>
</inkml:ink>
</file>

<file path=ppt/ink/ink3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5:24.897"/>
    </inkml:context>
    <inkml:brush xml:id="br0">
      <inkml:brushProperty name="width" value="0.05" units="cm"/>
      <inkml:brushProperty name="height" value="0.05" units="cm"/>
    </inkml:brush>
  </inkml:definitions>
  <inkml:trace contextRef="#ctx0" brushRef="#br0">1 112 18207 0 0,'0'0'883'0'0,"2"0"-1286"0"0,12 4 308 0 0,-10-2 53 0 0,1 0 0 0 0,-1-1-1 0 0,1 0 1 0 0,8 1 0 0 0,-6 0-92 0 0,-1 2 6 0 0,3 1 55 0 0,-8-4 88 0 0,1-1 0 0 0,-1 1 0 0 0,0 0 0 0 0,0 0 0 0 0,1 0 0 0 0,-1-1 0 0 0,0 1 1 0 0,0 0-1 0 0,0 1 0 0 0,0-1 0 0 0,0 0 0 0 0,0 0 0 0 0,0 0 0 0 0,-1 0 0 0 0,1 1 0 0 0,0-1 0 0 0,-1 0 0 0 0,2 4 0 0 0,-2-5-14 0 0,0 1 0 0 0,0-1 0 0 0,0 0 0 0 0,0 1 0 0 0,1-1 0 0 0,-1 1 0 0 0,0-1 0 0 0,0 1 0 0 0,0-1 0 0 0,1 0 0 0 0,-1 1 0 0 0,0-1 0 0 0,1 0 0 0 0,-1 1 0 0 0,0-1 0 0 0,0 0 0 0 0,1 1 0 0 0,-1-1 0 0 0,1 0 0 0 0,-1 1 0 0 0,1-1-109 0 0,1 2 0 0 0,6 6 26 0 0,2 2 66 0 0,-8-6 16 0 0,8 4 0 0 0,-7-6 10 0 0,0-1 0 0 0,0 0 0 0 0,0 0 0 0 0,0 0 0 0 0,1-1-1 0 0,-1 1 1 0 0,0-1 0 0 0,0 1 0 0 0,1-1 0 0 0,-1 0-1 0 0,0 0 1 0 0,6-1 0 0 0,1-2 130 0 0,-1 1-1 0 0,17-7 0 0 0,2-1 34 0 0,10-2 166 0 0,15-4 75 0 0,-30 11-262 0 0,-9 3-77 0 0,0-1 0 0 0,-1-1-1 0 0,16-5 1 0 0,-23 7-59 0 0,-1 0 0 0 0,0 1-1 0 0,11-2 1 0 0,12-4-2 0 0,49-20 146 0 0,-64 22-306 0 0,24-6 0 0 0,-23 7 166 0 0,22-8-1 0 0,-19 4-37 0 0,-1 2 0 0 0,1 0 0 0 0,0 1 0 0 0,0 1 1 0 0,0 0-1 0 0,19-1 0 0 0,-9 3 284 0 0,0 1 0 0 0,44 3 0 0 0,-34 1-325 0 0,-25-3 59 0 0,0 1 0 0 0,23 5-1 0 0,-17-3 7 0 0,1 0-1 0 0,22 0 1 0 0,6 1 41 0 0,11 1-47 0 0,47 6 152 0 0,20-8-38 0 0,-83-4-246 0 0,-26 1 435 0 0,27-6 1 0 0,-27 4-251 0 0,28-2 1 0 0,79 0-198 0 0,-48-2 228 0 0,30 3 60 0 0,-76 4-148 0 0,-1-2 0 0 0,41-5 0 0 0,-34 1 30 0 0,0 2 0 0 0,54 2 0 0 0,9 0 256 0 0,65-3-420 0 0,0-1-4 0 0,61 3 142 0 0,-122 3 15 0 0,-34 0 162 0 0,-14 0-172 0 0,66-7 0 0 0,-83 3-54 0 0,71 3 0 0 0,38 13-51 0 0,-83-3 223 0 0,15 2-188 0 0,74-5 374 0 0,-125-4-235 0 0,1-1 0 0 0,0-1 0 0 0,0-1-1 0 0,46-7 1 0 0,25-7-22 0 0,-90 12-24 0 0,1 1-1 0 0,-1 0 0 0 0,1 0 0 0 0,0 1 0 0 0,16 2 1 0 0,48 12 216 0 0,-12-1-148 0 0,-39-10-76 0 0,4 2 69 0 0,0-1 0 0 0,1-2-1 0 0,0-1 1 0 0,38-2 0 0 0,-49-1-126 0 0,0 2 0 0 0,1 0 1 0 0,17 3-1 0 0,-18-1 31 0 0,1-1 0 0 0,29-2 0 0 0,-15-1 265 0 0,1 1 0 0 0,39 5 0 0 0,10 0-445 0 0,-46-4 142 0 0,-4 1 15 0 0,1-2 1 0 0,56-8-1 0 0,-59 4 91 0 0,58 0-1 0 0,-15 2 66 0 0,-32 1 93 0 0,72 6 0 0 0,-11 1-220 0 0,-38 1-490 0 0,62 3 298 0 0,257-9 1152 0 0,-363 1-887 0 0,31 5 0 0 0,-30-3 162 0 0,30 1 0 0 0,-40-3-178 0 0,0 0 0 0 0,0 1 1 0 0,18 5-1 0 0,-1 0-308 0 0,44 8 641 0 0,-69-15-390 0 0,1 1 0 0 0,0 0 0 0 0,1 0 0 0 0,-1-1 0 0 0,8 1 0 0 0,-7-1 0 0 0,7-2 913 0 0,-8 0-442 0 0</inkml:trace>
</inkml:ink>
</file>

<file path=ppt/ink/ink3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4.642"/>
    </inkml:context>
    <inkml:brush xml:id="br0">
      <inkml:brushProperty name="width" value="0.05" units="cm"/>
      <inkml:brushProperty name="height" value="0.05" units="cm"/>
    </inkml:brush>
  </inkml:definitions>
  <inkml:trace contextRef="#ctx0" brushRef="#br0">1 34 6408 0 0,'0'0'8209'0'0,"1"0"-8042"0"0,43-6 609 0 0,-30 6-715 0 0,-3 0 58 0 0,0 0 1 0 0,0 0-1 0 0,-1 1 1 0 0,14 3-1 0 0,39 7 281 0 0,-47-9-304 0 0,0 0 1 0 0,0 0-1 0 0,1-2 0 0 0,21-1 0 0 0,1 0 462 0 0,-23 0-143 0 0,-13 0-291 0 0,1 1 1 0 0,-1 0-1 0 0,0 0 0 0 0,1 0 1 0 0,6 1-1 0 0,4 1-387 0 0,1-1-1 0 0,0-1 1 0 0,18-1-1 0 0,-1 0 869 0 0,-8 0-318 0 0,30-5 1 0 0,-31 2-604 0 0,30 1-1 0 0,146-7 1373 0 0,-160 7-1053 0 0,-26 3-47 0 0,1-1-1 0 0,19-5 1 0 0,-9 2 109 0 0,0 1 0 0 0,0 1 0 0 0,0 1 0 0 0,27 2 0 0 0,-7-1-188 0 0,-31-2 122 0 0,-10 1 12 0 0,-1 1 1 0 0,0-1-1 0 0,0 1 1 0 0,1 0 0 0 0,-1 0-1 0 0,0 0 1 0 0,1 0-1 0 0,2 0 1 0 0,14 5 197 0 0,-9-3-139 0 0,0 0-1 0 0,18 2 0 0 0,4 2 539 0 0,-27-7-418 0 0,-3 1-198 0 0,0 0-1 0 0,0 0 1 0 0,0 0 0 0 0,1 0 0 0 0,-1 0-1 0 0,0 1 1 0 0,0-1 0 0 0,0 1 0 0 0,0-1-1 0 0,2 2 1 0 0,-3-2 40 0 0</inkml:trace>
</inkml:ink>
</file>

<file path=ppt/ink/ink3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5.314"/>
    </inkml:context>
    <inkml:brush xml:id="br0">
      <inkml:brushProperty name="width" value="0.05" units="cm"/>
      <inkml:brushProperty name="height" value="0.05" units="cm"/>
    </inkml:brush>
  </inkml:definitions>
  <inkml:trace contextRef="#ctx0" brushRef="#br0">11 1 17103 0 0,'0'0'740'0'0,"-2"1"-606"0"0,-5 2-77 0 0,6-2 979 0 0,2 0-1491 0 0,4 4 473 0 0,0-2 0 0 0,0 1 0 0 0,1 0 0 0 0,-1-1 0 0 0,1 0 0 0 0,-1-1-1 0 0,1 1 1 0 0,0-1 0 0 0,0 0 0 0 0,0 0 0 0 0,0-1 0 0 0,10 2-1 0 0,121 20 1277 0 0,-6-4-780 0 0,-80-13-429 0 0,42 2-90 0 0,79-5 232 0 0,-29 3-158 0 0,102 2 659 0 0,-227-7-693 0 0,31 6-1 0 0,-32-5 36 0 0,31 3 1 0 0,-8-3-281 0 0,-30 0 176 0 0,1-1 0 0 0,0-1 0 0 0,17-1 0 0 0,-10-1 400 0 0,1 1-1 0 0,0 0 0 0 0,0 1 1 0 0,21 4-1 0 0,-26-3-298 0 0,29-1 0 0 0,-23 0-540 0 0,-18 0 1689 0 0,7 0-2604 0 0,-8 0 568 0 0</inkml:trace>
</inkml:ink>
</file>

<file path=ppt/ink/ink3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7.658"/>
    </inkml:context>
    <inkml:brush xml:id="br0">
      <inkml:brushProperty name="width" value="0.05" units="cm"/>
      <inkml:brushProperty name="height" value="0.05" units="cm"/>
    </inkml:brush>
  </inkml:definitions>
  <inkml:trace contextRef="#ctx0" brushRef="#br0">1 1 9528 0 0,'0'0'722'0'0,"2"1"-498"0"0,-1-1-192 0 0,3 1-30 0 0,5 11 108 0 0,12 11 5406 0 0,-20-21-4939 0 0,18 28 2243 0 0,-18-28-2496 0 0,10 18-166 0 0,-6-13-156 0 0,-4-5-43 0 0,0 0-1 0 0,0-1 1 0 0,0 1-1 0 0,0 0 0 0 0,1-1 1 0 0,-1 1-1 0 0,0-1 1 0 0,1 1-1 0 0,1 1 0 0 0,-2-2-117 0 0,1 0 0 0 0,-1 0-1 0 0,1 1 1 0 0,-1-1-1 0 0,0 1 1 0 0,0-1 0 0 0,0 1-1 0 0,2 3 1 0 0,2 8-1247 0 0</inkml:trace>
</inkml:ink>
</file>

<file path=ppt/ink/ink3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8.221"/>
    </inkml:context>
    <inkml:brush xml:id="br0">
      <inkml:brushProperty name="width" value="0.05" units="cm"/>
      <inkml:brushProperty name="height" value="0.05" units="cm"/>
    </inkml:brush>
  </inkml:definitions>
  <inkml:trace contextRef="#ctx0" brushRef="#br0">1 19 12240 0 0,'0'0'746'0'0,"2"0"-778"0"0,17 0 47 0 0,-14 0 90 0 0,-1 0 0 0 0,1 1 0 0 0,-1 0 1 0 0,0 0-1 0 0,8 3 0 0 0,-8-3-129 0 0,1 1 1 0 0,-1-1-1 0 0,1 0 0 0 0,-1 0 1 0 0,9 0-1 0 0,-12-1 51 0 0,0-1 0 0 0,0 1-1 0 0,0 0 1 0 0,0 0-1 0 0,0-1 1 0 0,0 1 0 0 0,-1-1-1 0 0,1 1 1 0 0,0 0 0 0 0,0-1-1 0 0,0 0 1 0 0,-1 1 0 0 0,2-2-1 0 0,-1 1 26 0 0,0 1 0 0 0,0-1 0 0 0,0 0 0 0 0,0 1 0 0 0,0-1 0 0 0,0 1 0 0 0,0-1 0 0 0,0 1 0 0 0,0-1 0 0 0,0 1-1 0 0,0-1 1 0 0,0 1 0 0 0,2 0 0 0 0,-1-1-12 0 0,0 1-1 0 0,-1-1 0 0 0,1 1 1 0 0,0-1-1 0 0,-1 0 0 0 0,1 1 1 0 0,-1-1-1 0 0,1 0 1 0 0,-1 0-1 0 0,1 0 0 0 0,-1 0 1 0 0,0 0-1 0 0,1-1 0 0 0,-1 1 1 0 0,0 0-1 0 0,2-3 1 0 0,-3 4-57 0 0,1 0-1 0 0,-1 0 1 0 0,1 0 0 0 0,-1 0 0 0 0,1 0 0 0 0,-1 0 0 0 0,1 0 0 0 0,-1 0 0 0 0,1 0 0 0 0,-1 0 0 0 0,1 1 0 0 0,-1-1 0 0 0,1 0 0 0 0,-1 0 0 0 0,0 0 0 0 0,1 1 0 0 0,-1-1 0 0 0,1 0 0 0 0,-1 1 0 0 0,0-1 0 0 0,1 0 0 0 0,-1 1 0 0 0,13 13-201 0 0,-5-7 280 0 0,-6-6 170 0 0,10 0 29 0 0,-3 4-186 0 0,-2-2-2 0 0,0 0-48 0 0,-4 1 389 0 0,8 7-253 0 0,-9-8-167 0 0,-2 0 11 0 0,2 1 97 0 0,0 0 1 0 0,0 1 0 0 0,-1-1 0 0 0,0 1 0 0 0,2 6-1 0 0,1 6 500 0 0,-3-14-529 0 0,-1 1 0 0 0,1-1 0 0 0,-1 1 0 0 0,1-1 0 0 0,-1 1 0 0 0,0 0 0 0 0,-1-1 0 0 0,1 1 0 0 0,-1 4 0 0 0,0-3-14 0 0,-5 30-25 0 0,2-20-34 0 0,2 0-1 0 0,-1 23 0 0 0,-6 114 161 0 0,4-85-80 0 0,3-49-53 0 0,0-1 0 0 0,-8 35-1 0 0,9-46-26 0 0,0 2 80 0 0,1-7-180 0 0</inkml:trace>
</inkml:ink>
</file>

<file path=ppt/ink/ink3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8.549"/>
    </inkml:context>
    <inkml:brush xml:id="br0">
      <inkml:brushProperty name="width" value="0.05" units="cm"/>
      <inkml:brushProperty name="height" value="0.05" units="cm"/>
    </inkml:brush>
  </inkml:definitions>
  <inkml:trace contextRef="#ctx0" brushRef="#br0">0 0 13760 0 0,'0'0'885'0'0,"2"1"-734"0"0,6 3 364 0 0,1 0 1 0 0,-1 1 0 0 0,0 0-1 0 0,0 0 1 0 0,12 11 0 0 0,19 13 225 0 0,-11-10-541 0 0,-12-14-926 0 0,-15-4 835 0 0,1-1 126 0 0,7 3 19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4:35.338"/>
    </inkml:context>
    <inkml:brush xml:id="br0">
      <inkml:brushProperty name="width" value="0.05" units="cm"/>
      <inkml:brushProperty name="height" value="0.05" units="cm"/>
      <inkml:brushProperty name="color" value="#E71224"/>
    </inkml:brush>
  </inkml:definitions>
  <inkml:trace contextRef="#ctx0" brushRef="#br0">318 952 12992 0 0,'-38'-18'889'0'0,"37"18"-889"0"0,0-1 0 0 0,0 1 0 0 0,0-1 0 0 0,0 1 0 0 0,1-1 0 0 0,-1 0 0 0 0,0 1 0 0 0,0-1 0 0 0,1 0 0 0 0,-1 0 0 0 0,0 0 1 0 0,1 1-1 0 0,-1-1 0 0 0,0 0 0 0 0,1 0 0 0 0,0 0 0 0 0,-1 0 0 0 0,1 0 0 0 0,-1 0 0 0 0,1 0 0 0 0,0 0 0 0 0,0 0 0 0 0,0 0 0 0 0,-1 0 0 0 0,1 0 0 0 0,0 0 0 0 0,0 0 0 0 0,1 0 0 0 0,-1 0 0 0 0,0-1 1 0 0,0 1-1 0 0,0 0 0 0 0,1 0 0 0 0,-1 0 0 0 0,0 0 0 0 0,1 0 0 0 0,-1 1 0 0 0,1-1 0 0 0,-1 0 0 0 0,1 0 0 0 0,0 0 0 0 0,-1 0 0 0 0,1 0 0 0 0,0 1 0 0 0,-1-1 0 0 0,1 0 0 0 0,0 1 0 0 0,1-2 0 0 0,1-2-19 0 0,2-2-75 0 0,1-1 1 0 0,-1 1 0 0 0,1 0 0 0 0,1 1 0 0 0,-1 0 0 0 0,1 0-1 0 0,0 0 1 0 0,0 1 0 0 0,5-3 93 0 0,19-13-73 0 0,151-98 73 0 0,-2 12 416 0 0,-108 70-437 0 0,1 3 1 0 0,2 3-1 0 0,45-9 21 0 0,-81 26 40 0 0,214-55 470 0 0,-35 21-502 0 0,-133 31-141 0 0,-2-3 0 0 0,19-9 133 0 0,186-61-286 0 0,157-24 286 0 0,-340 93 108 0 0,1 4 1 0 0,1 5 0 0 0,0 5 0 0 0,0 4 0 0 0,22 6-109 0 0,-18 9 0 0 0,0 4 0 0 0,27 12 0 0 0,196 57 0 0 0,-204-33 0 0 0,-46-29-1 0 0,-47-15-6 0 0,0 2 1 0 0,0 2-1 0 0,-2 1 1 0 0,13 8 6 0 0,128 88 563 0 0,-175-109-501 0 0,0 1-1 0 0,-1-1 1 0 0,1 0 0 0 0,-1 1 0 0 0,0-1 0 0 0,1 1 0 0 0,-1-1 0 0 0,0 1 0 0 0,0-1 0 0 0,0 1 0 0 0,0 0 0 0 0,0-1 0 0 0,0 1 0 0 0,0-1 0 0 0,-1 1 0 0 0,1-1 0 0 0,0 1 0 0 0,-1-1 0 0 0,0 1 0 0 0,1-1 0 0 0,-1 0 0 0 0,0 1 0 0 0,1-1 0 0 0,-1 0 0 0 0,0 0-1 0 0,0 1 1 0 0,0-1 0 0 0,0 0 0 0 0,0 0 0 0 0,-1 0 0 0 0,1 0-62 0 0,-1 3 20 0 0,-47 55 527 0 0,-6 7-547 0 0,-13 19-64 0 0,34-47 0 0 0,20-27 64 0 0,1 0 0 0 0,1 1 0 0 0,0 0 0 0 0,0 1 0 0 0,1 1 0 0 0,1-1 1 0 0,-8 14-2 0 0,-18 24 1 0 0,-15 12 0 0 0,-27 26 0 0 0,22-45 0 0 0,-21-2 136 0 0,16-21-72 0 0,29-13-10 0 0,8-3-44 0 0,-25 11-10 0 0,-73 14 0 0 0,-26 16 0 0 0,51-12 64 0 0,22-3-60 0 0,-25 1-1 0 0,-71 14 734 0 0,62-17-737 0 0,80-21 93 0 0,-1-2 0 0 0,1-2 0 0 0,-1 0-1 0 0,0-2 1 0 0,0-1 0 0 0,-28-4-93 0 0,0 3 177 0 0,-73 22-4 0 0,57-6-176 0 0,-155-3 3 0 0,68-18 278 0 0,47 10-204 0 0,-34-10-74 0 0,118 4 9 0 0,1 0 0 0 0,-1-3 0 0 0,0 0 0 0 0,1-2 0 0 0,0-1 0 0 0,-17-7-9 0 0,-87-24 336 0 0,10 29 221 0 0,89 10-568 0 0,-76 2-85 0 0,-7-2-114 0 0,65-5 353 0 0,1-3 0 0 0,0-2 1 0 0,1-2-1 0 0,-8-4-143 0 0,-98-24 333 0 0,73 19-322 0 0,-88-19 266 0 0,77 18-58 0 0,-15-6-150 0 0,72 17-129 0 0,-21-16-400 0 0,24 13-180 0 0,13 4-1425 0 0,18 7-2361 0 0,-5-4-1402 0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44:10.815"/>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0 191 9760 0 0,'0'0'222'0'0,"0"0"30"0"0,0 0 18 0 0,0 0-2 0 0,0 0-18 0 0,0 0-8 0 0,0 0-2 0 0,0 0 4 0 0,16-3 1070 0 0,75-7-604 0 0,-17 7-650 0 0,37 11 484 0 0,25 4 112 0 0,-72-10-635 0 0,-1-3 0 0 0,1-2 1 0 0,2-3-22 0 0,106-11-14 0 0,164 17 764 0 0,-229 4-697 0 0,114-21 11 0 0,-16-16 682 0 0,-105 21-266 0 0,-30 7-80 0 0,35 0 0 0 0,-9-7-704 0 0,31-5 616 0 0,31 3-312 0 0,105 7 232 0 0,-146-6-168 0 0,66-3 1476 0 0,-52 16-625 0 0,-114-4-746 0 0,-15 3-89 0 0,-2 1 3 0 0,4-1 872 0 0,-5-1-1080 0 0,-1 0-173 0 0,0-3-5327 0 0,-2-3-1236 0 0</inkml:trace>
</inkml:ink>
</file>

<file path=ppt/ink/ink4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8.893"/>
    </inkml:context>
    <inkml:brush xml:id="br0">
      <inkml:brushProperty name="width" value="0.05" units="cm"/>
      <inkml:brushProperty name="height" value="0.05" units="cm"/>
    </inkml:brush>
  </inkml:definitions>
  <inkml:trace contextRef="#ctx0" brushRef="#br0">0 1 11312 0 0,'9'4'142'0'0,"0"1"1"0"0,0-2-1 0 0,0 1 0 0 0,0-1 1 0 0,11 2-1 0 0,21 13 1052 0 0,-32-15-1159 0 0,-1 1 0 0 0,1 0 1 0 0,-1 0-1 0 0,12 9 0 0 0,9 5 262 0 0,-4-3 631 0 0,-20-11-766 0 0,1 0-1 0 0,0-1 1 0 0,10 5 0 0 0,-9-5-179 0 0,65 21 284 0 0,-65-22-190 0 0,0-1-1 0 0,1 1 1 0 0,-1-2 0 0 0,0 1-1 0 0,1-1 1 0 0,-1 0 0 0 0,15-2 0 0 0,-15 0 31 0 0,2 1 80 0 0,0-1 0 0 0,0 0 0 0 0,-1-1 0 0 0,13-5-1 0 0,-20 7-248 0 0,0 0 1 0 0,0 0-1 0 0,0 0 0 0 0,0 0 0 0 0,0 0 0 0 0,-1 0 0 0 0,1 0 0 0 0,0 0 0 0 0,-1 0 0 0 0,1-1 0 0 0,0 1 0 0 0,-1 0 0 0 0,0-1 0 0 0,1-1 0 0 0,0-11-528 0 0</inkml:trace>
</inkml:ink>
</file>

<file path=ppt/ink/ink4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9.221"/>
    </inkml:context>
    <inkml:brush xml:id="br0">
      <inkml:brushProperty name="width" value="0.05" units="cm"/>
      <inkml:brushProperty name="height" value="0.05" units="cm"/>
    </inkml:brush>
  </inkml:definitions>
  <inkml:trace contextRef="#ctx0" brushRef="#br0">11 1 21551 0 0,'-9'0'464'0'0,"7"0"414"0"0,3 2-1026 0 0,1 3 133 0 0,1 0 1 0 0,-1 0-1 0 0,1-1 0 0 0,0 1 1 0 0,0-1-1 0 0,1 0 1 0 0,-1 0-1 0 0,1 0 1 0 0,0 0-1 0 0,0-1 1 0 0,7 5-1 0 0,-4-3-210 0 0,1 0 0 0 0,0-1 0 0 0,0 0-1 0 0,0 0 1 0 0,0-1 0 0 0,14 3 0 0 0,-5-1-1282 0 0</inkml:trace>
</inkml:ink>
</file>

<file path=ppt/ink/ink4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19.690"/>
    </inkml:context>
    <inkml:brush xml:id="br0">
      <inkml:brushProperty name="width" value="0.05" units="cm"/>
      <inkml:brushProperty name="height" value="0.05" units="cm"/>
    </inkml:brush>
  </inkml:definitions>
  <inkml:trace contextRef="#ctx0" brushRef="#br0">169 0 16208 0 0,'0'0'1627'0'0,"-1"3"-1487"0"0,-8 34 4 0 0,8-34-9 0 0,-2-2-96 0 0,0 0 0 0 0,1 0 0 0 0,-1 1 0 0 0,0 0 0 0 0,1-1 0 0 0,-1 1 0 0 0,1 0 0 0 0,-1 0 0 0 0,1 1 0 0 0,-4 3 0 0 0,-5 8 69 0 0,0 1 0 0 0,-16 29 0 0 0,2-4-100 0 0,19-31-8 0 0,1 1 0 0 0,-6 14-1 0 0,-13 25 13 0 0,23-46 32 0 0,0 1 0 0 0,0 0 0 0 0,0-1 0 0 0,0 1 0 0 0,1-1 0 0 0,-1 1 0 0 0,1 0 0 0 0,1 6 0 0 0,-1-4-80 0 0,0-3-64 0 0,0-2-945 0 0,0 1 1047 0 0,1 0 0 0 0,-1 0 0 0 0,0 0 0 0 0,1 0-1 0 0,0 0 1 0 0,1 3 0 0 0,-1-3 20 0 0,0 0-24 0 0,0 0 0 0 0,0 0 0 0 0,0 1 0 0 0,0-1 0 0 0,0 0-1 0 0,0 1 1 0 0,0 3 0 0 0,15-3 40 0 0,-6-2-202 0 0,0-1 1 0 0,1 0-1 0 0,-1-1 1 0 0,0 0-1 0 0,0 0 1 0 0,20-6 0 0 0,17-2 683 0 0,-35 7-389 0 0,0-1-1 0 0,13-5 1 0 0,13-3-39 0 0,-10 7 61 0 0,1 1 0 0 0,36 1-1 0 0,-64 3-116 0 0,1-1-1 0 0,0 0 0 0 0,0 1 0 0 0,-1 0 0 0 0,1-1 0 0 0,0 1 0 0 0,-1 0 0 0 0,4 2 1 0 0,-4-3-17 0 0,1 1 1212 0 0</inkml:trace>
</inkml:ink>
</file>

<file path=ppt/ink/ink4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0.065"/>
    </inkml:context>
    <inkml:brush xml:id="br0">
      <inkml:brushProperty name="width" value="0.05" units="cm"/>
      <inkml:brushProperty name="height" value="0.05" units="cm"/>
    </inkml:brush>
  </inkml:definitions>
  <inkml:trace contextRef="#ctx0" brushRef="#br0">1 1 12064 0 0,'0'0'1210'0'0,"6"5"-1100"0"0,-5-3-102 0 0,16 15 163 0 0,-14-12 26 0 0,-2-3-188 0 0,0-1 1 0 0,0 1 0 0 0,0-1 0 0 0,-1 1 0 0 0,1-1 0 0 0,0 1-1 0 0,-1 0 1 0 0,1-1 0 0 0,-1 1 0 0 0,1 0 0 0 0,-1 2 0 0 0,1 1 0 0 0,0-2 154 0 0,0 0 0 0 0,0 0 0 0 0,0 0 1 0 0,-1 0-1 0 0,1 0 0 0 0,-1 0 0 0 0,0 0 1 0 0,0 0-1 0 0,0 0 0 0 0,0 0 0 0 0,0 0 1 0 0,-1 0-1 0 0,1 0 0 0 0,-2 5 1 0 0,1-7 346 0 0,2 10-93 0 0,1 0 0 0 0,0 0-1 0 0,1-1 1 0 0,5 13-1 0 0,-5-14-395 0 0,-1 1 0 0 0,3 12 0 0 0,1 7-24 0 0,12 58-61 0 0,4 18 62 0 0,-13-73 1 0 0,1-1 0 0 0,1-1 0 0 0,23 45 0 0 0,-19-47 11 0 0,-9-15-228 0 0,2 0-1 0 0,-1 0 1 0 0,15 17 0 0 0,-6-11-269 0 0</inkml:trace>
</inkml:ink>
</file>

<file path=ppt/ink/ink4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0.784"/>
    </inkml:context>
    <inkml:brush xml:id="br0">
      <inkml:brushProperty name="width" value="0.05" units="cm"/>
      <inkml:brushProperty name="height" value="0.05" units="cm"/>
    </inkml:brush>
  </inkml:definitions>
  <inkml:trace contextRef="#ctx0" brushRef="#br0">11 0 15752 0 0,'0'0'1573'0'0,"-5"7"-1173"0"0,3 6-293 0 0,0 1 0 0 0,1-1 0 0 0,0 1 0 0 0,1-1 1 0 0,3 23-1 0 0,-1 13-188 0 0,-1-27 43 0 0,1 1-1 0 0,7 35 0 0 0,3 22-51 0 0,-11-69 959 0 0,-3-21-603 0 0,-4-20-216 0 0,0-18-153 0 0,1-57-1 0 0,5 99 88 0 0,-1-7-42 0 0,2 0-1 0 0,-1 1 1 0 0,4-14 0 0 0,1-2-337 0 0,-4 26 329 0 0,13 0-172 0 0,-13 2 234 0 0,0 0 0 0 0,0 1 0 0 0,0-1 0 0 0,0 0 0 0 0,0 1 0 0 0,0-1 0 0 0,0 1 0 0 0,0-1 0 0 0,0 1 0 0 0,0-1 0 0 0,0 1 0 0 0,-1 0 0 0 0,1-1 0 0 0,0 1 0 0 0,0 0 0 0 0,-1 0 0 0 0,1-1 0 0 0,0 1 0 0 0,0 1 0 0 0,8 7 4 0 0,16 5 0 0 0,-21-13 0 0 0,-1 1 0 0 0,1 0 0 0 0,-1-1 0 0 0,1 1 0 0 0,-1 1 0 0 0,0-1 0 0 0,0 0 0 0 0,0 1 0 0 0,0 0 0 0 0,0-1 0 0 0,-1 1 0 0 0,4 5 0 0 0,-6-7 1 0 0,3 3 0 0 0,-1 1 0 0 0,1-1 0 0 0,0 0 0 0 0,0 0 0 0 0,1 0 0 0 0,-1 0 0 0 0,1 0 0 0 0,0-1 0 0 0,0 0-1 0 0,0 0 1 0 0,7 4 0 0 0,-9-5 19 0 0,0-1-1 0 0,1 0 1 0 0,-1 1-1 0 0,0-1 1 0 0,0 1-1 0 0,0 0 0 0 0,0-1 1 0 0,0 1-1 0 0,-1 0 1 0 0,1 0-1 0 0,2 5 1 0 0,13 26 413 0 0,-10-17-96 0 0,-6-14-113 0 0,0 0-37 0 0,2 4-164 0 0,-2-6-57 0 0,-1 1 0 0 0,0 0-1 0 0,1 0 1 0 0,-1 0 0 0 0,0 0 0 0 0,0-1 0 0 0,0 1 0 0 0,0 0 0 0 0,0 0 0 0 0,0 0-1 0 0,0 0 1 0 0,0 0 0 0 0,0 0 0 0 0,0-1 0 0 0,0 1 0 0 0,-1 1 0 0 0</inkml:trace>
</inkml:ink>
</file>

<file path=ppt/ink/ink4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1.425"/>
    </inkml:context>
    <inkml:brush xml:id="br0">
      <inkml:brushProperty name="width" value="0.05" units="cm"/>
      <inkml:brushProperty name="height" value="0.05" units="cm"/>
    </inkml:brush>
  </inkml:definitions>
  <inkml:trace contextRef="#ctx0" brushRef="#br0">286 66 10224 0 0,'0'0'1018'0'0,"-1"-3"-927"0"0,-4-19 82 0 0,4 20 286 0 0,0 0 0 0 0,0-1 0 0 0,0 1 0 0 0,-1 0-1 0 0,1 0 1 0 0,-1 0 0 0 0,1 0 0 0 0,-1 0 0 0 0,0 0 0 0 0,1 1-1 0 0,-1-1 1 0 0,0 0 0 0 0,0 1 0 0 0,0-1 0 0 0,-3 0-1 0 0,-12-2 1316 0 0,11 3-1446 0 0,-4-1-123 0 0,0 0 1 0 0,0 1-1 0 0,-21 1 1 0 0,17 0-306 0 0,-79 4-516 0 0,89-4 504 0 0,-1 1 0 0 0,1 0-1 0 0,0 0 1 0 0,0 0-1 0 0,0 0 1 0 0,-6 3 0 0 0,8-3-222 0 0,-13 13 422 0 0,13-8-111 0 0,0 0-1 0 0,1 1 0 0 0,0-1 0 0 0,0 0 1 0 0,0 1-1 0 0,1-1 0 0 0,-1 1 0 0 0,2-1 1 0 0,-1 1-1 0 0,1-1 0 0 0,1 8 0 0 0,1-2-115 0 0,1-1-1 0 0,0 1 0 0 0,0-1 0 0 0,13 22 0 0 0,-15-28 140 0 0,12 18-20 0 0,-12-21-16 0 0,0 0-1 0 0,0 1 0 0 0,0-1 0 0 0,0 0 0 0 0,0 0 0 0 0,1 0 0 0 0,-1 0 0 0 0,1-1 0 0 0,0 1 0 0 0,-1-1 0 0 0,1 0 1 0 0,0 1-1 0 0,0-1 0 0 0,0 0 0 0 0,0-1 0 0 0,0 1 0 0 0,0-1 0 0 0,0 1 0 0 0,0-1 0 0 0,0 0 0 0 0,0 0 1 0 0,0 0-1 0 0,0 0 0 0 0,0-1 0 0 0,0 1 0 0 0,0-1 0 0 0,6-1 0 0 0,-5-1 101 0 0,1 1-1 0 0,-1-1 0 0 0,0 1 1 0 0,0-1-1 0 0,0 0 1 0 0,0-1-1 0 0,-1 1 1 0 0,1-1-1 0 0,-1 1 1 0 0,0-1-1 0 0,0 0 0 0 0,0 0 1 0 0,3-7-1 0 0,-3 4 51 0 0,0 0 0 0 0,-1-1 0 0 0,0 1 0 0 0,0-1 1 0 0,-1 1-1 0 0,0-1 0 0 0,0 0 0 0 0,-1-10 0 0 0,16 9-1197 0 0,-15 9 1083 0 0,-1 0-1 0 0,1 0 1 0 0,0 0-1 0 0,0 1 1 0 0,-1-1 0 0 0,1 0-1 0 0,0 0 1 0 0,0 0-1 0 0,-1 1 1 0 0,1-1-1 0 0,0 0 1 0 0,-1 1 0 0 0,1-1-1 0 0,0 0 1 0 0,-1 1-1 0 0,1-1 1 0 0,-1 1-1 0 0,2 0 1 0 0,11 13 126 0 0,-10-11-143 0 0,12 15 67 0 0,-13-15-47 0 0,0 0-1 0 0,1 0 1 0 0,-1 0-1 0 0,1 0 1 0 0,0 0-1 0 0,0-1 1 0 0,0 1-1 0 0,4 2 0 0 0,-6-4-2 0 0,0-1 0 0 0,0 1 0 0 0,0 0 0 0 0,0-1 0 0 0,0 1 0 0 0,0 0 0 0 0,0 0 0 0 0,0 0 0 0 0,0 0 0 0 0,1 2 0 0 0,18 19 0 0 0,-10-17 22 0 0,-9-4-15 0 0,0-1 1 0 0,0 1-1 0 0,0-1 1 0 0,0 0-1 0 0,0 0 1 0 0,1 1-1 0 0,-1-1 1 0 0,0 0-1 0 0,0 0 1 0 0,0 0-1 0 0,0 0 1 0 0,0-1-1 0 0,1 1 1 0 0,-1 0-1 0 0,1-1 1 0 0,0 1-222 0 0</inkml:trace>
</inkml:ink>
</file>

<file path=ppt/ink/ink4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2.175"/>
    </inkml:context>
    <inkml:brush xml:id="br0">
      <inkml:brushProperty name="width" value="0.05" units="cm"/>
      <inkml:brushProperty name="height" value="0.05" units="cm"/>
    </inkml:brush>
  </inkml:definitions>
  <inkml:trace contextRef="#ctx0" brushRef="#br0">1 0 13448 0 0,'0'0'1341'0'0,"0"2"-1240"0"0,0 8-165 0 0,0-8-17 0 0,5 5 8 0 0,1 6-69 0 0,0 1 1 0 0,5 21 0 0 0,1 4-554 0 0,4 8 1803 0 0,-11-36-1083 0 0,-4-9 1814 0 0,20-45-733 0 0,-16 27-938 0 0,-2 5-112 0 0,1 0 0 0 0,10-19 0 0 0,12-34-728 0 0,-25 62 555 0 0,1 2 69 0 0,3 0 0 0 0,-1 0-1 0 0,1 1 1 0 0,0-1-1 0 0,0 1 1 0 0,0 0-1 0 0,0 0 1 0 0,6 2-1 0 0,1 3 52 0 0,0 1 0 0 0,16 11 0 0 0,-3-1 12 0 0,-23-16-2 0 0,-1 0 1 0 0,1 0-1 0 0,-1 0 0 0 0,1 0 0 0 0,-1 1 0 0 0,1-1 1 0 0,-1 1-1 0 0,0-1 0 0 0,1 1 0 0 0,-1 0 0 0 0,0-1 1 0 0,0 1-1 0 0,0 0 0 0 0,0 2 0 0 0,2 1 4 0 0,1 3 49 0 0,-3-6 1400 0 0,1-3-1316 0 0,1 1-103 0 0,-4 0-31 0 0,19-23 225 0 0,-10 15-230 0 0,-8 8-10 0 0,6-3 54 0 0,11 0-58 0 0,-13 2-4 0 0,0 0 0 0 0,0 0 0 0 0,0 0 0 0 0,0 1 0 0 0,0-1 0 0 0,0 1 0 0 0,5 0 0 0 0,0 1-18 0 0,-3-1 0 0 0,-1 1 1 0 0,1 0-1 0 0,-1 0 0 0 0,1 0 0 0 0,-1 1 1 0 0,0 0-1 0 0,0 0 0 0 0,10 6 0 0 0,18 6 25 0 0,-24-9 12 0 0,-3 0 47 0 0,-1-2 9 0 0,1 3-1681 0 0</inkml:trace>
</inkml:ink>
</file>

<file path=ppt/ink/ink4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2.644"/>
    </inkml:context>
    <inkml:brush xml:id="br0">
      <inkml:brushProperty name="width" value="0.05" units="cm"/>
      <inkml:brushProperty name="height" value="0.05" units="cm"/>
    </inkml:brush>
  </inkml:definitions>
  <inkml:trace contextRef="#ctx0" brushRef="#br0">1 108 12240 0 0,'0'0'266'0'0,"2"0"1"0"0,5 4-117 0 0,0-1 1 0 0,1 0-1 0 0,0-1 1 0 0,0 0 0 0 0,-1 0-1 0 0,1-1 1 0 0,0 0-1 0 0,16 0 1 0 0,50-1 1761 0 0,-72 0-1654 0 0,3-3 125 0 0,-4 2-361 0 0,0 1 0 0 0,0 0 0 0 0,-1 0 0 0 0,1-1 0 0 0,0 1 0 0 0,0-1 0 0 0,0 1 0 0 0,-1-1 0 0 0,1 1 0 0 0,0-1 0 0 0,-1 1 0 0 0,1-1 0 0 0,0-1 0 0 0,1-1 66 0 0,0 0 0 0 0,-1-1 0 0 0,0 1 0 0 0,0-1 0 0 0,0 0 0 0 0,0 1 0 0 0,0-1 0 0 0,-1 0 0 0 0,1 1 0 0 0,-1-1 0 0 0,0 0 1 0 0,-1 0-1 0 0,1 1 0 0 0,0-1 0 0 0,-1 0 0 0 0,0 1 0 0 0,0-1 0 0 0,0 0 0 0 0,0 1 0 0 0,-1-1 0 0 0,-2-3 0 0 0,-2-5 251 0 0,6 10-303 0 0,-1 1 0 0 0,1-1 0 0 0,-1 1 0 0 0,0 0 0 0 0,1 0 0 0 0,-1-1 0 0 0,0 1 1 0 0,0 0-1 0 0,0 0 0 0 0,0 0 0 0 0,0 0 0 0 0,0 0 0 0 0,0 0 0 0 0,-2-1 0 0 0,2 1 149 0 0,-6 1 215 0 0,7 0-401 0 0,-1 0 0 0 0,1 0 0 0 0,-1 0 0 0 0,1 0 0 0 0,-1 0 0 0 0,1 0 0 0 0,-1 0 0 0 0,1 0 0 0 0,-1 0-1 0 0,1 0 1 0 0,-1 0 0 0 0,1 0 0 0 0,-1 0 0 0 0,1 1 0 0 0,-1-1 0 0 0,1 0 0 0 0,0 0 0 0 0,-1 0 0 0 0,1 1 0 0 0,-1-1-1 0 0,1 0 1 0 0,-1 0 0 0 0,1 1 0 0 0,0-1 0 0 0,-1 0 0 0 0,1 1 0 0 0,0-1 0 0 0,-1 1 0 0 0,1-1 0 0 0,0 0-1 0 0,0 1 1 0 0,-1-1 0 0 0,1 2 0 0 0,-1-1-20 0 0,-1 2-30 0 0,0-1 1 0 0,0 1-1 0 0,0 0 1 0 0,0 0 0 0 0,1 0-1 0 0,-1 0 1 0 0,1 0-1 0 0,0 0 1 0 0,0 0-1 0 0,0 0 1 0 0,0 0 0 0 0,0 0-1 0 0,1 1 1 0 0,-1 3-1 0 0,1-1-43 0 0,1 0 0 0 0,-1 0 0 0 0,1 0 1 0 0,0 0-1 0 0,0-1 0 0 0,1 1 0 0 0,2 7 0 0 0,18 29-116 0 0,-20-36 212 0 0,1-1-1 0 0,0 1 0 0 0,1-1 0 0 0,-1 0 0 0 0,1 0 1 0 0,0 0-1 0 0,0-1 0 0 0,1 1 0 0 0,5 4 0 0 0,2 4 109 0 0,-10-11-90 0 0,-1 0 0 0 0,1 0 0 0 0,-1 0-1 0 0,1-1 1 0 0,0 1 0 0 0,-1 0 0 0 0,1-1 0 0 0,0 1 0 0 0,0-1 0 0 0,0 0 0 0 0,0 0 0 0 0,0 0 0 0 0,1 0 0 0 0,-1 0 0 0 0,0 0 0 0 0,0 0-1 0 0,5 0 1 0 0,2 0-1273 0 0</inkml:trace>
</inkml:ink>
</file>

<file path=ppt/ink/ink4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3.832"/>
    </inkml:context>
    <inkml:brush xml:id="br0">
      <inkml:brushProperty name="width" value="0.05" units="cm"/>
      <inkml:brushProperty name="height" value="0.05" units="cm"/>
    </inkml:brush>
  </inkml:definitions>
  <inkml:trace contextRef="#ctx0" brushRef="#br0">12 0 15368 0 0,'0'0'2007'0'0,"-1"3"-1613"0"0,-1 4-306 0 0,0 0 1 0 0,0 0 0 0 0,0 1-1 0 0,1-1 1 0 0,0 1 0 0 0,1-1-1 0 0,0 0 1 0 0,0 1 0 0 0,1 7-1 0 0,4 23 82 0 0,16 82-12 0 0,-6-54-158 0 0,-14-54 11 0 0,0-8 32 0 0,2 2-22 0 0,-2-5 128 0 0</inkml:trace>
</inkml:ink>
</file>

<file path=ppt/ink/ink4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4.379"/>
    </inkml:context>
    <inkml:brush xml:id="br0">
      <inkml:brushProperty name="width" value="0.05" units="cm"/>
      <inkml:brushProperty name="height" value="0.05" units="cm"/>
    </inkml:brush>
  </inkml:definitions>
  <inkml:trace contextRef="#ctx0" brushRef="#br0">1 12 13224 0 0,'0'0'5321'0'0,"7"-1"-5565"0"0,13-9 177 0 0,-14 10 56 0 0,-6 0 11 0 0,1 0 0 0 0,-1 0 0 0 0,1 0 0 0 0,-1 0 0 0 0,1 0 0 0 0,-1 0 0 0 0,0 0 0 0 0,1 0 0 0 0,-1 0 0 0 0,1 0 0 0 0,-1 0 0 0 0,1 0 0 0 0,-1 0 0 0 0,1 0 0 0 0,-1 0 0 0 0,1 0 0 0 0,-1 1 0 0 0,1-1 0 0 0,-1 0 0 0 0,0 0 0 0 0,1 1 0 0 0,-1-1 0 0 0,1 0 0 0 0,-1 0 0 0 0,0 1 0 0 0,1-1 0 0 0,-1 1 0 0 0,0-1 0 0 0,1 0 0 0 0,-1 1 0 0 0,0-1 0 0 0,0 0 0 0 0,1 1 0 0 0,-1-1 0 0 0,0 1 0 0 0,0-1 0 0 0,0 1 0 0 0,0-1 0 0 0,1 1 0 0 0,-1 0 0 0 0,4 5-2 0 0,-1 0 0 0 0,1 1 0 0 0,-1-1 0 0 0,0 1 0 0 0,-1 0 0 0 0,0 0 0 0 0,0 0 0 0 0,0 0 0 0 0,-1 0 0 0 0,1 11 0 0 0,1 0-54 0 0,0 1-182 0 0,0 27 1 0 0,-3-36 119 0 0,-1 0 0 0 0,0 0 0 0 0,-1 0 0 0 0,-4 14-1 0 0,5-21 135 0 0,1-3 4 0 0,0 0-1 0 0,0 1 0 0 0,0-1 0 0 0,0 0 1 0 0,0 1-1 0 0,0-1 0 0 0,0 0 0 0 0,0 1 1 0 0,0-1-1 0 0,0 1 0 0 0,-1-1 0 0 0,1 0 1 0 0,0 0-1 0 0,0 1 0 0 0,0-1 0 0 0,-1 0 1 0 0,1 1-1 0 0,0-1 0 0 0,0 0 0 0 0,-1 0 1 0 0,1 1-1 0 0,0-1 0 0 0,-1 0 0 0 0,1 0 0 0 0,0 1 1 0 0,-1-1-1 0 0,1 0 0 0 0,0 0 0 0 0,-1 0 1 0 0,1 0-1 0 0,0 0 0 0 0,-1 0 0 0 0,1 0 1 0 0,0 0-1 0 0,-1 1 0 0 0,1-1 0 0 0,-1 0 1 0 0,1-1-1 0 0,0 1 0 0 0,-1 0 0 0 0,1 0 1 0 0,0 0-1 0 0,-1 0 0 0 0,1 0 0 0 0,0 0 1 0 0,-1 0-1 0 0,1 0 0 0 0,-1-1 0 0 0,-18-8 388 0 0,15 6-315 0 0,1 2-13 0 0,0-1 0 0 0,0-1 1 0 0,0 1-1 0 0,0 0 0 0 0,1-1 0 0 0,-1 1 1 0 0,1-1-1 0 0,-3-3 0 0 0,0-1-76 0 0,5 6-12 0 0,0 1 1 0 0,-1-1 0 0 0,1 1-1 0 0,0-1 1 0 0,0 1 0 0 0,0-1-1 0 0,-1 0 1 0 0,1 1 0 0 0,0-1-1 0 0,0 1 1 0 0,0-1 0 0 0,0 0-1 0 0,0 1 1 0 0,0-1 0 0 0,0 1-1 0 0,0-1 1 0 0,1 1 0 0 0,-1-1-1 0 0,0 0 1 0 0,0 1 0 0 0,0-1-1 0 0,1 1 1 0 0,-1-1 0 0 0,0 1-1 0 0,0-1 1 0 0,1 1 0 0 0,-1-1-1 0 0,1 1 1 0 0,-1-1 0 0 0,0 1-1 0 0,1-1 1 0 0,16-11-275 0 0,-16 12 259 0 0,6-4-54 0 0,-3 1 47 0 0,1 0 1 0 0,-1 1 0 0 0,1 0 0 0 0,-1 0 0 0 0,1 0 0 0 0,0 0 0 0 0,9-1-1 0 0,-13 4 32 0 0,12-6 9 0 0,-11 4 49 0 0,2 8 271 0 0,5 21-443 0 0,-8-26 2 0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09.269"/>
    </inkml:context>
    <inkml:brush xml:id="br0">
      <inkml:brushProperty name="width" value="0.05" units="cm"/>
      <inkml:brushProperty name="height" value="0.05" units="cm"/>
      <inkml:brushProperty name="color" value="#E71224"/>
    </inkml:brush>
  </inkml:definitions>
  <inkml:trace contextRef="#ctx0" brushRef="#br0">0 21 9760 0 0,'0'0'222'0'0,"0"0"30"0"0,0 0 18 0 0,0-1-44 0 0,17-14 3121 0 0,-15 14-3266 0 0,-1 1-1 0 0,1-1 1 0 0,-1 0 0 0 0,1 1 0 0 0,-1 0 0 0 0,1-1-1 0 0,0 1 1 0 0,-1 0 0 0 0,1 0 0 0 0,0-1-1 0 0,-1 1 1 0 0,1 1 0 0 0,0-1 0 0 0,-1 0-1 0 0,1 0 1 0 0,0 1 0 0 0,-1-1 0 0 0,1 1 0 0 0,-1-1-1 0 0,1 1 1 0 0,-1-1 0 0 0,1 1 0 0 0,-1 0-1 0 0,1 0 1 0 0,-1 0 0 0 0,1 1-81 0 0,2 0 60 0 0,-2-1 40 0 0,25 11 1028 0 0,26-4 1334 0 0,-29-8-2230 0 0,10 8-160 0 0,-10-4-61 0 0,48 10 848 0 0,-12-6-771 0 0,18-7 586 0 0,40-2-208 0 0,56 1-292 0 0,-115-1-174 0 0,-49 3 13 0 0,0-2 0 0 0,1 1 0 0 0,-1-2 0 0 0,1 1-1 0 0,-1-1 1 0 0,1-1 0 0 0,-1 0 0 0 0,0 0 0 0 0,0-1-1 0 0,1-1-12 0 0,140-34 0 0 0,-61 31 0 0 0,102 6 64 0 0,20 1 1392 0 0,-193-3-1769 0 0,-19 3-174 0 0</inkml:trace>
</inkml:ink>
</file>

<file path=ppt/ink/ink4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4.879"/>
    </inkml:context>
    <inkml:brush xml:id="br0">
      <inkml:brushProperty name="width" value="0.05" units="cm"/>
      <inkml:brushProperty name="height" value="0.05" units="cm"/>
    </inkml:brush>
  </inkml:definitions>
  <inkml:trace contextRef="#ctx0" brushRef="#br0">1 100 9928 0 0,'1'0'210'0'0,"7"-1"-152"0"0,0-1-1 0 0,0 1 1 0 0,0-1-1 0 0,-1-1 1 0 0,1 1-1 0 0,7-5 1 0 0,12-3 1130 0 0,-11 4-464 0 0,-3 2-65 0 0,1 0-1 0 0,-1-1 1 0 0,24-14 0 0 0,-29 14-545 0 0,1 0 1 0 0,12-4 0 0 0,-12 4-115 0 0,-2-4 3095 0 0,-6 11-2928 0 0,4 7-131 0 0,-3-7-50 0 0,-1 0 1 0 0,0 0-1 0 0,1 1 1 0 0,-1-1 0 0 0,0 0-1 0 0,-1 0 1 0 0,2 5-1 0 0,10 34-158 0 0,-9-33 166 0 0,0 0 0 0 0,-1 0 0 0 0,0 0 1 0 0,0 1-1 0 0,0 11 0 0 0,-3-17 4 0 0,1-2-1 0 0,0 0 0 0 0,0-1-1 0 0,0 1 1 0 0,0 0 0 0 0,0 0 0 0 0,0 0-1 0 0,1 0 1 0 0,-1-1 0 0 0,0 1 0 0 0,0 0-1 0 0,1 0 1 0 0,-1-1 0 0 0,0 1 0 0 0,1 0-1 0 0,-1 0 1 0 0,0-1 0 0 0,1 1 0 0 0,1 2 1762 0 0,1-3-1789 0 0,0-1 1 0 0,0 0-1 0 0,0 0 0 0 0,0 0 0 0 0,0 0 0 0 0,0 0 1 0 0,-1-1-1 0 0,5-2 0 0 0,7-6-74 0 0,15-10 393 0 0,-20 13-406 0 0,-7 5-490 0 0,-8-3-1037 0 0</inkml:trace>
</inkml:ink>
</file>

<file path=ppt/ink/ink4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5.222"/>
    </inkml:context>
    <inkml:brush xml:id="br0">
      <inkml:brushProperty name="width" value="0.05" units="cm"/>
      <inkml:brushProperty name="height" value="0.05" units="cm"/>
    </inkml:brush>
  </inkml:definitions>
  <inkml:trace contextRef="#ctx0" brushRef="#br0">1 0 15464 0 0,'0'9'440'0'0,"0"0"95"0"0,0 2-431 0 0,5-3-104 0 0,-5-4 0 0 0,0 7 0 0 0,0 3 208 0 0,0-5 0 0 0,0-4-80 0 0,0 4-32 0 0,0 0-8 0 0</inkml:trace>
</inkml:ink>
</file>

<file path=ppt/ink/ink4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5.551"/>
    </inkml:context>
    <inkml:brush xml:id="br0">
      <inkml:brushProperty name="width" value="0.05" units="cm"/>
      <inkml:brushProperty name="height" value="0.05" units="cm"/>
    </inkml:brush>
  </inkml:definitions>
  <inkml:trace contextRef="#ctx0" brushRef="#br0">0 1 12248 0 0,'0'0'728'0'0,"2"0"-616"0"0,2 2 79 0 0,0 0 0 0 0,-1 1 0 0 0,1-1 0 0 0,-1 1 0 0 0,0-1 0 0 0,0 1 0 0 0,5 5 0 0 0,11 10 1466 0 0,36 27 1370 0 0,-38-29-2613 0 0,2-1 1 0 0,21 15-1 0 0,-23-19-327 0 0,1-1 0 0 0,-1 0-1 0 0,2-2 1 0 0,-1 0 0 0 0,35 10-1 0 0,-46-16-101 0 0,49 7 125 0 0,-50-9-92 0 0,1 0 0 0 0,-1 0 0 0 0,0 0 0 0 0,0-1 0 0 0,0 0 0 0 0,0 0 0 0 0,8-3 0 0 0,29-11-851 0 0,-22 3 315 0 0</inkml:trace>
</inkml:ink>
</file>

<file path=ppt/ink/ink4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6.661"/>
    </inkml:context>
    <inkml:brush xml:id="br0">
      <inkml:brushProperty name="width" value="0.05" units="cm"/>
      <inkml:brushProperty name="height" value="0.05" units="cm"/>
    </inkml:brush>
  </inkml:definitions>
  <inkml:trace contextRef="#ctx0" brushRef="#br0">0 37 13224 0 0,'0'0'7759'0'0,"5"-5"-8231"0"0,-5 3 416 0 0,1-1-1 0 0,0 0 1 0 0,0 0-1 0 0,0 0 1 0 0,1 1-1 0 0,-1-1 1 0 0,0 1 0 0 0,1-1-1 0 0,0 1 1 0 0,2-3-1 0 0,-3 4 256 0 0,6 1 214 0 0,-5 1-432 0 0,1-1 0 0 0,0 1 0 0 0,0 0 0 0 0,0 0 0 0 0,-1 0 1 0 0,1 0-1 0 0,0 0 0 0 0,-1 1 0 0 0,1-1 0 0 0,-1 1 0 0 0,0 0 0 0 0,1 0 0 0 0,-1 0 0 0 0,0 0 0 0 0,0 0 0 0 0,0 0 0 0 0,0 0 0 0 0,-1 1 1 0 0,3 2-1 0 0,0 1-9 0 0,-1 0 0 0 0,1 1-1 0 0,-1-1 1 0 0,0 1 0 0 0,0 0 0 0 0,3 14 0 0 0,2 5 78 0 0,-6-21 49 0 0,-1 1-1 0 0,1-1 0 0 0,-1 0 1 0 0,0 0-1 0 0,1 8 0 0 0,3 50-36 0 0,-5-31-393 0 0,-1-20 312 0 0,-3-4 33 0 0,4-6 92 0 0</inkml:trace>
</inkml:ink>
</file>

<file path=ppt/ink/ink4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4T10:58:26.989"/>
    </inkml:context>
    <inkml:brush xml:id="br0">
      <inkml:brushProperty name="width" value="0.05" units="cm"/>
      <inkml:brushProperty name="height" value="0.05" units="cm"/>
    </inkml:brush>
  </inkml:definitions>
  <inkml:trace contextRef="#ctx0" brushRef="#br0">1 0 15648 0 0,'0'0'320'0'0,"5"0"88"0"0,6 0-329 0 0,-6 5-79 0 0,0-5 0 0 0,1 0 416 0 0,-1 4 1624 0 0</inkml:trace>
</inkml:ink>
</file>

<file path=ppt/ink/ink4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36.945"/>
    </inkml:context>
    <inkml:brush xml:id="br0">
      <inkml:brushProperty name="width" value="0.05" units="cm"/>
      <inkml:brushProperty name="height" value="0.05" units="cm"/>
    </inkml:brush>
  </inkml:definitions>
  <inkml:trace contextRef="#ctx0" brushRef="#br0">1219 10942 16304 0 0,'0'0'949'0'0,"1"1"-781"0"0,3 2-171 0 0,-3-2-9 0 0,-1 0 0 0 0,1-1 0 0 0,0 1 0 0 0,0-1 0 0 0,0 1 0 0 0,0-1 0 0 0,0 1 0 0 0,-1-1 0 0 0,1 0 0 0 0,0 1 0 0 0,0-1 0 0 0,0 0 0 0 0,0 0 0 0 0,0 0 0 0 0,0 0 0 0 0,0 0 1 0 0,0 0-1 0 0,0 0 0 0 0,0 0 0 0 0,0 0 0 0 0,0 0 0 0 0,0 0 0 0 0,0-1 0 0 0,0 1 0 0 0,0 0 0 0 0,0-1 0 0 0,0 1 0 0 0,0-1 0 0 0,0 1 0 0 0,1-1 0 0 0,2-2 6 0 0,-1 0-1 0 0,1 0 1 0 0,0 0 0 0 0,5-6-1 0 0,1-3 7 0 0,-1 0 0 0 0,0 0 0 0 0,-1-1 0 0 0,-1 0 0 0 0,13-27 0 0 0,19-76 0 0 0,-16 42 0 0 0,-17 58 2 0 0,3-12 44 0 0,2 1 0 0 0,16-30 0 0 0,3-4 14 0 0,2-4 0 0 0,-25 52-52 0 0,98-151-100 0 0,-36 66 274 0 0,29-36 372 0 0,-14 15-515 0 0,-36 50 221 0 0,27-52 418 0 0,-39 60-271 0 0,-15 23-89 0 0,-2-2 0 0 0,19-54 0 0 0,-17 40 34 0 0,42-130 553 0 0,-30 84-1014 0 0,71-200 751 0 0,3-3-364 0 0,-88 255-274 0 0,2 2-1 0 0,36-57 1 0 0,-31 57-4 0 0,-1-1 0 0 0,18-51-1 0 0,53-162 55 0 0,-66 176-12 0 0,34-118 150 0 0,-23 62 47 0 0,-23 83-160 0 0,13-69-1 0 0,74-299 502 0 0,-60 275-580 0 0,16-54 0 0 0,-39 113-61 0 0,12-44-115 0 0,-24 101 167 0 0,28-61 1 0 0,-18 51 60 0 0,-1-1 0 0 0,14-59 1 0 0,14-97 76 0 0,-9 39-89 0 0,-25 106 314 0 0,-2 0-1 0 0,-2-1 0 0 0,1-101 1 0 0,-7 77-201 0 0,-2-34 282 0 0,-1-64 33 0 0,1 83-458 0 0,-1 26 127 0 0,5-179 124 0 0,7 20-251 0 0,-2-1-866 0 0,-11 203 1288 0 0,-4-29 0 0 0,-6-5-130 0 0,0-3-476 0 0,4 20 286 0 0,-3 1 1 0 0,-26-71-1 0 0,26 84-78 0 0,6 19-21 0 0,-1 1 1 0 0,0 0-1 0 0,0 0 1 0 0,-1 0-1 0 0,-14-17 1 0 0,-43-43 330 0 0,31 37 68 0 0,-94-108-231 0 0,30 17 126 0 0,40 38-139 0 0,-19-26 476 0 0,62 91-694 0 0,0 0-1 0 0,-16-38 1 0 0,-4-8-11 0 0,-26-45 253 0 0,32 66-75 0 0,-10-11-42 0 0,34 51-78 0 0,0 0 0 0 0,-1 0 0 0 0,0 0-1 0 0,0 0 1 0 0,0 1 0 0 0,-1 0 0 0 0,1 0 0 0 0,-1 0 0 0 0,-1 0 0 0 0,-8-5-1 0 0,6 4 0 0 0,0 1 0 0 0,1-1-1 0 0,0 0 1 0 0,0 0 0 0 0,0-1-1 0 0,-11-14 1 0 0,-16-17 213 0 0,17 21-204 0 0,2-2 0 0 0,0 0 0 0 0,-19-33 0 0 0,0 1 63 0 0,14 20-68 0 0,-31-66 0 0 0,7 11 0 0 0,13 21-1 0 0,10 17 13 0 0,2 11 12 0 0,-48-90 69 0 0,5 19-29 0 0,49 85-66 0 0,-14-35 0 0 0,4 8 59 0 0,1 4-40 0 0,8 14 43 0 0,-19-28-1 0 0,21 42-45 0 0,-14-19 0 0 0,21 31 3 0 0,-1-1 0 0 0,-1 1-1 0 0,1 1 1 0 0,-1-1 0 0 0,-12-7-1 0 0,10 6-13 0 0,0 0 0 0 0,0 0-1 0 0,-8-10 1 0 0,-2-1-3 0 0,15 14 0 0 0,1 0 0 0 0,0 1 0 0 0,-1-2 0 0 0,1 1 0 0 0,-2-6 0 0 0,2 7 0 0 0,1-1 0 0 0,0 0 0 0 0,-1 1 0 0 0,0-1 0 0 0,-5-5 0 0 0,6 7 0 0 0,0-1 0 0 0,0 1 0 0 0,0-1 0 0 0,1 1 0 0 0,-1-1 0 0 0,1 0 0 0 0,-2-2 0 0 0,-4-9 0 0 0,-28-36 0 0 0,19 29 0 0 0,6 7 121 0 0,-13-27 0 0 0,16 27-110 0 0,0 1 1 0 0,-2 0-1 0 0,-9-13 0 0 0,14 21-77 0 0,1 0 1 0 0,0 0-1 0 0,-4-9 1 0 0,-8-12 139 0 0,9 11-59 0 0,6 14-16 0 0,0 0-1 0 0,0 0 1 0 0,-1-1-1 0 0,1 1 1 0 0,0 0-1 0 0,-1 0 1 0 0,1 0-1 0 0,-1 0 0 0 0,0 0 1 0 0,-1-2-1 0 0,0 0-4 0 0,0 0-1 0 0,0 0 0 0 0,-1 0 1 0 0,2 0-1 0 0,-1 0 0 0 0,0 0 1 0 0,1 0-1 0 0,-1-1 0 0 0,1 1 1 0 0,-2-8-1 0 0,1 5 7 0 0,0 0 0 0 0,0 0 0 0 0,-1 1 0 0 0,0-1 0 0 0,-6-9 0 0 0,5 8 0 0 0,-1 0 0 0 0,-5-14 0 0 0,5 5 0 0 0,-16-28 0 0 0,13 31 21 0 0,-1 0 1 0 0,-16-18-1 0 0,21 26-21 0 0,1-1 0 0 0,-1 0 0 0 0,1 0 0 0 0,-3-7 0 0 0,3 6 0 0 0,0 0 0 0 0,-1 1 0 0 0,-4-7 0 0 0,-29-43 75 0 0,16 31-22 0 0,17 20-46 0 0,0 0-1 0 0,0 0 1 0 0,0 0-1 0 0,-1 0 1 0 0,-6-5-1 0 0,-15-15 19 0 0,22 21-19 0 0,0 0 0 0 0,-1 0 0 0 0,1 0 0 0 0,-1 1 0 0 0,0 0 0 0 0,0 0 0 0 0,-1 0 0 0 0,-5-2 0 0 0,-9-5 4 0 0,12 6-8 0 0,-13-8 29 0 0,-36-13 0 0 0,13 1-20 0 0,35 21 24 0 0,1-1 1 0 0,-12-7-1 0 0,11 5-30 0 0,-1 1-1 0 0,-18-7 0 0 0,-10-6-17 0 0,29 13 2 0 0,0 1 0 0 0,-1 1 0 0 0,1 0-1 0 0,-11-2 1 0 0,-12-4 67 0 0,-9-2 151 0 0,26 6-6 0 0,-2 1 13 0 0,7 3-266 0 0,1 0 1 0 0,-1-1 0 0 0,1-1-1 0 0,0 1 1 0 0,0-2 0 0 0,0 1-1 0 0,-14-9 1 0 0,7 2 51 0 0,14 8 0 0 0,0 1 0 0 0,0-1 0 0 0,0 1 0 0 0,0 0 0 0 0,0-1 0 0 0,-1 1 0 0 0,1 0 0 0 0,-1 1 0 0 0,-4-2 0 0 0,-11-5 0 0 0,16 5 0 0 0,0 1 0 0 0,0 0 0 0 0,0 0 0 0 0,0 1 0 0 0,-1-1 0 0 0,1 0 0 0 0,-2 0 0 0 0,-3 0 0 0 0,-1-1 0 0 0,1-1 0 0 0,-12-5 0 0 0,13 5 0 0 0,0 1 0 0 0,-1-1 0 0 0,1 1 0 0 0,-11-2 0 0 0,-35-10 97 0 0,19 9 67 0 0,-57-2-1 0 0,88 7-164 0 0,0 1 1 0 0,0-1-1 0 0,0 0 0 0 0,0 0 0 0 0,0 0 0 0 0,-1-1 1 0 0,1 1-1 0 0,0 0 0 0 0,0-1 0 0 0,0 0 1 0 0,-2 0-1 0 0,-7-1-246 0 0,-6 2 103 0 0,15 0 80 0 0,0 0 0 0 0,-27 0-64 0 0,22 1 128 0 0,-3 2 0 0 0,-1-2 0 0 0,2-1 0 0 0,-2 0 0 0 0,10 0 0 0 0,-14 3 0 0 0,-20 7 0 0 0,-6 9 0 0 0,28-14 0 0 0,-61 23 0 0 0,64-24 0 0 0,3-3 0 0 0,-1 3-11 0 0,6-4-45 0 0,-9-5-1353 0 0,10 4 1330 0 0,0 1 1 0 0,0-1-1 0 0,1 1 0 0 0,-1-1 1 0 0,0 0-1 0 0,0 1 0 0 0,0-1 1 0 0,0 0-1 0 0,0 1 0 0 0,1-1 1 0 0,-1 0-1 0 0,0 0 0 0 0,1 0 1 0 0,-2-1-1 0 0,1 0-666 0 0,1 1 455 0 0,-1 1 0 0 0,0-1 0 0 0,0 1 1 0 0,1-1-1 0 0,-1 0 0 0 0,0 0 0 0 0,1 1 1 0 0,-1-1-1 0 0,1 0 0 0 0,-1 0 0 0 0,1 0 0 0 0,-1 1 1 0 0,1-1-1 0 0,0 0 0 0 0,-1 0 0 0 0,1 0 0 0 0,0 0 1 0 0,0 0-1 0 0,0-2 0 0 0,-1-11-7688 0 0</inkml:trace>
</inkml:ink>
</file>

<file path=ppt/ink/ink4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38.537"/>
    </inkml:context>
    <inkml:brush xml:id="br0">
      <inkml:brushProperty name="width" value="0.05" units="cm"/>
      <inkml:brushProperty name="height" value="0.05" units="cm"/>
    </inkml:brush>
  </inkml:definitions>
  <inkml:trace contextRef="#ctx0" brushRef="#br0">883 0 11600 0 0,'0'0'1164'0'0,"-1"0"-1067"0"0,-3 0 3026 0 0,-25 10-2124 0 0,9-5-582 0 0,-1 2-1 0 0,-37 17 0 0 0,13-4-105 0 0,-25 12 540 0 0,38-17 18 0 0,26-13-758 0 0,1 1 1 0 0,0 0-1 0 0,-1 1 0 0 0,2-1 0 0 0,-1 1 0 0 0,0 0 0 0 0,-4 5 0 0 0,-7 6 11 0 0,-23 11-31 0 0,8-6 223 0 0,-12 3 6 0 0,33-17-250 0 0,0-1 0 0 0,0 1 0 0 0,-1-2 0 0 0,1 1 1 0 0,-18 3-1 0 0,-11 5 309 0 0,34-10-362 0 0,-1-1 0 0 0,1-1 0 0 0,-1 1 0 0 0,1-1 0 0 0,-7 1 0 0 0,-2 1 23 0 0,-30 6 42 0 0,39-8-82 0 0,3-1 1 0 0,-1 1 0 0 0,1-1 0 0 0,0 1 0 0 0,0-1 0 0 0,0 1 0 0 0,0 0 0 0 0,0 0 0 0 0,0 0 0 0 0,0 0 0 0 0,-2 1 0 0 0,-23 10 157 0 0,0-1 0 0 0,-50 13-1 0 0,75-24-140 0 0,-3 1 43 0 0,-1 1 1 0 0,1-1 0 0 0,0 1 0 0 0,0 0-1 0 0,0 0 1 0 0,1 1 0 0 0,-1 0-1 0 0,-4 3 1 0 0,7-5-157 0 0,3 0-577 0 0,-1 0 673 0 0,0 0 0 0 0,0-1 1 0 0,0 1-1 0 0,1-1 0 0 0,-1 1 1 0 0,0-1-1 0 0,0 1 0 0 0,1 0 1 0 0,-1-1-1 0 0,0 1 0 0 0,1-1 1 0 0,-1 1-1 0 0,0-1 0 0 0,1 0 1 0 0,-1 1-1 0 0,1-1 0 0 0,-1 1 1 0 0,1-1-1 0 0,-1 0 0 0 0,1 1 1 0 0,-1-1-1 0 0,1 0 0 0 0,-1 0 1 0 0,1 1-1 0 0,0-1 0 0 0,-1 0 0 0 0,1 0 1 0 0,-1 0-1 0 0,2 1 0 0 0,0-1 1 0 0,11 3-29 0 0,1-1 1 0 0,-1 0-1 0 0,0-1 0 0 0,1-1 0 0 0,20-2 0 0 0,1 1-5 0 0,6-4 33 0 0,48-4 0 0 0,-71 9 0 0 0,-9 1 0 0 0,-1-1 0 0 0,1 0 0 0 0,-1-1 0 0 0,1 0 0 0 0,12-3 0 0 0,-7 1 0 0 0,1 0 0 0 0,25-1 0 0 0,5-1 0 0 0,-20 0 16 0 0,-13 2 0 0 0,-1 1 0 0 0,21-1 0 0 0,-19 3-16 0 0,-3 0 14 0 0,2 0 1343 0 0</inkml:trace>
</inkml:ink>
</file>

<file path=ppt/ink/ink4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40.561"/>
    </inkml:context>
    <inkml:brush xml:id="br0">
      <inkml:brushProperty name="width" value="0.05" units="cm"/>
      <inkml:brushProperty name="height" value="0.05" units="cm"/>
    </inkml:brush>
  </inkml:definitions>
  <inkml:trace contextRef="#ctx0" brushRef="#br0">1 84 14600 0 0,'0'0'1922'0'0,"1"0"-2098"0"0,3 0 3820 0 0,239 0-4995 0 0,-231-1 1374 0 0,1 0 1 0 0,0-1-1 0 0,-1-1 0 0 0,14-4 0 0 0,-11 3 199 0 0,29-4 0 0 0,23-3 463 0 0,-21 3-562 0 0,-6 4-169 0 0,59 1 0 0 0,3 1 50 0 0,-54-1-4 0 0,47-5 0 0 0,14-1 75 0 0,-65 6-11 0 0,-26 2-28 0 0,23-3 0 0 0,-38 3-29 0 0,0 1-1 0 0,0 0 1 0 0,0 0 0 0 0,0 0 0 0 0,0 0-1 0 0,0 1 1 0 0,5 0 0 0 0,12 2 4 0 0,-1-2 48 0 0,-13 0-41 0 0,-1-1 1 0 0,1 0-1 0 0,11-1 0 0 0,-13 0 9 0 0,4 0-48 0 0,27 2 498 0 0,-34-1 291 0 0</inkml:trace>
</inkml:ink>
</file>

<file path=ppt/ink/ink4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41.231"/>
    </inkml:context>
    <inkml:brush xml:id="br0">
      <inkml:brushProperty name="width" value="0.05" units="cm"/>
      <inkml:brushProperty name="height" value="0.05" units="cm"/>
    </inkml:brush>
  </inkml:definitions>
  <inkml:trace contextRef="#ctx0" brushRef="#br0">1 157 13224 0 0,'0'0'772'0'0,"2"0"-612"0"0,4 0-102 0 0,-4 0-36 0 0,0 0 1 0 0,0 0-1 0 0,0 0 1 0 0,0 0-1 0 0,0 0 0 0 0,0 0 1 0 0,0 0-1 0 0,0-1 1 0 0,0 1-1 0 0,0-1 0 0 0,0 0 1 0 0,0 0-1 0 0,2-1 1 0 0,-2 1-8 0 0,1 0 0 0 0,-1 0 1 0 0,1 0-1 0 0,-1 0 0 0 0,1 1 1 0 0,0-1-1 0 0,-1 1 0 0 0,6-1 1 0 0,-5 1-50 0 0,0-1 0 0 0,1 1 0 0 0,-1-1 0 0 0,0 1 1 0 0,0-1-1 0 0,6-3 0 0 0,-2 2-30 0 0,0-1 1 0 0,0 1-1 0 0,0 0 0 0 0,0 1 1 0 0,0 0-1 0 0,8-1 0 0 0,-3 1 33 0 0,2-1 32 0 0,6-1-12 0 0,25-6-1 0 0,-25 4-81 0 0,-1 0 0 0 0,26-2 1 0 0,-31 5 345 0 0,1-1 0 0 0,14-5 0 0 0,-3 1 54 0 0,10-3 85 0 0,-14 4-125 0 0,1 0 0 0 0,38-3 1 0 0,175-16 62 0 0,59 15 11 0 0,-212 5-119 0 0,-75 5-178 0 0,2 0 69 0 0,-1 0 1 0 0,0 1 0 0 0,18 3-1 0 0,1-3 37 0 0,-21-2-118 0 0,-6 1-63 0 0,-1 0 1 0 0,1 0-1 0 0,-1 0 0 0 0,0 0 1 0 0,1 0-1 0 0,-1 0 1 0 0,0-1-1 0 0,1 1 0 0 0,-1 0 1 0 0,1 0-1 0 0,-1-1 1 0 0,0 1-1 0 0,0 0 0 0 0,1 0 1 0 0,-1-1-1 0 0,0 1 1 0 0,1 0-1 0 0,-1-1 0 0 0,0 1 1 0 0,0-1-1 0 0</inkml:trace>
</inkml:ink>
</file>

<file path=ppt/ink/ink4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42.458"/>
    </inkml:context>
    <inkml:brush xml:id="br0">
      <inkml:brushProperty name="width" value="0.05" units="cm"/>
      <inkml:brushProperty name="height" value="0.05" units="cm"/>
    </inkml:brush>
  </inkml:definitions>
  <inkml:trace contextRef="#ctx0" brushRef="#br0">1 3952 10712 0 0,'0'0'1072'0'0,"1"-8"-968"0"0,15-58-104 0 0,-7-16 78 0 0,-7 56 188 0 0,0 1 0 0 0,10-38 0 0 0,-1 22 580 0 0,-2 10 44 0 0,14-38 0 0 0,-11 39-485 0 0,-5 11-190 0 0,1 0 0 0 0,0 1-1 0 0,14-21 1 0 0,-19 34-181 0 0,26-37 227 0 0,-2-2 0 0 0,31-67 0 0 0,61-163 219 0 0,-85 199-419 0 0,-4-1 0 0 0,23-92 0 0 0,-6-45 620 0 0,-5 22-33 0 0,-9 32-794 0 0,-8 46 423 0 0,38-172 584 0 0,-28 165-685 0 0,-8 34-144 0 0,17-55 59 0 0,-24 81 46 0 0,2 2 1 0 0,35-64-1 0 0,-25 55 40 0 0,-1 1-58 0 0,4 2-1 0 0,2 2 0 0 0,2 1 0 0 0,4 3 0 0 0,50-56 1 0 0,-57 73-282 0 0,10-11-82 0 0,-5 11 220 0 0,24-23 115 0 0,-38 42 54 0 0,-16 12-88 0 0,0 1 0 0 0,1 0 1 0 0,17-10-1 0 0,307-148-56 0 0,-256 134-231 0 0,117-31-1 0 0,-178 58 271 0 0,65-13 31 0 0,-54 13 76 0 0,45-3 62 0 0,-45 5-81 0 0,1 0 0 0 0,54 3 0 0 0,-55 1 42 0 0,-28 0 153 0 0,2 3-79 0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0.395"/>
    </inkml:context>
    <inkml:brush xml:id="br0">
      <inkml:brushProperty name="width" value="0.05" units="cm"/>
      <inkml:brushProperty name="height" value="0.05" units="cm"/>
      <inkml:brushProperty name="color" value="#E71224"/>
    </inkml:brush>
  </inkml:definitions>
  <inkml:trace contextRef="#ctx0" brushRef="#br0">0 96 12528 0 0,'0'0'281'0'0,"0"0"40"0"0,0 0 22 0 0,0 0-39 0 0,0 0-169 0 0,0 0 21 0 0,0 0 32 0 0,0 0 4 0 0,0 0-18 0 0,0 0-72 0 0,0 0-34 0 0,1-1-4 0 0,56-36 0 0 0,-2 9 142 0 0,-34 23 205 0 0,45-12 118 0 0,-33 13-475 0 0,1 1-54 0 0,8 6-1151 0 0,-42-3-4218 0 0</inkml:trace>
</inkml:ink>
</file>

<file path=ppt/ink/ink4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44.444"/>
    </inkml:context>
    <inkml:brush xml:id="br0">
      <inkml:brushProperty name="width" value="0.05" units="cm"/>
      <inkml:brushProperty name="height" value="0.05" units="cm"/>
    </inkml:brush>
  </inkml:definitions>
  <inkml:trace contextRef="#ctx0" brushRef="#br0">91 1 12392 0 0,'0'0'720'0'0,"-3"0"-591"0"0,-4 0-114 0 0,1 0-15 0 0,-1 0 0 0 0,1 0 0 0 0,0 1 0 0 0,-11 3 0 0 0,-6 1 0 0 0,8-1 2572 0 0,15-3-2700 0 0,0 0 98 0 0,0 0-1 0 0,1 0 1 0 0,-1 0 0 0 0,0 0-1 0 0,1 0 1 0 0,-1 0 0 0 0,1 0-1 0 0,-1 0 1 0 0,1 0 0 0 0,0 0-1 0 0,-1 0 1 0 0,1-1 0 0 0,0 1-1 0 0,0 0 1 0 0,-1 0 0 0 0,1-1-1 0 0,0 1 1 0 0,0-1 0 0 0,0 1 0 0 0,0-1-1 0 0,0 1 1 0 0,1 0 0 0 0,23 7 27 0 0,5-3-21 0 0,67 17-363 0 0,-30 4 356 0 0,-12-4 386 0 0,-46-19-231 0 0,0 1-1 0 0,12 8 1 0 0,-8-5-6 0 0,-2-4-96 0 0,-8-4-22 0 0,3 2 0 0 0,9 7 0 0 0,-9-3 2177 0 0,-5-4-2122 0 0,-1-1 0 0 0,0 0 0 0 0,1 1 0 0 0,-1-1 1 0 0,0 0-1 0 0,0 1 0 0 0,1-1 0 0 0,-1 0 0 0 0,0 1 0 0 0,0-1 0 0 0,0 0 1 0 0,1 1-1 0 0,-1-1 0 0 0,0 1 0 0 0,0-1 0 0 0,0 1 0 0 0,0-1 0 0 0,0 0 1 0 0,0 1-1 0 0,0-1 0 0 0,0 1 0 0 0,0-1 0 0 0,0 1 0 0 0,0 0 0 0 0,-10 8 302 0 0,1 0-1 0 0,-11 16 1 0 0,10-13-348 0 0,-18 19 0 0 0,4-11 57 0 0,-46 31 0 0 0,28-19 17 0 0,33-23-50 0 0,9-8-26 0 0,-1 0-1 0 0,0 0 1 0 0,0 0 0 0 0,0 0-1 0 0,0 0 1 0 0,0 0 0 0 0,0 0 0 0 0,-1 0-1 0 0,1-1 1 0 0,-2 2 0 0 0,-4 1 15 0 0,4 0 26 0 0,-2 8-36 0 0,5-10-14 0 0,0 0 0 0 0,0 0 0 0 0,-1 0 0 0 0,1 0-1 0 0,-1 0 1 0 0,1 0 0 0 0,-1-1 0 0 0,1 1 0 0 0,-1 0-1 0 0,1 0 1 0 0,-1 0 0 0 0,0 0 0 0 0,1-1 0 0 0,-1 1-1 0 0,-1 0 1 0 0,1 8-116 0 0,1 1-1 0 0,0-2 149 0 0,0-6-84 0 0,1-1-26 0 0,3 6 24 0 0,1-2 100 0 0,-5-4 10 0 0,1 0-104 0 0,3 5-19 0 0,-3-4-203 0 0</inkml:trace>
</inkml:ink>
</file>

<file path=ppt/ink/ink4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45.543"/>
    </inkml:context>
    <inkml:brush xml:id="br0">
      <inkml:brushProperty name="width" value="0.05" units="cm"/>
      <inkml:brushProperty name="height" value="0.05" units="cm"/>
    </inkml:brush>
  </inkml:definitions>
  <inkml:trace contextRef="#ctx0" brushRef="#br0">836 39 13448 0 0,'0'0'1341'0'0,"-1"-1"-1224"0"0,-37-18 156 0 0,12 8 469 0 0,19 9-535 0 0,0 0 1 0 0,-1 0 0 0 0,1 1-1 0 0,0 1 1 0 0,0-1-1 0 0,-1 1 1 0 0,-7 1-1 0 0,-53 10 1091 0 0,47-7-1146 0 0,-14 2 94 0 0,-83 20 258 0 0,30 1-38 0 0,-8 5 2 0 0,55-19-299 0 0,-43 19 0 0 0,53-21-158 0 0,23-8-11 0 0,1-1 0 0 0,-1 1 0 0 0,1 1 0 0 0,0-1-1 0 0,-11 8 1 0 0,16-9-1 0 0,-1-1 0 0 0,1 1 0 0 0,-1-1 0 0 0,1 1 0 0 0,-1-1 0 0 0,0 0 0 0 0,1 0-1 0 0,-1 0 1 0 0,0 0 0 0 0,0-1 0 0 0,-5 1 0 0 0,3 1-52 0 0,-2 4 27 0 0,5-4-7 0 0,0 0-1 0 0,0 0 0 0 0,1 1 1 0 0,-1-1-1 0 0,1 0 1 0 0,-1 1-1 0 0,1 0 0 0 0,0-1 1 0 0,0 1-1 0 0,0 0 0 0 0,0-1 1 0 0,0 1-1 0 0,1 0 1 0 0,0 0-1 0 0,-1 0 0 0 0,1 0 1 0 0,0 0-1 0 0,0 0 0 0 0,0-1 1 0 0,1 1-1 0 0,-1 0 1 0 0,1 0-1 0 0,-1 0 0 0 0,1 0 1 0 0,0-1-1 0 0,2 4 0 0 0,2 5 17 0 0,-4-10 16 0 0,-1 0 0 0 0,1 1 1 0 0,0-1-1 0 0,-1 0 0 0 0,1 1 0 0 0,0-1 0 0 0,0 0 0 0 0,0 0 0 0 0,2 2 0 0 0,5 6-79 0 0,-8-8 61 0 0,1 1 0 0 0,0-1 0 0 0,0 0 0 0 0,-1 0 0 0 0,1 0 1 0 0,0 0-1 0 0,0 0 0 0 0,0 0 0 0 0,0-1 0 0 0,0 1 0 0 0,0 0 0 0 0,3 1 0 0 0,9 3-79 0 0,0 0 0 0 0,1-1 0 0 0,0 0 0 0 0,-1-1 0 0 0,1-1 0 0 0,0 0 0 0 0,22 0 0 0 0,27-3-16 0 0,146 6 100 0 0,-153-3 14 0 0,8 1 0 0 0,-14 1 0 0 0,-43-3 12 0 0,-5-1 464 0 0,-1 2-414 0 0,0 1-1 0 0,0 0 1 0 0,-1-1-1 0 0,1 1 0 0 0,-1 0 1 0 0,1 0-1 0 0,-1-1 0 0 0,0 1 1 0 0,0 0-1 0 0,0 0 1 0 0,-1-1-1 0 0,1 1 0 0 0,-1 0 1 0 0,1-1-1 0 0,-1 1 1 0 0,0 0-1 0 0,0-1 0 0 0,0 1 1 0 0,0-1-1 0 0,-1 1 0 0 0,-2 3 1 0 0,-2 3-67 0 0,0-1 1 0 0,-1 1-1 0 0,0-2 1 0 0,-10 11-1 0 0,-47 33 5 0 0,52-41 1 0 0,5-4 2 0 0,1 0 1 0 0,-12 14-1 0 0,12-15 40 0 0,-3 0-22 0 0,2 3 22 0 0,-1-3-65 0 0,7-4-143 0 0,9-20-8896 0 0,-6 15 6704 0 0</inkml:trace>
</inkml:ink>
</file>

<file path=ppt/ink/ink4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45.992"/>
    </inkml:context>
    <inkml:brush xml:id="br0">
      <inkml:brushProperty name="width" value="0.05" units="cm"/>
      <inkml:brushProperty name="height" value="0.05" units="cm"/>
    </inkml:brush>
  </inkml:definitions>
  <inkml:trace contextRef="#ctx0" brushRef="#br0">14 1 18599 0 0,'0'0'1866'0'0,"0"2"-1732"0"0,0 63-2491 0 0,-1-62 2218 0 0,-3 3 145 0 0,3-3 83 0 0,0 0 1 0 0,-1-1 0 0 0,1 1 0 0 0,0 0-1 0 0,1 0 1 0 0,-1 0 0 0 0,0 0-1 0 0,1 0 1 0 0,0 0 0 0 0,0 0 0 0 0,0 0-1 0 0,0 0 1 0 0,0 0 0 0 0,1 5-1 0 0,2 1-105 0 0,-1 0-1 0 0,1-1 0 0 0,6 13 0 0 0,8 10-53 0 0,-12-22 39 0 0,0-1 1 0 0,0 1-1 0 0,4 13 0 0 0,2 5 19 0 0,-8-23 14 0 0,-1 1-1 0 0,0 0 1 0 0,0 0-1 0 0,0 0 1 0 0,-1 1-1 0 0,0-1 1 0 0,1 6-1 0 0,-2-10 52 0 0,1 1 1 0 0,8 14 0 0 0,-8-14-150 0 0</inkml:trace>
</inkml:ink>
</file>

<file path=ppt/ink/ink4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46.344"/>
    </inkml:context>
    <inkml:brush xml:id="br0">
      <inkml:brushProperty name="width" value="0.05" units="cm"/>
      <inkml:brushProperty name="height" value="0.05" units="cm"/>
    </inkml:brush>
  </inkml:definitions>
  <inkml:trace contextRef="#ctx0" brushRef="#br0">2 1 18575 0 0,'0'0'1410'0'0,"0"1"-961"0"0,-1 1-373 0 0,0 0-24 0 0,4 15-7 0 0,-2-15-84 0 0,0 1-1 0 0,0-1 1 0 0,0 1-1 0 0,0-1 1 0 0,0 0 0 0 0,0 1-1 0 0,1-1 1 0 0,-1 0-1 0 0,1 0 1 0 0,0 0-1 0 0,3 3 1 0 0,25 17-536 0 0,-16-12 427 0 0,-4-3 74 0 0,4 4-183 0 0,22 11 0 0 0,-34-21 137 0 0</inkml:trace>
</inkml:ink>
</file>

<file path=ppt/ink/ink4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47.119"/>
    </inkml:context>
    <inkml:brush xml:id="br0">
      <inkml:brushProperty name="width" value="0.05" units="cm"/>
      <inkml:brushProperty name="height" value="0.05" units="cm"/>
    </inkml:brush>
  </inkml:definitions>
  <inkml:trace contextRef="#ctx0" brushRef="#br0">1 0 16272 0 0,'0'0'1753'0'0,"1"7"-2339"0"0,0-6 591 0 0,-1 0-1 0 0,1 0 1 0 0,0 0-1 0 0,0 0 1 0 0,0-1-1 0 0,1 1 1 0 0,-1 0-1 0 0,0 0 1 0 0,0-1-1 0 0,0 1 1 0 0,0-1-1 0 0,1 1 0 0 0,-1-1 1 0 0,0 0-1 0 0,0 1 1 0 0,1-1-1 0 0,-1 0 1 0 0,0 0-1 0 0,1 0 1 0 0,-1 0-1 0 0,0 0 1 0 0,3 0-1 0 0,35-6 409 0 0,-23 2-441 0 0,15 1-32 0 0,-12 2 47 0 0,0 3 14 0 0,-16-2-1 0 0,2 2 0 0 0,8 4 0 0 0,-11-5 3 0 0,1 0 0 0 0,-1 1-1 0 0,0-1 1 0 0,1 1 0 0 0,-1-1-1 0 0,0 1 1 0 0,0 0-1 0 0,0 0 1 0 0,0 0 0 0 0,0 0-1 0 0,-1 0 1 0 0,1 0-1 0 0,-1 1 1 0 0,1-1 0 0 0,-1 1-1 0 0,0-1 1 0 0,0 1-1 0 0,0-1 1 0 0,0 1 0 0 0,0-1-1 0 0,0 1 1 0 0,-1 0-1 0 0,0 0 1 0 0,1-1 0 0 0,-1 1-1 0 0,0 4 1 0 0,-1 4-33 0 0,0-1 0 0 0,-1 1 0 0 0,0-1-1 0 0,-8 21 1 0 0,7-23 49 0 0,0 2-63 0 0,-1 0-1 0 0,-1 0 0 0 0,0-1 1 0 0,0 0-1 0 0,0 0 1 0 0,-2 0-1 0 0,1 0 0 0 0,-1-1 1 0 0,0 0-1 0 0,-10 8 0 0 0,7-7 204 0 0,0 0 0 0 0,1 1-1 0 0,-12 15 1 0 0,12-17-130 0 0,8-7-69 0 0,0 0 0 0 0,0 0-1 0 0,0 0 1 0 0,0 0 0 0 0,0 0-1 0 0,0 0 1 0 0,1 0 0 0 0,-1 0-1 0 0,0 0 1 0 0,0 0 0 0 0,1 0-1 0 0,-1 0 1 0 0,1 1-1 0 0,-1-1 1 0 0,0 2 0 0 0,1-3 28 0 0,0 1 1 0 0,0 0-1 0 0,0 0 0 0 0,0 0 1 0 0,0-1-1 0 0,0 1 0 0 0,1 0 1 0 0,-1 0-1 0 0,0-1 0 0 0,0 1 1 0 0,1 0-1 0 0,-1 0 1 0 0,0-1-1 0 0,1 1 0 0 0,-1 0 1 0 0,0-1-1 0 0,1 1 0 0 0,0 0 1 0 0,1 1 4 0 0,-1-1-1 0 0,0 0 1 0 0,1 1 0 0 0,0-1 0 0 0,-1 0 0 0 0,1 0 0 0 0,0 0-1 0 0,-1-1 1 0 0,1 1 0 0 0,0 0 0 0 0,0-1 0 0 0,0 1 0 0 0,0-1-1 0 0,-1 1 1 0 0,4-1 0 0 0,42 5 295 0 0,-45-5-248 0 0,1 0 0 0 0,0 0 0 0 0,0 0 0 0 0,0 0 0 0 0,0-1 0 0 0,4 0-1 0 0,11-2 154 0 0,76-6 476 0 0,-91 9-647 0 0,0 0-1 0 0,1 0 0 0 0,-1-1 0 0 0,0 0 0 0 0,5-1 0 0 0,14-2 132 0 0,-21 4 41 0 0,1-1-124 0 0,5-3 2 0 0,-5 3 71 0 0,0 0-88 0 0,26-15 502 0 0,-19 9-1831 0 0,-2-1-3377 0 0,-2-2-1314 0 0</inkml:trace>
</inkml:ink>
</file>

<file path=ppt/ink/ink4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47.894"/>
    </inkml:context>
    <inkml:brush xml:id="br0">
      <inkml:brushProperty name="width" value="0.05" units="cm"/>
      <inkml:brushProperty name="height" value="0.05" units="cm"/>
    </inkml:brush>
  </inkml:definitions>
  <inkml:trace contextRef="#ctx0" brushRef="#br0">0 345 17047 0 0,'0'0'1298'0'0,"6"0"-740"0"0,5 0-532 0 0,98-5-553 0 0,-27-7 268 0 0,-17 1 20 0 0,-43 6 226 0 0,35-8-59 0 0,-36 6 13 0 0,-18 4 60 0 0,0-1-3 0 0,25-14 14 0 0,-7 4 176 0 0,-12 8-8 0 0,-8 6-166 0 0,-1-1 0 0 0,1 1 0 0 0,0 0 0 0 0,-1-1-1 0 0,1 1 1 0 0,-1 0 0 0 0,1-1 0 0 0,-1 1 0 0 0,1-1 0 0 0,-1 1 0 0 0,1-1 0 0 0,-1 1 0 0 0,1-1 0 0 0,-1 0 0 0 0,0 1 0 0 0,1-1-1 0 0,0-1 24 0 0,0 0-1 0 0,0 0 1 0 0,-1 0-1 0 0,1 0 1 0 0,0 0-1 0 0,-1-1 0 0 0,1 1 1 0 0,-1 0-1 0 0,0 0 1 0 0,0 0-1 0 0,0 0 1 0 0,0 0-1 0 0,0-1 0 0 0,0 1 1 0 0,-1 0-1 0 0,1 0 1 0 0,-1 0-1 0 0,1 0 1 0 0,-1 0-1 0 0,0 0 0 0 0,0 0 1 0 0,0 0-1 0 0,-1-2 1 0 0,-4-4 26 0 0,0 0 1 0 0,-1 0 0 0 0,0 0-1 0 0,-7-6 1 0 0,7 8-58 0 0,1 0 0 0 0,0-1 0 0 0,0 1 0 0 0,-5-9 0 0 0,6 6 76 0 0,-1 1 0 0 0,-1 0-1 0 0,0 0 1 0 0,0 0 0 0 0,0 1 0 0 0,-1 0 0 0 0,0 0 0 0 0,0 1-1 0 0,0 0 1 0 0,-1 1 0 0 0,0 0 0 0 0,0 0 0 0 0,-18-6-1 0 0,25 10-69 0 0,0 1 0 0 0,0 0 0 0 0,1 0 0 0 0,-1 1 0 0 0,0-1 0 0 0,0 0 0 0 0,1 1 0 0 0,-1-1 0 0 0,-2 1 0 0 0,1 0-16 0 0,-1 1-23 0 0,0-1 0 0 0,1 1 0 0 0,0 0-1 0 0,-1 0 1 0 0,1 0 0 0 0,0 0 0 0 0,0 1 0 0 0,0-1-1 0 0,0 1 1 0 0,1-1 0 0 0,-1 1 0 0 0,1 0-1 0 0,-1 0 1 0 0,1 1 0 0 0,-3 5 0 0 0,-14 16-86 0 0,3-7 48 0 0,2 0-70 0 0,11-12 115 0 0,0 0-1 0 0,0 0 1 0 0,0 0-1 0 0,1 0 1 0 0,-1 1-1 0 0,1-1 1 0 0,1 1-1 0 0,0 0 1 0 0,0-1-1 0 0,0 1 1 0 0,0 0-1 0 0,1 7 1 0 0,2-2-5 0 0,0 0 0 0 0,0 0 0 0 0,1 0 0 0 0,0 0 0 0 0,9 17 0 0 0,-9-23 32 0 0,1 0-1 0 0,-1 0 1 0 0,2 0-1 0 0,-1 0 1 0 0,1-1-1 0 0,0 1 1 0 0,0-1-1 0 0,7 5 1 0 0,10 12 113 0 0,24 17 141 0 0,-41-35-236 0 0,0-1 0 0 0,1 1 0 0 0,-1-1 0 0 0,6 3 0 0 0,-5-3-2 0 0,-1 0 0 0 0,1 0 0 0 0,-1 1 0 0 0,5 4 0 0 0,-2-2 29 0 0,-1 0 0 0 0,1-1 0 0 0,1 0 0 0 0,-1 0 0 0 0,1-1 0 0 0,0 0 0 0 0,12 3 0 0 0,2 3 69 0 0,-19-8-104 0 0,-1 0-1 0 0,1 0 0 0 0,0-1 0 0 0,0 1 1 0 0,0-1-1 0 0,7 1 0 0 0,64 10 415 0 0,8-4 113 0 0,-74-8-574 0 0,0 1 0 0 0,14-1 1 0 0,-8-1 166 0 0,-13 1-27 0 0,0 1-16 0 0,5 3-89 0 0,-5-3 583 0 0</inkml:trace>
</inkml:ink>
</file>

<file path=ppt/ink/ink4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49.634"/>
    </inkml:context>
    <inkml:brush xml:id="br0">
      <inkml:brushProperty name="width" value="0.05" units="cm"/>
      <inkml:brushProperty name="height" value="0.05" units="cm"/>
    </inkml:brush>
  </inkml:definitions>
  <inkml:trace contextRef="#ctx0" brushRef="#br0">8 0 11600 0 0,'0'0'562'0'0,"-1"2"-243"0"0,0 2-273 0 0,0 0 0 0 0,-1-1 1 0 0,2 1-1 0 0,-1 0 0 0 0,0 0 0 0 0,1 0 0 0 0,0 0 1 0 0,0 7-1 0 0,5 38-247 0 0,-2-29 171 0 0,18 101 20 0 0,-14-81 9 0 0,-4-28 6 0 0,-1 0 0 0 0,1 22 0 0 0,-2-18 36 0 0,0 0-1 0 0,2-1 0 0 0,-1 1 0 0 0,6 15 1 0 0,-7-8 416 0 0,-1-22 56 0 0,0-1-529 0 0,1 0 0 0 0,-1 0 0 0 0,0 0 0 0 0,0 0 0 0 0,0 0 0 0 0,1 0 0 0 0,-1 0 0 0 0,0 1 0 0 0,0-1 0 0 0,0 0 0 0 0,1 0 0 0 0,-1 0 0 0 0,0 0 0 0 0,0 1 0 0 0,0-1 0 0 0,0 0 0 0 0,0 0 0 0 0,0 1 0 0 0,1-1 0 0 0,-1 0 0 0 0,0 0 0 0 0,0 0 0 0 0,0 1 0 0 0,0-1 0 0 0,0 0 0 0 0,0 0 0 0 0,0 1 0 0 0,0-1 0 0 0,-3-6-858 0 0,2-8 362 0 0,1-5 0 0 0</inkml:trace>
</inkml:ink>
</file>

<file path=ppt/ink/ink4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50.646"/>
    </inkml:context>
    <inkml:brush xml:id="br0">
      <inkml:brushProperty name="width" value="0.05" units="cm"/>
      <inkml:brushProperty name="height" value="0.05" units="cm"/>
    </inkml:brush>
  </inkml:definitions>
  <inkml:trace contextRef="#ctx0" brushRef="#br0">1 514 7616 0 0,'0'0'222'0'0,"10"-5"84"0"0,-5 2-121 0 0,-4 3-81 0 0,0-1-1 0 0,1 1 0 0 0,-1-1 1 0 0,0 0-1 0 0,0 1 0 0 0,0 0 1 0 0,0-1-1 0 0,1 1 1 0 0,-1 0-1 0 0,2-1 0 0 0,-1 1 57 0 0,1 0 0 0 0,0-1-1 0 0,0 0 1 0 0,0 1 0 0 0,-1-1-1 0 0,6-2 1 0 0,3-2 689 0 0,32-2 750 0 0,-35 6-1365 0 0,-1 0 0 0 0,1 1 0 0 0,12 0 0 0 0,-5 1 214 0 0,-12-1-362 0 0,0 1 1 0 0,0 0 0 0 0,0 0-1 0 0,0 0 1 0 0,0 0 0 0 0,0 0-1 0 0,-1 0 1 0 0,1 1 0 0 0,3 2-1 0 0,-5-3-63 0 0,0 0-1 0 0,1 1 0 0 0,-1-1 1 0 0,0 0-1 0 0,0 1 0 0 0,0 0 1 0 0,0-1-1 0 0,0 1 0 0 0,0 0 1 0 0,0-1-1 0 0,-1 1 0 0 0,1 0 1 0 0,-1 0-1 0 0,1 0 0 0 0,-1-1 1 0 0,0 1-1 0 0,1 0 0 0 0,-1 0 1 0 0,0 0-1 0 0,0 0 1 0 0,-1 3-1 0 0,0 2 68 0 0,-1 1 0 0 0,0 0 0 0 0,-5 13-1 0 0,1-6 55 0 0,-3 9-17 0 0,-13 26-1 0 0,11-27-137 0 0,7-16 12 0 0,3-5 0 0 0,0 0 0 0 0,0 0 0 0 0,0 0 0 0 0,0-1 0 0 0,0 2 0 0 0,1-1 0 0 0,-1 0 0 0 0,1 0 0 0 0,-1 3 0 0 0,-1 8 42 0 0,5-4-33 0 0,2-2-10 0 0,1 0 0 0 0,0-1 0 0 0,3 2 9 0 0,-9-8-9 0 0,0 0 1 0 0,0 1-1 0 0,1-1 1 0 0,-1 0-1 0 0,0 1 0 0 0,0-1 1 0 0,1 0-1 0 0,-1 1 0 0 0,0-1 1 0 0,1 0-1 0 0,-1 0 1 0 0,0 1-1 0 0,1-1 0 0 0,-1 0 1 0 0,0 0-1 0 0,1 0 1 0 0,-1 0-1 0 0,1 1 0 0 0,-1-1 1 0 0,0 0-1 0 0,1 0 1 0 0,-1 0-1 0 0,1 0 0 0 0,-1 0 1 0 0,0 0-1 0 0,1 0 0 0 0,6 0 100 0 0,0-1 148 0 0,0 0-1 0 0,1-1 1 0 0,-1 0-1 0 0,14-5 0 0 0,-14 5-277 0 0,-2 0-5 0 0,0-1 1 0 0,0 0 0 0 0,0 0-1 0 0,0 0 1 0 0,0 0-1 0 0,-1 0 1 0 0,1-1 0 0 0,-1 0-1 0 0,5-6 1 0 0,2-4 92 0 0,15-22 0 0 0,-15 17-495 0 0,-1 0-1 0 0,-1-1 1 0 0,-1 0 0 0 0,10-41-1 0 0,2-5-1787 0 0,21-74-1032 0 0,-41 139 3234 0 0,11-40-175 0 0,24-62 0 0 0,-25 81 291 0 0,2 0 0 0 0,0 1 0 0 0,24-31 0 0 0,-21 29-24 0 0,-13 17-76 0 0,2 1 0 0 0,-1-1 0 0 0,1 1 0 0 0,4-5-1 0 0,-7 9-70 0 0,-1-1-479 0 0,0 2 653 0 0,0 0-1 0 0,0 0 0 0 0,0-1 0 0 0,1 1 1 0 0,-1 0-1 0 0,0 0 0 0 0,0 0 0 0 0,0-1 1 0 0,0 1-1 0 0,0 0 0 0 0,0 0 1 0 0,0-1-1 0 0,0 1 0 0 0,0 0 0 0 0,0 0 1 0 0,0 0-1 0 0,0-1 0 0 0,-1 1 0 0 0,1 0 1 0 0,0 0-1 0 0,0 0 0 0 0,0-1 0 0 0,0 1 1 0 0,0 0-1 0 0,0 0 0 0 0,0 0 0 0 0,-1-1 1 0 0,1 1-1 0 0,0 0 0 0 0,0 0 1 0 0,0 0-1 0 0,0 0 0 0 0,-1 0 0 0 0,1-1 1 0 0,0 1-1 0 0,-3 0 2654 0 0,-10 1-2130 0 0,11 0-616 0 0,0 1 1 0 0,0-1-1 0 0,0 1 0 0 0,0 0 1 0 0,0 0-1 0 0,1 0 0 0 0,-1 0 1 0 0,0 0-1 0 0,1 0 0 0 0,-1 0 1 0 0,1 1-1 0 0,0-1 1 0 0,0 0-1 0 0,0 1 0 0 0,0-1 1 0 0,0 1-1 0 0,0 3 0 0 0,-2 7-67 0 0,1 1 0 0 0,-1 15 0 0 0,2-16 33 0 0,-3 30-49 0 0,3 79-1 0 0,19 50-604 0 0,-9-127 814 0 0,-9-43 214 0 0,3 3-230 0 0,-3-5-101 0 0,1 0-1 0 0,-1 0 1 0 0,0 0-1 0 0,0 0 1 0 0,0 0-1 0 0,0 0 1 0 0,0 0-1 0 0,0 0 1 0 0,0 0-1 0 0,0 0 1 0 0,0 0 0 0 0,0 0-1 0 0,0 0 1 0 0,1 0-1 0 0,-1 0 1 0 0,0 0-1 0 0,0 0 1 0 0,0 0-1 0 0,0 0 1 0 0,0 1-1 0 0,0-1 1 0 0,0 0-1 0 0,0 0 1 0 0,0 0-1 0 0,0 0 1 0 0,0 0-1 0 0,0 0 1 0 0,0 0-1 0 0,0 0 1 0 0,0 0-1 0 0,0 0 1 0 0,0 1-1 0 0,0-1 1 0 0,0 0-1 0 0,0 0 1 0 0,0 0-1 0 0,0 0 1 0 0,0 0-1 0 0,0 0 1 0 0,0 0 0 0 0,0 0-1 0 0,0 0 1 0 0,0 0-1 0 0,0 0 1 0 0,0 1-1 0 0,0-1 1 0 0,0 0-1 0 0,0 0 1 0 0,0 0-1 0 0,0 0 1 0 0,-1 0-1 0 0,1 0 1 0 0,0 0-1 0 0,0 0 1 0 0,0 0-1 0 0,0 0 1 0 0,0 0-1 0 0,0 0 1 0 0,-2 0-23 0 0,1-1 1 0 0,-1 0-1 0 0,0 0 0 0 0,1 1 1 0 0,-1-1-1 0 0,1 0 0 0 0,-1 0 1 0 0,1-1-1 0 0,0 1 0 0 0,-1 0 1 0 0,1 0-1 0 0,0-1 0 0 0,0 1 1 0 0,0-1-1 0 0,0 1 0 0 0,0-1 1 0 0,-1-1-1 0 0,1-1 12 0 0,-1 1-1 0 0,1-1 1 0 0,0 0 0 0 0,1 0-1 0 0,-1 1 1 0 0,0-1 0 0 0,1-7-1 0 0,0 1 62 0 0,1-1-1 0 0,0 1 1 0 0,1 0-1 0 0,0-1 1 0 0,4-11 0 0 0,-3 14-94 0 0,-1-1 0 0 0,1 1 0 0 0,1 0 0 0 0,0 0 0 0 0,0 0 0 0 0,0 0 0 0 0,1 1 0 0 0,0-1 0 0 0,0 1 0 0 0,9-9 0 0 0,44-25 18 0 0,-56 39 3 0 0,0 0-11 0 0,14-4 2 0 0,-9 3 55 0 0,-3 1 19 0 0,0 1 1 0 0,0-1-1 0 0,0 1 1 0 0,0 0-1 0 0,0 0 1 0 0,1 0-1 0 0,-1 0 1 0 0,0 1-1 0 0,5-1 1 0 0,-1 1 140 0 0,-1 0 1 0 0,1-1 0 0 0,12-2-1 0 0,-16 2-146 0 0,0 1 0 0 0,1 0-1 0 0,-1-1 1 0 0,1 2-1 0 0,-1-1 1 0 0,0 0-1 0 0,6 2 1 0 0,17 1-54 0 0,-10-1 35 0 0,-12-1-18 0 0,25 0 10 0 0,-22-2-400 0 0,-17-2-920 0 0,-6-2 477 0 0,-5-4-185 0 0</inkml:trace>
</inkml:ink>
</file>

<file path=ppt/ink/ink4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51.484"/>
    </inkml:context>
    <inkml:brush xml:id="br0">
      <inkml:brushProperty name="width" value="0.05" units="cm"/>
      <inkml:brushProperty name="height" value="0.05" units="cm"/>
    </inkml:brush>
  </inkml:definitions>
  <inkml:trace contextRef="#ctx0" brushRef="#br0">44 0 5584 0 0,'0'0'165'0'0,"-2"1"-10"0"0,-6 3-123 0 0,-3 4-32 0 0,9-7-13 0 0,1 0-1 0 0,-1 0 1 0 0,1 0 0 0 0,-1 1-1 0 0,1-1 1 0 0,-1 0 0 0 0,1 1 0 0 0,0-1-1 0 0,0 1 1 0 0,0 0 0 0 0,0-1-1 0 0,0 1 1 0 0,0 0 0 0 0,0-1 0 0 0,0 1-1 0 0,1 0 1 0 0,-1 0 0 0 0,1 0-1 0 0,-1-1 1 0 0,1 1 0 0 0,0 0-1 0 0,0 0 1 0 0,0 0 0 0 0,0 0 0 0 0,0 4-1 0 0,1-1 1 0 0,-1 0 154 0 0,1 0 0 0 0,0-1 0 0 0,0 1 0 0 0,0 0 0 0 0,1 0 0 0 0,-1-1 0 0 0,1 1 0 0 0,1-1 0 0 0,-1 1 0 0 0,3 3-1 0 0,-2-3 126 0 0,0 0-1 0 0,0 1 1 0 0,-1-1-1 0 0,0 1 0 0 0,0-1 1 0 0,2 8-1 0 0,5 20 808 0 0,-9-30-598 0 0,0-1-24 0 0,0 4 129 0 0,0 0 1 0 0,-1-1 0 0 0,1 1 0 0 0,-3 6 0 0 0,2-9-226 0 0,0 0 1 0 0,0-1 0 0 0,1 1 0 0 0,-1 0-1 0 0,0 6 1 0 0,1-4-154 0 0,-1 8-71 0 0,0-1 0 0 0,1 1 1 0 0,0-1-1 0 0,1 1 1 0 0,1-1-1 0 0,0 0 1 0 0,5 17-1 0 0,3 21-293 0 0,9 71-9 0 0,31 237 172 0 0,-33-199-1 0 0,-5-60 92 0 0,-6-40 290 0 0,-6-57 672 0 0,-6-12-958 0 0,-3-2-131 0 0,6 9 3 0 0,1 0 0 0 0,0 0-1 0 0,0 0 1 0 0,0 0-1 0 0,0 0 1 0 0,0 0 0 0 0,1-1-1 0 0,-1 1 1 0 0,0-5 0 0 0,-4-19-423 0 0,1-1 0 0 0,2 0 0 0 0,-1-34 0 0 0,2 20-238 0 0,1 20 199 0 0,4-24 1 0 0,-1-5-168 0 0,-1-19-255 0 0,-6-145-4207 0 0,2 171 4002 0 0,2 23 908 0 0,-1 1 1 0 0,0-1-1 0 0,-2 1 1 0 0,0 0 0 0 0,-8-21-1 0 0,-4 4 7216 0 0,33 37-6830 0 0,-2 0 194 0 0,0 0-1 0 0,-1-1 1 0 0,16-3 0 0 0,5-1 435 0 0,-29 4-514 0 0,1 0 1 0 0,0 1-1 0 0,-1-1 0 0 0,12 2 0 0 0,3 0 367 0 0,18 4 68 0 0,-31-4-681 0 0,1 5-42 0 0,-8-5 0 0 0,-1 0 0 0 0,1-1 0 0 0,-1 1 0 0 0,1 0 0 0 0,-1 0-1 0 0,1 0 1 0 0,-1 0 0 0 0,0 0 0 0 0,1-1 0 0 0,-1 1-1 0 0,0 0 1 0 0,0 0 0 0 0,0 0 0 0 0,0 0 0 0 0,1 0 0 0 0,-1 0-1 0 0,-1 0 1 0 0,1 0 0 0 0,0 0 0 0 0,0 0 0 0 0,0 0 0 0 0,0 0-1 0 0,-1 0 1 0 0,1 0 0 0 0,0-1 0 0 0,-1 1 0 0 0,0 2-1 0 0,-2 1-16 0 0,0 0 0 0 0,0 0-1 0 0,0-1 1 0 0,-6 6-1 0 0,-3 4-80 0 0,2 0-369 0 0,-1-1 0 0 0,-1 0 0 0 0,0-1 0 0 0,0 0 0 0 0,-1-1 0 0 0,0 0 0 0 0,-26 14 1936 0 0,39-23-2023 0 0,0-1 546 0 0,0 1 0 0 0,0 0-1 0 0,1 0 1 0 0,-1 0 0 0 0,0 0-1 0 0,0 0 1 0 0,1 0 0 0 0,-1-1-1 0 0,0 1 1 0 0,1 0 0 0 0,-1 0-1 0 0,1 0 1 0 0,-1-1 0 0 0,1 1 0 0 0,0 0-1 0 0,4 3 103 0 0,-1-1-1 0 0,1-1 0 0 0,-1 1 1 0 0,1-1-1 0 0,0 0 1 0 0,0 0-1 0 0,0 0 0 0 0,6 1 1 0 0,15 6 494 0 0,-21-8-475 0 0,1 1-1 0 0,0-1 0 0 0,0 0 0 0 0,0 0 0 0 0,12 0 0 0 0,-12-1 28 0 0,0 0 0 0 0,0 1-1 0 0,0-1 1 0 0,0 1-1 0 0,10 4 1 0 0,-9-3-45 0 0,-5-1-68 0 0,0 0 1 0 0,0 0-1 0 0,1 0 0 0 0,-1 0 0 0 0,1-1 1 0 0,-1 1-1 0 0,5 0 0 0 0,-6-1 309 0 0,-7-4-2983 0 0,-23-15 1655 0 0</inkml:trace>
</inkml:ink>
</file>

<file path=ppt/ink/ink4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54.309"/>
    </inkml:context>
    <inkml:brush xml:id="br0">
      <inkml:brushProperty name="width" value="0.05" units="cm"/>
      <inkml:brushProperty name="height" value="0.05" units="cm"/>
    </inkml:brush>
  </inkml:definitions>
  <inkml:trace contextRef="#ctx0" brushRef="#br0">1120 58 13272 0 0,'0'0'1674'0'0,"-13"0"-787"0"0,-1 0-328 0 0,1 0 0 0 0,-1-2 0 0 0,-21-4 0 0 0,27 5-286 0 0,6 1-8 0 0,0-1-23 0 0,-28-7 199 0 0,20 3-382 0 0,-21-9-49 0 0,24 10-10 0 0,-3 2 0 0 0,-3-1 0 0 0,-1-1 0 0 0,13 3 1 0 0,1 1-1 0 0,-1 0 0 0 0,0-1 1 0 0,0 1-1 0 0,0 0 0 0 0,0-1 1 0 0,0 1-1 0 0,0 0 0 0 0,0 0 1 0 0,0 0-1 0 0,0 0 0 0 0,1 0 1 0 0,-1 0-1 0 0,0 0 0 0 0,0 0 1 0 0,-2 1-1 0 0,-1-1 16 0 0,-1-1 54 0 0,-1-1 0 0 0,1 1 0 0 0,0 1 0 0 0,-1-1 1 0 0,1 1-1 0 0,-9 0 0 0 0,6 1-104 0 0,1 1 1 0 0,-1 0-1 0 0,1 0 1 0 0,0 1-1 0 0,0 0 0 0 0,-7 4 1 0 0,6-2-13 0 0,1-1 1 0 0,1 2-1 0 0,-1-1 1 0 0,1 1-1 0 0,-1 0 1 0 0,2 0-1 0 0,-1 1 1 0 0,1-1-1 0 0,0 1 1 0 0,0 1-1 0 0,1-1 1 0 0,0 1-1 0 0,0-1 1 0 0,1 1-1 0 0,0 0 1 0 0,-2 9-1 0 0,-3 8-15 0 0,5-18 40 0 0,1 0 1 0 0,1 0-1 0 0,-2 8 0 0 0,0 10-51 0 0,2-1 0 0 0,1 0 0 0 0,5 44 0 0 0,-4-64 62 0 0,1 1 0 0 0,-1 0-1 0 0,1-1 1 0 0,-1 0 0 0 0,5 8-1 0 0,2 4-17 0 0,-7-14 18 0 0,0 0 0 0 0,1 0 1 0 0,-1 0-1 0 0,1 0 0 0 0,-1 0 0 0 0,1-1 1 0 0,0 1-1 0 0,0 0 0 0 0,0-1 0 0 0,0 1 1 0 0,0-1-1 0 0,3 2 0 0 0,-3-2 3 0 0,-1 0 1 0 0,1 0-1 0 0,0-1 1 0 0,-1 1-1 0 0,1 0 1 0 0,0-1-1 0 0,-1 0 0 0 0,1 1 1 0 0,0-1-1 0 0,0 0 1 0 0,0 0-1 0 0,-1 0 0 0 0,1 0 1 0 0,0 0-1 0 0,0 0 1 0 0,0 0-1 0 0,1-1 0 0 0,8-4 52 0 0,0 1 0 0 0,0-2-1 0 0,0 0 1 0 0,-1 0-1 0 0,0 0 1 0 0,0-2 0 0 0,-1 1-1 0 0,14-15 1 0 0,-21 20-30 0 0,2-2 37 0 0,0-1-1 0 0,0 0 0 0 0,0 0 0 0 0,0 0 0 0 0,-1-1 0 0 0,3-5 0 0 0,6-11 43 0 0,-7 12-28 0 0,0 0 0 0 0,0 0 0 0 0,-1-1-1 0 0,0 1 1 0 0,2-14 0 0 0,-4 5 80 0 0,-2 14-99 0 0,1 0 0 0 0,-1 1-1 0 0,1-1 1 0 0,0 0-1 0 0,0 1 1 0 0,4-9-1 0 0,-5 13-38 0 0,0-1 0 0 0,1 1 0 0 0,-1-1 0 0 0,0 0 0 0 0,1 0 0 0 0,-1 1 0 0 0,0-1 0 0 0,0 0-1 0 0,0 1 1 0 0,0-1 0 0 0,0 0 0 0 0,0 0 0 0 0,0 1 0 0 0,0-1 0 0 0,0 0 0 0 0,0 0 0 0 0,0 1 0 0 0,0-2-1 0 0,-2-17 230 0 0,2 14-213 0 0,0 5 96 0 0,25-5-915 0 0,-23 5 731 0 0,0 0 11 0 0,5 0 30 0 0,-5 0 17 0 0,0 0 0 0 0,0 0 0 0 0,0 0 0 0 0,0 1-1 0 0,-1-1 1 0 0,1 1 0 0 0,0 0 0 0 0,0 0 0 0 0,0-1 0 0 0,0 1-1 0 0,-1 0 1 0 0,1 0 0 0 0,0 1 0 0 0,-1-1 0 0 0,2 2-1 0 0,13 7-95 0 0,-13-8 95 0 0,-1 0 0 0 0,1 0-1 0 0,0 0 1 0 0,-1 1 0 0 0,0-1-1 0 0,1 1 1 0 0,-1-1 0 0 0,3 5-1 0 0,14 15-9 0 0,-10-14 0 0 0,-1 1 0 0 0,0-1-1 0 0,0 1 1 0 0,0 1-1 0 0,-2-1 1 0 0,1 1 0 0 0,5 12-1 0 0,30 78-207 0 0,-24-52 195 0 0,13 50 52 0 0,-9-23 60 0 0,-9-29 37 0 0,14 80-1 0 0,-20-92-35 0 0,-7-27 23 0 0,0-1 1 0 0,0 0-1 0 0,0 0 1 0 0,-1 1-1 0 0,0-1 1 0 0,0 0-1 0 0,-3 9 1 0 0,2-5 33 0 0,1-6-16 0 0,0 0 0 0 0,0 0 0 0 0,-1 0 0 0 0,1-1 0 0 0,-1 1 1 0 0,0 0-1 0 0,0-1 0 0 0,0 1 0 0 0,-1-1 0 0 0,1 0 0 0 0,-1 0 0 0 0,1 0 1 0 0,-1 0-1 0 0,0 0 0 0 0,0-1 0 0 0,-1 1 0 0 0,-4 2 0 0 0,2-1 73 0 0,0-1-1 0 0,0 0 0 0 0,-1-1 0 0 0,1 1 0 0 0,-1-1 0 0 0,0 0 1 0 0,1-1-1 0 0,-1 1 0 0 0,0-1 0 0 0,-8-1 0 0 0,-12 1 345 0 0,-36-5 0 0 0,24 1-90 0 0,-65-9-85 0 0,-6-1-71 0 0,-64-2-103 0 0,-103-12-192 0 0,255 25 0 0 0,-17-3 0 0 0,22 3 0 0 0,-22-1 0 0 0,-10 3 57 0 0,-1-2 0 0 0,-71-13 0 0 0,94 15 472 0 0,26 0-522 0 0,3-10-6048 0 0,3 4 5470 0 0,0-1 1 0 0,0 1 0 0 0,0 0 0 0 0,1 0-1 0 0,0 1 1 0 0,10-8 0 0 0,3-3-935 0 0,-3 2 257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2.922"/>
    </inkml:context>
    <inkml:brush xml:id="br0">
      <inkml:brushProperty name="width" value="0.05" units="cm"/>
      <inkml:brushProperty name="height" value="0.05" units="cm"/>
      <inkml:brushProperty name="color" value="#E71224"/>
    </inkml:brush>
  </inkml:definitions>
  <inkml:trace contextRef="#ctx0" brushRef="#br0">123 0 16208 0 0,'0'0'474'0'0,"-2"2"-1"0"0,-17 5 1219 0 0,-1 10-428 0 0,15-8-1280 0 0,-24 83-634 0 0,-14 38-92 0 0,39-123 753 0 0,4-6-22 0 0,0 0 0 0 0,0 0 1 0 0,1-1-1 0 0,-1 1 0 0 0,0 0 0 0 0,1 0 0 0 0,-1-1 1 0 0,1 1-1 0 0,-1 0 0 0 0,1-1 0 0 0,-1 1 0 0 0,1-1 0 0 0,-1 1 1 0 0,1 0-1 0 0,-1-1 0 0 0,1 1 0 0 0,0-1 0 0 0,-1 0 1 0 0,1 1-1 0 0,0-1 0 0 0,0 0 0 0 0,-1 1 0 0 0,1-1 0 0 0,0 0 1 0 0,0 0-1 0 0,-1 1 0 0 0,1-1 0 0 0,0 0 0 0 0,0 0 1 0 0,0 0-1 0 0,-1 0 0 0 0,1 0 0 0 0,0 0 0 0 0,0 0 0 0 0,0-1 11 0 0,81-11-762 0 0,65-10 1996 0 0,-86 5-342 0 0,-13 9-288 0 0,-15 0-196 0 0,-32 8-478 0 0,-1 0-568 0 0,0 0-251 0 0,0 0-1120 0 0,0 0-4288 0 0</inkml:trace>
</inkml:ink>
</file>

<file path=ppt/ink/ink4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55.515"/>
    </inkml:context>
    <inkml:brush xml:id="br0">
      <inkml:brushProperty name="width" value="0.05" units="cm"/>
      <inkml:brushProperty name="height" value="0.05" units="cm"/>
    </inkml:brush>
  </inkml:definitions>
  <inkml:trace contextRef="#ctx0" brushRef="#br0">0 489 12992 0 0,'0'0'876'0'0,"2"1"-934"0"0,7 4-26 0 0,1 0 1 0 0,1-1-1 0 0,-1 0 0 0 0,0 0 0 0 0,1-1 0 0 0,0-1 0 0 0,-1 0 0 0 0,1 0 0 0 0,15 0 1 0 0,74-11 877 0 0,-93 8-584 0 0,-1 1 0 0 0,1-1 0 0 0,0-1-1 0 0,8-2 1 0 0,17-3 140 0 0,35-6 398 0 0,-63 13-688 0 0,0-1 1 0 0,0 0-1 0 0,0 0 1 0 0,0 0-1 0 0,0 0 1 0 0,-1 0-1 0 0,1-1 1 0 0,0 1-1 0 0,-1-1 1 0 0,1 0-1 0 0,-1-1 1 0 0,1 1-1 0 0,-1 0 1 0 0,0-1-1 0 0,0 0 1 0 0,0 0-1 0 0,-1 0 1 0 0,1 0-1 0 0,0 0 1 0 0,-1 0-1 0 0,0-1 1 0 0,0 1-1 0 0,2-6 1 0 0,1-2 176 0 0,-4 9-193 0 0,-1 1-1 0 0,1 0 1 0 0,0-1 0 0 0,-1 1 0 0 0,1-1 0 0 0,-1 1 0 0 0,0-1 0 0 0,1 0-1 0 0,-1 1 1 0 0,0-1 0 0 0,0 1 0 0 0,0-1 0 0 0,0 1 0 0 0,0-1 0 0 0,-1-2-1 0 0,-1-7 212 0 0,-2 0-1 0 0,1 0 0 0 0,-1 1 0 0 0,-1-1 0 0 0,-7-12 0 0 0,10 18-191 0 0,-1 1 0 0 0,0 0 0 0 0,0 0 0 0 0,0 0 1 0 0,-1 1-1 0 0,1-1 0 0 0,-1 1 0 0 0,0 0 0 0 0,0 0 1 0 0,0 0-1 0 0,0 0 0 0 0,-1 1 0 0 0,1 0 0 0 0,-10-4 0 0 0,-8 0 355 0 0,-36-6 0 0 0,49 11-416 0 0,0 0-1 0 0,1 1 1 0 0,-1 0-1 0 0,0 0 1 0 0,0 1-1 0 0,0 0 1 0 0,-11 3-1 0 0,9-1-82 0 0,-8 2-174 0 0,-34 14-1 0 0,52-18 184 0 0,-1 1 0 0 0,0 1 30 0 0,-1 0 0 0 0,1 1 0 0 0,0-1 0 0 0,0 0 0 0 0,1 1 0 0 0,-1-1 0 0 0,1 1 0 0 0,-1 0 0 0 0,1-1 0 0 0,-1 7 0 0 0,3 0 16 0 0,0-1-1 0 0,0 1 1 0 0,0-1 0 0 0,1 1 0 0 0,1-1 0 0 0,0 1-1 0 0,0-1 1 0 0,1 0 0 0 0,0-1 0 0 0,0 1 0 0 0,11 15 0 0 0,-7-13 22 0 0,0-1 1 0 0,1 0-1 0 0,0 0 1 0 0,1-1-1 0 0,0 0 1 0 0,0-1-1 0 0,1 0 1 0 0,14 8-1 0 0,-18-13 4 0 0,1 0 0 0 0,-1 0 0 0 0,13 4 0 0 0,13 4 0 0 0,-23-7 19 0 0,-1-1-1 0 0,1 0 1 0 0,0 0-1 0 0,0-1 1 0 0,0 0-1 0 0,0 0 0 0 0,0-1 1 0 0,0-1-1 0 0,1 0 1 0 0,19-2-1 0 0,-11-2 6 0 0,1 0-1 0 0,-1-1 1 0 0,-1-1-1 0 0,1-1 1 0 0,19-10-1 0 0,-12 3 63 0 0,-1-1-1 0 0,0-2 0 0 0,36-30 1 0 0,-53 40-78 0 0,7-6 29 0 0,0-1 0 0 0,-1-1 1 0 0,16-20-1 0 0,-16 16-18 0 0,-2 0-1 0 0,0-1 1 0 0,-1-1 0 0 0,-1 0-1 0 0,-1 0 1 0 0,8-30 0 0 0,2-44 175 0 0,-12 58-126 0 0,-2-14-56 0 0,-4 44 125 0 0,-4 11 62 0 0,-4 13-261 0 0,7-10 22 0 0,0-1 1 0 0,0 1-1 0 0,1-1 1 0 0,0 1 0 0 0,0-1-1 0 0,0 1 1 0 0,1-1 0 0 0,3 8-1 0 0,-1 0-23 0 0,10 41-91 0 0,8 26-13 0 0,-8-34 106 0 0,-12-34 58 0 0,2-1-1 0 0,0 0 0 0 0,0 0 1 0 0,9 17-1 0 0,6 7 4 0 0,-1 0 0 0 0,-2 0 0 0 0,12 43 0 0 0,-21-62 11 0 0,-6-14 112 0 0,1 0-1 0 0,-1 0 1 0 0,0 0 0 0 0,0 0-1 0 0,0 0 1 0 0,-1 0 0 0 0,1 0-1 0 0,-1 0 1 0 0,0 0 0 0 0,0 6-1 0 0,11-21-1211 0 0,-8 8 602 0 0,4-8-5287 0 0,-6-1-603 0 0</inkml:trace>
</inkml:ink>
</file>

<file path=ppt/ink/ink4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56.006"/>
    </inkml:context>
    <inkml:brush xml:id="br0">
      <inkml:brushProperty name="width" value="0.05" units="cm"/>
      <inkml:brushProperty name="height" value="0.05" units="cm"/>
    </inkml:brush>
  </inkml:definitions>
  <inkml:trace contextRef="#ctx0" brushRef="#br0">1 52 10600 0 0,'0'0'308'0'0,"1"-1"-2"0"0,4-1-291 0 0,1 0-1 0 0,-1 0 1 0 0,0 1 0 0 0,1 0-1 0 0,-1 0 1 0 0,1 0-1 0 0,5 0 1 0 0,44 2 528 0 0,-24-1 363 0 0,184-13 750 0 0,-114 3-948 0 0,17-3 941 0 0,-72 9-1028 0 0,36 4 1852 0 0</inkml:trace>
</inkml:ink>
</file>

<file path=ppt/ink/ink4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56.362"/>
    </inkml:context>
    <inkml:brush xml:id="br0">
      <inkml:brushProperty name="width" value="0.05" units="cm"/>
      <inkml:brushProperty name="height" value="0.05" units="cm"/>
    </inkml:brush>
  </inkml:definitions>
  <inkml:trace contextRef="#ctx0" brushRef="#br0">0 0 12512 0 0,'0'0'726'0'0,"2"1"-578"0"0,8 3-44 0 0,1 0 0 0 0,-1 0 0 0 0,1-1 0 0 0,0-1-1 0 0,15 3 1 0 0,-18-4-65 0 0,46 13 93 0 0,-14-1 456 0 0,-39-13-1148 0 0</inkml:trace>
</inkml:ink>
</file>

<file path=ppt/ink/ink4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56.696"/>
    </inkml:context>
    <inkml:brush xml:id="br0">
      <inkml:brushProperty name="width" value="0.05" units="cm"/>
      <inkml:brushProperty name="height" value="0.05" units="cm"/>
    </inkml:brush>
  </inkml:definitions>
  <inkml:trace contextRef="#ctx0" brushRef="#br0">0 18 16208 0 0,'0'0'1783'0'0,"0"-8"-6574"0"0,0-1-969 0 0</inkml:trace>
</inkml:ink>
</file>

<file path=ppt/ink/ink4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57.532"/>
    </inkml:context>
    <inkml:brush xml:id="br0">
      <inkml:brushProperty name="width" value="0.05" units="cm"/>
      <inkml:brushProperty name="height" value="0.05" units="cm"/>
    </inkml:brush>
  </inkml:definitions>
  <inkml:trace contextRef="#ctx0" brushRef="#br0">1 119 13448 0 0,'0'0'1442'0'0,"0"1"-1648"0"0,6 1 194 0 0,11 3 10 0 0,-3-4 37 0 0,-3-1 16 0 0,156 4 1089 0 0,-50-4-1140 0 0,-100 2-48 0 0,-14-1 15 0 0,-1-1-1 0 0,1 1 1 0 0,0-1 0 0 0,-1 0 0 0 0,1 0 0 0 0,5 0 0 0 0,13-2 759 0 0,38 0 0 0 0,-55 2-651 0 0,18-4 2893 0 0,-22 5-2874 0 0,2 2-76 0 0,-1-2-15 0 0,0 0 0 0 0,0 0-1 0 0,0 0 1 0 0,0 0-1 0 0,0 0 1 0 0,0 0-1 0 0,0 0 1 0 0,-1 0 0 0 0,1 0-1 0 0,0 0 1 0 0,0 1-1 0 0,-1-1 1 0 0,1 0 0 0 0,-1 1-1 0 0,1-1 1 0 0,-1 0-1 0 0,0 1 1 0 0,0-1-1 0 0,1 1 1 0 0,-1 1 0 0 0,1 3 14 0 0,2 3-17 0 0,-3 2 0 0 0,-2-2 24 0 0,0-1 0 0 0,-1 1 0 0 0,-4 9 0 0 0,6-16 120 0 0,-1 0-90 0 0,-5 7-28 0 0,6-6 49 0 0,0-2-6 0 0,-3 5 3 0 0,3-4-27 0 0,-1-1 0 0 0,0 1 0 0 0,1-1 0 0 0,-1 0-1 0 0,0 0 1 0 0,0 0 0 0 0,0 0 0 0 0,0 0 0 0 0,-4 1-1 0 0,2 0 28 0 0,3-1 146 0 0,-2-1-58 0 0,-8 0 6 0 0,9 0-14 0 0,-1-2-60 0 0,-13-8 2 0 0,14 6-99 0 0,2 2 8 0 0,-2 0-5 0 0,1 1 0 0 0,0 0 0 0 0,0 0 0 0 0,1-1 0 0 0,-1 1 0 0 0,0-1 0 0 0,0 1-1 0 0,1-1 1 0 0,-1 1 0 0 0,1-1 0 0 0,-1 1 0 0 0,1-1 0 0 0,0 1 0 0 0,-1-1 0 0 0,1 0-1 0 0,0 1 1 0 0,0-1 0 0 0,0 1 0 0 0,0-1 0 0 0,1 0 0 0 0,-1 1 0 0 0,0-1 0 0 0,1 1 0 0 0,-1-1-1 0 0,1 1 1 0 0,-1-1 0 0 0,1 1 0 0 0,0-1 0 0 0,0 1 0 0 0,-1-1 0 0 0,1 1 0 0 0,0 0-1 0 0,2-2 1 0 0,12-16 2 0 0,8-13-344 0 0,-3 15-56 0 0,28-17 0 0 0,-35 24 462 0 0,2 1-1 0 0,-1 1 0 0 0,1 1 1 0 0,0 0-1 0 0,28-9 0 0 0,-30 13-12 0 0,24-4 1 0 0,-33 6-65 0 0,1 1 0 0 0,-1 0 1 0 0,0 0-1 0 0,1 0 0 0 0,-1 0 1 0 0,0 1-1 0 0,0 0 1 0 0,1 0-1 0 0,5 2 0 0 0,44 11 15 0 0,24 14 54 0 0,-27-15 10 0 0,-20-3 210 0 0,-30-9 150 0 0,-12 8-144 0 0,-4 2-137 0 0,0-1-1 0 0,-1 0 1 0 0,0-1-1 0 0,0 0 1 0 0,-1-2-1 0 0,-19 6 1 0 0,34-12-105 0 0,0 0 1 0 0,-1-1-1 0 0,1 0 1 0 0,0 1-1 0 0,0-1 1 0 0,-1 0-1 0 0,1 0 1 0 0,0-1-1 0 0,-1 1 1 0 0,1 0-1 0 0,0-1 1 0 0,0 1 0 0 0,-1-1-1 0 0,1 0 1 0 0,0 1-1 0 0,0-1 1 0 0,0 0-1 0 0,0-1 1 0 0,0 1-1 0 0,0 0 1 0 0,0-1-1 0 0,1 1 1 0 0,-1-1-1 0 0,0 1 1 0 0,1-1-1 0 0,-1 0 1 0 0,1 1 0 0 0,-1-1-1 0 0,-1-3 1 0 0,-8-10 423 0 0,8 11-243 0 0,-1 0 0 0 0,1-1 1 0 0,0 0-1 0 0,-4-6 0 0 0,6 10-273 0 0,1-1 0 0 0,-1 1 0 0 0,0-1 0 0 0,0 1 0 0 0,1-1-1 0 0,-1 1 1 0 0,1-1 0 0 0,0 0 0 0 0,-1 1 0 0 0,1-4 0 0 0,4-2-54 0 0,-3 6 38 0 0,24-26-367 0 0,-17 13 219 0 0,-4 4-555 0 0,6-6-2542 0 0,-4 3-4256 0 0</inkml:trace>
</inkml:ink>
</file>

<file path=ppt/ink/ink4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58.347"/>
    </inkml:context>
    <inkml:brush xml:id="br0">
      <inkml:brushProperty name="width" value="0.05" units="cm"/>
      <inkml:brushProperty name="height" value="0.05" units="cm"/>
    </inkml:brush>
  </inkml:definitions>
  <inkml:trace contextRef="#ctx0" brushRef="#br0">0 319 13944 0 0,'0'0'808'0'0,"12"-9"-648"0"0,-7 5-216 0 0,-1 1 0 0 0,1-1 1 0 0,-1-1-1 0 0,0 1 1 0 0,0-1-1 0 0,0 1 0 0 0,0-1 1 0 0,-1 0-1 0 0,0-1 1 0 0,0 1-1 0 0,0 0 1 0 0,-1-1-1 0 0,1 0 0 0 0,-2 1 1 0 0,3-11-1 0 0,16-46-550 0 0,-12 43 915 0 0,-7 17-226 0 0,0 0 1 0 0,0 0-1 0 0,0 0 0 0 0,0 0 0 0 0,0 0 0 0 0,1-5 1 0 0,0 0 145 0 0,0 1 1 0 0,0-1-1 0 0,1 1 1 0 0,0-1-1 0 0,0 1 1 0 0,0 0-1 0 0,1 0 0 0 0,0 0 1 0 0,0 1-1 0 0,11-11 1 0 0,-12 12-107 0 0,2 0-103 0 0,-1 1 0 0 0,1-1-1 0 0,0 1 1 0 0,0 0 0 0 0,0 0-1 0 0,0 1 1 0 0,0-1 0 0 0,0 1-1 0 0,1 0 1 0 0,7-1 0 0 0,0-1-17 0 0,-9 3 42 0 0,0 0-1 0 0,0 0 0 0 0,1 1 0 0 0,-1-1 0 0 0,1 1 1 0 0,-1 0-1 0 0,1 1 0 0 0,-1-1 0 0 0,0 1 0 0 0,1 0 0 0 0,-1 0 1 0 0,0 0-1 0 0,0 1 0 0 0,0-1 0 0 0,0 1 0 0 0,5 3 1 0 0,9 5 95 0 0,-2 0 0 0 0,22 19 0 0 0,-16-13-240 0 0,-10-6 100 0 0,0 0 0 0 0,-1 1 0 0 0,0 0 0 0 0,-1 1 0 0 0,17 25 0 0 0,-23-30 45 0 0,-1-1-1 0 0,0 1 1 0 0,0 1-1 0 0,0-1 1 0 0,-1 0-1 0 0,2 11 0 0 0,-2-2 130 0 0,0-1 0 0 0,0 19-1 0 0,-3-19-64 0 0,0-1 0 0 0,0 1-1 0 0,-2 0 1 0 0,0-1-1 0 0,0 1 1 0 0,-7 14-1 0 0,3-7 50 0 0,6-16-33 0 0,-1 0-1 0 0,0 0 0 0 0,0-1 0 0 0,-4 8 0 0 0,6-12-103 0 0,-1 0 1 0 0,1 0-1 0 0,-1-1 0 0 0,0 1 1 0 0,1 0-1 0 0,-1-1 0 0 0,0 1 1 0 0,1 0-1 0 0,-1-1 0 0 0,0 1 1 0 0,0-1-1 0 0,0 1 0 0 0,-1 0 0 0 0,-3 2 48 0 0,1 1 14 0 0,-13 12 199 0 0,16-15-230 0 0,1 0-1 0 0,-1-1 1 0 0,1 1-1 0 0,-1-1 1 0 0,0 1-1 0 0,1-1 1 0 0,-1 1-1 0 0,0-1 0 0 0,0 1 1 0 0,0-1-1 0 0,1 0 1 0 0,-1 1-1 0 0,0-1 1 0 0,0 0-1 0 0,0 0 1 0 0,0 0-1 0 0,-1 1 1 0 0,0 0 45 0 0,-6 7-42 0 0,1 5-45 0 0,-1-5-28 0 0,6-6-73 0 0</inkml:trace>
</inkml:ink>
</file>

<file path=ppt/ink/ink4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7T01:15:58.707"/>
    </inkml:context>
    <inkml:brush xml:id="br0">
      <inkml:brushProperty name="width" value="0.05" units="cm"/>
      <inkml:brushProperty name="height" value="0.05" units="cm"/>
    </inkml:brush>
  </inkml:definitions>
  <inkml:trace contextRef="#ctx0" brushRef="#br0">85 1 23815 0 0,'-6'0'78'0'0,"1"0"114"0"0,1 1 0 0 0,-1-1 0 0 0,1 1 0 0 0,-1 0 0 0 0,1 0 0 0 0,0 0 0 0 0,-1 1 1 0 0,1-1-1 0 0,0 1 0 0 0,0 0 0 0 0,-5 3 0 0 0,9-5-189 0 0,-3 2 27 0 0,1 0 0 0 0,0 0 0 0 0,0 0 0 0 0,0 0 0 0 0,0 0 1 0 0,-3 4-1 0 0,4-6-30 0 0,1 1 0 0 0,0 0 1 0 0,-1 0-1 0 0,1 0 1 0 0,0-1-1 0 0,0 1 0 0 0,-1 0 1 0 0,1 0-1 0 0,0 0 0 0 0,0 0 1 0 0,0-1-1 0 0,0 1 1 0 0,0 0-1 0 0,0 0 0 0 0,0 0 1 0 0,0 0-1 0 0,1 0 0 0 0,-1-1 1 0 0,0 1-1 0 0,0 0 0 0 0,1 0 1 0 0,-1 0-1 0 0,0-1 1 0 0,1 1-1 0 0,-1 0 0 0 0,1 0 1 0 0,-1-1-1 0 0,1 1 0 0 0,-1 0 1 0 0,2 0-1 0 0,42 55-113 0 0,-41-53 99 0 0,0 1 1 0 0,-1-1 0 0 0,1 1-1 0 0,-1 0 1 0 0,0 0 0 0 0,3 6-1 0 0,-3-6 5 0 0,0 0-1 0 0,0 0 1 0 0,0 0-1 0 0,1 0 1 0 0,3 5-1 0 0,-3-7-45 0 0,-3-2 5 0 0,1 1-1 0 0,0 0 0 0 0,0-1 0 0 0,-1 1 1 0 0,1 0-1 0 0,-1 0 0 0 0,1 0 0 0 0,-1 0 1 0 0,1 0-1 0 0,-1 0 0 0 0,1 0 0 0 0,-1 0 1 0 0,1 1-1 0 0,-6-14-408 0 0,-1 0 0 0 0,0 0 0 0 0,-11-15 0 0 0,-23-25-500 0 0</inkml:trace>
</inkml:ink>
</file>

<file path=ppt/ink/ink4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1.604"/>
    </inkml:context>
    <inkml:brush xml:id="br0">
      <inkml:brushProperty name="width" value="0.05" units="cm"/>
      <inkml:brushProperty name="height" value="0.05" units="cm"/>
    </inkml:brush>
  </inkml:definitions>
  <inkml:trace contextRef="#ctx0" brushRef="#br0">5 237 5328 0 0,'-5'3'9008'0'0,"17"-9"-7920"0"0,18-9-1724 0 0,23-4 1161 0 0,26-8 551 0 0,-62 22-936 0 0,11-3 163 0 0,55-8-1 0 0,147-22 314 0 0,-214 35-599 0 0,68-8 37 0 0,-16-2 87 0 0,-12 3 75 0 0,-49 8-160 0 0,0 0 0 0 0,-1 0 0 0 0,1 0 0 0 0,-1-1 0 0 0,10-5 0 0 0,-12 5 16 0 0,1 1-1 0 0,0-1 1 0 0,0 1 0 0 0,0 0 0 0 0,0 1-1 0 0,0-1 1 0 0,0 1 0 0 0,7-1-1 0 0,-10 2 27 0 0,-2 0-111 0 0,0 0-1 0 0,0 0 1 0 0,0 0 0 0 0,0 0 0 0 0,0 0 0 0 0,1 0 0 0 0,-1 0 0 0 0,0 1-1 0 0,0-1 1 0 0,0 0 0 0 0,0 0 0 0 0,0 0 0 0 0,0 0 0 0 0,0 0 0 0 0,0 0-1 0 0,1 0 1 0 0,-1 0 0 0 0,0 0 0 0 0,0 0 0 0 0,0 0 0 0 0,0-1 0 0 0,0 1-1 0 0,0 0 1 0 0,0 0 0 0 0,0 0 0 0 0,0 0 0 0 0,1 0 0 0 0,-1 0 0 0 0,0 0-1 0 0,0 0 1 0 0,0 0 0 0 0,0 0 0 0 0,0 0 0 0 0,0 0 0 0 0,0 0 0 0 0,0 0-1 0 0,0 0 1 0 0,0-1 0 0 0,0 1 0 0 0,0 0 0 0 0,0 0 0 0 0,0 0 0 0 0,1 0-1 0 0,-1 0 1 0 0,0 0 0 0 0,0 0 0 0 0,0 0 0 0 0,0-1 0 0 0,-3-5-2737 0 0,-4-5 196 0 0,-8-2 477 0 0</inkml:trace>
</inkml:ink>
</file>

<file path=ppt/ink/ink4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2.008"/>
    </inkml:context>
    <inkml:brush xml:id="br0">
      <inkml:brushProperty name="width" value="0.05" units="cm"/>
      <inkml:brushProperty name="height" value="0.05" units="cm"/>
    </inkml:brush>
  </inkml:definitions>
  <inkml:trace contextRef="#ctx0" brushRef="#br0">142 0 15056 0 0,'-11'2'331'0'0,"0"0"1"0"0,-18-1 0 0 0,-8 2 314 0 0,0 3-360 0 0,36-6-280 0 0,1 0 0 0 0,0 0 0 0 0,0 0 0 0 0,-1 0 0 0 0,1 0 0 0 0,0 0 0 0 0,0 0 0 0 0,0 0 0 0 0,-1 0 0 0 0,1 0 0 0 0,0 0 0 0 0,0 0-1 0 0,-1 0 1 0 0,1 0 0 0 0,0 0 0 0 0,0 0 0 0 0,0 0 0 0 0,-1 0 0 0 0,1 0 0 0 0,0 0 0 0 0,0 0 0 0 0,0 1 0 0 0,-1-1 0 0 0,1 0 0 0 0,0 0-1 0 0,0 0 1 0 0,0 0 0 0 0,0 0 0 0 0,-1 1 0 0 0,1-1 0 0 0,0 0 0 0 0,0 0 0 0 0,0 0 0 0 0,0 1 0 0 0,-8 10 152 0 0,7-11-163 0 0,1 1 1 0 0,0-1-1 0 0,0 1 0 0 0,0-1 1 0 0,0 1-1 0 0,0 0 0 0 0,0-1 1 0 0,0 1-1 0 0,0-1 1 0 0,0 1-1 0 0,0 0 0 0 0,0-1 1 0 0,0 1-1 0 0,1-1 1 0 0,-1 1-1 0 0,0-1 0 0 0,0 1 1 0 0,1 0-1 0 0,-1-1 0 0 0,0 1 1 0 0,1-1-1 0 0,0 1 1 0 0,-1 0-17 0 0,1 2-25 0 0,1 0 0 0 0,0 1 0 0 0,0-1-1 0 0,0 0 1 0 0,0-1 0 0 0,0 1 0 0 0,0 0 0 0 0,1-1-1 0 0,-1 1 1 0 0,5 2 0 0 0,12 14-53 0 0,-8-4 52 0 0,0 1-1 0 0,-1 0 0 0 0,11 25 0 0 0,17 56-103 0 0,-11-29 64 0 0,102 286-4 0 0,-121-331 76 0 0,62 225-90 0 0,-27-87 66 0 0,60 205 39 0 0,-42-86 12 0 0,-19-31 468 0 0,-41-241-427 0 0,29 156 2116 0 0,-29-147-1521 0 0,-1-15 8 0 0</inkml:trace>
</inkml:ink>
</file>

<file path=ppt/ink/ink4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2.380"/>
    </inkml:context>
    <inkml:brush xml:id="br0">
      <inkml:brushProperty name="width" value="0.05" units="cm"/>
      <inkml:brushProperty name="height" value="0.05" units="cm"/>
    </inkml:brush>
  </inkml:definitions>
  <inkml:trace contextRef="#ctx0" brushRef="#br0">1 325 15408 0 0,'0'0'1541'0'0,"2"0"-1409"0"0,33-5-279 0 0,-26 3 37 0 0,-1 0 1 0 0,0 1-1 0 0,9 0 1 0 0,22-2 51 0 0,-1-1 0 0 0,0-2 1 0 0,0-1-1 0 0,38-14 1 0 0,-22 3 250 0 0,-1-3 1 0 0,57-31 0 0 0,4-1 62 0 0,-99 47-241 0 0,48-22 40 0 0,107-30 0 0 0,-149 53-466 0 0,36-16 0 0 0,-35 11-329 0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4.878"/>
    </inkml:context>
    <inkml:brush xml:id="br0">
      <inkml:brushProperty name="width" value="0.05" units="cm"/>
      <inkml:brushProperty name="height" value="0.05" units="cm"/>
      <inkml:brushProperty name="color" value="#E71224"/>
    </inkml:brush>
  </inkml:definitions>
  <inkml:trace contextRef="#ctx0" brushRef="#br0">64 428 17735 0 0,'-2'0'522'0'0,"-53"0"1854"0"0,54 1-2370 0 0,1-1-1 0 0,-1 1 1 0 0,0 0 0 0 0,1 0 0 0 0,0-1 0 0 0,-1 1 0 0 0,1 0-1 0 0,-1 0 1 0 0,1 0 0 0 0,0-1 0 0 0,-1 1 0 0 0,1 0 0 0 0,0 0-1 0 0,0 0 1 0 0,0 0 0 0 0,0 0 0 0 0,0 0 0 0 0,0 0 0 0 0,0 0 0 0 0,0-1-1 0 0,0 1 1 0 0,0 0 0 0 0,0 0 0 0 0,1 0 0 0 0,-1 0 0 0 0,0 0-1 0 0,1 0 1 0 0,-1-1 0 0 0,0 1 0 0 0,1 0 0 0 0,-1 0 0 0 0,1-1-1 0 0,0 1 1 0 0,-1 0 0 0 0,1 0 0 0 0,-1-1 0 0 0,1 1 0 0 0,0-1 0 0 0,0 1-1 0 0,-1-1 1 0 0,1 1 0 0 0,0 0-6 0 0,55 97-360 0 0,-38-51 285 0 0,-3 2 0 0 0,-1 0 1 0 0,-3 1-1 0 0,1 19 75 0 0,-9-50-12 0 0,29 198 12 0 0,15 16-432 0 0,-46-225-1088 0 0,-1-5-2590 0 0,0 4-1971 0 0</inkml:trace>
  <inkml:trace contextRef="#ctx0" brushRef="#br0" timeOffset="668.63">117 179 15032 0 0,'0'0'340'0'0,"0"0"50"0"0,0 0 24 0 0,0 0-53 0 0,2 0-233 0 0,123-34 320 0 0,-30-13 718 0 0,5 5-96 0 0,-39 17-1044 0 0,-50 21-26 0 0,80-5 0 0 0,-18-7-169 0 0,-71 15 58 0 0,-2 1-1 0 0,6 1-429 0 0,11 11 362 0 0,-12-6 239 0 0,-4-4 16 0 0,-1-2 6 0 0,1 2 36 0 0,35 72 789 0 0,13 39-958 0 0,-20 20 51 0 0,17 157 0 0 0,-7-39 190 0 0,-11-36 8 0 0,5-72-98 0 0,-32-106 220 0 0,-20-24-2549 0 0,9-13 1017 0 0,1-3-10 0 0</inkml:trace>
  <inkml:trace contextRef="#ctx0" brushRef="#br0" timeOffset="1012.38">260 639 17215 0 0,'0'0'396'0'0,"0"0"52"0"0,0 0 28 0 0,0 0-60 0 0,5-4-256 0 0,38-18 266 0 0,18-19 260 0 0,59-28-14 0 0,-98 57-672 0 0,20 4-475 0 0,-15 7-2678 0 0,-26 1 3003 0 0,1 0-6159 0 0</inkml:trace>
  <inkml:trace contextRef="#ctx0" brushRef="#br0" timeOffset="1277">264 876 20839 0 0,'0'0'614'0'0,"0"0"-12"0"0,2 0-386 0 0,95-26 336 0 0,31-33-264 0 0,-112 47-372 0 0,58-9-640 0 0,-72 20 311 0 0,-2 1-862 0 0,-1 0-373 0 0,-3 0-72 0 0</inkml:trace>
  <inkml:trace contextRef="#ctx0" brushRef="#br0" timeOffset="1558.25">339 250 21279 0 0,'0'0'488'0'0,"0"0"67"0"0,0 0 28 0 0,0 0-71 0 0,0 3-334 0 0,10 60-158 0 0,19 54-320 0 0,5 17-876 0 0,-1-45 1164 0 0,14 45 12 0 0,-43-125-51 0 0,1 0 0 0 0,0 0 0 0 0,0 0 0 0 0,1-1-1 0 0,0 0 1 0 0,0 0 0 0 0,1-1 0 0 0,0 0 0 0 0,2 2 51 0 0,22 23-2274 0 0,-17-15-4751 0 0</inkml:trace>
  <inkml:trace contextRef="#ctx0" brushRef="#br0" timeOffset="2025.6">1134 9 19583 0 0,'0'0'574'0'0,"0"0"-6"0"0,0 0-318 0 0,0 0 10 0 0,2 2 42 0 0,91 35 472 0 0,-17-11-1003 0 0,-71-24-191 0 0,1 2-128 0 0,-2-3-5230 0 0,-4-1 3826 0 0</inkml:trace>
  <inkml:trace contextRef="#ctx0" brushRef="#br0" timeOffset="2548.55">978 503 15552 0 0,'0'0'356'0'0,"0"0"49"0"0,0 0 19 0 0,0 2-51 0 0,25 39-296 0 0,-13-28-247 0 0,13 11 65 0 0,12 24 112 0 0,-36-43 14 0 0,3 2 38 0 0,-1 0-1 0 0,-1 0 1 0 0,0 0-1 0 0,0 1 1 0 0,0-1-1 0 0,-1 0 1 0 0,0 1-1 0 0,0 0 1 0 0,-1-1-1 0 0,0 1 0 0 0,-1 7-58 0 0,-8 43 1190 0 0,9-57-1309 0 0,0-1-404 0 0,0 0-138 0 0,0 0-19 0 0,-10-88-6440 0 0,16-2 2522 0 0,-1 71 5015 0 0,4-8 8424 0 0,28 2-5164 0 0,-3 42-3341 0 0,-27-14-322 0 0,-1 0 0 0 0,0 1 0 0 0,0 0 0 0 0,0 0 0 0 0,-1 0 0 0 0,0 1 0 0 0,1-1-1 0 0,-1 1 1 0 0,-1 1 0 0 0,1-1 0 0 0,-1 1 0 0 0,0-1 0 0 0,0 1 0 0 0,-1 0-1 0 0,2 4-13 0 0,10 36 176 0 0,-6-32-224 0 0,-8-13-109 0 0,0 0 0 0 0,-1 0-1 0 0,1 0 1 0 0,0-1 0 0 0,0 1-1 0 0,1 0 1 0 0,-1 0-1 0 0,0-1 1 0 0,0 1 0 0 0,0-1-1 0 0,0 1 1 0 0,1-1-1 0 0,-1 1 1 0 0,0-1 0 0 0,0 0-1 0 0,1 1 1 0 0,-1-1 0 0 0,0 0-1 0 0,0 0 1 0 0,1 0-1 0 0,-1 0 1 0 0,0 0 0 0 0,1 0-1 0 0,-1-1 1 0 0,0 1-1 0 0,0 0 1 0 0,1-1 0 0 0,-1 1-1 0 0,0-1 1 0 0,0 1 0 0 0,1-1-1 0 0,-1 1 1 0 0,0-1-1 0 0,0 0 1 0 0,0 0 0 0 0,0 1-1 0 0,0-1 1 0 0,0 0-1 0 0,0 0 1 0 0,-1 0 0 0 0,1 0-1 0 0,0 0 1 0 0,0 0 0 0 0,-1-1-1 0 0,1 1 1 0 0,-1 0-1 0 0,1 0 1 0 0,0-1 157 0 0,12-19-2173 0 0</inkml:trace>
  <inkml:trace contextRef="#ctx0" brushRef="#br0" timeOffset="3135.47">1547 55 17255 0 0,'0'0'507'0'0,"0"0"-6"0"0,-1 3-321 0 0,-17 80 2574 0 0,13 5-2584 0 0,0 1-111 0 0,-9 137-436 0 0,14-224 585 0 0,0-2 48 0 0,0 2 6 0 0,0 3-26 0 0,0-4-112 0 0,19 0 84 0 0,28-40 1024 0 0,-31 18-1232 0 0,-8 14 0 0 0,-1 2 0 0 0,1 6 27 0 0,-3 2-23 0 0,-1 1 0 0 0,0-1 0 0 0,0 1-1 0 0,0 1 1 0 0,0-1 0 0 0,-1 0 0 0 0,0 1 0 0 0,0 0 0 0 0,0-1-1 0 0,0 1 1 0 0,-1 0 0 0 0,0 1 0 0 0,0-1 0 0 0,0 0 0 0 0,-1 1 0 0 0,0-1-1 0 0,0 0 1 0 0,0 3-4 0 0,0-1-69 0 0,-1 1 0 0 0,-1-1 0 0 0,1 0 0 0 0,-1 1 1 0 0,-1-1-1 0 0,1 0 0 0 0,-1 0 0 0 0,0 0 0 0 0,-1 0 0 0 0,0 0 0 0 0,0 0 0 0 0,0-1 0 0 0,-1 0 0 0 0,0 1 0 0 0,0-1 0 0 0,0-1 0 0 0,-1 1 0 0 0,0 0 0 0 0,0-1 0 0 0,-1 0 0 0 0,-2 2 69 0 0,-63 30-462 0 0,70-37 534 0 0,0 0 1 0 0,0 0-1 0 0,1-1 1 0 0,-1 1 0 0 0,0 0-1 0 0,0 0 1 0 0,1 0-1 0 0,-1-1 1 0 0,0 1-1 0 0,1 0 1 0 0,-1-1-1 0 0,0 1 1 0 0,1 0 0 0 0,-1-1-1 0 0,0 1 1 0 0,1-1-1 0 0,-1 1 1 0 0,1-1-1 0 0,-1 1 1 0 0,1-1 0 0 0,-1 0-1 0 0,1 1 1 0 0,-1-1-1 0 0,1 1 1 0 0,0-1-1 0 0,-1 0 1 0 0,1 0 0 0 0,0 1-1 0 0,0-1 1 0 0,-1 0-1 0 0,1 1 1 0 0,0-1-1 0 0,0 0 1 0 0,0 0-1 0 0,0 1 1 0 0,0-1 0 0 0,0 0-1 0 0,0 0 1 0 0,0 1-1 0 0,0-1 1 0 0,0 0-1 0 0,1 0 1 0 0,-1 1 0 0 0,0-1-1 0 0,0 0 1 0 0,1 1-1 0 0,-1-1 1 0 0,1 0-1 0 0,-1 1 1 0 0,0-1 0 0 0,1 0-1 0 0,-1 1 1 0 0,1-1-1 0 0,0 1-72 0 0,13-20 0 0 0,10-6-2141 0 0,-23 26 1101 0 0,-1 0-1307 0 0,0 0-5060 0 0</inkml:trace>
</inkml:ink>
</file>

<file path=ppt/ink/ink4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2.724"/>
    </inkml:context>
    <inkml:brush xml:id="br0">
      <inkml:brushProperty name="width" value="0.05" units="cm"/>
      <inkml:brushProperty name="height" value="0.05" units="cm"/>
    </inkml:brush>
  </inkml:definitions>
  <inkml:trace contextRef="#ctx0" brushRef="#br0">1 0 16328 0 0,'0'0'786'0'0,"0"3"-338"0"0,0 15-377 0 0,2-1-1 0 0,0 1 1 0 0,1 0 0 0 0,1-1-1 0 0,6 18 1 0 0,11 44-381 0 0,20 149 0 0 0,-26-131 279 0 0,-14-87 29 0 0,52 399-68 0 0,-50-352 70 0 0,14 527 0 0 0,-20-479 5 0 0,-14 310 44 0 0,11-296-12 0 0,-4 48 376 0 0,-1-8-562 0 0,11-103 508 0 0,0-54-153 0 0</inkml:trace>
</inkml:ink>
</file>

<file path=ppt/ink/ink4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3.066"/>
    </inkml:context>
    <inkml:brush xml:id="br0">
      <inkml:brushProperty name="width" value="0.05" units="cm"/>
      <inkml:brushProperty name="height" value="0.05" units="cm"/>
    </inkml:brush>
  </inkml:definitions>
  <inkml:trace contextRef="#ctx0" brushRef="#br0">1 1 17047 0 0,'0'0'1712'0'0,"5"5"-1570"0"0,8 14-238 0 0,-1 1 0 0 0,0 0 0 0 0,-2 1 0 0 0,0 0 0 0 0,-1 0 0 0 0,-2 1 0 0 0,0 0 0 0 0,-1 0 0 0 0,-1 1 0 0 0,2 26 0 0 0,-4-3 138 0 0,-1 1 1 0 0,-3-1 0 0 0,-1 0-1 0 0,-10 50 1 0 0,10-82-7 0 0,-10 28 1 0 0,-1 1 17 0 0,10-25-9 0 0,-3 10 58 0 0,-1 1 0 0 0,-16 40-1 0 0,21-64-86 0 0,0 0-1 0 0,0 0 1 0 0,1 1 0 0 0,-1-1-1 0 0,1 1 1 0 0,0 8-1 0 0,-1-1-31 0 0,0-11 622 0 0</inkml:trace>
</inkml:ink>
</file>

<file path=ppt/ink/ink4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3.425"/>
    </inkml:context>
    <inkml:brush xml:id="br0">
      <inkml:brushProperty name="width" value="0.05" units="cm"/>
      <inkml:brushProperty name="height" value="0.05" units="cm"/>
    </inkml:brush>
  </inkml:definitions>
  <inkml:trace contextRef="#ctx0" brushRef="#br0">0 0 10824 0 0,'0'0'241'0'0,"2"0"38"0"0,11 2-119 0 0,0 0 0 0 0,-1 0 1 0 0,1 1-1 0 0,-1 1 1 0 0,17 7-1 0 0,-16-7 158 0 0,-5 0-50 0 0,0 0 0 0 0,0 0 0 0 0,-1 1 0 0 0,0 0 0 0 0,7 6 0 0 0,12 8 592 0 0,-9-6-386 0 0,-1 1 0 0 0,-1 0 0 0 0,16 18 1 0 0,5 2 61 0 0,-21-18-448 0 0,0-1 0 0 0,0-1 1 0 0,2-1-1 0 0,32 21 0 0 0,-33-25-9 0 0,-13-8-64 0 0,-1 1-1 0 0,1-1 0 0 0,-1 0 1 0 0,1 1-1 0 0,-1 0 0 0 0,0-1 1 0 0,0 1-1 0 0,0 0 0 0 0,3 3 1 0 0,-4-2-8 0 0,9 3-4 0 0,-6-4-3 0 0,-2 0 70 0 0,1 0-416 0 0</inkml:trace>
</inkml:ink>
</file>

<file path=ppt/ink/ink4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3.795"/>
    </inkml:context>
    <inkml:brush xml:id="br0">
      <inkml:brushProperty name="width" value="0.05" units="cm"/>
      <inkml:brushProperty name="height" value="0.05" units="cm"/>
    </inkml:brush>
  </inkml:definitions>
  <inkml:trace contextRef="#ctx0" brushRef="#br0">0 166 18599 0 0,'0'0'1866'0'0,"2"0"-1736"0"0,39-6-678 0 0,-30 6 493 0 0,-1-2-1 0 0,22-4 0 0 0,-1 0 143 0 0,82-20-9 0 0,-6 1-84 0 0,64-15 6 0 0,-142 33 0 0 0,10-7 65 0 0,-29 10 6 0 0,0 0 1 0 0,0 1-1 0 0,0 0 0 0 0,16-2 1 0 0,8-2-25 0 0,-24 5-9 0 0,-1 0-1 0 0,21-1 1 0 0,-29 3-23 0 0,0 0-13 0 0,-1 0 0 0 0,0 0 0 0 0,1 0 1 0 0,-1 0-1 0 0,0 0 0 0 0,1 0 0 0 0,-1 0 1 0 0,0 0-1 0 0,1 0 0 0 0,-1 0 0 0 0,0 1 0 0 0,1-1 1 0 0,-1 0-1 0 0,0 0 0 0 0,1 0 0 0 0,-1 0 1 0 0,0 1-1 0 0,0-1 0 0 0,1 0 0 0 0,-1 0 1 0 0,0 0-1 0 0,0 1 0 0 0,1 0 0 0 0,7 5-73 0 0,-4-2-706 0 0</inkml:trace>
</inkml:ink>
</file>

<file path=ppt/ink/ink4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4.136"/>
    </inkml:context>
    <inkml:brush xml:id="br0">
      <inkml:brushProperty name="width" value="0.05" units="cm"/>
      <inkml:brushProperty name="height" value="0.05" units="cm"/>
    </inkml:brush>
  </inkml:definitions>
  <inkml:trace contextRef="#ctx0" brushRef="#br0">68 6 17479 0 0,'0'0'844'0'0,"-3"-1"-365"0"0,-16-1-104 0 0,-16 0 1383 0 0,34 2-1748 0 0,1 0 1 0 0,-1 1-1 0 0,0-1 0 0 0,1 0 0 0 0,-1 1 0 0 0,1-1 0 0 0,-1 1 0 0 0,1-1 0 0 0,-1 1 0 0 0,1-1 1 0 0,-1 1-1 0 0,1-1 0 0 0,-1 1 0 0 0,1-1 0 0 0,0 1 0 0 0,-1 0 0 0 0,1-1 0 0 0,0 1 0 0 0,-1-1 0 0 0,1 1 1 0 0,0 0-1 0 0,0-1 0 0 0,0 1 0 0 0,0 0 0 0 0,-1 0 0 0 0,1-1 0 0 0,0 1 0 0 0,0 1 0 0 0,2 20-27 0 0,23 95-637 0 0,15 192 0 0 0,-14 103 350 0 0,-20-332 244 0 0,9 102-257 0 0,-8-112 150 0 0,14 88-1105 0 0,-21-156 1186 0 0,1 1-1 0 0,0 0 0 0 0,0-1 0 0 0,0 1 1 0 0,0-1-1 0 0,0 0 0 0 0,1 1 0 0 0,-1-1 0 0 0,3 4 1 0 0,3 4-729 0 0,-4-10 130 0 0,6-3-3 0 0</inkml:trace>
</inkml:ink>
</file>

<file path=ppt/ink/ink4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4.475"/>
    </inkml:context>
    <inkml:brush xml:id="br0">
      <inkml:brushProperty name="width" value="0.05" units="cm"/>
      <inkml:brushProperty name="height" value="0.05" units="cm"/>
    </inkml:brush>
  </inkml:definitions>
  <inkml:trace contextRef="#ctx0" brushRef="#br0">1 398 15680 0 0,'0'0'911'0'0,"3"0"-752"0"0,2 0-148 0 0,1-1 0 0 0,0-1-1 0 0,-1 1 1 0 0,1-1 0 0 0,0 0-1 0 0,8-4 1 0 0,21-7 231 0 0,38-2 476 0 0,-53 12-581 0 0,1-1-1 0 0,-1 0 0 0 0,35-14 0 0 0,42-29 110 0 0,-44 20-103 0 0,-7 6 61 0 0,77-24 0 0 0,-13 2-23 0 0,-47 17-106 0 0,100-44 488 0 0,-134 57-513 0 0,-21 9-50 0 0,0 0 1 0 0,0 1-1 0 0,0 0 1 0 0,0 1 0 0 0,13-3-1 0 0,-16 5 0 0 0,-3 0 0 0 0,-1 0 0 0 0,1-1 0 0 0,0 1 0 0 0,-1 0 0 0 0,1-1 0 0 0,-1 1 0 0 0,1-1 0 0 0,0 0 0 0 0,-1 1 0 0 0,0-1 0 0 0,1 0 0 0 0,1-1 0 0 0,6-3-84 0 0,-7 4-360 0 0</inkml:trace>
</inkml:ink>
</file>

<file path=ppt/ink/ink4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4.831"/>
    </inkml:context>
    <inkml:brush xml:id="br0">
      <inkml:brushProperty name="width" value="0.05" units="cm"/>
      <inkml:brushProperty name="height" value="0.05" units="cm"/>
    </inkml:brush>
  </inkml:definitions>
  <inkml:trace contextRef="#ctx0" brushRef="#br0">0 0 16559 0 0,'0'0'802'0'0,"0"2"-352"0"0,1 2-354 0 0,-1 1 0 0 0,1-1 0 0 0,0 0-1 0 0,0 0 1 0 0,3 7 0 0 0,4 14-107 0 0,33 218-292 0 0,-15-73 270 0 0,54 269 33 0 0,-71-386 0 0 0,3-1 0 0 0,1 0 0 0 0,3-1 0 0 0,44 93 0 0 0,3-14 0 0 0,-4-18 67 0 0,-56-107 455 0 0,-2-3-1672 0 0</inkml:trace>
</inkml:ink>
</file>

<file path=ppt/ink/ink4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5.154"/>
    </inkml:context>
    <inkml:brush xml:id="br0">
      <inkml:brushProperty name="width" value="0.05" units="cm"/>
      <inkml:brushProperty name="height" value="0.05" units="cm"/>
    </inkml:brush>
  </inkml:definitions>
  <inkml:trace contextRef="#ctx0" brushRef="#br0">1 1 15056 0 0,'0'0'1511'0'0,"2"0"-1381"0"0,18 9-256 0 0,-14-6 72 0 0,0-1 0 0 0,0 1 0 0 0,-1-1 0 0 0,2-1 0 0 0,5 2 1 0 0,-7-2 49 0 0,-1 0 0 0 0,1 1 0 0 0,-1-1 0 0 0,0 1 0 0 0,7 4 0 0 0,-6-4-15 0 0,0 0 1 0 0,0 1 0 0 0,0-2-1 0 0,0 1 1 0 0,0 0 0 0 0,6 0 0 0 0,0-1 12 0 0,-6-1 8 0 0,-1 0-1 0 0,0 1 1 0 0,1 0-1 0 0,-1 0 1 0 0,0 0-1 0 0,0 0 1 0 0,6 3-1 0 0,5 0 220 0 0,-13-4-183 0 0,0 1 0 0 0,-1-1-1 0 0,1 0 1 0 0,-1 1 0 0 0,1-1-1 0 0,0 1 1 0 0,-1 0 0 0 0,1-1-1 0 0,-1 1 1 0 0,0 0 0 0 0,3 2-1 0 0,-3-2 33 0 0,1 0-50 0 0,-1 0 0 0 0,0 0-1 0 0,1 0 1 0 0,-1 0 0 0 0,0 0 0 0 0,0 0 0 0 0,1 0 0 0 0,-1 0-1 0 0,0 1 1 0 0,0-1 0 0 0,0 0 0 0 0,-1 1 0 0 0,1-1 0 0 0,0 1 0 0 0,0 1-1 0 0,2 3 49 0 0,6 6-71 0 0,-1 1 0 0 0,0 0 0 0 0,9 25 1 0 0,12 45-150 0 0,-16-44 104 0 0,61 174-97 0 0,73 204-74 0 0,-117-334 219 0 0,43 110 0 0 0,-55-154 0 0 0,1-2 0 0 0,45 67 0 0 0,-42-72 25 0 0,-11-16 100 0 0,0 0-1 0 0,18 19 0 0 0,-27-34 713 0 0</inkml:trace>
</inkml:ink>
</file>

<file path=ppt/ink/ink4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5.496"/>
    </inkml:context>
    <inkml:brush xml:id="br0">
      <inkml:brushProperty name="width" value="0.05" units="cm"/>
      <inkml:brushProperty name="height" value="0.05" units="cm"/>
    </inkml:brush>
  </inkml:definitions>
  <inkml:trace contextRef="#ctx0" brushRef="#br0">0 43 19855 0 0,'0'0'1344'0'0,"2"0"-1370"0"0,4-1 113 0 0,-1 1 1 0 0,1-1-1 0 0,-1-1 1 0 0,1 1-1 0 0,6-4 1 0 0,25-5 211 0 0,-22 7-252 0 0,21-7 0 0 0,-29 6 32 0 0,-6 3-69 0 0,0 1-1 0 0,0-1 0 0 0,1 0 1 0 0,-1 1-1 0 0,0-1 0 0 0,0 1 1 0 0,1-1-1 0 0,-1 1 0 0 0,0 0 1 0 0,1-1-1 0 0,-1 1 0 0 0,0 0 0 0 0,1 0 1 0 0,-1 0-1 0 0,0 0 0 0 0,3 1 1 0 0,-2-1-80 0 0</inkml:trace>
</inkml:ink>
</file>

<file path=ppt/ink/ink4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6.176"/>
    </inkml:context>
    <inkml:brush xml:id="br0">
      <inkml:brushProperty name="width" value="0.05" units="cm"/>
      <inkml:brushProperty name="height" value="0.05" units="cm"/>
    </inkml:brush>
  </inkml:definitions>
  <inkml:trace contextRef="#ctx0" brushRef="#br0">1 528 19871 0 0,'0'0'971'0'0,"1"-1"-428"0"0,15-5-368 0 0,-1 0 0 0 0,1 1-1 0 0,29-5 1 0 0,-23 5-249 0 0,24-7-1 0 0,47-15-289 0 0,-65 20 339 0 0,-1 0 0 0 0,0-2 0 0 0,26-13 0 0 0,-5 1 25 0 0,-25 11 0 0 0,27-15 0 0 0,75-41 91 0 0,-35 17 0 0 0,-5 3 128 0 0,81-59-1 0 0,-98 63-125 0 0,-14 9-21 0 0,-51 31-62 0 0,0 0 0 0 0,-1 1 0 0 0,1 0 0 0 0,0-1 0 0 0,0 1 0 0 0,0 0 0 0 0,0 0 0 0 0,1 0 0 0 0,-1 1 0 0 0,0-1 0 0 0,0 1 0 0 0,6 0 0 0 0,-8 12 162 0 0,-1-4-163 0 0,-1-1 1 0 0,0 0-1 0 0,-1 0 1 0 0,1 0-1 0 0,-1 0 1 0 0,-5 11 0 0 0,-4 14-24 0 0,-9 50-123 0 0,-18 60-97 0 0,27-106 183 0 0,-53 156-323 0 0,-58 133-88 0 0,41-105 320 0 0,21-42 131 0 0,14-34 11 0 0,-2 15-1 0 0,7-25 14 0 0,16-54 141 0 0,24-77-111 0 0,0 1 1 0 0,0-1 0 0 0,0 0-1 0 0,0 0 1 0 0,1 0-1 0 0,-1 5 1 0 0,1-7 327 0 0,0-3-341 0 0,5-17-216 0 0,0 6 102 0 0,13-69-181 0 0,-5 20 120 0 0,156-511-2155 0 0,-130 478 1771 0 0,-6 18 124 0 0,-16 33 230 0 0,40-77 0 0 0,-53 115 219 0 0,0 0-1 0 0,0 0 0 0 0,1 1 1 0 0,7-8-1 0 0,-10 10 23 0 0,0 1 0 0 0,1 0 0 0 0,0 0-1 0 0,-1 0 1 0 0,1 0 0 0 0,0 0 0 0 0,0 1-1 0 0,0-1 1 0 0,0 1 0 0 0,0 0 0 0 0,0 0 0 0 0,4-1-1 0 0,16-2 479 0 0,-16 3-395 0 0,1-1 0 0 0,-1 1 1 0 0,0 1-1 0 0,0-1 1 0 0,1 1-1 0 0,14 2 1 0 0,6 2 179 0 0,0-1 1 0 0,0-2-1 0 0,33-2 1 0 0,-11 0-62 0 0,-3 5 22 0 0,-33 6-52 0 0,-11-7-196 0 0,0 0-1 0 0,0 1 0 0 0,0-1 1 0 0,-1 1-1 0 0,0 0 0 0 0,1-1 1 0 0,-1 1-1 0 0,-1 0 0 0 0,1 0 1 0 0,2 7-1 0 0,0 10 279 0 0,0-1-1 0 0,3 33 1 0 0,-7-35-248 0 0,0 0 0 0 0,-3 20 0 0 0,0-10-22 0 0,-10 85-157 0 0,-29 116 0 0 0,36-202 248 0 0,-5 41-718 0 0,5-50-101 0 0,2 1-642 0 0,4-17 423 0 0,-27 9-4495 0 0,1-8 3442 0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3.265"/>
    </inkml:context>
    <inkml:brush xml:id="br0">
      <inkml:brushProperty name="width" value="0.05" units="cm"/>
      <inkml:brushProperty name="height" value="0.05" units="cm"/>
      <inkml:brushProperty name="color" value="#E71224"/>
    </inkml:brush>
  </inkml:definitions>
  <inkml:trace contextRef="#ctx0" brushRef="#br0">5 23 14336 0 0,'0'0'330'0'0,"0"0"45"0"0,0 0 17 0 0,0 0-47 0 0,2 0-225 0 0,5 0-106 0 0,-1 0-14 0 0,3 0 0 0 0,15-5 84 0 0,36-7 775 0 0,32 7 325 0 0,27 9-1368 0 0,-99-3-827 0 0,-12-1-4303 0 0,-8 0 336 0 0</inkml:trace>
  <inkml:trace contextRef="#ctx0" brushRef="#br0" timeOffset="261.63">10 268 14368 0 0,'0'0'330'0'0,"2"0"45"0"0,126-18 496 0 0,-25-2-871 0 0,-67 11-5 0 0,29-16 255 0 0,-43 17 1 0 0,-21 8-212 0 0,-1 0-165 0 0,0 0-70 0 0,0 0-695 0 0,0 0-2846 0 0,0 0-1216 0 0</inkml:trace>
  <inkml:trace contextRef="#ctx0" brushRef="#br0" timeOffset="527.26">167 116 19639 0 0,'0'0'447'0'0,"0"0"62"0"0,0 0 31 0 0,0 0-68 0 0,0 0-285 0 0,0 10 210 0 0,5 38-261 0 0,17-16-295 0 0,-6-17 68 0 0,-10-5 82 0 0,-1 0 1 0 0,0 0-1 0 0,-1 0 1 0 0,0 0 0 0 0,-1 1-1 0 0,0 0 1 0 0,0-1-1 0 0,-1 1 1 0 0,-1 0-1 0 0,1 2 9 0 0,-1-4-45 0 0,10 24-1956 0 0,-10-32-107 0 0,-1-1-4458 0 0</inkml:trace>
  <inkml:trace contextRef="#ctx0" brushRef="#br0" timeOffset="714.75">0 639 21279 0 0,'0'0'488'0'0,"0"0"67"0"0,0 0 28 0 0,0 0-71 0 0,5 5-314 0 0,14 14-498 0 0,-13-13-613 0 0,4 4-4183 0 0,-7-5 586 0 0,-2-4-1038 0 0</inkml:trace>
  <inkml:trace contextRef="#ctx0" brushRef="#br0" timeOffset="1200.32">44 500 15824 0 0,'0'0'464'0'0,"0"0"-9"0"0,1 0-289 0 0,27-1 178 0 0,-1 0 0 0 0,1-2 0 0 0,-1-1 0 0 0,0-1 0 0 0,20-7-344 0 0,151-81 530 0 0,-106 61 302 0 0,-59 32-88 0 0,-27 0-298 0 0,-8 17-504 0 0,-55 90-2499 0 0,-26-8-798 0 0,21-42 5933 0 0,60-55-1990 0 0,2-2-63 0 0,0 0-12 0 0,0 0-43 0 0,0 0-182 0 0,0 0-86 0 0,0 0-11 0 0,0 0-20 0 0,0 0-65 0 0,0 0-30 0 0,10 4 228 0 0,45-29 1274 0 0,-7 7-1276 0 0,-24 6-3676 0 0,-23 12-3819 0 0</inkml:trace>
</inkml:ink>
</file>

<file path=ppt/ink/ink4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6.529"/>
    </inkml:context>
    <inkml:brush xml:id="br0">
      <inkml:brushProperty name="width" value="0.05" units="cm"/>
      <inkml:brushProperty name="height" value="0.05" units="cm"/>
    </inkml:brush>
  </inkml:definitions>
  <inkml:trace contextRef="#ctx0" brushRef="#br0">1 0 17999 0 0,'0'0'1270'0'0,"1"1"-1116"0"0,21 8 312 0 0,-1 0-1 0 0,0 2 0 0 0,36 25 0 0 0,10 5 465 0 0,-44-28-790 0 0,1-2 1 0 0,0 0-1 0 0,41 10 0 0 0,-43-15-56 0 0,1-1 1 0 0,37 3-1 0 0,-47-7-473 0 0,0-1 1 0 0,0-1-1 0 0,0 0 1 0 0,-1-1 0 0 0,1 0-1 0 0,15-5 1 0 0,4-5-6969 0 0</inkml:trace>
</inkml:ink>
</file>

<file path=ppt/ink/ink4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6.866"/>
    </inkml:context>
    <inkml:brush xml:id="br0">
      <inkml:brushProperty name="width" value="0.05" units="cm"/>
      <inkml:brushProperty name="height" value="0.05" units="cm"/>
    </inkml:brush>
  </inkml:definitions>
  <inkml:trace contextRef="#ctx0" brushRef="#br0">0 1 23815 0 0,'0'0'1800'0'0,"5"10"-1128"0"0,6-1-536 0 0,0 0-136 0 0,-3 5 0 0 0,3-5 0 0 0,5 5 0 0 0,0-3-72 0 0,5-2 8 0 0,0 0 0 0 0,11 5 64 0 0,-11-6 0 0 0,6 3 0 0 0,-8 3 0 0 0,3-5-1080 0 0,-6 5-200 0 0</inkml:trace>
</inkml:ink>
</file>

<file path=ppt/ink/ink4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7.208"/>
    </inkml:context>
    <inkml:brush xml:id="br0">
      <inkml:brushProperty name="width" value="0.05" units="cm"/>
      <inkml:brushProperty name="height" value="0.05" units="cm"/>
    </inkml:brush>
  </inkml:definitions>
  <inkml:trace contextRef="#ctx0" brushRef="#br0">1 473 22319 0 0,'0'0'1083'0'0,"1"0"-474"0"0,12-2-508 0 0,0 0-1 0 0,-1-1 0 0 0,1 0 1 0 0,-1 0-1 0 0,0-2 0 0 0,15-7 0 0 0,6-1-170 0 0,49-20-82 0 0,-1-4-1 0 0,103-64 1 0 0,-67 42 266 0 0,-51 28-33 0 0,-8 3-50 0 0,20-9 23 0 0,-1 2 21 0 0,-17 9-22 0 0,-28 11 466 0 0,41-12-1 0 0,-67 26-518 0 0,-6 1 1 0 0,1 0 0 0 0,-1 0-1 0 0,0 0 1 0 0,0 0 0 0 0,0 0-1 0 0,0 0 1 0 0,0 0 0 0 0,0 0 0 0 0,1 0-1 0 0,-1 0 1 0 0,0 1 0 0 0,0-1-1 0 0,0 0 1 0 0,0 0 0 0 0,0 0 0 0 0,0 0-1 0 0,0 0 1 0 0,1 0 0 0 0,-1 0-1 0 0,0 0 1 0 0,0 0 0 0 0,0 0 0 0 0,0 0-1 0 0,0 1 1 0 0,0-1 0 0 0,0 0-1 0 0,0 0 1 0 0,0 0 0 0 0,0 0 0 0 0,0 0-1 0 0,1 0 1 0 0,-1 1 0 0 0,0-1-1 0 0,0 0 1 0 0,0 0 0 0 0,0 0 0 0 0,0 0-1 0 0,0 0 1 0 0,0 0 0 0 0,0 1-1 0 0,0-1 1 0 0,0 0 0 0 0,0 0 0 0 0,0 0-1 0 0,-1 0 1 0 0,1 0 0 0 0,0 0-1 0 0,0 1 1 0 0,-2 5-100 0 0,1-6 19 0 0,-16 39-1726 0 0,-3-9 692 0 0</inkml:trace>
</inkml:ink>
</file>

<file path=ppt/ink/ink4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7.581"/>
    </inkml:context>
    <inkml:brush xml:id="br0">
      <inkml:brushProperty name="width" value="0.05" units="cm"/>
      <inkml:brushProperty name="height" value="0.05" units="cm"/>
    </inkml:brush>
  </inkml:definitions>
  <inkml:trace contextRef="#ctx0" brushRef="#br0">6 191 15520 0 0,'0'-2'356'0'0,"-5"-24"977"0"0,5-9-679 0 0,0 33-443 0 0,0-1-56 0 0,1 0-108 0 0,8-14 292 0 0,-5 10-339 0 0,9-10-230 0 0,6-7 132 0 0,-11 16 98 0 0,-4 4 23 0 0,0 0 10 0 0,1 1 1 0 0,-1-1-1 0 0,1 1 1 0 0,-1 0 0 0 0,1 0-1 0 0,0 1 1 0 0,9-4-1 0 0,-3-1 25 0 0,-11 7-59 0 0,1-1 1 0 0,-1 1 0 0 0,1-1 0 0 0,-1 1 0 0 0,1 0-1 0 0,-1-1 1 0 0,1 1 0 0 0,-1 0 0 0 0,1 0 0 0 0,-1-1-1 0 0,1 1 1 0 0,0 0 0 0 0,-1 0 0 0 0,1 0-1 0 0,-1 0 1 0 0,1-1 0 0 0,0 1 0 0 0,-1 0 0 0 0,2 0-1 0 0,20-2 1 0 0,-11 1 52 0 0,0 1-1 0 0,0 1 0 0 0,15 2 1 0 0,-20-3-42 0 0,-2 1 31 0 0,0 0 1 0 0,1 0-1 0 0,-1 0 0 0 0,0 0 0 0 0,0 1 0 0 0,0-1 0 0 0,0 1 0 0 0,0 0 0 0 0,0 1 0 0 0,0-1 0 0 0,-1 1 0 0 0,1-1 0 0 0,-1 1 0 0 0,1 0 0 0 0,-1 0 0 0 0,0 1 1 0 0,0-1-1 0 0,-1 0 0 0 0,1 1 0 0 0,-1 0 0 0 0,3 6 0 0 0,2 5 63 0 0,-1 0 0 0 0,-1 1-1 0 0,-1 0 1 0 0,4 22 0 0 0,-6-29-119 0 0,40 253 304 0 0,-37-229-260 0 0,0 14 45 0 0,0 54 1 0 0,-5-90-34 0 0,1 0 1 0 0,0 0-1 0 0,4 18 0 0 0,-2-21 37 0 0,-2-7 1015 0 0,-5-2-880 0 0,-79-22 702 0 0,76 22-846 0 0,1-1 1 0 0,-1 0-1 0 0,0 0 0 0 0,1-1 1 0 0,0 0-1 0 0,0 0 0 0 0,0 0 1 0 0,0-1-1 0 0,0 0 0 0 0,0 0 1 0 0,1 0-1 0 0,-6-7 0 0 0,-2-2 4 0 0,10 12-47 0 0,3 1-22 0 0,0 0 0 0 0,0 0 0 0 0,0-1 0 0 0,-1 1 0 0 0,1 0 0 0 0,0 0 0 0 0,0-1 0 0 0,0 1 0 0 0,-1 0 0 0 0,1 0 0 0 0,0-1 0 0 0,0 1 0 0 0,0 0 0 0 0,0-1 0 0 0,0 1 0 0 0,0 0 0 0 0,0-1 0 0 0,0 1 0 0 0,0 0 1 0 0,0 0-1 0 0,0-1 0 0 0,0 1 0 0 0,0 0 0 0 0,0-1 0 0 0,0 1 0 0 0,0 0 0 0 0,0-1 0 0 0,0 1 0 0 0,0 0 0 0 0,0-1 0 0 0,0 1 0 0 0,0 0 0 0 0,1-1 0 0 0,4-7 54 0 0,4-3-24 0 0,-8 9-26 0 0,1 0-1 0 0,0 0 0 0 0,-1 0 1 0 0,1 1-1 0 0,0-1 1 0 0,0 0-1 0 0,0 1 1 0 0,0-1-1 0 0,0 1 1 0 0,0-1-1 0 0,1 1 0 0 0,-1 0 1 0 0,3-1-1 0 0,22-5-9 0 0,28-8 15 0 0,-50 13 43 0 0,-3 1-38 0 0,-1 1-1 0 0,1-1 0 0 0,-1 1 0 0 0,1 0 0 0 0,0-1 0 0 0,-1 1 1 0 0,1 0-1 0 0,-1 0 0 0 0,1 0 0 0 0,2 0 0 0 0,-3 0 303 0 0</inkml:trace>
</inkml:ink>
</file>

<file path=ppt/ink/ink4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8.248"/>
    </inkml:context>
    <inkml:brush xml:id="br0">
      <inkml:brushProperty name="width" value="0.05" units="cm"/>
      <inkml:brushProperty name="height" value="0.05" units="cm"/>
    </inkml:brush>
  </inkml:definitions>
  <inkml:trace contextRef="#ctx0" brushRef="#br0">16 62 20095 0 0,'0'0'2206'0'0,"7"-5"-2020"0"0,2-1-52 0 0,1 1-1 0 0,0 0 0 0 0,14-4 0 0 0,13-8 10 0 0,-34 15-133 0 0,15-2 31 0 0,-14 4-26 0 0,22-8-5 0 0,-21 7-10 0 0,-3 1 0 0 0,23 1 0 0 0,-20-1 0 0 0,0 0 0 0 0,1 1 0 0 0,-1 0-1 0 0,0 0 1 0 0,0 0 0 0 0,0 1 0 0 0,0-1 0 0 0,0 1-1 0 0,0 0 1 0 0,0 1 0 0 0,4 3 0 0 0,5 3-28 0 0,0 2 1 0 0,13 13 0 0 0,0 0-47 0 0,-13-11 61 0 0,0 0 0 0 0,0 1 1 0 0,-2 1-1 0 0,0 0 0 0 0,10 17 1 0 0,-7-7 4 0 0,-1 0 1 0 0,17 48 0 0 0,2 13 107 0 0,70 132 0 0 0,-101-214-94 0 0,0 0 0 0 0,0 0 0 0 0,1-1 0 0 0,0 1 0 0 0,-1 0 0 0 0,2-1 0 0 0,-1 1 0 0 0,0-1 0 0 0,0 0 0 0 0,1 0 0 0 0,7 4 0 0 0,-9-6-7 0 0,1 0-10 0 0,-1 0 0 0 0,1 0 0 0 0,0 0 0 0 0,-1 0 0 0 0,1 0-1 0 0,0-1 1 0 0,3 1 0 0 0,-5-1 7 0 0,0 0 0 0 0,0 0 0 0 0,-1-1-1 0 0,1 1 1 0 0,0 0 0 0 0,0 0 0 0 0,0-1 0 0 0,-1 1 0 0 0,1 0 0 0 0,0-1-1 0 0,0 1 1 0 0,-1-1 0 0 0,1 1 0 0 0,0-1 0 0 0,-1 1 0 0 0,1-1-1 0 0,-1 0 1 0 0,1 1 0 0 0,0-1 0 0 0,-1 0 0 0 0,0 1 0 0 0,1-1 0 0 0,-1 0-1 0 0,1 0 1 0 0,-1 1 0 0 0,0-1 0 0 0,1 0 0 0 0,-1 0 0 0 0,0-1 0 0 0,4-26-168 0 0,-2 14 177 0 0,-1-3 34 0 0,-1 0-1 0 0,0 0 1 0 0,-4-25-1 0 0,1 10 47 0 0,-7-89 279 0 0,9 115-350 0 0,0 0 0 0 0,0 1 0 0 0,-1-1 0 0 0,0 0 0 0 0,0 1 0 0 0,-4-8 0 0 0,-3 2-14 0 0,5 10 0 0 0,1 0 0 0 0,-1 0 0 0 0,1 0 0 0 0,-1 1 0 0 0,1-1 0 0 0,-1 1 0 0 0,0 0 0 0 0,1 0 0 0 0,-1 0 0 0 0,0 0 0 0 0,1 0 0 0 0,-1 1 0 0 0,0 0 0 0 0,1 0 0 0 0,-7 2 0 0 0,-1 2 2 0 0,1 1-1 0 0,-14 9 1 0 0,5-3-49 0 0,-186 134-1524 0 0,86-56-65 0 0,-60 41 1609 0 0,158-111 677 0 0,18-17-335 0 0,-1 1 0 0 0,1-1 0 0 0,-1 0-1 0 0,-9 7 2509 0 0,13-8-2449 0 0,0-1-352 0 0,0 1 1 0 0,0-1-1 0 0,0 1 1 0 0,1-1-1 0 0,-1 0 1 0 0,1 1-1 0 0,-1-1 1 0 0,1 0-1 0 0,-1 1 1 0 0,1-1-1 0 0,0 0 1 0 0,0 0-1 0 0,-1 1 1 0 0,1-1-1 0 0,0 0 1 0 0,0 0-1 0 0,0 0 1 0 0,0 0-1 0 0,1 0 1 0 0,-1 0-1 0 0,0-1 1 0 0,0 1-1 0 0,2 1 1 0 0,5 1-190 0 0,-1 0 0 0 0,1 0 0 0 0,9 2 0 0 0,2 1 156 0 0,2 2 22 0 0,0-1 1 0 0,0-2 0 0 0,0 0-1 0 0,1-1 1 0 0,26 1-1 0 0,-30-3 5 0 0,33 8 1 0 0,0 0 249 0 0,39 4-11 0 0,94 28-1 0 0,-14-3-182 0 0,-88-22 368 0 0,150 14-79 0 0,-207-29-434 0 0,132 6 184 0 0,-62-6 29 0 0,-49-3-276 0 0</inkml:trace>
</inkml:ink>
</file>

<file path=ppt/ink/ink4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8.862"/>
    </inkml:context>
    <inkml:brush xml:id="br0">
      <inkml:brushProperty name="width" value="0.05" units="cm"/>
      <inkml:brushProperty name="height" value="0.05" units="cm"/>
    </inkml:brush>
  </inkml:definitions>
  <inkml:trace contextRef="#ctx0" brushRef="#br0">5 0 15176 0 0,'0'3'340'0'0,"-2"4"-205"0"0,1 0 0 0 0,0 0 0 0 0,1 0 0 0 0,-1-1 1 0 0,2 1-1 0 0,-1 0 0 0 0,1 0 0 0 0,0 0 1 0 0,2 10-1 0 0,2 8-164 0 0,14 78 29 0 0,-6-32 0 0 0,26 81-99 0 0,-30-119 110 0 0,15 42 115 0 0,-29-91 1754 0 0,0 0 0 0 0,-2-18 1 0 0,-4-50-741 0 0,9 47-1607 0 0,2 0 0 0 0,6-64 0 0 0,-5 97 450 0 0,0 1 0 0 0,0-1 0 0 0,0 1 0 0 0,0 0 0 0 0,0-1 0 0 0,3-3 0 0 0,-4 7 17 0 0,0-1 0 0 0,0 1-1 0 0,0 0 1 0 0,0 0 0 0 0,0-1 0 0 0,0 1-1 0 0,0 0 1 0 0,1-1 0 0 0,-1 1 0 0 0,0 0 0 0 0,0 0-1 0 0,0-1 1 0 0,0 1 0 0 0,1 0 0 0 0,-1 0 0 0 0,0 0-1 0 0,0-1 1 0 0,0 1 0 0 0,1 0 0 0 0,-1 0-1 0 0,0 0 1 0 0,0-1 0 0 0,1 1 0 0 0,-1 0 0 0 0,0 0-1 0 0,1 0 1 0 0,-1 0 0 0 0,0 0 0 0 0,0 0-1 0 0,1 0 1 0 0,-1 0 0 0 0,0 0 0 0 0,1 0 0 0 0,-1 0-1 0 0,0 0 1 0 0,1 0 0 0 0,-1 0 0 0 0,0 0 0 0 0,0 0-1 0 0,1 0 1 0 0,-1 0 0 0 0,0 0 0 0 0,1 0-1 0 0,-1 0 1 0 0,0 1 0 0 0,0-1 0 0 0,1 0 0 0 0,-1 0-1 0 0,1 1 1 0 0,1-1 0 0 0,-1 1 0 0 0,0 0 0 0 0,0 0 0 0 0,0-1 0 0 0,0 1 0 0 0,0 0 0 0 0,0 0 0 0 0,0 0 0 0 0,0 0 0 0 0,0 0 0 0 0,0 0 0 0 0,0 0 0 0 0,-1 0 0 0 0,2 3 0 0 0,8 20 6 0 0,-8-20-1 0 0,52 119 306 0 0,-12 7-625 0 0,-20-51 545 0 0,-18-70-107 0 0,-3-8 109 0 0,1 4 240 0 0,-2-5-476 0 0,0 0-1 0 0,0 0 0 0 0,0 0 0 0 0,0 0 0 0 0,0 1 1 0 0,0-1-1 0 0,0 0 0 0 0,0 0 0 0 0,0 0 1 0 0,0 0-1 0 0,0 0 0 0 0,0 0 0 0 0,0 0 0 0 0,0 0 1 0 0,0 0-1 0 0,0 0 0 0 0,0 1 0 0 0,0-1 1 0 0,0 0-1 0 0,1 0 0 0 0,-1 0 0 0 0,0 0 0 0 0,0 0 1 0 0,0 0-1 0 0,0 0 0 0 0,0 0 0 0 0,0 0 0 0 0,0 0 1 0 0,0 0-1 0 0,0 0 0 0 0,0 0 0 0 0,0 0 1 0 0,1 0-1 0 0,-1 0 0 0 0,0 0 0 0 0,0 0 0 0 0,0 0 1 0 0,0 0-1 0 0,0 0 0 0 0,0 0 0 0 0,0 0 1 0 0,0 0-1 0 0,0 0 0 0 0,0 0 0 0 0,1 0 0 0 0,-1 0 1 0 0,0 0-1 0 0,0 0 0 0 0,0 0 0 0 0,0 0 1 0 0,0 0-1 0 0,0 0 0 0 0,0 0 0 0 0,0 0 0 0 0,0 0 1 0 0,0 0-1 0 0,0 0 0 0 0,1 0 0 0 0,-1 0 1 0 0,0 0-1 0 0,0-1 0 0 0,6-15-590 0 0,-1-1 1 0 0,-1-1-1 0 0,0 1 1 0 0,-1-1-1 0 0,0-18 1 0 0,1-35-930 0 0,1-4-12 0 0</inkml:trace>
</inkml:ink>
</file>

<file path=ppt/ink/ink4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9.265"/>
    </inkml:context>
    <inkml:brush xml:id="br0">
      <inkml:brushProperty name="width" value="0.05" units="cm"/>
      <inkml:brushProperty name="height" value="0.05" units="cm"/>
    </inkml:brush>
  </inkml:definitions>
  <inkml:trace contextRef="#ctx0" brushRef="#br0">1 0 15856 0 0,'0'0'2653'0'0,"0"3"-1795"0"0,0 7-321 0 0,2 1 0 0 0,2 11 0 0 0,1 11-210 0 0,-4-29-283 0 0,5 52 313 0 0,0 113 0 0 0,-14 74-305 0 0,8-192 112 0 0,1-50-110 0 0,1 0-54 0 0,0 0 0 0 0,0 0 1 0 0,-1 0-1 0 0,1 0 1 0 0,0-1-1 0 0,0 1 0 0 0,0 0 1 0 0,0-1-1 0 0,0 0 0 0 0,0 1 1 0 0,1-1-1 0 0,-1 0 1 0 0,0 0-1 0 0,0 0 0 0 0,0 0 1 0 0,0 0-1 0 0,0-1 0 0 0,0 1 1 0 0,0-1-1 0 0,0 1 1 0 0,0-1-1 0 0,0 0 0 0 0,0 0 1 0 0,0 0-1 0 0,3-1 0 0 0,7-4 1 0 0,-7 3 4 0 0,-1 1-1 0 0,1-1 1 0 0,0-1-1 0 0,-1 1 0 0 0,0-1 1 0 0,0 1-1 0 0,0-1 1 0 0,4-5-1 0 0,12-11 31 0 0,-4 5 48 0 0,67-55 1031 0 0,-59 56-689 0 0,-17 10-303 0 0,-1 0 0 0 0,0 1-1 0 0,7-8 1 0 0,-9 9 2 0 0,5-2-46 0 0,1-4-9 0 0,7-2-4 0 0,-10 9-5 0 0,5-3-36 0 0,1-1 24 0 0,1 1-36 0 0,-3 1-12 0 0,13 1-129 0 0,-17 4-329 0 0,-4 0 16 0 0,-2-2 276 0 0,0 0 0 0 0,-1 1 0 0 0,1-1 0 0 0,0 0 0 0 0,-1 1 0 0 0,1-1 0 0 0,0 0 0 0 0,-1 1-1 0 0,1-1 1 0 0,-1 1 0 0 0,1-1 0 0 0,0 1 0 0 0,0 1 0 0 0,1 1-1014 0 0,9 7-6357 0 0</inkml:trace>
</inkml:ink>
</file>

<file path=ppt/ink/ink4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09:59.606"/>
    </inkml:context>
    <inkml:brush xml:id="br0">
      <inkml:brushProperty name="width" value="0.05" units="cm"/>
      <inkml:brushProperty name="height" value="0.05" units="cm"/>
    </inkml:brush>
  </inkml:definitions>
  <inkml:trace contextRef="#ctx0" brushRef="#br0">0 132 21279 0 0,'0'0'2138'0'0,"7"-5"-1940"0"0,-1 2-198 0 0,1 0-1 0 0,-1 0 1 0 0,9-1 0 0 0,-8 2 5 0 0,1-1 1 0 0,-1 1 0 0 0,11-6 0 0 0,13-9 157 0 0,1 2 1 0 0,45-14-1 0 0,-60 21-166 0 0,-16 7 5 0 0,0 1-1 0 0,1-1 0 0 0,-1 0 1 0 0,1 1-1 0 0,-1-1 1 0 0,0 0-1 0 0,1 1 0 0 0,-1 0 1 0 0,1-1-1 0 0,2 1 0 0 0,-2 0 14 0 0,-1-1 0 0 0,1 1 0 0 0,0 0 0 0 0,-1-1 0 0 0,1 1 0 0 0,0-1 0 0 0,-1 0 0 0 0,1 0-1 0 0,-1 1 1 0 0,1-1 0 0 0,-1 0 0 0 0,0 0 0 0 0,3-2 0 0 0,6-5 82 0 0,-2 5-76 0 0,-7 2-66 0 0</inkml:trace>
</inkml:ink>
</file>

<file path=ppt/ink/ink4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0:00.291"/>
    </inkml:context>
    <inkml:brush xml:id="br0">
      <inkml:brushProperty name="width" value="0.05" units="cm"/>
      <inkml:brushProperty name="height" value="0.05" units="cm"/>
    </inkml:brush>
  </inkml:definitions>
  <inkml:trace contextRef="#ctx0" brushRef="#br0">1 453 23143 0 0,'0'0'1350'0'0,"1"0"-1110"0"0,6-1-251 0 0,0 0 0 0 0,-1-1 0 0 0,1 0 0 0 0,0 0 1 0 0,-1 0-1 0 0,10-6 0 0 0,11-3-108 0 0,-2 2-160 0 0,-2-1 1 0 0,35-20 0 0 0,40-32 657 0 0,-80 50-63 0 0,-1-2 0 0 0,0 0 1 0 0,0-1-1 0 0,20-24 0 0 0,-26 27-316 0 0,-10 11-70 0 0,1 0 1 0 0,-1 0-1 0 0,0 0 0 0 0,1 0 0 0 0,-1-1 0 0 0,0 1 1 0 0,0 0-1 0 0,1-1 0 0 0,-1 1 0 0 0,0-1 0 0 0,0 1 1 0 0,-1-1-1 0 0,1 1 0 0 0,1-4 0 0 0,0 0-308 0 0,-1 1 176 0 0,-1 1-1 0 0,1 0 1 0 0,-1-1 0 0 0,0 1 0 0 0,0-1-1 0 0,0 1 1 0 0,0-1 0 0 0,0 1 0 0 0,-2-5-1 0 0,0 1-203 0 0,0 1 0 0 0,0-1 0 0 0,-1 1-1 0 0,0 0 1 0 0,-7-10 0 0 0,-3-10-797 0 0,10 21 843 0 0,1 0 0 0 0,-1 0 0 0 0,1 1 0 0 0,-1 0 0 0 0,0-1 0 0 0,-1 1 0 0 0,1 0-1 0 0,-1 0 1 0 0,-5-4 0 0 0,6 4-28 0 0,3 3 275 0 0,0 0 0 0 0,-1 0 0 0 0,1 0 1 0 0,-1 0-1 0 0,1 0 0 0 0,-1 0 1 0 0,0 0-1 0 0,1 0 0 0 0,-1 0 0 0 0,0 0 1 0 0,0 1-1 0 0,0-1 0 0 0,-1-1 1 0 0,1 2 163 0 0,-1 0 0 0 0,1 0 1 0 0,0 0-1 0 0,-1 1 0 0 0,1-1 1 0 0,0 0-1 0 0,-1 1 0 0 0,1-1 1 0 0,0 1-1 0 0,0-1 0 0 0,-1 1 1 0 0,1 0-1 0 0,0-1 0 0 0,0 1 1 0 0,0 0-1 0 0,0 0 0 0 0,0 0 1 0 0,0 0-1 0 0,0 0 0 0 0,0 0 1 0 0,0 0-1 0 0,1 0 0 0 0,-1 0 1 0 0,0 0-1 0 0,1 1 0 0 0,-2 1 1 0 0,1 0 109 0 0,0 0-1 0 0,0 1 1 0 0,0-1 0 0 0,1 1 0 0 0,-1-1 0 0 0,1 7 0 0 0,5 173 2990 0 0,-5 99 83 0 0,0-280-1892 0 0,-1 0-1064 0 0,-3 7 1744 0 0,20-10-1898 0 0,-8-2-124 0 0,21-4 0 0 0,-24 6 1 0 0,0-1-1 0 0,1 1 1 0 0,-2-1-1 0 0,8-3 0 0 0,19-7-24 0 0,-7 8-81 0 0,1 1 1 0 0,-1 1 0 0 0,0 1 0 0 0,1 1 0 0 0,-1 1 0 0 0,1 1-1 0 0,28 6 1 0 0,-49-7 109 0 0,-1 0 1 0 0,0 0-1 0 0,1 0 0 0 0,-1 1 0 0 0,0-1 0 0 0,1 1 0 0 0,-1 0 0 0 0,0 0 0 0 0,3 2 1 0 0,0 1 10 0 0,-5-5 132 0 0,-1 2-85 0 0,0 1 1 0 0,0-1-1 0 0,0 0 0 0 0,-1 0 0 0 0,1 0 1 0 0,-1 0-1 0 0,1 0 0 0 0,-3 4 0 0 0,3-5-30 0 0,-2 3 25 0 0,0 0 1 0 0,0 0-1 0 0,-1-1 1 0 0,1 1-1 0 0,-1-1 1 0 0,0 0 0 0 0,0 0-1 0 0,0 0 1 0 0,-1 0-1 0 0,1 0 1 0 0,-7 4-1 0 0,-2-1-45 0 0,0 0-1 0 0,-18 6 1 0 0,-7 3 87 0 0,-42 19 48 0 0,73-33-133 0 0,0 1 0 0 0,0-1 0 0 0,0 0 1 0 0,0 0-1 0 0,0-1 0 0 0,0 1 0 0 0,0-1 1 0 0,-9-2-1 0 0,-7 1 80 0 0,20 1-66 0 0,0 0 1 0 0,-1-1 0 0 0,1 0 0 0 0,0 1 0 0 0,1-1 0 0 0,-1 0 0 0 0,0 0-1 0 0,0 0 1 0 0,0 0 0 0 0,0 0 0 0 0,1-1 0 0 0,-4-2 0 0 0,-6-4 337 0 0,10 8-345 0 0,0-1 0 0 0,0 1 0 0 0,1-1 0 0 0,-1 0-1 0 0,0 1 1 0 0,0-1 0 0 0,1 0 0 0 0,-1 0-1 0 0,1 1 1 0 0,-1-1 0 0 0,0 0 0 0 0,1 0-1 0 0,0 0 1 0 0,-1 0 0 0 0,1 0 0 0 0,0 0-1 0 0,-1 1 1 0 0,1-1 0 0 0,0 0 0 0 0,0 0-1 0 0,0 0 1 0 0,-1 0 0 0 0,2-2 0 0 0,-4-6-2 0 0,2 4-145 0 0,-2-1 0 0 0,1 1 0 0 0,-6-8 0 0 0,2-8-1509 0 0,0 2-593 0 0,2 6 1084 0 0</inkml:trace>
</inkml:ink>
</file>

<file path=ppt/ink/ink4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0:00.664"/>
    </inkml:context>
    <inkml:brush xml:id="br0">
      <inkml:brushProperty name="width" value="0.05" units="cm"/>
      <inkml:brushProperty name="height" value="0.05" units="cm"/>
    </inkml:brush>
  </inkml:definitions>
  <inkml:trace contextRef="#ctx0" brushRef="#br0">1 23 16959 0 0,'0'0'1706'0'0,"2"0"-1490"0"0,19-8 770 0 0,-16 5-752 0 0,1 1 1 0 0,-1 0-1 0 0,1 0 1 0 0,0 0 0 0 0,0 1-1 0 0,-1 0 1 0 0,11-1-1 0 0,-5 2-61 0 0,1 1 0 0 0,0 0-1 0 0,-1 1 1 0 0,20 4 0 0 0,-26-4-133 0 0,0 0 1 0 0,1 0 0 0 0,-1 0 0 0 0,0 1 0 0 0,0-1 0 0 0,-1 1 0 0 0,1 0 0 0 0,0 1-1 0 0,-1-1 1 0 0,0 1 0 0 0,0 0 0 0 0,4 5 0 0 0,3 4 281 0 0,0 1 1 0 0,-1 0-1 0 0,-1 1 1 0 0,13 27-1 0 0,-1 6 9 0 0,-12-31-181 0 0,-2 0-1 0 0,0 1 1 0 0,7 27-1 0 0,-5-13-900 0 0,-6-23 36 0 0,0 0-1 0 0,3 19 1 0 0,-6 0-908 0 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1.644"/>
    </inkml:context>
    <inkml:brush xml:id="br0">
      <inkml:brushProperty name="width" value="0.05" units="cm"/>
      <inkml:brushProperty name="height" value="0.05" units="cm"/>
      <inkml:brushProperty name="color" value="#E71224"/>
    </inkml:brush>
  </inkml:definitions>
  <inkml:trace contextRef="#ctx0" brushRef="#br0">10 39 17479 0 0,'0'0'396'0'0,"0"0"52"0"0,0 0 31 0 0,-1 1-52 0 0,-7 18-265 0 0,8-11-185 0 0,0-1 0 0 0,0 1 0 0 0,1-1 0 0 0,0 1 0 0 0,0-1-1 0 0,1 0 1 0 0,0 1 0 0 0,0-1 0 0 0,1 0 0 0 0,1 4 23 0 0,3 8-41 0 0,65 191-244 0 0,-68-198 213 0 0,0-1 0 0 0,1 0-1 0 0,1 0 1 0 0,-1-1 0 0 0,2 0 0 0 0,0 0-1 0 0,0 0 1 0 0,1 0 0 0 0,0-1-1 0 0,1 0 73 0 0,67 58-2537 0 0,-62-57 1723 0 0</inkml:trace>
  <inkml:trace contextRef="#ctx0" brushRef="#br0" timeOffset="610.41">138 0 18343 0 0,'0'0'414'0'0,"0"0"56"0"0,0 0 33 0 0,0 0-55 0 0,1 2-292 0 0,0-1-160 0 0,0 1 0 0 0,0-1 0 0 0,1 0 0 0 0,-1 1 0 0 0,1-1 0 0 0,-1 0 0 0 0,1 0 0 0 0,-1 0 0 0 0,1 0 0 0 0,0-1 0 0 0,0 1 0 0 0,-1 0 0 0 0,1-1 0 0 0,0 1 0 0 0,0-1-1 0 0,-1 1 1 0 0,1-1 0 0 0,0 0 0 0 0,0 0 0 0 0,0 0 0 0 0,0 0 0 0 0,1 0 4 0 0,22 4-191 0 0,65 0-1041 0 0,-88-4 1304 0 0,-2 0-4 0 0,33 0 529 0 0,-23 34-131 0 0,-25 114-292 0 0,-23 33-163 0 0,37-176 4 0 0,0-1 1 0 0,0 0-1 0 0,-1 1 0 0 0,0-1 0 0 0,0 0 0 0 0,0 0 1 0 0,0 0-1 0 0,0 0 0 0 0,-1-1 0 0 0,0 1 1 0 0,1-1-1 0 0,-1 1 0 0 0,-1-1 0 0 0,0 1-15 0 0,-3 2 33 0 0,0 0 0 0 0,1 0 0 0 0,0 0 0 0 0,0 1-1 0 0,1 0 1 0 0,0 0 0 0 0,0 0 0 0 0,0 1 0 0 0,1 0-1 0 0,1 0-32 0 0,-2 0 35 0 0,4-7 20 0 0,1-1 46 0 0,0 0 126 0 0,0 0 37 0 0,0 0 6 0 0,0 0-19 0 0,0 0-90 0 0,0 0-38 0 0,0 0-10 0 0,0 0-5 0 0,0 0-17 0 0,0 0-10 0 0,0 0-1 0 0,0 0 0 0 0,0 0 0 0 0,0 0-146 0 0,0 0-608 0 0,0 0-230 0 0,0 0-1248 0 0,0 0-4851 0 0</inkml:trace>
</inkml:ink>
</file>

<file path=ppt/ink/ink4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0:01.010"/>
    </inkml:context>
    <inkml:brush xml:id="br0">
      <inkml:brushProperty name="width" value="0.05" units="cm"/>
      <inkml:brushProperty name="height" value="0.05" units="cm"/>
    </inkml:brush>
  </inkml:definitions>
  <inkml:trace contextRef="#ctx0" brushRef="#br0">22 0 19767 0 0,'-6'11'1354'0'0,"3"-1"-1315"0"0,2-6 47 0 0,0 0 0 0 0,0 1 0 0 0,-1-1 1 0 0,1 0-1 0 0,-4 5 0 0 0,4-7 148 0 0,1-1 0 0 0,0 1 0 0 0,-1 0 1 0 0,1 0-1 0 0,0 0 0 0 0,0 0 0 0 0,0 0 1 0 0,0 0-1 0 0,1 2 0 0 0,-1-1 282 0 0,1 8 595 0 0,3-9-1278 0 0</inkml:trace>
</inkml:ink>
</file>

<file path=ppt/ink/ink4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22.355"/>
    </inkml:context>
    <inkml:brush xml:id="br0">
      <inkml:brushProperty name="width" value="0.05" units="cm"/>
      <inkml:brushProperty name="height" value="0.05" units="cm"/>
    </inkml:brush>
  </inkml:definitions>
  <inkml:trace contextRef="#ctx0" brushRef="#br0">36 2752 22543 0 0,'-2'-1'663'0'0,"0"0"-616"0"0,0 0 0 0 0,0 0 0 0 0,0 0 0 0 0,0-1 0 0 0,0 1 0 0 0,0-1 0 0 0,0 0 0 0 0,0 1 0 0 0,1-1 0 0 0,-1 0 0 0 0,1 0 0 0 0,-1 0 0 0 0,1 0 0 0 0,0 0 0 0 0,0 0 0 0 0,0 0 1 0 0,0-1-1 0 0,-1-2 0 0 0,1 1-22 0 0,0 0 0 0 0,1 0 0 0 0,0 0 0 0 0,0 0 0 0 0,0 0 0 0 0,0 0 1 0 0,1 0-1 0 0,-1 0 0 0 0,1 0 0 0 0,2-6 0 0 0,2-2-44 0 0,0 0-1 0 0,1 0 0 0 0,0 0 1 0 0,1 0-1 0 0,0 1 1 0 0,9-10-1 0 0,-3 6-73 0 0,1 0 0 0 0,29-23 1 0 0,7-6-167 0 0,143-177-152 0 0,-60 64 687 0 0,-89 110-401 0 0,61-50 0 0 0,35-13-142 0 0,8-6 115 0 0,-32 17 115 0 0,203-159-83 0 0,-25 61 37 0 0,-82 56 72 0 0,68-39 11 0 0,-132 86 0 0 0,346-178-135 0 0,24 49 78 0 0,-88 88-7 0 0,-26 57-10 0 0,-388 76 76 0 0,302-28-26 0 0,3 26-60 0 0,-291 4 75 0 0,361 28-68 0 0,-234-11 79 0 0,287 31 66 0 0,-210-16 78 0 0,136 16-16 0 0,129 26-130 0 0,-378-55 0 0 0,115 25 64 0 0,266 85 0 0 0,-394-91-6 0 0,199 98 0 0 0,-206-86-89 0 0,237 125-80 0 0,-228-112 100 0 0,104 80 0 0 0,260 236-104 0 0,-384-296 99 0 0,-4 3 0 0 0,-3 5 0 0 0,71 101 1 0 0,59 118 273 0 0,-181-263-312 0 0,-2 2-1 0 0,-2 1 0 0 0,-3 0 1 0 0,-2 2-1 0 0,29 98 0 0 0,-36-89 13 0 0,-3 1-1 0 0,-3 0 1 0 0,4 124-1 0 0,-14-138 11 0 0,-3 0 1 0 0,-1-1-1 0 0,-3 0 1 0 0,-2 0-1 0 0,-28 87 0 0 0,3-47 15 0 0,-4-1 0 0 0,-4-3 0 0 0,-58 86 0 0 0,51-97 197 0 0,-2-3 0 0 0,-72 76 0 0 0,77-99 72 0 0,-1-2 1 0 0,-66 46-1 0 0,-119 61 101 0 0,170-117-454 0 0,-2-2 0 0 0,-109 37 1 0 0,-139 24 700 0 0,288-86-493 0 0,-366 77 1048 0 0,-6-29-409 0 0,-324 2-228 0 0,213-45-507 0 0,417-12-12 0 0,-1008-48 253 0 0,7-104 48 0 0,151-57 212 0 0,-50-113 840 0 0,228 4-1259 0 0,699 287-141 0 0,1-3 0 0 0,-98-71 0 0 0,-59-78-206 0 0,85 68-300 0 0,67 58-1046 0 0,3-2-4769 0 0,0-2-2210 0 0</inkml:trace>
</inkml:ink>
</file>

<file path=ppt/ink/ink4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27.475"/>
    </inkml:context>
    <inkml:brush xml:id="br0">
      <inkml:brushProperty name="width" value="0.05" units="cm"/>
      <inkml:brushProperty name="height" value="0.05" units="cm"/>
    </inkml:brush>
  </inkml:definitions>
  <inkml:trace contextRef="#ctx0" brushRef="#br0">498 1 21023 0 0,'-3'0'480'0'0,"-50"3"1324"0"0,51-3-1801 0 0,-1 0-1 0 0,0 0 0 0 0,0 0 0 0 0,1 1 0 0 0,-1-1 1 0 0,0 0-1 0 0,1 1 0 0 0,-4 1 0 0 0,-5 0 9 0 0,5-2 6 0 0,0 1 1 0 0,0 0-1 0 0,0 0 0 0 0,-7 3 1 0 0,2-2 138 0 0,-110 36 374 0 0,109-33-589 0 0,-1 0-1 0 0,1 1 1 0 0,1 1 0 0 0,-1 0-1 0 0,1 0 1 0 0,-12 11-1 0 0,-11 9-141 0 0,26-22 173 0 0,0 1 1 0 0,1 0-1 0 0,-1 1 0 0 0,1 0 1 0 0,1 0-1 0 0,-10 12 1 0 0,5-2-28 0 0,6-11 33 0 0,1 0-1 0 0,1 0 1 0 0,-1 1 0 0 0,1-1 0 0 0,-4 12 0 0 0,4-5-20 0 0,0 0 0 0 0,2 0 0 0 0,-1 0 1 0 0,2 0-1 0 0,0 0 0 0 0,0 1 0 0 0,1-1 1 0 0,1 0-1 0 0,0 0 0 0 0,1 0 0 0 0,0-1 1 0 0,1 1-1 0 0,9 20 0 0 0,4 2-63 0 0,1 0-1 0 0,2-1 0 0 0,30 38 1 0 0,-34-52 74 0 0,0-1 0 0 0,1 0 0 0 0,1-2 0 0 0,32 26 0 0 0,-40-36 40 0 0,-1-1 0 0 0,1 0-1 0 0,1-1 1 0 0,-1 0 0 0 0,1 0-1 0 0,0-1 1 0 0,0-1 0 0 0,0 0-1 0 0,0 0 1 0 0,0-1 0 0 0,15 1-1 0 0,4 1-11 0 0,-21-3-14 0 0,-1 1 0 0 0,0-2 0 0 0,0 1 0 0 0,15-2 0 0 0,180-30 355 0 0,-188 26-300 0 0,0 0-1 0 0,-1-1 1 0 0,1 0 0 0 0,-1-1 0 0 0,0-1 0 0 0,15-11 0 0 0,-12 4-3458 0 0</inkml:trace>
</inkml:ink>
</file>

<file path=ppt/ink/ink4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28.306"/>
    </inkml:context>
    <inkml:brush xml:id="br0">
      <inkml:brushProperty name="width" value="0.05" units="cm"/>
      <inkml:brushProperty name="height" value="0.05" units="cm"/>
    </inkml:brush>
  </inkml:definitions>
  <inkml:trace contextRef="#ctx0" brushRef="#br0">483 1 16783 0 0,'0'0'1810'0'0,"-2"1"-2010"0"0,0 1 189 0 0,0-1 0 0 0,0 1 1 0 0,0 0-1 0 0,1-1 0 0 0,-1 1 0 0 0,1 0 1 0 0,-1 0-1 0 0,-1 3 0 0 0,3-4 16 0 0,-1 0-1 0 0,0 1 0 0 0,0-1 1 0 0,0 0-1 0 0,0 0 1 0 0,-1 0-1 0 0,1 0 0 0 0,0 0 1 0 0,0 0-1 0 0,-1 0 1 0 0,1 0-1 0 0,0-1 0 0 0,-1 1 1 0 0,1 0-1 0 0,-1-1 1 0 0,1 1-1 0 0,-3-1 0 0 0,-74 32 582 0 0,77-32-535 0 0,-1 1-1 0 0,0-1 1 0 0,1 1 0 0 0,-1-1 0 0 0,0 0-1 0 0,1 0 1 0 0,-1 0 0 0 0,0 0 0 0 0,-3 0 0 0 0,-3-1 33 0 0,-7 6 417 0 0,5 0-321 0 0,0-1 0 0 0,-1-1 1 0 0,-10 3-1 0 0,5-1-180 0 0,-26 17 0 0 0,36-20-1 0 0,-16 11-51 0 0,17-11 44 0 0,2-1 8 0 0,1 1 0 0 0,-1-1-1 0 0,1 0 1 0 0,-1 1 0 0 0,1-1-1 0 0,0 1 1 0 0,0 0 0 0 0,-4 3-1 0 0,-4 3 1 0 0,-2-1 0 0 0,1-1 0 0 0,-16 7 0 0 0,19-10 0 0 0,0 1 0 0 0,0 0 0 0 0,0 0 0 0 0,0 1 0 0 0,1 0 0 0 0,0 0 0 0 0,0 1 0 0 0,-8 8 0 0 0,13-12-8 0 0,0 1-1 0 0,1-1 0 0 0,-1 0 1 0 0,1 1-1 0 0,0 0 1 0 0,0-1-1 0 0,0 1 0 0 0,0 0 1 0 0,0-1-1 0 0,0 1 0 0 0,1 0 1 0 0,0 0-1 0 0,-1 0 0 0 0,1 0 1 0 0,0 0-1 0 0,0-1 0 0 0,1 5 1 0 0,0-2-4 0 0,0-1 0 0 0,0 0 1 0 0,0 0-1 0 0,1 0 0 0 0,0 0 1 0 0,-1 0-1 0 0,1 0 0 0 0,1 0 1 0 0,-1 0-1 0 0,6 5 0 0 0,65 91-325 0 0,-53-74 404 0 0,13 15-13 0 0,-29-37-63 0 0,0 0-1 0 0,0-1 1 0 0,0 1-1 0 0,1-1 1 0 0,-1 0-1 0 0,1 0 1 0 0,7 3-1 0 0,3-2 54 0 0,-11-7-12 0 0,-3 2-14 0 0,25-17 224 0 0,-23 15-195 0 0,-1 0-1 0 0,0 0 0 0 0,0 1 0 0 0,0-1 0 0 0,0 0 1 0 0,0-1-1 0 0,-1 1 0 0 0,1 0 0 0 0,-1 0 0 0 0,0-1 1 0 0,1-3-1 0 0,-1 5-17 0 0,9-50 597 0 0,-7 39-432 0 0,-1 1 0 0 0,0-15 0 0 0,1 0 69 0 0,-2 12-141 0 0,-1 1 1 0 0,0-1-1 0 0,-3-14 1 0 0,0-19 56 0 0,-2-12-16 0 0,5 59 168 0 0,6-2-105 0 0,4-3-112 0 0,3 6-577 0 0,-8 0 392 0 0,-1-1 1 0 0,1 1-1 0 0,-1 1 1 0 0,1-1-1 0 0,-1 0 1 0 0,1 1-1 0 0,7 2 1 0 0,35 11-5 0 0,-35-10 46 0 0,0 0-1 0 0,0-2 1 0 0,13 3-1 0 0,-2-1 20 0 0,-8-2-9 0 0,0-1-1 0 0,29 0 1 0 0,-28-1 13 0 0,-6 0 20 0 0,-1 0 58 0 0,-7 0 1082 0 0</inkml:trace>
</inkml:ink>
</file>

<file path=ppt/ink/ink4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28.970"/>
    </inkml:context>
    <inkml:brush xml:id="br0">
      <inkml:brushProperty name="width" value="0.05" units="cm"/>
      <inkml:brushProperty name="height" value="0.05" units="cm"/>
    </inkml:brush>
  </inkml:definitions>
  <inkml:trace contextRef="#ctx0" brushRef="#br0">37 88 20927 0 0,'0'0'1423'0'0,"0"10"-1918"0"0,0-8 479 0 0,-1 0 24 0 0,7 10-189 0 0,-5-10 93 0 0,0 3 164 0 0,-1-1 0 0 0,1 1-1 0 0,-1 0 1 0 0,0 6 0 0 0,-1-6-77 0 0,1-1 0 0 0,0 0 1 0 0,1 1-1 0 0,-1-1 0 0 0,1 0 0 0 0,1 6 0 0 0,19 58-21 0 0,-6-19-375 0 0,28 62 0 0 0,10 10 371 0 0,-17-55 2920 0 0,-46-72-1546 0 0,-1 0-1147 0 0,1-2 0 0 0,0 1 0 0 0,1-1 0 0 0,0-1 0 0 0,0 1 0 0 0,1-1-1 0 0,0-1 1 0 0,-9-13 0 0 0,2-1-202 0 0,7 14-7 0 0,1-1 1 0 0,1 0-1 0 0,-8-19 0 0 0,-2-10-246 0 0,-17-51-286 0 0,29 77 526 0 0,0 0 0 0 0,1-1 0 0 0,1 1 0 0 0,-1-24 0 0 0,4 33 1 0 0,0-1 0 0 0,0 1 1 0 0,1 0-1 0 0,0-1 0 0 0,0 1 0 0 0,0 0 0 0 0,0 0 0 0 0,6-8 0 0 0,-7 11-19 0 0,4-5-23 0 0,-1 0 1 0 0,1 1-1 0 0,0 0 0 0 0,1 0 0 0 0,0 0 1 0 0,-1 1-1 0 0,2 0 0 0 0,-1 0 1 0 0,1 0-1 0 0,-1 1 0 0 0,1 0 0 0 0,0 0 1 0 0,1 1-1 0 0,-1 0 0 0 0,1 0 0 0 0,8-2 1 0 0,0 1-21 0 0,-1-1 1 0 0,18-8 0 0 0,-22 9 63 0 0,-1-1 1 0 0,1 2 0 0 0,0-1-1 0 0,0 2 1 0 0,0-1 0 0 0,0 1 0 0 0,12 0-1 0 0,17 1 12 0 0,-20 0 3 0 0,0 1 0 0 0,28 3 1 0 0,13 2 165 0 0,-53-3-91 0 0,-4 0 9 0 0,3 1 0 0 0,-5-2 928 0 0</inkml:trace>
</inkml:ink>
</file>

<file path=ppt/ink/ink4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29.853"/>
    </inkml:context>
    <inkml:brush xml:id="br0">
      <inkml:brushProperty name="width" value="0.05" units="cm"/>
      <inkml:brushProperty name="height" value="0.05" units="cm"/>
    </inkml:brush>
  </inkml:definitions>
  <inkml:trace contextRef="#ctx0" brushRef="#br0">0 310 17479 0 0,'0'0'2727'0'0,"7"-2"-2584"0"0,24-19-147 0 0,-27 18-30 0 0,0 1 0 0 0,0-2 1 0 0,0 1-1 0 0,6-6 0 0 0,10-8-63 0 0,42-23 33 0 0,-37 23 64 0 0,5-4 0 0 0,-16 10-75 0 0,24-14-1 0 0,-13 10 245 0 0,-17 11-58 0 0,-7 3-95 0 0,1 0 0 0 0,-1 0 0 0 0,1 0 1 0 0,-1 0-1 0 0,1 0 0 0 0,-1-1 0 0 0,0 1 0 0 0,1 0 0 0 0,-1-1 0 0 0,0 1 1 0 0,0-1-1 0 0,0 1 0 0 0,1-4 0 0 0,13-17 164 0 0,-14 20-99 0 0,4-8 215 0 0,-5 8-252 0 0,0 1-1 0 0,1-1 0 0 0,-1 1 1 0 0,0-1-1 0 0,0 0 0 0 0,0 1 0 0 0,-1-1 1 0 0,1 1-1 0 0,0-1 0 0 0,-1 1 1 0 0,1-1-1 0 0,0 1 0 0 0,-1-1 0 0 0,0 1 1 0 0,1-1-1 0 0,-1 1 0 0 0,0 0 1 0 0,0-1-1 0 0,0 1 0 0 0,0 0 0 0 0,0 0 1 0 0,0 0-1 0 0,0-1 0 0 0,0 1 1 0 0,0 0-1 0 0,-1 1 0 0 0,1-1 0 0 0,0 0 1 0 0,-3-1-1 0 0,-1-1 69 0 0,0 1 1 0 0,0-1-1 0 0,0 1 0 0 0,-1 0 0 0 0,0 0 1 0 0,1 1-1 0 0,-1-1 0 0 0,0 1 0 0 0,0 1 1 0 0,1-1-1 0 0,-1 1 0 0 0,0 0 0 0 0,0 0 1 0 0,0 1-1 0 0,0-1 0 0 0,1 1 0 0 0,-1 1 1 0 0,0-1-1 0 0,-8 4 0 0 0,-3 2-112 0 0,13-6 0 0 0,1 0 0 0 0,0 1 0 0 0,0-1 0 0 0,-1 1 0 0 0,1 0 0 0 0,0-1 0 0 0,-4 5 0 0 0,-4 4 0 0 0,-21 14 0 0 0,22-15 0 0 0,4 0 1 0 0,1-2-4 0 0,0 1 0 0 0,1 1 0 0 0,-7 13-1 0 0,10-19-3 0 0,0 0 1 0 0,0 1-1 0 0,0-1 0 0 0,1 0 0 0 0,-1 0 0 0 0,1 0 0 0 0,-1 1 1 0 0,1-1-1 0 0,0 0 0 0 0,0 1 0 0 0,1-1 0 0 0,-1 0 0 0 0,1 1 1 0 0,-1-1-1 0 0,1 0 0 0 0,0 0 0 0 0,0 0 0 0 0,1 0 1 0 0,-1 0-1 0 0,1 0 0 0 0,-1 0 0 0 0,1 0 0 0 0,0 0 0 0 0,0-1 1 0 0,0 1-1 0 0,0-1 0 0 0,1 0 0 0 0,-1 1 0 0 0,1-1 0 0 0,-1 0 1 0 0,1 0-1 0 0,4 2 0 0 0,8 3 12 0 0,1 0 0 0 0,0-1 0 0 0,0-1-1 0 0,0 0 1 0 0,22 3 0 0 0,9 4 233 0 0,-35-8-237 0 0,1 0-1 0 0,0-2 1 0 0,19 3-1 0 0,4-4 98 0 0,-17-1-11 0 0,30 4 0 0 0,-45-3-69 0 0,8 0-61 0 0,22-2 324 0 0,-32 1-123 0 0,-2-12-2861 0 0,0 10 2546 0 0,1-1 0 0 0,-1 1 1 0 0,-1 0-1 0 0,1 0 0 0 0,0 0 0 0 0,0-1 1 0 0,-1 1-1 0 0,1 0 0 0 0,-1 0 0 0 0,0 0 0 0 0,0-3 1 0 0,-1 2-53 0 0,0 0-1 0 0,0 1 1 0 0,-1-1 0 0 0,1 0 0 0 0,-1 1 0 0 0,1-1 0 0 0,-4-2-1 0 0,5 5 190 0 0</inkml:trace>
</inkml:ink>
</file>

<file path=ppt/ink/ink4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0.284"/>
    </inkml:context>
    <inkml:brush xml:id="br0">
      <inkml:brushProperty name="width" value="0.05" units="cm"/>
      <inkml:brushProperty name="height" value="0.05" units="cm"/>
    </inkml:brush>
  </inkml:definitions>
  <inkml:trace contextRef="#ctx0" brushRef="#br0">1 1 17567 0 0,'0'0'2191'0'0,"1"1"-2359"0"0,20 40-241 0 0,-4-15 178 0 0,0 2 0 0 0,21 49 0 0 0,17 63 102 0 0,-32-76 89 0 0,120 309-32 0 0,-120-313 106 0 0,38 111 60 0 0,-56-152-67 0 0,-4-14 0 0 0,0 1 0 0 0,0-1 0 0 0,1 0 1 0 0,-1 0-1 0 0,4 6 0 0 0,-4-9 14 0 0,0 1 0 0 0,0-1 0 0 0,0 1 0 0 0,-1 0 1 0 0,1-1-1 0 0,-1 1 0 0 0,1 5 0 0 0,-1-6 331 0 0,-2-3-999 0 0,1 1 523 0 0,0 0 0 0 0,-1-1 0 0 0,1 1 0 0 0,0-1 0 0 0,-1 1 0 0 0,1-1 0 0 0,0 0 0 0 0,0 1-1 0 0,-1-1 1 0 0,1 0 0 0 0,-2-2 0 0 0,0 1-88 0 0,-18-18-614 0 0</inkml:trace>
</inkml:ink>
</file>

<file path=ppt/ink/ink4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1.245"/>
    </inkml:context>
    <inkml:brush xml:id="br0">
      <inkml:brushProperty name="width" value="0.05" units="cm"/>
      <inkml:brushProperty name="height" value="0.05" units="cm"/>
    </inkml:brush>
  </inkml:definitions>
  <inkml:trace contextRef="#ctx0" brushRef="#br0">0 510 22775 0 0,'0'0'2291'0'0,"2"0"-2099"0"0,2-1-221 0 0,0 1 1 0 0,0-1-1 0 0,0 0 1 0 0,0 0 0 0 0,0-1-1 0 0,-1 1 1 0 0,6-4-1 0 0,20-6-331 0 0,-9 5 236 0 0,-1 0 1 0 0,0-1-1 0 0,23-11 0 0 0,16-7-53 0 0,-37 16 54 0 0,21-12-1 0 0,-11 4 52 0 0,-7 4 217 0 0,25-18 0 0 0,7-4 128 0 0,61-39-182 0 0,-20 13-89 0 0,0-4-2 0 0,-78 52 0 0 0,0-1 0 0 0,-11 8 0 0 0,0 0 0 0 0,0 0 0 0 0,1 1 0 0 0,12-5 0 0 0,35-13-181 0 0,-54 22-26 0 0,9-5-293 0 0,-10 5 438 0 0,1 0-1 0 0,-1 0 0 0 0,1 0 1 0 0,0 0-1 0 0,0 1 0 0 0,-1-1 1 0 0,1 0-1 0 0,0 1 0 0 0,0-1 1 0 0,0 1-1 0 0,3 0 0 0 0,-3 0-82 0 0,-3 1 12 0 0,-2 4 147 0 0,-6 13-306 0 0,8-17 265 0 0,-1 1 1 0 0,1 0-1 0 0,0 0 0 0 0,1 0 0 0 0,-1 1 0 0 0,0-1 1 0 0,0 0-1 0 0,1 0 0 0 0,-1 3 0 0 0,-8 46-53 0 0,9-41 80 0 0,2-8-1 0 0,0 1 2 0 0,-1 10-61 0 0,-1-10 50 0 0,1 1-1 0 0,-1-1 1 0 0,1 0-1 0 0,0 0 1 0 0,0 0-1 0 0,3 6 1 0 0,5 14-61 0 0,-7-13 43 0 0,1-1-1 0 0,0 0 0 0 0,1 0 0 0 0,0-1 0 0 0,1 1 1 0 0,0-1-1 0 0,0 0 0 0 0,0 0 0 0 0,1 0 1 0 0,1-1-1 0 0,-1 0 0 0 0,1 0 0 0 0,0-1 0 0 0,1 0 1 0 0,-1 0-1 0 0,16 9 0 0 0,-17-13 39 0 0,0 0 1 0 0,0 0-1 0 0,-1 0 0 0 0,1-1 0 0 0,0 0 1 0 0,0 0-1 0 0,0 0 0 0 0,0-1 0 0 0,0 0 1 0 0,1 0-1 0 0,-1-1 0 0 0,0 1 0 0 0,0-1 1 0 0,0-1-1 0 0,6-1 0 0 0,-9 1 33 0 0,1 0 0 0 0,-1 0-1 0 0,0 0 1 0 0,0 0 0 0 0,0-1 0 0 0,0 1-1 0 0,0-1 1 0 0,-1 0 0 0 0,1 0 0 0 0,-1 0-1 0 0,0 0 1 0 0,0 0 0 0 0,0 0 0 0 0,0-1-1 0 0,0 1 1 0 0,2-8 0 0 0,-2 5 100 0 0,-1 0-1 0 0,1 0 0 0 0,-1 0 1 0 0,-1-1-1 0 0,1 1 1 0 0,-1 0-1 0 0,0-1 1 0 0,0 1-1 0 0,-2-10 1 0 0,1 12-38 0 0,-1 0 0 0 0,1 1 0 0 0,-1-1 0 0 0,1 0 0 0 0,-4-3 0 0 0,-4-12 322 0 0,8 14-321 0 0,-1 1 0 0 0,0 0 0 0 0,0 0 1 0 0,0 0-1 0 0,0 0 0 0 0,-1 0 0 0 0,-3-4 0 0 0,-30-26 846 0 0,19 19-865 0 0,9 8-100 0 0,6 5-52 0 0,13 11-43 0 0,10 7-117 0 0,1-1 1 0 0,37 19-1 0 0,1 0-35 0 0,61 45 260 0 0,-106-66 0 0 0,11 6 0 0 0,18 9 0 0 0,-39-27 1850 0 0</inkml:trace>
</inkml:ink>
</file>

<file path=ppt/ink/ink4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1.741"/>
    </inkml:context>
    <inkml:brush xml:id="br0">
      <inkml:brushProperty name="width" value="0.05" units="cm"/>
      <inkml:brushProperty name="height" value="0.05" units="cm"/>
    </inkml:brush>
  </inkml:definitions>
  <inkml:trace contextRef="#ctx0" brushRef="#br0">1 0 18687 0 0,'0'0'1875'0'0,"0"2"-1732"0"0,1 7-178 0 0,0-1 0 0 0,1 0 1 0 0,0 0-1 0 0,1 0 1 0 0,0 0-1 0 0,0 0 0 0 0,0-1 1 0 0,1 1-1 0 0,5 6 0 0 0,11 25-52 0 0,103 221-497 0 0,-110-237 516 0 0,27 34-1 0 0,-11-15 70 0 0,-15-22-1 0 0,-1-2 0 0 0,-2 0 0 0 0,14 28 0 0 0,-13-21 6 0 0,17 27 0 0 0,9 16 106 0 0,-35-63-102 0 0,0 0 0 0 0,0-1-1 0 0,1 1 1 0 0,-1-1 0 0 0,1 0-1 0 0,7 6 1 0 0,-10-9-14 0 0,9 5-56 0 0</inkml:trace>
</inkml:ink>
</file>

<file path=ppt/ink/ink4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2.207"/>
    </inkml:context>
    <inkml:brush xml:id="br0">
      <inkml:brushProperty name="width" value="0.05" units="cm"/>
      <inkml:brushProperty name="height" value="0.05" units="cm"/>
    </inkml:brush>
  </inkml:definitions>
  <inkml:trace contextRef="#ctx0" brushRef="#br0">621 0 18927 0 0,'0'0'1104'0'0,"-2"1"-844"0"0,-11 6 22 0 0,1 0-1 0 0,0 1 0 0 0,1 1 0 0 0,0 0 1 0 0,0 0-1 0 0,-11 13 0 0 0,-53 71-611 0 0,48-57 487 0 0,10-15-177 0 0,-1-1 1 0 0,-1-1-1 0 0,-23 19 0 0 0,-68 44-321 0 0,14-10 357 0 0,69-52 25 0 0,17-13-6 0 0,0 1 0 0 0,0 0-1 0 0,-13 14 1 0 0,9-7-3 0 0,9-11-22 0 0,1 0 0 0 0,0 1 0 0 0,0 0-1 0 0,1-1 1 0 0,-5 9 0 0 0,7-11 139 0 0,9 7 68 0 0,-4-5-210 0 0,-1-1-88 0 0,2 0 1 0 0,-1-1-1 0 0,0 0 0 0 0,0 0 0 0 0,1 0 0 0 0,-1 0 0 0 0,1-1 0 0 0,0 0 1 0 0,-1 0-1 0 0,1 0 0 0 0,6 0 0 0 0,24 6-75 0 0,-22-3 112 0 0,0-1 0 0 0,23 2 1 0 0,-16-3 31 0 0,174 27-135 0 0,-98-24 222 0 0,-82-3 4 0 0,-1-1-1 0 0,1 0 1 0 0,-1-1 0 0 0,1 0-1 0 0,-1-1 1 0 0,1-1 0 0 0,13-3-1 0 0,9 4 334 0 0,-31-3-386 0 0,-4 3 43 0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10.754"/>
    </inkml:context>
    <inkml:brush xml:id="br0">
      <inkml:brushProperty name="width" value="0.05" units="cm"/>
      <inkml:brushProperty name="height" value="0.05" units="cm"/>
      <inkml:brushProperty name="color" value="#E71224"/>
    </inkml:brush>
  </inkml:definitions>
  <inkml:trace contextRef="#ctx0" brushRef="#br0">1 533 12992 0 0,'0'0'381'0'0,"0"0"-6"0"0,1 0-242 0 0,15 0 1 0 0,0-2 1 0 0,0 0-1 0 0,0-1 1 0 0,-1-1-1 0 0,1 0 0 0 0,-1-1 1 0 0,0 0-1 0 0,0-2 1 0 0,-1 1-1 0 0,0-2 1 0 0,6-4-135 0 0,28-13 486 0 0,27-22-852 0 0,-63 37 433 0 0,-1 2 1 0 0,1-1 0 0 0,1 2 0 0 0,0-1 0 0 0,0 2 0 0 0,0 0 0 0 0,0 0 0 0 0,1 1 0 0 0,0 1 0 0 0,0 1 0 0 0,1 0-1 0 0,-1 0 1 0 0,1 1 0 0 0,-1 1 0 0 0,1 1-68 0 0,86-13 13 0 0,78-13 51 0 0,-65 6-745 0 0,-114 20 315 0 0</inkml:trace>
  <inkml:trace contextRef="#ctx0" brushRef="#br0" timeOffset="484.37">490 1 20671 0 0,'0'0'472'0'0,"0"0"68"0"0,-2 1 32 0 0,-14 9 106 0 0,15 11-906 0 0,24 30-254 0 0,-3-28-979 0 0,-15 16 1581 0 0,0 93-75 0 0,17 226-135 0 0,-12-101 36 0 0,-1-94 41 0 0,10-14 424 0 0,-19-141-225 0 0,0-6 8 0 0,0-2 4 0 0,0 0-228 0 0,0-2-969 0 0,-4-9-412 0 0</inkml:trace>
</inkml:ink>
</file>

<file path=ppt/ink/ink4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2.812"/>
    </inkml:context>
    <inkml:brush xml:id="br0">
      <inkml:brushProperty name="width" value="0.05" units="cm"/>
      <inkml:brushProperty name="height" value="0.05" units="cm"/>
    </inkml:brush>
  </inkml:definitions>
  <inkml:trace contextRef="#ctx0" brushRef="#br0">1 304 18127 0 0,'0'0'1504'0'0,"1"0"-2016"0"0,7 0 471 0 0,-1-2 1 0 0,0 1-1 0 0,0-1 0 0 0,-1 0 0 0 0,1-1 0 0 0,10-4 0 0 0,11-4-3 0 0,97-23-76 0 0,18-6 442 0 0,-132 35-195 0 0,0 0 0 0 0,-1-1 0 0 0,0 0 0 0 0,0-1 0 0 0,13-11 0 0 0,13-9 63 0 0,0-10 162 0 0,-36 35-226 0 0,1 0 0 0 0,-1 0 0 0 0,0 0-1 0 0,1 0 1 0 0,-1 0 0 0 0,0 0 0 0 0,0-1-1 0 0,-1-2 1 0 0,1 2 46 0 0,-1 1-62 0 0,1 0 1 0 0,-1 1-1 0 0,1-1 0 0 0,-1 0 0 0 0,0 1 0 0 0,1-1 0 0 0,-1 0 0 0 0,0 1 1 0 0,0-1-1 0 0,0 1 0 0 0,-1 0 0 0 0,0-2 0 0 0,-18-15 1010 0 0,14 14-1064 0 0,-1 0 0 0 0,1 1 0 0 0,-1 0-1 0 0,0 1 1 0 0,0 0 0 0 0,0 0 0 0 0,0 0-1 0 0,0 1 1 0 0,0-1 0 0 0,-11 1 0 0 0,13 2-158 0 0,-5 2 89 0 0,-5 2-102 0 0,0 0 0 0 0,1 1 0 0 0,-21 11 0 0 0,31-15 74 0 0,1 1 1 0 0,0-1-1 0 0,0 1 0 0 0,0 0 0 0 0,0 0 1 0 0,0 0-1 0 0,1 0 0 0 0,-1 0 0 0 0,1 1 1 0 0,0-1-1 0 0,0 1 0 0 0,0-1 0 0 0,0 1 0 0 0,1 0 1 0 0,-2 6-1 0 0,0 1-12 0 0,1 0 0 0 0,0 0 0 0 0,0 1 0 0 0,1-1 0 0 0,1 0 0 0 0,0 0 1 0 0,1 1-1 0 0,0-1 0 0 0,0 0 0 0 0,1 0 0 0 0,1 0 0 0 0,4 14 0 0 0,-4-20 39 0 0,0 1 1 0 0,0-1-1 0 0,0 0 1 0 0,1 0-1 0 0,0 0 0 0 0,0 0 1 0 0,0 0-1 0 0,1-1 1 0 0,0 0-1 0 0,8 6 0 0 0,5 6 28 0 0,-14-13-4 0 0,0 0-1 0 0,0 0 1 0 0,0-1-1 0 0,1 1 1 0 0,-1-1 0 0 0,1 0-1 0 0,-1 0 1 0 0,1 0-1 0 0,0-1 1 0 0,0 1-1 0 0,5 0 1 0 0,-1-1 19 0 0,1 0 0 0 0,0-1-1 0 0,-1 0 1 0 0,19-2 0 0 0,11-7 97 0 0,-34 7-145 0 0,0 0 0 0 0,0 0 0 0 0,0 0 0 0 0,0-1 0 0 0,0 0 0 0 0,6-5 0 0 0,11-6-1177 0 0,-8 7-891 0 0,-2-6-5108 0 0</inkml:trace>
</inkml:ink>
</file>

<file path=ppt/ink/ink4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3.262"/>
    </inkml:context>
    <inkml:brush xml:id="br0">
      <inkml:brushProperty name="width" value="0.05" units="cm"/>
      <inkml:brushProperty name="height" value="0.05" units="cm"/>
    </inkml:brush>
  </inkml:definitions>
  <inkml:trace contextRef="#ctx0" brushRef="#br0">0 226 16447 0 0,'0'0'1448'0'0,"1"1"-1296"0"0,36 39-189 0 0,-23-21 26 0 0,-7-10 11 0 0,0 1 0 0 0,7 14 0 0 0,15 37 183 0 0,20 65 0 0 0,-29-85-173 0 0,-9-18 2 0 0,-5-13 1587 0 0,-7-21-688 0 0,-3-3-269 0 0,0 0 1 0 0,-7-15 0 0 0,-6-21 382 0 0,-1-13-788 0 0,1 2-707 0 0,-16-104 0 0 0,31 156 463 0 0,2 0 1 0 0,-1 0-1 0 0,1 0 0 0 0,1 0 0 0 0,-1-1 0 0 0,2 1 0 0 0,2-10 0 0 0,-3 15 8 0 0,0 1-1 0 0,1-1 1 0 0,-1 0 0 0 0,1 0-1 0 0,0 1 1 0 0,0-1-1 0 0,0 1 1 0 0,1 0 0 0 0,-1 0-1 0 0,1 0 1 0 0,0 0-1 0 0,0 0 1 0 0,0 0-1 0 0,0 1 1 0 0,0-1 0 0 0,1 1-1 0 0,-1 0 1 0 0,7-3-1 0 0,12-3 0 0 0,-1 2 0 0 0,2 0 0 0 0,-1 1 0 0 0,1 1 0 0 0,34-2 0 0 0,-35 4 0 0 0,73 0 32 0 0,-53 3-10 0 0,20 4 52 0 0,-36-5 9 0 0,-25 0-68 0 0</inkml:trace>
</inkml:ink>
</file>

<file path=ppt/ink/ink4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3.995"/>
    </inkml:context>
    <inkml:brush xml:id="br0">
      <inkml:brushProperty name="width" value="0.05" units="cm"/>
      <inkml:brushProperty name="height" value="0.05" units="cm"/>
    </inkml:brush>
  </inkml:definitions>
  <inkml:trace contextRef="#ctx0" brushRef="#br0">0 282 17391 0 0,'0'0'2904'0'0,"2"-1"-2610"0"0,24-18-236 0 0,-7 2-58 0 0,38-22 11 0 0,-5 4 307 0 0,16-9 393 0 0,-38 27-410 0 0,-19 9-275 0 0,23-9-1 0 0,-13 4-25 0 0,-7 5 0 0 0,-10 8 0 0 0,-1 0 0 0 0,4-3 0 0 0,-2-1 0 0 0,0 2 0 0 0,-1-1 0 0 0,1 0 0 0 0,0 1 0 0 0,7-2 0 0 0,3-2 23 0 0,-11 4-3 0 0,13 0 17 0 0,-5-1-683 0 0,0-1 0 0 0,0-1-1 0 0,19-10 1 0 0,-19 9-849 0 0</inkml:trace>
</inkml:ink>
</file>

<file path=ppt/ink/ink4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4.479"/>
    </inkml:context>
    <inkml:brush xml:id="br0">
      <inkml:brushProperty name="width" value="0.05" units="cm"/>
      <inkml:brushProperty name="height" value="0.05" units="cm"/>
    </inkml:brush>
  </inkml:definitions>
  <inkml:trace contextRef="#ctx0" brushRef="#br0">166 1 15408 0 0,'0'0'1541'0'0,"-1"1"-1409"0"0,0-1-131 0 0,0 0 0 0 0,0 0 0 0 0,1 0 1 0 0,-1 1-1 0 0,0-1 0 0 0,0 0 0 0 0,1 1 0 0 0,-1-1 1 0 0,0 1-1 0 0,1-1 0 0 0,-1 0 0 0 0,0 1 0 0 0,1-1 1 0 0,-1 1-1 0 0,1 0 0 0 0,-1-1 0 0 0,1 1 0 0 0,-1 0 1 0 0,1-1-1 0 0,-1 2 0 0 0,0 1 20 0 0,-4 1 80 0 0,1 1 0 0 0,1 0 0 0 0,-1 0 0 0 0,1 1 0 0 0,0-1-1 0 0,0 1 1 0 0,-3 9 0 0 0,-21 41 72 0 0,20-42-153 0 0,0 0 0 0 0,1 1 0 0 0,-9 27 0 0 0,13-33-5 0 0,-44 211 45 0 0,42-198-12 0 0,2 0 0 0 0,0 0 0 0 0,2 0 0 0 0,2 25 0 0 0,6 18-5 0 0,3 1 0 0 0,34 113 0 0 0,-31-135 44 0 0,3-1 0 0 0,1 0-1 0 0,2-2 1 0 0,2 0 0 0 0,29 39-1 0 0,-4 4 410 0 0,-28-61-105 0 0,-18-22 778 0 0,-7-17-5363 0 0,-4-10 2637 0 0</inkml:trace>
</inkml:ink>
</file>

<file path=ppt/ink/ink4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4.866"/>
    </inkml:context>
    <inkml:brush xml:id="br0">
      <inkml:brushProperty name="width" value="0.05" units="cm"/>
      <inkml:brushProperty name="height" value="0.05" units="cm"/>
    </inkml:brush>
  </inkml:definitions>
  <inkml:trace contextRef="#ctx0" brushRef="#br0">0 0 19895 0 0,'0'0'2152'0'0,"2"1"-2514"0"0,44 35-508 0 0,-44-35 870 0 0,-1 0 0 0 0,1 0 0 0 0,0 0 0 0 0,0-1 0 0 0,-1 1 0 0 0,1 0 0 0 0,0-1 0 0 0,0 1 0 0 0,0-1 0 0 0,4 1 0 0 0,23 4 0 0 0,-24-5 2 0 0,0 1-8 0 0,7 8 85 0 0,6 2-25 0 0,-15-9-54 0 0,0 0 0 0 0,1 0 0 0 0,-1 1 0 0 0,0-1 0 0 0,4 4-1 0 0,15 21 1 0 0,-1 1 0 0 0,31 51 0 0 0,24 67 0 0 0,-33-62 0 0 0,-13-22-1 0 0,20 35 56 0 0,-24-46-303 0 0,-25-50 786 0 0</inkml:trace>
</inkml:ink>
</file>

<file path=ppt/ink/ink4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5.221"/>
    </inkml:context>
    <inkml:brush xml:id="br0">
      <inkml:brushProperty name="width" value="0.05" units="cm"/>
      <inkml:brushProperty name="height" value="0.05" units="cm"/>
    </inkml:brush>
  </inkml:definitions>
  <inkml:trace contextRef="#ctx0" brushRef="#br0">85 48 14624 0 0,'-6'2'714'0'0,"4"-1"-631"0"0,0 0-15 0 0,1-1-1 0 0,0 1 1 0 0,-1 0 0 0 0,1-1-1 0 0,-1 1 1 0 0,1 0-1 0 0,-1-1 1 0 0,1 0-1 0 0,-3 1 1 0 0,4-1-60 0 0,-1 0-1 0 0,0 0 1 0 0,1 0 0 0 0,-1 1 0 0 0,1-1 0 0 0,-1 0-1 0 0,0 0 1 0 0,1 0 0 0 0,-1 1 0 0 0,1-1-1 0 0,-1 0 1 0 0,1 1 0 0 0,-1-1 0 0 0,1 1 0 0 0,-1-1-1 0 0,0 1 1 0 0,-2 2-5 0 0,-29 8-162 0 0,18-9 2208 0 0,17-5 84 0 0,1 1-2120 0 0,-1-1-1 0 0,0 1 1 0 0,0-1-1 0 0,0 0 1 0 0,0 0-1 0 0,0 0 1 0 0,0 0-1 0 0,3-7 1 0 0,-4 7-32 0 0,0 0 0 0 0,0 1 0 0 0,0-1-1 0 0,0 0 1 0 0,0 1 0 0 0,1 0 0 0 0,-1-1 0 0 0,1 1 0 0 0,4-3 0 0 0,-1 1-52 0 0,9-6 87 0 0,-13 9 40 0 0,0 2 8 0 0,6 3-51 0 0,-1 1-13 0 0,-5-3 0 0 0,0-1 1 0 0,-1 1-1 0 0,1-1 0 0 0,0 1 0 0 0,0 0 0 0 0,-1-1 0 0 0,1 1 0 0 0,-1 0 0 0 0,0 0 0 0 0,1 0 0 0 0,-1 0 1 0 0,0 0-1 0 0,0 1 0 0 0,-1-1 0 0 0,2 4 0 0 0,0 2 9 0 0,9 28 73 0 0,-7-22-52 0 0,0 1-1 0 0,13 27 1 0 0,-2-19-20 0 0,-15-23-36 0 0,0 1 1 0 0,1-1-1 0 0,-1 1 0 0 0,0-1 0 0 0,1 1 0 0 0,-1 0 0 0 0,1-1 0 0 0,-1 0 0 0 0,1 1 0 0 0,-1-1 0 0 0,1 1 1 0 0,-1-1-1 0 0,1 0 0 0 0,-1 1 0 0 0,1-1 0 0 0,-1 0 0 0 0,1 1 0 0 0,0-1 0 0 0,-1 0 0 0 0,2 0 0 0 0,3-3-418 0 0,-4 2 272 0 0,9-11-1148 0 0</inkml:trace>
</inkml:ink>
</file>

<file path=ppt/ink/ink4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5.564"/>
    </inkml:context>
    <inkml:brush xml:id="br0">
      <inkml:brushProperty name="width" value="0.05" units="cm"/>
      <inkml:brushProperty name="height" value="0.05" units="cm"/>
    </inkml:brush>
  </inkml:definitions>
  <inkml:trace contextRef="#ctx0" brushRef="#br0">0 0 19807 0 0,'0'0'1514'0'0,"0"2"-1037"0"0,1 3-439 0 0,0 1-1 0 0,0-1 1 0 0,0 1 0 0 0,4 9-1 0 0,2 7-60 0 0,31 106-545 0 0,1 3 390 0 0,-30-97-20 0 0,19 48 0 0 0,-27-79-54 0 0,9-14-2268 0 0,-4-8 1029 0 0,-1-8-11 0 0</inkml:trace>
</inkml:ink>
</file>

<file path=ppt/ink/ink4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6.180"/>
    </inkml:context>
    <inkml:brush xml:id="br0">
      <inkml:brushProperty name="width" value="0.05" units="cm"/>
      <inkml:brushProperty name="height" value="0.05" units="cm"/>
    </inkml:brush>
  </inkml:definitions>
  <inkml:trace contextRef="#ctx0" brushRef="#br0">23 1 14600 0 0,'0'0'1457'0'0,"0"1"-1329"0"0,0 8-99 0 0,1 0-1 0 0,4 15 1 0 0,0 2 203 0 0,2 21 87 0 0,0-2-118 0 0,3 74-1 0 0,-12-31 280 0 0,-26 173 0 0 0,23-228-265 0 0,3-18-25 0 0,0-1 0 0 0,-5 17-1 0 0,-3 10 105 0 0,10-40-234 0 0,0-1 1 0 0,-1 1-1 0 0,1 0 1 0 0,0-1 0 0 0,0 1-1 0 0,0-1 1 0 0,-1 1-1 0 0,1 0 1 0 0,0-1-1 0 0,0 1 1 0 0,0-1 0 0 0,0 1-1 0 0,0 0 1 0 0,0-1-1 0 0,0 1 1 0 0,0 0 0 0 0,1-1-1 0 0,-1 1 1 0 0,0-1-1 0 0,0 2 1 0 0,1-2-49 0 0,-1 0-1 0 0,0 0 1 0 0,1 1 0 0 0,-1-1-1 0 0,0 0 1 0 0,1 0 0 0 0,-1 0-1 0 0,1 1 1 0 0,-1-1 0 0 0,0 0-1 0 0,1 0 1 0 0,-1 0 0 0 0,1 0-1 0 0,-1 0 1 0 0,0 0 0 0 0,1 0 0 0 0,-1 0-1 0 0,1 0 1 0 0,-1 0 0 0 0,0 0-1 0 0,1 0 1 0 0,0-1 0 0 0,21-8-109 0 0,-21 9 157 0 0,43-28 30 0 0,-36 22-55 0 0,1 0 0 0 0,0 1 0 0 0,0 0 0 0 0,0 0 0 0 0,1 1 0 0 0,-1 0 0 0 0,1 0 0 0 0,14-2 0 0 0,-21 5-27 0 0,-1 1-3 0 0,-1 0-1 0 0,1 0 0 0 0,0-1 1 0 0,0 1-1 0 0,-1-1 0 0 0,1 1 0 0 0,0-1 1 0 0,-1 0-1 0 0,1 1 0 0 0,-1-1 0 0 0,1 0 1 0 0,1-2-1 0 0,0 2-1 0 0,-1-1 0 0 0,1 1 0 0 0,-1 0 0 0 0,1 0 0 0 0,0 0 0 0 0,-1 0 0 0 0,1 0 0 0 0,0 0 0 0 0,0 1 0 0 0,0 0 0 0 0,0-1-1 0 0,0 1 1 0 0,-1 0 0 0 0,1 0 0 0 0,0 1 0 0 0,0-1 0 0 0,0 1 0 0 0,0-1 0 0 0,0 1 0 0 0,-1 0 0 0 0,5 1 0 0 0,2 2-18 0 0,-1 0-1 0 0,1 0 1 0 0,0 0 0 0 0,-1 1 0 0 0,10 8-1 0 0,4 5 3 0 0,-1 2-1 0 0,0 0 0 0 0,-1 1 0 0 0,-2 1 0 0 0,21 31 1 0 0,-33-44 76 0 0,-1 0 0 0 0,-1 0 0 0 0,0 0 1 0 0,0 0-1 0 0,0 1 0 0 0,-2 0 0 0 0,1 0 1 0 0,-1 0-1 0 0,0 0 0 0 0,-1 0 0 0 0,0 0 0 0 0,-1 1 1 0 0,-1 9-1 0 0,0-8-15 0 0,-1-1 1 0 0,0 1-1 0 0,0 0 1 0 0,-1-1-1 0 0,-1 0 1 0 0,0 0-1 0 0,0 0 1 0 0,-1 0-1 0 0,-1 0 0 0 0,0-1 1 0 0,-8 10-1 0 0,-1 5 145 0 0,13-20-104 0 0,-1 0-1 0 0,0 0 1 0 0,0-1 0 0 0,-5 6-1 0 0,7-9 182 0 0,-6 1 149 0 0,6-1-405 0 0,1-1-1 0 0,-1 1 0 0 0,1-1 1 0 0,-1 0-1 0 0,1 0 0 0 0,-1 1 1 0 0,0-1-1 0 0,1 0 0 0 0,-1 0 1 0 0,0 0-1 0 0,1 1 1 0 0,-1-1-1 0 0,1 0 0 0 0,-1 0 1 0 0,0 0-1 0 0,1 0 0 0 0,-1 0 1 0 0,0 0-1 0 0,-41-9 244 0 0,41 9-240 0 0,-1-1 1 0 0,1 0-1 0 0,0 1 0 0 0,0-1 0 0 0,0 0 0 0 0,-1 0 1 0 0,1 0-1 0 0,0 0 0 0 0,0 0 0 0 0,0 0 0 0 0,1 0 1 0 0,-1 0-1 0 0,0 0 0 0 0,0 0 0 0 0,0 0 0 0 0,1-1 1 0 0,-2-1-1 0 0,-4-7 91 0 0,4 7-128 0 0,0 0 0 0 0,0-1 0 0 0,0 1 0 0 0,1-1 1 0 0,-1 0-1 0 0,1 0 0 0 0,0 1 0 0 0,0-1 0 0 0,0 0 0 0 0,1 0 1 0 0,-1 0-1 0 0,1 0 0 0 0,0 0 0 0 0,0 0 0 0 0,1-5 1 0 0,-1 1 50 0 0,5-11 121 0 0,-4 18-88 0 0,12-2 66 0 0,-5 0-148 0 0,66 9-327 0 0,-62-6 263 0 0,1 2 0 0 0,-1-1 0 0 0,0 2 1 0 0,0-1-1 0 0,1 2 0 0 0,-2 0 0 0 0,19 8 0 0 0,18 5-120 0 0,9 3 212 0 0,-46-15-15 0 0,26 12 292 0 0,52 32-1 0 0,-64-34-118 0 0,29 13 1 0 0,-12-7-66 0 0,9 7 61 0 0,48 34 0 0 0,-44-20-13 0 0,34 23 737 0 0,-71-56-865 0 0,-15-8-51 0 0,0 0 0 0 0,0 0 0 0 0,0 1 1 0 0,0-1-1 0 0,-1 1 0 0 0,1 0 0 0 0,0 0 0 0 0,-1 0 1 0 0,1 0-1 0 0,3 5 3408 0 0,-9-7-3371 0 0,0 0 0 0 0,0-1 0 0 0,-1 0 0 0 0,1 0 0 0 0,0 0 0 0 0,-3-2 0 0 0,-3 0-1561 0 0,-20-10-8315 0 0</inkml:trace>
</inkml:ink>
</file>

<file path=ppt/ink/ink4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6.956"/>
    </inkml:context>
    <inkml:brush xml:id="br0">
      <inkml:brushProperty name="width" value="0.05" units="cm"/>
      <inkml:brushProperty name="height" value="0.05" units="cm"/>
    </inkml:brush>
  </inkml:definitions>
  <inkml:trace contextRef="#ctx0" brushRef="#br0">1 0 15344 0 0,'0'0'1653'0'0,"1"1"-2060"0"0,25 4 90 0 0,-6-2 198 0 0,-11 0 105 0 0,1-1-34 0 0,0 1 0 0 0,17 8 1 0 0,-18-6 28 0 0,0 0-1 0 0,0 0 1 0 0,10 10 0 0 0,-17-13 19 0 0,0-1 0 0 0,0 1 1 0 0,0 0-1 0 0,0 0 0 0 0,0 0 0 0 0,-1 1 0 0 0,1-1 1 0 0,-1 0-1 0 0,0 1 0 0 0,0-1 0 0 0,1 1 0 0 0,-2-1 1 0 0,1 1-1 0 0,0-1 0 0 0,0 1 0 0 0,-1 0 0 0 0,1 4 1 0 0,-1 4 47 0 0,-1 1 0 0 0,0-1 1 0 0,-1 0-1 0 0,0 0 0 0 0,-1 1 1 0 0,0-1-1 0 0,-1-1 1 0 0,-5 13-1 0 0,0-6 98 0 0,-1 0 0 0 0,-1 0 0 0 0,-23 29 0 0 0,29-41 1 0 0,1 0-1 0 0,-1 0 0 0 0,0-1 0 0 0,0 1 0 0 0,0-1 0 0 0,0 0 1 0 0,-13 7 3941 0 0,17-13-3754 0 0,0 2-336 0 0,0-1 0 0 0,1 0 0 0 0,-1 1 0 0 0,1-1 0 0 0,0 0 0 0 0,-1 1 0 0 0,1-1 0 0 0,-1 0 0 0 0,1 0 1 0 0,0 0-1 0 0,0 1 0 0 0,-1-1 0 0 0,1 0 0 0 0,0 0 0 0 0,0 0 0 0 0,0 1 0 0 0,0-1 0 0 0,0 0 0 0 0,0 0 1 0 0,0 0-1 0 0,0 0 0 0 0,0 1 0 0 0,1-1 0 0 0,-1 0 0 0 0,0 0 0 0 0,0 1 0 0 0,1-1 0 0 0,-1 0 0 0 0,1-1 0 0 0,3-7-122 0 0,-4 7 109 0 0,0 0 0 0 0,1 1 0 0 0,-1-1 0 0 0,1 1 0 0 0,-1-1 0 0 0,1 1 0 0 0,0-1 0 0 0,-1 1 0 0 0,1-1 0 0 0,0 1 0 0 0,0 0 0 0 0,0-1 0 0 0,3-1 0 0 0,4-8-119 0 0,-8 10 125 0 0,0 1 0 0 0,0 0-1 0 0,1-1 1 0 0,-1 1 0 0 0,0 0-1 0 0,0-1 1 0 0,1 1 0 0 0,-1 0-1 0 0,0-1 1 0 0,1 1 0 0 0,-1 0-1 0 0,0 0 1 0 0,1-1 0 0 0,-1 1-1 0 0,1 0 1 0 0,-1 0 0 0 0,0 0-1 0 0,1-1 1 0 0,-1 1 0 0 0,1 0-1 0 0,0 0 16 0 0,-1 0 1 0 0,1 0-1 0 0,-1-1 0 0 0,1 1 0 0 0,-1 0 1 0 0,1 0-1 0 0,-1-1 0 0 0,1 1 0 0 0,-1 0 1 0 0,1-1-1 0 0,-1 1 0 0 0,0 0 0 0 0,1-1 0 0 0,-1 1 1 0 0,1-1-1 0 0,-1 1 0 0 0,1-1 0 0 0,8-10 527 0 0,-3 9-3315 0 0</inkml:trace>
</inkml:ink>
</file>

<file path=ppt/ink/ink4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37.627"/>
    </inkml:context>
    <inkml:brush xml:id="br0">
      <inkml:brushProperty name="width" value="0.05" units="cm"/>
      <inkml:brushProperty name="height" value="0.05" units="cm"/>
    </inkml:brush>
  </inkml:definitions>
  <inkml:trace contextRef="#ctx0" brushRef="#br0">1 125 20527 0 0,'0'0'2351'0'0,"1"-2"-2262"0"0,3-3-101 0 0,0 0-1 0 0,0 1 0 0 0,1 0 0 0 0,-1-1 1 0 0,1 1-1 0 0,0 1 0 0 0,1-1 0 0 0,5-2 1 0 0,13-10-34 0 0,-2-4 22 0 0,-15 13 18 0 0,0 1 1 0 0,0 0-1 0 0,0 1 0 0 0,1-1 1 0 0,0 1-1 0 0,8-4 0 0 0,-6 8 128 0 0,-6 1-100 0 0,21-1-7 0 0,-16 5-43 0 0,-2-1 16 0 0,-7-2 10 0 0,12 3-60 0 0,1 1 1 0 0,-2 1-1 0 0,1 0 0 0 0,13 10 0 0 0,14 12-10 0 0,-22-17 72 0 0,23 20 0 0 0,-30-22-2 0 0,0-2 1 0 0,21 13-1 0 0,6 4-46 0 0,5 6-5 0 0,51 28-1 0 0,-73-45 65 0 0,-20-13 6 0 0,0 0 1 0 0,0 0-1 0 0,1 1 0 0 0,-1-1 0 0 0,0 0 1 0 0,0 0-1 0 0,0 0 0 0 0,0 0 0 0 0,0 0 1 0 0,0 0-1 0 0,0 1 0 0 0,0-1 0 0 0,0 0 1 0 0,0 0-1 0 0,1 0 0 0 0,-1 0 0 0 0,0 0 1 0 0,0 0-1 0 0,0 0 0 0 0,0 0 0 0 0,0 0 1 0 0,0 0-1 0 0,1 0 0 0 0,-1 0 0 0 0,0 0 1 0 0,0 1-1 0 0,0-1 0 0 0,0 0 1 0 0,0 0-1 0 0,1 0 0 0 0,-1 0 0 0 0,0 0 1 0 0,0 0-1 0 0,0 0 0 0 0,0-1 0 0 0,0 1 1 0 0,1 0-1 0 0,-1 0 0 0 0,0 0 0 0 0,0 0 1 0 0,0 0-1 0 0,0 0 0 0 0,0 0 0 0 0,0 0 1 0 0,1 0-1 0 0,-1 0 0 0 0,0 0 0 0 0,0 0 1 0 0,0-1-1 0 0,0 1 0 0 0,0 0 0 0 0,0 0 1 0 0,0 0-1 0 0,0 0 0 0 0,0 0 1 0 0,1 0-1 0 0,-1 0 0 0 0,0-1 0 0 0,0 1 1 0 0,0 0-1 0 0,-1-7 577 0 0,-3 2-427 0 0,0 0 1 0 0,0 1 0 0 0,0 0 0 0 0,0 0-1 0 0,-1 0 1 0 0,0 0 0 0 0,0 1 0 0 0,0 0 0 0 0,-9-5-1 0 0,-15-10 145 0 0,25 16-367 0 0,0 0 1 0 0,0 0-1 0 0,0 0 0 0 0,0 1 1 0 0,-1-1-1 0 0,1 1 1 0 0,0 0-1 0 0,-1 0 0 0 0,1 1 1 0 0,-1-1-1 0 0,-6 1 1 0 0,-3 1-55 0 0,0-1-1 0 0,-22 5 1 0 0,27-3 39 0 0,0 1 1 0 0,-1-1-1 0 0,1 2 0 0 0,0-1 0 0 0,0 1 0 0 0,1 1 1 0 0,-1 0-1 0 0,1 0 0 0 0,-14 11 0 0 0,9-4-110 0 0,0 1 0 0 0,1 0-1 0 0,0 1 1 0 0,-13 20-1 0 0,-49 61-45 0 0,59-76 242 0 0,-27 27 2309 0 0,42-45-2310 0 0,1 0 0 0 0,0 0 0 0 0,0-1 0 0 0,0 1 0 0 0,0 0 0 0 0,0-1 0 0 0,0 1 0 0 0,0-1 0 0 0,0 1 0 0 0,1 0 0 0 0,15 3-219 0 0,1-1 0 0 0,-1-1-1 0 0,1 0 1 0 0,-1-1 0 0 0,33-2 0 0 0,-8 0 13 0 0,325 29 335 0 0,-331-23-146 0 0,-7-1 12 0 0,36 1 0 0 0,146-9 499 0 0,-111 2-328 0 0,10-1 353 0 0,-83 1-314 0 0,-15 2-147 0 0,1-1-1 0 0,-1 0 1 0 0,19-5-1 0 0,-29 6-51 0 0,0-1 0 0 0,1 1 0 0 0,-1-1 1 0 0,0 1-1 0 0,1 0 0 0 0,-1 0 0 0 0,1 0 0 0 0,-1 0 0 0 0,0 0 0 0 0,6 2 1745 0 0,-12-1-1609 0 0,0-1 0 0 0,0 0 0 0 0,0 1 0 0 0,-8-2-1 0 0,-11 1-41 0 0,-110 8-2698 0 0,111-7 2296 0 0,-60 0-847 0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28.076"/>
    </inkml:context>
    <inkml:brush xml:id="br0">
      <inkml:brushProperty name="width" value="0.05" units="cm"/>
      <inkml:brushProperty name="height" value="0.05" units="cm"/>
      <inkml:brushProperty name="color" value="#E71224"/>
    </inkml:brush>
  </inkml:definitions>
  <inkml:trace contextRef="#ctx0" brushRef="#br0">73 495 15288 0 0,'0'0'348'0'0,"0"0"49"0"0,0 0 20 0 0,0 0-45 0 0,0 0-225 0 0,-6-10 27 0 0,-27-43 148 0 0,28 44-101 0 0,1 1 1 0 0,-1-1 0 0 0,2-1 0 0 0,-1 1-1 0 0,1-1 1 0 0,0 1 0 0 0,1-1-1 0 0,0 0 1 0 0,1 0 0 0 0,0 0-1 0 0,1-4-221 0 0,4-63 288 0 0,11 10-288 0 0,57-30-80 0 0,-70 92 69 0 0,1 0 0 0 0,1 0-1 0 0,-1 0 1 0 0,1 1 0 0 0,0-1-1 0 0,0 1 1 0 0,0 0-1 0 0,0 0 1 0 0,1 0 0 0 0,0 1-1 0 0,0 0 1 0 0,0 0-1 0 0,0 0 1 0 0,0 0 0 0 0,3 0 11 0 0,0 1 21 0 0,-4 0-8 0 0,0 1 0 0 0,-1 0 0 0 0,1 0 0 0 0,0 0 1 0 0,-1 1-1 0 0,1-1 0 0 0,0 1 0 0 0,0 0 0 0 0,-1 0 0 0 0,1 0 0 0 0,0 0 0 0 0,0 1 0 0 0,-1 0 0 0 0,1 0 0 0 0,0 0 0 0 0,2 1-13 0 0,24 23 119 0 0,9 37-66 0 0,-27-50-53 0 0,1-1 0 0 0,0 0 0 0 0,0-1 0 0 0,1 0 0 0 0,0-1 0 0 0,11 5 0 0 0,-15-9 13 0 0,-1 1 0 0 0,0 0 0 0 0,0 1 1 0 0,0-1-1 0 0,-1 2 0 0 0,0-1 0 0 0,0 1 0 0 0,-1 1 0 0 0,6 7-13 0 0,-3 38 226 0 0,-10-44-196 0 0,-13 35 155 0 0,-3-23 50 0 0,-39 26 217 0 0,26-1-335 0 0,25-38-93 0 0,1 0-1 0 0,0 0 1 0 0,0 0-1 0 0,1 1 1 0 0,0-1-1 0 0,1 1 1 0 0,0-1-1 0 0,1 9-23 0 0,-1 54 193 0 0,-12 20 111 0 0,-8-20 328 0 0,12 20 1832 0 0,19-40-1520 0 0,0-25-481 0 0,-3-10 1031 0 0,-5-12-4796 0 0,-2-3-4255 0 0,0-2-4 0 0</inkml:trace>
</inkml:ink>
</file>

<file path=ppt/ink/ink4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40.221"/>
    </inkml:context>
    <inkml:brush xml:id="br0">
      <inkml:brushProperty name="width" value="0.05" units="cm"/>
      <inkml:brushProperty name="height" value="0.05" units="cm"/>
    </inkml:brush>
  </inkml:definitions>
  <inkml:trace contextRef="#ctx0" brushRef="#br0">1 1 12240 0 0,'0'0'6255'0'0,"6"10"-6039"0"0,0 3-95 0 0,2 1-118 0 0,-2 0 0 0 0,6 15 0 0 0,1 8-74 0 0,32 59 1 0 0,-26-57 73 0 0,14 21-3 0 0,7 15 0 0 0,-7-13 3744 0 0,-44-76-3312 0 0,-3-2-448 0 0,11 13 3 0 0,0-1 1 0 0,0 0-1 0 0,0 1 0 0 0,-3-6 0 0 0,-4-5-52 0 0,9 13 60 0 0,0 0 0 0 0,0-1-1 0 0,0 1 1 0 0,0-1 0 0 0,0 1 0 0 0,0-1 0 0 0,0 1-1 0 0,0-1 1 0 0,0-2 0 0 0,0-2-19 0 0,1 5 21 0 0,-1-1-1 0 0,1 1 0 0 0,-1 0 1 0 0,1 0-1 0 0,-1-1 0 0 0,1 1 1 0 0,-1 0-1 0 0,0 0 0 0 0,0 0 1 0 0,0-1-1 0 0,0 1 1 0 0,1 0-1 0 0,-3-1 0 0 0,0-3 71 0 0,-1-1 0 0 0,1 0 0 0 0,0 0-1 0 0,-4-12 1 0 0,3 9-9 0 0,3 7 30 0 0,-2-1-70 0 0,1 0 0 0 0,0-1 0 0 0,-1 1-1 0 0,1 0 1 0 0,1-1 0 0 0,-1 1 0 0 0,0-1 0 0 0,-1-6-1 0 0,1-1 36 0 0,0-1 1 0 0,1 0-1 0 0,0 0 0 0 0,0 1 0 0 0,2-1 0 0 0,-1 0 0 0 0,4-19 1 0 0,-2 24 30 0 0,-2 6-8 0 0,-1-41 173 0 0,1 39-206 0 0,-1-3-33 0 0,-2 1-31 0 0,2 4-83 0 0,1-11-123 0 0,0 11 231 0 0,0 0 0 0 0,0-1 0 0 0,0 1 0 0 0,0 0 0 0 0,0 0 0 0 0,0-1 0 0 0,1 1 0 0 0,-1 0 0 0 0,0 0 0 0 0,1 0-1 0 0,-1 0 1 0 0,1-1 0 0 0,0 0 0 0 0,-1 1-3 0 0,1 0 87 0 0,-1-1 0 0 0,0-5-37 0 0,0 5-144 0 0,7-14 57 0 0,16 25-432 0 0,-15-6 332 0 0,0 1 1 0 0,14 8-1 0 0,-15-7 122 0 0,1 1 0 0 0,-1 0 0 0 0,0 0-1 0 0,10 12 1 0 0,-5-5 8 0 0,-9-9 6 0 0,1 0-1 0 0,-1-1 1 0 0,0 2 0 0 0,-1-1 0 0 0,1 0 0 0 0,-1 0-1 0 0,4 10 1 0 0,4 20 64 0 0,-9-27-21 0 0,-1-5 690 0 0,1 0-513 0 0,3 7-193 0 0,-4-6-114 0 0,1-2 179 0 0,4 7-72 0 0,-1-1-46 0 0,-3-5 756 0 0,0-37-5139 0 0,1 1 3492 0 0,0 8 121 0 0,4-42-1170 0 0</inkml:trace>
</inkml:ink>
</file>

<file path=ppt/ink/ink4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40.723"/>
    </inkml:context>
    <inkml:brush xml:id="br0">
      <inkml:brushProperty name="width" value="0.05" units="cm"/>
      <inkml:brushProperty name="height" value="0.05" units="cm"/>
    </inkml:brush>
  </inkml:definitions>
  <inkml:trace contextRef="#ctx0" brushRef="#br0">6 1 19895 0 0,'0'0'1998'0'0,"0"2"-1830"0"0,-3 15-193 0 0,2-14-18 0 0,1 0 0 0 0,-1 0-1 0 0,1 0 1 0 0,-1 1 0 0 0,1-1-1 0 0,0 0 1 0 0,0 0-1 0 0,1 5 1 0 0,8 61-254 0 0,-3 1 282 0 0,-1-8 16 0 0,-4-52 6 0 0,-1 1 0 0 0,0 19 0 0 0,-1-16 36 0 0,2-12 11 0 0,3 4-56 0 0,-4-6 0 0 0,1 0-1 0 0,-1 0 1 0 0,1 1-1 0 0,-1-1 0 0 0,0 0 1 0 0,1 0-1 0 0,-1 0 1 0 0,1 0-1 0 0,-1 0 0 0 0,1 1 1 0 0,-1-1-1 0 0,1 0 1 0 0,-1 0-1 0 0,1 0 0 0 0,-1 0 1 0 0,1 0-1 0 0,-1 0 1 0 0,0-1-1 0 0,1 1 0 0 0,-1 0 1 0 0,1 0-1 0 0,-1 0 1 0 0,1-1-1 0 0,0 1-5 0 0,7-2-29 0 0,0 0 0 0 0,0 0 1 0 0,-1-1-1 0 0,1 0 0 0 0,-1 0 1 0 0,0-1-1 0 0,13-9 0 0 0,-6 4-14 0 0,4-2 42 0 0,29-24 0 0 0,2-2 449 0 0,-15 12 45 0 0,-25 18-450 0 0,1 0 0 0 0,0 0-1 0 0,0 1 1 0 0,0 1 0 0 0,19-8-1 0 0,-12 6-223 0 0</inkml:trace>
</inkml:ink>
</file>

<file path=ppt/ink/ink4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41.048"/>
    </inkml:context>
    <inkml:brush xml:id="br0">
      <inkml:brushProperty name="width" value="0.05" units="cm"/>
      <inkml:brushProperty name="height" value="0.05" units="cm"/>
    </inkml:brush>
  </inkml:definitions>
  <inkml:trace contextRef="#ctx0" brushRef="#br0">1 323 22431 0 0,'0'0'1099'0'0,"1"-1"-484"0"0,50-12 135 0 0,-43 10-783 0 0,0 0 0 0 0,0 0 0 0 0,0-1 0 0 0,0 0 0 0 0,-1 0 1 0 0,9-7-1 0 0,38-27-34 0 0,17-14 36 0 0,-42 32 34 0 0,-19 13-8 0 0,0 0 0 0 0,15-14 0 0 0,6-6-102 0 0,-8 8-270 0 0,-14 12 148 0 0,-7 6 402 0 0,1-1 1 0 0,-1 0-1 0 0,0 0 0 0 0,0 0 1 0 0,0-1-1 0 0,3-3 0 0 0,-5 5-149 0 0,1 1-1 0 0,0-1 0 0 0,-1 0 1 0 0,1 1-1 0 0,0-1 1 0 0,-1 0-1 0 0,1 1 0 0 0,0-1 1 0 0,0 1-1 0 0,-1-1 0 0 0,1 1 1 0 0,0-1-1 0 0,1 1 1 0 0,-1-1-51 0 0,0 1 1 0 0,0 0-1 0 0,0-1 1 0 0,-1 1 0 0 0,1-1-1 0 0,0 1 1 0 0,0-1-1 0 0,-1 1 1 0 0,1-1 0 0 0,0 1-1 0 0,-1-1 1 0 0,1 1-1 0 0,-1-1 1 0 0,1 0-1 0 0,0 1 1 0 0,-1-1 0 0 0,1-1-1 0 0,1-4-91 0 0,5-6 653 0 0,16-11-1649 0 0,-22 25-539 0 0,7 10-99 0 0,-1 2-22 0 0</inkml:trace>
</inkml:ink>
</file>

<file path=ppt/ink/ink4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41.405"/>
    </inkml:context>
    <inkml:brush xml:id="br0">
      <inkml:brushProperty name="width" value="0.05" units="cm"/>
      <inkml:brushProperty name="height" value="0.05" units="cm"/>
    </inkml:brush>
  </inkml:definitions>
  <inkml:trace contextRef="#ctx0" brushRef="#br0">0 277 21743 0 0,'0'0'2176'0'0,"2"0"-1989"0"0,1-1-203 0 0,-1 1-1 0 0,1-1 1 0 0,0 1 0 0 0,-1-1 0 0 0,1 0-1 0 0,0 0 1 0 0,-1 0 0 0 0,1 0 0 0 0,3-2-1 0 0,25-18-544 0 0,-8 5 381 0 0,66-50 90 0 0,-59 42 161 0 0,-15 13-4 0 0,-8 7-18 0 0,-1 0 0 0 0,-1-1 0 0 0,1 0 0 0 0,0 0 1 0 0,-1 0-1 0 0,8-11 0 0 0,-10 11 55 0 0,1 0 0 0 0,-1 0 0 0 0,9-8 0 0 0,-7 8-32 0 0,1-4-43 0 0,0-3-106 0 0,-7 9 60 0 0,1 3 7 0 0,0 0 0 0 0,0 0-1 0 0,-1-1 1 0 0,1 1 0 0 0,0 0-1 0 0,0 0 1 0 0,0 0-1 0 0,0 0 1 0 0,0-1 0 0 0,0 1-1 0 0,0 0 1 0 0,0 0 0 0 0,0 0-1 0 0,0 0 1 0 0,0-1 0 0 0,0 1-1 0 0,0 0 1 0 0,0 0 0 0 0,0 0-1 0 0,0-1 1 0 0,0 1 0 0 0,0 0-1 0 0,0 0 1 0 0,0 0-1 0 0,1 0 1 0 0,-1-1 0 0 0,0 1-1 0 0,0 0 1 0 0,0 0 0 0 0,0 0-1 0 0,0 0 1 0 0,0 0 0 0 0,0 0-1 0 0,1-1 1 0 0,-1 1 0 0 0,0-1 327 0 0,1 1-485 0 0,-1 0-1 0 0,0-1 1 0 0,0 1-1 0 0,1 0 1 0 0,-1-1-1 0 0,0 1 0 0 0,0 0 1 0 0,0-1-1 0 0,0 1 1 0 0,0 0-1 0 0,0-1 0 0 0,0 1 1 0 0,0-1-1 0 0,0 1 1 0 0,0 0-1 0 0,0-1 1 0 0,0 1-1 0 0,0 0 0 0 0,0-1 1 0 0,0 1-1 0 0,0-1 1 0 0,0 1-1 0 0,0 0 1 0 0,0-1-1 0 0,0 1 0 0 0,-1 0 1 0 0,1-1-1 0 0,0 1 1 0 0,0 0-1 0 0,0-1 0 0 0,-1 1 1 0 0,1 0-1 0 0,0 0 1 0 0,-1-1-1 0 0,-4-7-6557 0 0</inkml:trace>
</inkml:ink>
</file>

<file path=ppt/ink/ink4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41.767"/>
    </inkml:context>
    <inkml:brush xml:id="br0">
      <inkml:brushProperty name="width" value="0.05" units="cm"/>
      <inkml:brushProperty name="height" value="0.05" units="cm"/>
    </inkml:brush>
  </inkml:definitions>
  <inkml:trace contextRef="#ctx0" brushRef="#br0">6 0 19375 0 0,'0'0'1944'0'0,"0"3"-1778"0"0,-1 2-165 0 0,0 0 1 0 0,0 1 0 0 0,1-1 0 0 0,0 0-1 0 0,0 1 1 0 0,1-1 0 0 0,0 0-1 0 0,-1 1 1 0 0,4 7 0 0 0,0 8-15 0 0,14 57-131 0 0,-2-10 134 0 0,-12-46 10 0 0,1 0 0 0 0,1 0 0 0 0,15 36 0 0 0,-17-51 1 0 0,-3-5 0 0 0,0 0 0 0 0,0 0-1 0 0,0-1 1 0 0,0 1 0 0 0,0 0 0 0 0,-1 0-1 0 0,1 0 1 0 0,-1 0 0 0 0,1 0 0 0 0,-1 1-1 0 0,0-1 1 0 0,0 4 0 0 0,0-5 580 0 0,2-2-446 0 0,0-2-108 0 0,0 1-1 0 0,1-1 1 0 0,-1 1 0 0 0,0-1 0 0 0,-1 0-1 0 0,1 1 1 0 0,0-1 0 0 0,-1 0-1 0 0,2-4 1 0 0,9-34-27 0 0,-9 32-47 0 0,-1 0-1 0 0,1-1 1 0 0,7-13-1 0 0,-7 18 20 0 0,0 0 0 0 0,0 0 0 0 0,0 0 0 0 0,0 1 0 0 0,1-1 0 0 0,5-4 0 0 0,2 4-49 0 0,-5 4 49 0 0,-1 1 1 0 0,1-1-1 0 0,-1 1 1 0 0,1 1-1 0 0,-1-1 1 0 0,1 1-1 0 0,0 0 0 0 0,-1 0 1 0 0,0 0-1 0 0,1 1 1 0 0,-1 0-1 0 0,0 0 1 0 0,0 0-1 0 0,0 1 0 0 0,9 5 1 0 0,-11-6 25 0 0,0 0 0 0 0,0 1 0 0 0,0-1 0 0 0,-1 1 0 0 0,1-1 0 0 0,-1 1 0 0 0,1 0 0 0 0,-1 0 0 0 0,0 0 0 0 0,0 0 0 0 0,0 1 0 0 0,0-1 0 0 0,-1 0 0 0 0,1 1 0 0 0,-1-1 0 0 0,0 1 0 0 0,0 0 0 0 0,0-1 0 0 0,-1 1 0 0 0,1 0 0 0 0,-1-1 0 0 0,0 1 0 0 0,0 0 0 0 0,-1 6 0 0 0,-1 3 138 0 0,-2 0 0 0 0,0 0 1 0 0,0-1-1 0 0,-11 21 0 0 0,-29 44 335 0 0,34-62-296 0 0,-1 1 0 0 0,0-2 0 0 0,-1 0 0 0 0,0 0 0 0 0,-1-1 0 0 0,-1 0 0 0 0,0-1 0 0 0,-1-1-1 0 0,0-1 1 0 0,-16 10 0 0 0,28-19-43 0 0,-1 0 0 0 0,1 1-1 0 0,0-1 1 0 0,-1 0 0 0 0,1-1 0 0 0,-1 1-1 0 0,1 0 1 0 0,-1-1 0 0 0,-5 0 0 0 0,8 0-110 0 0,-1-1 0 0 0,1 1 0 0 0,0 0 0 0 0,0-1 0 0 0,-1 1 0 0 0,1-1 0 0 0,0 1 0 0 0,0-1 0 0 0,0 0 0 0 0,0 0 0 0 0,0 1 0 0 0,0-1 0 0 0,0 0 0 0 0,0 0 0 0 0,0 0 0 0 0,-1-1 0 0 0,0-1 2 0 0,-2 0-32 0 0,1 0-1 0 0,0 0 1 0 0,0-1 0 0 0,1 1-1 0 0,-1-1 1 0 0,-3-6-1 0 0,5 8-12 0 0,1 0 0 0 0,-1 0-1 0 0,1 0 1 0 0,0-1 0 0 0,-1 1-1 0 0,1 0 1 0 0,0 0 0 0 0,1-4 0 0 0,-1-7-49 0 0,1-10-1505 0 0,7-42 1 0 0,-4 42 825 0 0,9-62-1346 0 0,2 6-16 0 0</inkml:trace>
</inkml:ink>
</file>

<file path=ppt/ink/ink4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42.120"/>
    </inkml:context>
    <inkml:brush xml:id="br0">
      <inkml:brushProperty name="width" value="0.05" units="cm"/>
      <inkml:brushProperty name="height" value="0.05" units="cm"/>
    </inkml:brush>
  </inkml:definitions>
  <inkml:trace contextRef="#ctx0" brushRef="#br0">0 4 21743 0 0,'0'0'2176'0'0,"12"0"-2001"0"0,22-2-862 0 0,-22 1 545 0 0,-1 1 0 0 0,1 0 0 0 0,17 2 0 0 0,26 3 70 0 0,-48-4 79 0 0,8 2-13 0 0,1 1 0 0 0,19 7 0 0 0,-30-9 19 0 0,0 1 0 0 0,0-1-1 0 0,0 1 1 0 0,0 0 0 0 0,-1 0-1 0 0,1 1 1 0 0,-1-1-1 0 0,0 1 1 0 0,0 0 0 0 0,6 7-1 0 0,-1 0-285 0 0,-1 1-1 0 0,0 0 1 0 0,-1 0-1 0 0,0 1 1 0 0,6 16-1 0 0,-7-6-373 0 0</inkml:trace>
</inkml:ink>
</file>

<file path=ppt/ink/ink4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4:42.462"/>
    </inkml:context>
    <inkml:brush xml:id="br0">
      <inkml:brushProperty name="width" value="0.05" units="cm"/>
      <inkml:brushProperty name="height" value="0.05" units="cm"/>
    </inkml:brush>
  </inkml:definitions>
  <inkml:trace contextRef="#ctx0" brushRef="#br0">0 1 21743 0 0,'0'0'1059'0'0,"7"10"245"0"0,18 17 323 0 0,-8-12 39 0 0,-16-15-1646 0 0,0 1-1 0 0,1 0 0 0 0,-1 0 1 0 0,0 0-1 0 0,0 1 0 0 0,0-1 1 0 0,1 0-1 0 0,-1 0 1 0 0,-1 1-1 0 0,1-1 0 0 0,0 0 1 0 0,0 1-1 0 0,0-1 1 0 0,-1 1-1 0 0,1 2 0 0 0,4 5-214 0 0,-3-5-49 0 0,1-1 1 0 0,-1 1-1 0 0,0 0 1 0 0,0 0 0 0 0,-1 0-1 0 0,1 0 1 0 0,-1 1-1 0 0,0-1 1 0 0,0 0-1 0 0,-1 1 1 0 0,1-1-1 0 0,-1 0 1 0 0,0 1-1 0 0,0 6 1 0 0,-1-6-88 0 0,0 1 0 0 0,0-1 0 0 0,-4 10 0 0 0,5-13 248 0 0</inkml:trace>
</inkml:ink>
</file>

<file path=ppt/ink/ink4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0.772"/>
    </inkml:context>
    <inkml:brush xml:id="br0">
      <inkml:brushProperty name="width" value="0.05" units="cm"/>
      <inkml:brushProperty name="height" value="0.05" units="cm"/>
    </inkml:brush>
  </inkml:definitions>
  <inkml:trace contextRef="#ctx0" brushRef="#br0">0 132 17479 0 0,'0'0'1750'0'0,"7"0"-1700"0"0,15 2-389 0 0,-17-1 285 0 0,0 0 0 0 0,0-1 0 0 0,-1 1 0 0 0,1-1 0 0 0,6-1-1 0 0,62-9-166 0 0,-36 6 175 0 0,-1-2 0 0 0,55-16-1 0 0,15-9 334 0 0,-85 26-241 0 0,-1 1 1 0 0,1 2-1 0 0,28-1 0 0 0,98-3-46 0 0,-91 8 1 0 0,-22-1 7 0 0,47-4-1 0 0,41-15 249 0 0,104-7 434 0 0,-182 25-419 0 0,0 2 1 0 0,1 1 0 0 0,65 15-1 0 0,-43-7-177 0 0,-9-5 16 0 0,95-2-1 0 0,-106-5-30 0 0,82-4 833 0 0,82 2 808 0 0,-207 3-1563 0 0,0 0 0 0 0,0 1 0 0 0,0-1 0 0 0,0 1 0 0 0,0 0 0 0 0,0 0 0 0 0,4 3 0 0 0,-6-4 861 0 0,-5 1-2017 0 0,-10 3 364 0 0,-3 0-5 0 0</inkml:trace>
</inkml:ink>
</file>

<file path=ppt/ink/ink4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1.671"/>
    </inkml:context>
    <inkml:brush xml:id="br0">
      <inkml:brushProperty name="width" value="0.05" units="cm"/>
      <inkml:brushProperty name="height" value="0.05" units="cm"/>
    </inkml:brush>
  </inkml:definitions>
  <inkml:trace contextRef="#ctx0" brushRef="#br0">621 100 20647 0 0,'0'0'996'0'0,"-10"-6"252"0"0,3 2-1216 0 0,-4-2 84 0 0,0 0 0 0 0,1-1 0 0 0,0 0-1 0 0,-15-15 1 0 0,22 19-35 0 0,-2-1-46 0 0,0 0 0 0 0,0 0 0 0 0,0 1 1 0 0,0-1-1 0 0,-1 1 0 0 0,1 0 0 0 0,-1 1 0 0 0,0-1 0 0 0,0 1 0 0 0,-7-2 0 0 0,5 3 31 0 0,1 0-1 0 0,-1 1 1 0 0,0 0 0 0 0,0 0 0 0 0,1 0 0 0 0,-1 1-1 0 0,-14 3 1 0 0,-6 2-104 0 0,2 2-1 0 0,-1 0 0 0 0,1 2 0 0 0,-30 15 1 0 0,41-16-32 0 0,1-1 0 0 0,-1 2 0 0 0,2 0 0 0 0,-1 1-1 0 0,1 0 1 0 0,1 1 0 0 0,0 0 0 0 0,-12 17 0 0 0,19-23 70 0 0,-1 2 0 0 0,0 1 0 0 0,0-1 0 0 0,1 1 0 0 0,-8 17 0 0 0,-23 82 3 0 0,31-89-12 0 0,1 0-1 0 0,1 0 1 0 0,-2 38 0 0 0,5-29-88 0 0,-1-15-72 0 0,1 1 1 0 0,3 25 0 0 0,-2-35 145 0 0,0 0 0 0 0,0 0 0 0 0,0 0 0 0 0,1 0-1 0 0,-1 0 1 0 0,1 0 0 0 0,0 0 0 0 0,0-1 0 0 0,0 1 0 0 0,1-1 0 0 0,-1 1 0 0 0,1-1-1 0 0,4 4 1 0 0,-2-3 32 0 0,-1 0-1 0 0,1 0 0 0 0,0-1 0 0 0,0 0 0 0 0,0 0 1 0 0,1 0-1 0 0,-1 0 0 0 0,1-1 0 0 0,-1 0 0 0 0,1 0 1 0 0,0-1-1 0 0,10 2 0 0 0,31 8 142 0 0,21 2 1 0 0,-50-10-110 0 0,4 0 41 0 0,27 1-1 0 0,-21-3 16 0 0,0 2 1 0 0,37 8-1 0 0,14 3 343 0 0,-58-11-440 0 0,-1 1 0 0 0,28 10 0 0 0,-38-13-130 0 0,0-1 7 0 0,-9 0 268 0 0,0 0-68 0 0,2 0-280 0 0</inkml:trace>
</inkml:ink>
</file>

<file path=ppt/ink/ink4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2.566"/>
    </inkml:context>
    <inkml:brush xml:id="br0">
      <inkml:brushProperty name="width" value="0.05" units="cm"/>
      <inkml:brushProperty name="height" value="0.05" units="cm"/>
    </inkml:brush>
  </inkml:definitions>
  <inkml:trace contextRef="#ctx0" brushRef="#br0">251 0 16208 0 0,'0'0'2089'0'0,"-1"2"-1769"0"0,-8 3 69 0 0,1 0 0 0 0,-1 0-1 0 0,1-1 1 0 0,-1 0 0 0 0,-12 3 0 0 0,6 2-220 0 0,7-3-161 0 0,-4 1-28 0 0,0-1 0 0 0,-22 9 0 0 0,28-13 1 0 0,0 1-1 0 0,1-1 1 0 0,0 1 0 0 0,0 0-1 0 0,0 1 1 0 0,0-1-1 0 0,0 1 1 0 0,0 0-1 0 0,1 0 1 0 0,0 0-1 0 0,0 1 1 0 0,0 0-1 0 0,0-1 1 0 0,1 1-1 0 0,0 0 1 0 0,0 1 0 0 0,-4 10-1 0 0,2-3-24 0 0,1-1 0 0 0,0 1 0 0 0,1 0 1 0 0,1 1-1 0 0,0-1 0 0 0,0 27 0 0 0,2-27-1 0 0,1 0-1 0 0,0 0 1 0 0,1 0 0 0 0,5 21-1 0 0,-5-29 37 0 0,-1 0-1 0 0,1 1 0 0 0,1-1 0 0 0,-1 0 1 0 0,1 0-1 0 0,0-1 0 0 0,0 1 1 0 0,0-1-1 0 0,1 1 0 0 0,-1-1 1 0 0,1 0-1 0 0,0 0 0 0 0,5 3 0 0 0,3 3 3 0 0,17 17 0 0 0,-29-27 7 0 0,2 1 0 0 0,-1 0 0 0 0,1 0 0 0 0,-1 0 0 0 0,1-1 0 0 0,0 1 0 0 0,-1 0 0 0 0,1-1 0 0 0,0 0 1 0 0,-1 1-1 0 0,1-1 0 0 0,0 0 0 0 0,-1 0 0 0 0,1 0 0 0 0,0 0 0 0 0,1 0 0 0 0,1 0 109 0 0,-2-1-86 0 0,-1 1 0 0 0,1 0 0 0 0,-1 0 0 0 0,1-1 0 0 0,-1 1 0 0 0,1-1 0 0 0,-1 1 0 0 0,0-1 0 0 0,1 0 0 0 0,-1 0 0 0 0,0 0 0 0 0,1 1 0 0 0,-1-1 0 0 0,1-1-1 0 0,15-17 262 0 0,-17 19-272 0 0,4-6 131 0 0,0-1-1 0 0,0 1 0 0 0,-1-1 0 0 0,0 0 1 0 0,0 0-1 0 0,-1 0 0 0 0,0 0 0 0 0,0-1 1 0 0,0 1-1 0 0,0-10 0 0 0,3-14 77 0 0,9-75 261 0 0,-13 87-468 0 0,-1 17 1360 0 0,0 5-1318 0 0,4 12-41 0 0,2 11-16 0 0,7 7-197 0 0,-9-21-8 0 0,11 23 0 0 0,-14-33 155 0 0,3 6 96 0 0,1-1 0 0 0,-1 1 1 0 0,7 6-1 0 0,5 1-116 0 0,-14-13-54 0 0,3 6 21 0 0,-1-1-12 0 0,-3-5-376 0 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6:28.358"/>
    </inkml:context>
    <inkml:brush xml:id="br0">
      <inkml:brushProperty name="width" value="0.05" units="cm"/>
      <inkml:brushProperty name="height" value="0.05" units="cm"/>
      <inkml:brushProperty name="color" value="#E71224"/>
    </inkml:brush>
  </inkml:definitions>
  <inkml:trace contextRef="#ctx0" brushRef="#br0">1 1 25599 0 0,'0'0'587'0'0,"0"0"78"0"0,0 0 36 0 0,0 0-85 0 0,1 1-401 0 0,11 10-302 0 0,5-4-430 0 0,-13-5-3891 0 0,-4-2 2572 0 0</inkml:trace>
</inkml:ink>
</file>

<file path=ppt/ink/ink4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3.157"/>
    </inkml:context>
    <inkml:brush xml:id="br0">
      <inkml:brushProperty name="width" value="0.05" units="cm"/>
      <inkml:brushProperty name="height" value="0.05" units="cm"/>
    </inkml:brush>
  </inkml:definitions>
  <inkml:trace contextRef="#ctx0" brushRef="#br0">1 0 18895 0 0,'0'0'1287'0'0,"6"10"-2087"0"0,-4-7 765 0 0,3 4-79 0 0,8 5 11 0 0,-8-6 83 0 0,0 1-1 0 0,-1-1 1 0 0,0 1-1 0 0,0 0 0 0 0,0 1 1 0 0,-1-1-1 0 0,4 11 1 0 0,11 57-51 0 0,-15-61 79 0 0,24 122 360 0 0,-23-109-168 0 0,2 51 0 0 0,-4-69 4344 0 0,-9-12-4737 0 0,4 1 243 0 0,1 1 1 0 0,0-1-1 0 0,-1 1 0 0 0,1-1 1 0 0,0 0-1 0 0,0 0 0 0 0,0 0 1 0 0,0 0-1 0 0,0 0 1 0 0,0 0-1 0 0,1-1 0 0 0,-1 1 1 0 0,1 0-1 0 0,-1-1 0 0 0,0-3 1 0 0,-3-6-87 0 0,1 0 0 0 0,-3-14 0 0 0,3 9 91 0 0,0 2-92 0 0,0-1 0 0 0,1 1 0 0 0,1 0 0 0 0,1-1 0 0 0,0 0 0 0 0,1 1 0 0 0,0-1 0 0 0,2 0-1 0 0,-1 1 1 0 0,5-16 0 0 0,-5 29 37 0 0,-1 1 0 0 0,1-1 0 0 0,0 1 0 0 0,-1-1 0 0 0,1 1 0 0 0,0-1 0 0 0,0 1 0 0 0,0-1 0 0 0,0 1 0 0 0,0 0 0 0 0,2-1 0 0 0,1-2 0 0 0,1 0 0 0 0,0 0 0 0 0,10-4 0 0 0,-10 5-24 0 0,0 1-1 0 0,1 1 1 0 0,-1-1-1 0 0,0 1 1 0 0,1 0-1 0 0,-1 0 1 0 0,10 0-1 0 0,8-1-45 0 0,-8 0 220 0 0,27 0 1 0 0,-40 2-98 0 0,4 0 379 0 0,1 5-416 0 0,1 1-16 0 0,-5-5 0 0 0,7 1 0 0 0,-9-2 0 0 0,-1 0 0 0 0,0 0 0 0 0,1 0 0 0 0,-1 0 0 0 0,1 0 0 0 0,-1 0 0 0 0,1 0 0 0 0,-1 1 0 0 0,0-1 0 0 0,1 0 0 0 0,-1 0 0 0 0,1 0 0 0 0,-1 0 0 0 0,0 1 0 0 0,1-1 0 0 0,-1 0 0 0 0,1 0 0 0 0,-1 1 0 0 0,0-1 0 0 0,1 0 0 0 0,-1 0 0 0 0,0 1 0 0 0,0-1 0 0 0,1 0 0 0 0,-1 2 0 0 0,2 0 0 0 0,3-1-428 0 0,17 5 103 0 0,-5-7-7132 0 0,-3 1 260 0 0</inkml:trace>
</inkml:ink>
</file>

<file path=ppt/ink/ink4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3.761"/>
    </inkml:context>
    <inkml:brush xml:id="br0">
      <inkml:brushProperty name="width" value="0.05" units="cm"/>
      <inkml:brushProperty name="height" value="0.05" units="cm"/>
    </inkml:brush>
  </inkml:definitions>
  <inkml:trace contextRef="#ctx0" brushRef="#br0">69 182 15824 0 0,'0'0'919'0'0,"0"1"-753"0"0,2 2-176 0 0,0-1 1 0 0,0 0-1 0 0,0 0 1 0 0,0 0-1 0 0,0 0 1 0 0,1 0-1 0 0,-1 0 1 0 0,1-1-1 0 0,-1 1 1 0 0,1-1-1 0 0,-1 0 1 0 0,1 0-1 0 0,0 0 1 0 0,2 1-1 0 0,10 2 19 0 0,22 3-1 0 0,-17-3 112 0 0,-5-3 219 0 0,1 0 0 0 0,-1 0 0 0 0,19-2-1 0 0,1-1 283 0 0,-27 2-438 0 0,-1-1 0 0 0,1 1 0 0 0,-1-2 0 0 0,1 1 0 0 0,-1-1 0 0 0,0-1 0 0 0,9-3 0 0 0,-13 5-116 0 0,0 0 1 0 0,0-1 0 0 0,1 0-1 0 0,-2 1 1 0 0,1-1-1 0 0,0 0 1 0 0,0 0 0 0 0,-1-1-1 0 0,1 1 1 0 0,-1-1-1 0 0,1 1 1 0 0,-1-1-1 0 0,0 0 1 0 0,0 1 0 0 0,-1-1-1 0 0,1 0 1 0 0,2-6-1 0 0,-3 6-19 0 0,-1-1 0 0 0,0 1-1 0 0,0 0 1 0 0,1-1-1 0 0,-2 1 1 0 0,1 0 0 0 0,0-1-1 0 0,-1 1 1 0 0,0 0 0 0 0,1 0-1 0 0,-1-1 1 0 0,-1 1-1 0 0,1 0 1 0 0,-3-5 0 0 0,-2-3 134 0 0,-1-1 0 0 0,-10-11 0 0 0,14 20-149 0 0,0-2 25 0 0,-1 1-1 0 0,0 0 1 0 0,-1 0 0 0 0,1 0 0 0 0,-1 0 0 0 0,0 1 0 0 0,0-1 0 0 0,0 1 0 0 0,-6-3 0 0 0,1 2 59 0 0,0 1 0 0 0,0-1 0 0 0,-1 1 0 0 0,-12-1 0 0 0,18 3-151 0 0,-1 1 0 0 0,1 1 0 0 0,-1-1 1 0 0,1 1-1 0 0,0 0 0 0 0,-1 0 0 0 0,1 0 1 0 0,0 1-1 0 0,-7 2 0 0 0,-13 4 26 0 0,14-5 8 0 0,1 1 0 0 0,-17 8 0 0 0,8-3 0 0 0,11-4 0 0 0,-1 0 0 0 0,1 1 0 0 0,0 0 0 0 0,0 0 0 0 0,1 1 0 0 0,-14 14 0 0 0,18-17 36 0 0,-1 0 0 0 0,1 1-1 0 0,0-1 1 0 0,0 1 0 0 0,0-1-1 0 0,-3 11 1 0 0,5-13-35 0 0,0 1-1 0 0,0 0 0 0 0,0 0 0 0 0,1 0 1 0 0,-1 0-1 0 0,1-1 0 0 0,0 1 1 0 0,0 0-1 0 0,0 0 0 0 0,0 0 1 0 0,1 0-1 0 0,-1 0 0 0 0,1 0 1 0 0,1 4-1 0 0,-1-4-41 0 0,1 3 24 0 0,0-1-1 0 0,0 1 0 0 0,0-1 0 0 0,1 0 0 0 0,-1 0 0 0 0,1 0 0 0 0,0 0 1 0 0,1 0-1 0 0,-1 0 0 0 0,1-1 0 0 0,8 8 0 0 0,7 3 266 0 0,-2 1 0 0 0,20 22 0 0 0,-31-32-177 0 0,0 0 0 0 0,0 0-1 0 0,0-1 1 0 0,1 0 0 0 0,0 0-1 0 0,0-1 1 0 0,1 0 0 0 0,-1 0-1 0 0,1 0 1 0 0,11 3 0 0 0,-5-3 64 0 0,0-1 1 0 0,0 0 0 0 0,0-1 0 0 0,1-1-1 0 0,15 0 1 0 0,-27-1-2 0 0,0-3-124 0 0,-2 3-99 0 0</inkml:trace>
</inkml:ink>
</file>

<file path=ppt/ink/ink4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4.211"/>
    </inkml:context>
    <inkml:brush xml:id="br0">
      <inkml:brushProperty name="width" value="0.05" units="cm"/>
      <inkml:brushProperty name="height" value="0.05" units="cm"/>
    </inkml:brush>
  </inkml:definitions>
  <inkml:trace contextRef="#ctx0" brushRef="#br0">1 0 21855 0 0,'0'0'1275'0'0,"0"2"-1063"0"0,7 119-807 0 0,-5-103 535 0 0,23 145-388 0 0,-7-62 350 0 0,55 347 300 0 0,-67-408-202 0 0,31 155 0 0 0,-27-166 0 0 0,-9-18 11 0 0,-1-8-59 0 0</inkml:trace>
</inkml:ink>
</file>

<file path=ppt/ink/ink4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5.064"/>
    </inkml:context>
    <inkml:brush xml:id="br0">
      <inkml:brushProperty name="width" value="0.05" units="cm"/>
      <inkml:brushProperty name="height" value="0.05" units="cm"/>
    </inkml:brush>
  </inkml:definitions>
  <inkml:trace contextRef="#ctx0" brushRef="#br0">0 137 21279 0 0,'0'0'2138'0'0,"1"2"-1960"0"0,1 1-176 0 0,1-1-1 0 0,-1 1 0 0 0,1 0 0 0 0,-1-1 0 0 0,1 1 1 0 0,0-1-1 0 0,0 0 0 0 0,0 0 0 0 0,0 0 0 0 0,1 0 1 0 0,-1-1-1 0 0,0 1 0 0 0,1-1 0 0 0,-1 0 1 0 0,1 0-1 0 0,-1 0 0 0 0,7 1 0 0 0,8 0-2 0 0,1-1 0 0 0,24 0 0 0 0,-27-1 2 0 0,0-1 68 0 0,0-1 0 0 0,0 0 0 0 0,0-1 0 0 0,-1-1 0 0 0,16-6 1 0 0,2 1-5 0 0,34-6 0 0 0,-44 11-9 0 0,-1-1 0 0 0,39-15-1 0 0,49-15-87 0 0,-35 10-280 0 0,-36 14 16 0 0,-29 8 237 0 0,0 0 0 0 0,17-7 0 0 0,-25 9-28 0 0,-1 1-547 0 0,2 0 618 0 0,-2 0 338 0 0,-1-1-255 0 0,0-11-68 0 0,0 11 239 0 0,-2 2-162 0 0,-20 6 463 0 0,19-6-603 0 0,2 1-383 0 0,-3 0 398 0 0,1 2 0 0 0,0-1 0 0 0,1 0 0 0 0,-1 1 0 0 0,1-1 0 0 0,-5 8 0 0 0,7-9 29 0 0,-1-1 0 0 0,1 1-1 0 0,-1 0 1 0 0,1 0 0 0 0,0 0 0 0 0,0 0-1 0 0,0 0 1 0 0,0 0 0 0 0,0 3-1 0 0,1 6-15 0 0,0 3 3 0 0,1 0 1 0 0,0-1 0 0 0,1 0 0 0 0,0 0 0 0 0,1 0 0 0 0,0 0 0 0 0,1 0-1 0 0,13 22 1 0 0,-17-32 34 0 0,-1-3-2 0 0,0 1 1 0 0,0-1 0 0 0,0 1-1 0 0,1 0 1 0 0,-1-1 0 0 0,0 1-1 0 0,0-1 1 0 0,1 1 0 0 0,-1-1 0 0 0,1 1-1 0 0,-1-1 1 0 0,0 1 0 0 0,1-1-1 0 0,-1 1 1 0 0,1-1 0 0 0,-1 1-1 0 0,1-1 1 0 0,-1 1 0 0 0,1-1 0 0 0,-1 0-1 0 0,1 0 1 0 0,-1 1 0 0 0,1-1-1 0 0,1 1 1 0 0,-1 0 27 0 0,1-1 1 0 0,0 1-1 0 0,0 0 1 0 0,-1 0-1 0 0,1-1 0 0 0,0 1 1 0 0,0-1-1 0 0,0 0 1 0 0,0 1-1 0 0,-1-1 1 0 0,1 0-1 0 0,0 0 0 0 0,0 0 1 0 0,0 0-1 0 0,0 0 1 0 0,0-1-1 0 0,0 1 0 0 0,-1-1 1 0 0,1 1-1 0 0,0-1 1 0 0,0 0-1 0 0,0 1 1 0 0,-1-1-1 0 0,1 0 0 0 0,0 0 1 0 0,-1 0-1 0 0,1 0 1 0 0,-1-1-1 0 0,0 1 0 0 0,1 0 1 0 0,1-3-1 0 0,1 0 97 0 0,-1 0 0 0 0,-1-1-1 0 0,1 1 1 0 0,-1-1 0 0 0,1 1-1 0 0,-1-1 1 0 0,0 0 0 0 0,-1 1-1 0 0,1-1 1 0 0,-1 0 0 0 0,1-7-1 0 0,3-14 484 0 0,-4 12-618 0 0,1 11-25 0 0,0 2-6 0 0,-2-1-74 0 0,0 1-12 0 0,0-5 34 0 0,0 4 386 0 0,3 3-327 0 0,-1-1 1 0 0,1 0-1 0 0,-1 1 0 0 0,0-1 0 0 0,1 1 0 0 0,-1 0 0 0 0,0-1 1 0 0,1 1-1 0 0,-1 0 0 0 0,0 0 0 0 0,0 1 0 0 0,0-1 1 0 0,0 0-1 0 0,3 4 0 0 0,2 1-405 0 0,-1 1 0 0 0,10 12 0 0 0,7 8 426 0 0,10 7 802 0 0,-32-33-791 0 0,12 10 62 0 0,-9-9-104 0 0,-2-2-62 0 0,4-6-2559 0 0,4-3-5225 0 0</inkml:trace>
</inkml:ink>
</file>

<file path=ppt/ink/ink4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5.436"/>
    </inkml:context>
    <inkml:brush xml:id="br0">
      <inkml:brushProperty name="width" value="0.05" units="cm"/>
      <inkml:brushProperty name="height" value="0.05" units="cm"/>
    </inkml:brush>
  </inkml:definitions>
  <inkml:trace contextRef="#ctx0" brushRef="#br0">1 1 18399 0 0,'0'0'1968'0'0,"6"44"-4307"0"0,-1-10 2289 0 0,-2-17 37 0 0,7 25 1 0 0,-2-8 154 0 0,19 89 585 0 0,-3-21-55 0 0,2 10 73 0 0,4 27-25 0 0,-8-44-688 0 0,6 35-32 0 0,-16-100 372 0 0,-6-20-491 0 0,-4-10-551 0 0,-1-5-613 0 0,0-21 294 0 0,3-10-10 0 0</inkml:trace>
</inkml:ink>
</file>

<file path=ppt/ink/ink4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5.869"/>
    </inkml:context>
    <inkml:brush xml:id="br0">
      <inkml:brushProperty name="width" value="0.05" units="cm"/>
      <inkml:brushProperty name="height" value="0.05" units="cm"/>
    </inkml:brush>
  </inkml:definitions>
  <inkml:trace contextRef="#ctx0" brushRef="#br0">550 0 18575 0 0,'0'0'1410'0'0,"0"3"-961"0"0,-12 16-271 0 0,-1 2-157 0 0,10-13 58 0 0,-1-1 1 0 0,0 1-1 0 0,0-1 1 0 0,-1 1-1 0 0,-9 10 1 0 0,-32 31 114 0 0,-1 0-115 0 0,-72 87-270 0 0,93-109 375 0 0,-2-2 1 0 0,-55 40-1 0 0,46-39 170 0 0,15-11 220 0 0,-25 15 0 0 0,21-13-190 0 0,20-11-384 0 0,2 3 0 0 0,4-7 0 0 0,1 0 0 0 0,-1-1 0 0 0,0 1 0 0 0,1 0 0 0 0,0 0 0 0 0,-1-1 0 0 0,1 1 0 0 0,0-1 0 0 0,0 1 0 0 0,0 0 0 0 0,0-1 0 0 0,0 0 0 0 0,0 1 0 0 0,0-1 0 0 0,0 0 0 0 0,1 1 0 0 0,-1-1 0 0 0,1 0 0 0 0,-1 0 0 0 0,3 2 0 0 0,4 1 0 0 0,1 1 0 0 0,14 4 0 0 0,7 4-9 0 0,1-3 1 0 0,60 14-1 0 0,-79-22-10 0 0,154 20-736 0 0,-126-18 800 0 0,15 0 62 0 0,8-4 408 0 0</inkml:trace>
</inkml:ink>
</file>

<file path=ppt/ink/ink4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6.322"/>
    </inkml:context>
    <inkml:brush xml:id="br0">
      <inkml:brushProperty name="width" value="0.05" units="cm"/>
      <inkml:brushProperty name="height" value="0.05" units="cm"/>
    </inkml:brush>
  </inkml:definitions>
  <inkml:trace contextRef="#ctx0" brushRef="#br0">1 273 17447 0 0,'0'0'1750'0'0,"1"0"-1604"0"0,6 3-118 0 0,0 0-1 0 0,0-1 0 0 0,0 0 0 0 0,0-1 0 0 0,9 2 0 0 0,42 1 530 0 0,-37-2-367 0 0,15-1 400 0 0,0-1 0 0 0,66-8 0 0 0,-94 6-543 0 0,0 0 0 0 0,0-1-1 0 0,0 0 1 0 0,8-4 0 0 0,12-5 399 0 0,-25 11-373 0 0,0-1 0 0 0,0 1 0 0 0,0-1 0 0 0,0 0 0 0 0,0 0 0 0 0,-1 0 0 0 0,1-1 0 0 0,0 1 0 0 0,-1-1 0 0 0,0 1 0 0 0,0-1 0 0 0,0 0-1 0 0,0 0 1 0 0,0 0 0 0 0,0 0 0 0 0,-1 0 0 0 0,1 0 0 0 0,-1-1 0 0 0,0 1 0 0 0,0 0 0 0 0,0-1 0 0 0,0 1 0 0 0,-1-1 0 0 0,0 1 0 0 0,1-1 0 0 0,-2-3 0 0 0,1-1-64 0 0,-1 1 1 0 0,-1-1-1 0 0,1 1 1 0 0,-1 0-1 0 0,-1-1 1 0 0,1 1 0 0 0,-1 0-1 0 0,0 0 1 0 0,-1 1-1 0 0,-5-9 1 0 0,-3-6-125 0 0,9 15-38 0 0,-1 0 0 0 0,0 0 1 0 0,0 1-1 0 0,-1-1 0 0 0,0 1 0 0 0,-5-4 0 0 0,7 6-2 0 0,0 0 0 0 0,0 0 0 0 0,-1 1 0 0 0,1 0 0 0 0,-1 0 0 0 0,0 0 0 0 0,1 0 1 0 0,-1 0-1 0 0,0 1 0 0 0,-8-3 0 0 0,6 4 5 0 0,4-1 93 0 0,-1 1 1 0 0,0-1-1 0 0,0 1 1 0 0,0 0-1 0 0,0 0 1 0 0,0 0-1 0 0,0 1 0 0 0,1-1 1 0 0,-1 1-1 0 0,0-1 1 0 0,0 1-1 0 0,0 0 1 0 0,1 0-1 0 0,-4 2 0 0 0,-17 5-150 0 0,20-7 213 0 0,1 0 0 0 0,-1 0-1 0 0,1 1 1 0 0,0-1 0 0 0,0 1-1 0 0,-1-1 1 0 0,1 1 0 0 0,0 0-1 0 0,1 0 1 0 0,-1 0 0 0 0,0 0-1 0 0,0 0 1 0 0,1 0 0 0 0,-2 3-1 0 0,-11 12 56 0 0,14-17-58 0 0,0 1 0 0 0,-1-1 1 0 0,1 1-1 0 0,0-1 1 0 0,-1 1-1 0 0,1-1 0 0 0,0 1 1 0 0,0 0-1 0 0,0-1 0 0 0,-1 1 1 0 0,1 0-1 0 0,0-1 0 0 0,0 1 1 0 0,0 0-1 0 0,0-1 1 0 0,0 1-1 0 0,0 0 0 0 0,1 0 1 0 0,-1 3-2 0 0,-2 6-2 0 0,1 1-1 0 0,0-1 0 0 0,1 19 1 0 0,1-24 19 0 0,0 0 0 0 0,0 0 1 0 0,0 0-1 0 0,0 0 0 0 0,1-1 1 0 0,0 1-1 0 0,0 0 0 0 0,0-1 1 0 0,5 9-1 0 0,5 5 102 0 0,-8-11 19 0 0,1 0 0 0 0,0 0 0 0 0,0 0 0 0 0,0-1 0 0 0,1 0 0 0 0,0 0 0 0 0,0 0 0 0 0,13 9 0 0 0,-7-8-82 0 0,0 0-1 0 0,1 0 1 0 0,-1-1 0 0 0,1-1-1 0 0,1 0 1 0 0,-1-1-1 0 0,1 0 1 0 0,-1-1-1 0 0,1 0 1 0 0,0-1-1 0 0,15 0 1 0 0,-11-3-655 0 0,0-1-1 0 0,-1 0 1 0 0,0-1 0 0 0,1-1-1 0 0,-1-1 1 0 0,26-10 0 0 0,-17 6-6332 0 0</inkml:trace>
</inkml:ink>
</file>

<file path=ppt/ink/ink4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6.829"/>
    </inkml:context>
    <inkml:brush xml:id="br0">
      <inkml:brushProperty name="width" value="0.05" units="cm"/>
      <inkml:brushProperty name="height" value="0.05" units="cm"/>
    </inkml:brush>
  </inkml:definitions>
  <inkml:trace contextRef="#ctx0" brushRef="#br0">1 10 22055 0 0,'0'0'2214'0'0,"1"2"-2025"0"0,3 13-181 0 0,0 0 1 0 0,3 25-1 0 0,4 19-72 0 0,15 57-109 0 0,-10-41 60 0 0,-1 13 70 0 0,-16-83 68 0 0,1-4-23 0 0,0 1 0 0 0,0-1-1 0 0,0 0 1 0 0,-1 0 0 0 0,1 0 0 0 0,0 0 0 0 0,0 0-1 0 0,1 0 1 0 0,-1 1 0 0 0,0-1 0 0 0,0 0-1 0 0,1 0 1 0 0,-1 0 0 0 0,0 0 0 0 0,2 2-1 0 0,0 3 117 0 0,-1-9 140 0 0,-1-12 118 0 0,-4-24-494 0 0,1-1 0 0 0,2 1 0 0 0,1-1 0 0 0,3 1 0 0 0,1 0 0 0 0,2-1 0 0 0,11-40 0 0 0,-15 72 134 0 0,1 0 0 0 0,-1 1 0 0 0,1-1 0 0 0,1 1 0 0 0,-1-1 0 0 0,7-7 0 0 0,-9 14-13 0 0,-1-1-1 0 0,1 1 1 0 0,0 0 0 0 0,0 0-1 0 0,1 0 1 0 0,-1 0-1 0 0,0 0 1 0 0,0 0-1 0 0,0 1 1 0 0,1-1 0 0 0,-1 0-1 0 0,0 1 1 0 0,1-1-1 0 0,-1 0 1 0 0,0 1-1 0 0,1 0 1 0 0,-1-1 0 0 0,1 1-1 0 0,-1 0 1 0 0,1 0-1 0 0,-1 0 1 0 0,1 0-1 0 0,1 0 1 0 0,0 0-1 0 0,65 4 166 0 0,-66-5-160 0 0,0 1-1 0 0,0 0 1 0 0,-1 0 0 0 0,1 0-1 0 0,0 0 1 0 0,0 0-1 0 0,0 1 1 0 0,-1-1-1 0 0,1 1 1 0 0,3 0 0 0 0,1 1 4 0 0,85 14 79 0 0,-78-12-211 0 0,-5-1-649 0 0,-1-2-4838 0 0</inkml:trace>
</inkml:ink>
</file>

<file path=ppt/ink/ink4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7.250"/>
    </inkml:context>
    <inkml:brush xml:id="br0">
      <inkml:brushProperty name="width" value="0.05" units="cm"/>
      <inkml:brushProperty name="height" value="0.05" units="cm"/>
    </inkml:brush>
  </inkml:definitions>
  <inkml:trace contextRef="#ctx0" brushRef="#br0">44 239 8688 0 0,'0'0'505'0'0,"-2"-1"-413"0"0,-2-3 126 0 0,0 1 1 0 0,1-1-1 0 0,-1 1 1 0 0,1-1-1 0 0,0 0 1 0 0,0 0-1 0 0,1-1 1 0 0,-1 1-1 0 0,1 0 1 0 0,0-1-1 0 0,-3-7 0 0 0,4 8 16 0 0,0 1-1 0 0,1-1 1 0 0,-1 0-1 0 0,1 0 1 0 0,0 1-1 0 0,0-1 1 0 0,0 0-1 0 0,0 0 1 0 0,1 0-1 0 0,-1 1 1 0 0,1-1-1 0 0,0 0 1 0 0,0 1-1 0 0,1-1 1 0 0,-1 0-1 0 0,4-4 1 0 0,-1 0 128 0 0,0 1 1 0 0,0-1-1 0 0,1 2 1 0 0,0-1-1 0 0,0 0 1 0 0,1 1 0 0 0,0 0-1 0 0,0 0 1 0 0,0 1-1 0 0,1-1 1 0 0,0 2-1 0 0,0-1 1 0 0,0 1 0 0 0,1 0-1 0 0,-1 0 1 0 0,1 1-1 0 0,10-3 1 0 0,-5 2-205 0 0,1 2 1 0 0,-1-1-1 0 0,1 2 0 0 0,0 0 1 0 0,-1 1-1 0 0,25 2 0 0 0,-17 0 19 0 0,0 2 0 0 0,0 0 0 0 0,33 13 0 0 0,-41-13-122 0 0,-1 2 0 0 0,1 0 0 0 0,-1 0 0 0 0,-1 1 0 0 0,1 0 0 0 0,10 10 0 0 0,-15-11-11 0 0,-1 0-1 0 0,1 1 0 0 0,-1 0 0 0 0,0 0 0 0 0,0 0 0 0 0,-1 1 1 0 0,0 0-1 0 0,-1 0 0 0 0,7 16 0 0 0,-3-3 12 0 0,-2 0-1 0 0,-1 1 1 0 0,0 0-1 0 0,-2 0 1 0 0,0 0-1 0 0,-2 38 1 0 0,-1-9-3263 0 0,0-28-4905 0 0</inkml:trace>
</inkml:ink>
</file>

<file path=ppt/ink/ink4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15:17.589"/>
    </inkml:context>
    <inkml:brush xml:id="br0">
      <inkml:brushProperty name="width" value="0.05" units="cm"/>
      <inkml:brushProperty name="height" value="0.05" units="cm"/>
    </inkml:brush>
  </inkml:definitions>
  <inkml:trace contextRef="#ctx0" brushRef="#br0">1 1 28967 0 0,'0'0'852'0'0,"0"2"-20"0"0,10 24-558 0 0,-7-15-247 0 0,1 0 0 0 0,0 0 1 0 0,1 0-1 0 0,0 0 0 0 0,1-1 0 0 0,0 0 1 0 0,9 10-1 0 0,-1-4 52 0 0,0-1 0 0 0,32 26-1 0 0,-38-36-502 0 0,-1 1 1 0 0,1-1-1 0 0,1 0 0 0 0,-1-1 0 0 0,1 0 0 0 0,-1 0 0 0 0,1-1 0 0 0,17 4 1 0 0,-15-6-6444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4:41.536"/>
    </inkml:context>
    <inkml:brush xml:id="br0">
      <inkml:brushProperty name="width" value="0.05" units="cm"/>
      <inkml:brushProperty name="height" value="0.05" units="cm"/>
      <inkml:brushProperty name="color" value="#E71224"/>
    </inkml:brush>
  </inkml:definitions>
  <inkml:trace contextRef="#ctx0" brushRef="#br0">251 747 11024 0 0,'0'0'248'0'0,"-6"-4"709"0"0,-20-15 166 0 0,25 18-758 0 0,0 0-144 0 0,-8-19 230 0 0,4-2 64 0 0,34-21-455 0 0,-14 27-112 0 0,2-3 10 0 0,1 0 0 0 0,0 2 0 0 0,2 0 0 0 0,0 1 0 0 0,0 1 0 0 0,2 1 0 0 0,0 1 0 0 0,12-5 42 0 0,150-66-170 0 0,-36 23-34 0 0,-103 35 186 0 0,1 1-1 0 0,1 3 0 0 0,1 2 1 0 0,32-8 18 0 0,153-34-54 0 0,-67 30-10 0 0,37-2 109 0 0,-106 22-36 0 0,320-42-20 0 0,-328 46 46 0 0,0 4 1 0 0,0 4 0 0 0,49 8-36 0 0,157 50 280 0 0,-91 10 288 0 0,-42 0-568 0 0,-106-46 0 0 0,81 83 0 0 0,-17-4 168 0 0,-83-46 416 0 0,-12 1-424 0 0,-16-24-160 0 0,-5-11 0 0 0,-18 35 10 0 0,6-40 97 0 0,-2 2-32 0 0,-18 20-11 0 0,-29 20 124 0 0,41-41 79 0 0,-12 1-253 0 0,4 3-28 0 0,-70 54 669 0 0,74-63-544 0 0,-1-1 0 0 0,0 0 0 0 0,-1-2 0 0 0,0 0 0 0 0,0-1 0 0 0,-12 1-111 0 0,-48 19-201 0 0,-36 23 417 0 0,15-9-294 0 0,-3-16-254 0 0,31-25 622 0 0,22 3-18 0 0,-81-1 75 0 0,31 7-278 0 0,-41 5-58 0 0,-60-17 266 0 0,-43-9 201 0 0,106 4-412 0 0,58 2-66 0 0,-50-4 0 0 0,-51-16 255 0 0,-39-9 410 0 0,160 27-665 0 0,-65-19 0 0 0,13-8 0 0 0,7 1 12 0 0,-10 2 216 0 0,27-18 60 0 0,0 6-60 0 0,-36 1-168 0 0,28 8-154 0 0,19 5-1286 0 0,70 21-783 0 0,8 7 905 0 0</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25.294"/>
    </inkml:context>
    <inkml:brush xml:id="br0">
      <inkml:brushProperty name="width" value="0.05" units="cm"/>
      <inkml:brushProperty name="height" value="0.05" units="cm"/>
      <inkml:brushProperty name="color" value="#E71224"/>
    </inkml:brush>
  </inkml:definitions>
  <inkml:trace contextRef="#ctx0" brushRef="#br0">94 1403 8320 0 0,'-1'-1'190'0'0,"-7"-4"29"0"0,0 0 0 0 0,0-1 0 0 0,1 0 1 0 0,0 0-1 0 0,0-1 0 0 0,0 0 0 0 0,1 0 0 0 0,0-1 0 0 0,1 1 0 0 0,0-1 0 0 0,-4-8-219 0 0,0-31 528 0 0,14-37 344 0 0,18-50-360 0 0,-19 109-483 0 0,2 1 0 0 0,1 0 0 0 0,1 0 0 0 0,0 0 0 0 0,2 1 0 0 0,1 1 0 0 0,1-1 0 0 0,7-8-29 0 0,-8 17 82 0 0,2 0 0 0 0,0 0 0 0 0,0 1 0 0 0,1 1 0 0 0,1 0 0 0 0,0 1 0 0 0,0 1 0 0 0,1 0 0 0 0,1 1 0 0 0,1 0-82 0 0,7-2 29 0 0,0 2 0 0 0,0 0 0 0 0,1 2 1 0 0,0 0-1 0 0,24-2-29 0 0,55-14 58 0 0,76-23-170 0 0,-106 28-387 0 0,215-58 1248 0 0,-123 42-735 0 0,76-24-370 0 0,-130 24 928 0 0,120-25-572 0 0,-137 30 0 0 0,33 2 200 0 0,198-31-167 0 0,-136 11 190 0 0,-116 24-250 0 0,0 3 0 0 0,2 4 1 0 0,31-1 26 0 0,24-2 80 0 0,0 5 0 0 0,71 4-80 0 0,-9 2 29 0 0,54 4-474 0 0,-72-4 445 0 0,123 16 10 0 0,-147 5 185 0 0,119 12-316 0 0,-140-9 319 0 0,-17-3-136 0 0,101 25-62 0 0,77 43 126 0 0,-238-68-94 0 0,-1 3-1 0 0,0 3 1 0 0,19 10-32 0 0,22 32 720 0 0,-6-13-677 0 0,29 11-331 0 0,149 42 757 0 0,-129-29-401 0 0,-70-30 284 0 0,24 26 60 0 0,-40-21-90 0 0,-7 8 401 0 0,-21-19-427 0 0,-22-1 981 0 0,-34 42 1350 0 0,-7 3-1942 0 0,-30 4-226 0 0,-17 1-150 0 0,52-53-53 0 0,-42 25 0 0 0,-13-16-424 0 0,8-24 408 0 0,-70-9 548 0 0,122-7-669 0 0,1 0 0 0 0,-1 2-1 0 0,0 1 1 0 0,-18 5-119 0 0,-70 28-483 0 0,-52 9 501 0 0,12-23 22 0 0,63-11 114 0 0,-3 5-154 0 0,34-6 162 0 0,-2-15 62 0 0,-224-4 342 0 0,147-12-566 0 0,40 12 0 0 0,-164 8 176 0 0,81-14-96 0 0,76 2 88 0 0,-84 8-240 0 0,-62 8-136 0 0,-49-1 96 0 0,121 2 280 0 0,-59 13-8 0 0,158-10-106 0 0,3 5-44 0 0,-32 0-10 0 0,-162 0 83 0 0,168-18 338 0 0,-30 0-309 0 0,70 8-324 0 0,-192-22 264 0 0,75-16-57 0 0,145 25 28 0 0,0 3 1 0 0,0 1-1 0 0,-1 2 1 0 0,1 2-1 0 0,-7 1-23 0 0,-190 19 0 0 0,142-5 0 0 0,-24 0 0 0 0,-125 15 0 0 0,85-24 11 0 0,57-8 42 0 0,-55-12 11 0 0,83 3-64 0 0,32-3-217 0 0,22 8-1627 0 0,10 2 745 0 0</inkml:trace>
</inkml:ink>
</file>

<file path=ppt/ink/ink5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12.148"/>
    </inkml:context>
    <inkml:brush xml:id="br0">
      <inkml:brushProperty name="width" value="0.05" units="cm"/>
      <inkml:brushProperty name="height" value="0.05" units="cm"/>
    </inkml:brush>
  </inkml:definitions>
  <inkml:trace contextRef="#ctx0" brushRef="#br0">3421 7420 18575 0 0,'-16'5'279'0'0,"0"-1"0"0"0,-1-1 0 0 0,-30 3 0 0 0,17-2 15 0 0,-209 14 328 0 0,84-21 84 0 0,145 2-625 0 0,-56-6 368 0 0,1-3 1 0 0,-72-20-1 0 0,95 20-368 0 0,-28-7 228 0 0,0-3 0 0 0,2-3 0 0 0,-87-42 0 0 0,-60-56-14 0 0,139 75-222 0 0,-31-20 85 0 0,2-6 1 0 0,-96-85-1 0 0,-24-23 0 0 0,125 102-123 0 0,51 37 6 0 0,2-2 1 0 0,-75-89-1 0 0,-63-113 147 0 0,184 244-188 0 0,-205-327 170 0 0,80 112-387 0 0,-17-32 67 0 0,102 168 149 0 0,-37-99-1 0 0,31 53 166 0 0,-42-187 0 0 0,69 217-100 0 0,-8-115 0 0 0,22 90-129 0 0,6 0 0 0 0,4 0-1 0 0,6 0 1 0 0,5 1 0 0 0,35-131-1 0 0,-20 147 81 0 0,62-144 0 0 0,65-88 387 0 0,232-367-248 0 0,-230 481-284 0 0,14 11 133 0 0,-27 34-6 0 0,-87 104 3 0 0,77-73 0 0 0,69-34-1 0 0,-97 89 24 0 0,174-139 279 0 0,20 30-210 0 0,26 29-89 0 0,-225 125-18 0 0,139-42 1 0 0,124-13-305 0 0,3 27 568 0 0,8 38-334 0 0,-267 33 7 0 0,155 17 0 0 0,-92 8 49 0 0,305 79 1 0 0,-405-78-191 0 0,95 44 1 0 0,64 46 219 0 0,-212-103 28 0 0,361 206 143 0 0,85 110-457 0 0,-374-252 423 0 0,138 143 0 0 0,54 111-25 0 0,-2 56 188 0 0,-224-294-221 0 0,80 171 0 0 0,14 108 16 0 0,31 210-96 0 0,-44 11 0 0 0,-117-487 0 0 0,38 193 0 0 0,-17 2 0 0 0,-22-26-3 0 0,-19-188 11 0 0,-9 106-1 0 0,-16-3 86 0 0,-62 243 0 0 0,-102 166 559 0 0,158-526-615 0 0,-4-2 0 0 0,-2-1 0 0 0,-3-2 0 0 0,-3-1 0 0 0,-3-3 0 0 0,-93 102 1 0 0,127-152-44 0 0,-225 230 43 0 0,179-191 65 0 0,-2-2-1 0 0,-2-3 0 0 0,-2-2 1 0 0,-72 36-1 0 0,-334 142 699 0 0,110-100-380 0 0,309-106-377 0 0,9-3-8 0 0,-186 49 163 0 0,-330 42 447 0 0,259-63-305 0 0,200-28-237 0 0,-763 78 177 0 0,332-62-920 0 0,331-37-531 0 0,148 3 315 0 0,2-1 1 0 0,-53-16 0 0 0,10-8-408 0 0</inkml:trace>
</inkml:ink>
</file>

<file path=ppt/ink/ink5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3.331"/>
    </inkml:context>
    <inkml:brush xml:id="br0">
      <inkml:brushProperty name="width" value="0.05" units="cm"/>
      <inkml:brushProperty name="height" value="0.05" units="cm"/>
    </inkml:brush>
  </inkml:definitions>
  <inkml:trace contextRef="#ctx0" brushRef="#br0">31 421 17103 0 0,'-2'0'388'0'0,"-18"0"522"0"0,16-1-496 0 0,1-2-252 0 0,2 2 148 0 0,1 0-306 0 0,0 0-1 0 0,0 0 0 0 0,1 0 0 0 0,-1 0 0 0 0,0 1 0 0 0,1-1 0 0 0,-1 0 0 0 0,1 0 1 0 0,-1 0-1 0 0,1 1 0 0 0,0-1 0 0 0,-1 0 0 0 0,1 0 0 0 0,0 1 0 0 0,-1-1 0 0 0,1 0 1 0 0,0 1-1 0 0,0-1 0 0 0,0 1 0 0 0,1-1 0 0 0,22-10-203 0 0,-19 9 160 0 0,188-71-497 0 0,6 17 376 0 0,-3 4 96 0 0,-144 37 54 0 0,106-43-45 0 0,-117 41 52 0 0,74-33 4 0 0,-87 35 35 0 0,-18 9 3 0 0,1 1 0 0 0,16-7 1 0 0,-15 8 7 0 0,-8 2-43 0 0,0 1 0 0 0,0-1 0 0 0,0 1 0 0 0,0 0 0 0 0,0 0 0 0 0,7 0-1 0 0,-1 0-867 0 0,0-4-3388 0 0,0-4-1500 0 0</inkml:trace>
</inkml:ink>
</file>

<file path=ppt/ink/ink5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3.685"/>
    </inkml:context>
    <inkml:brush xml:id="br0">
      <inkml:brushProperty name="width" value="0.05" units="cm"/>
      <inkml:brushProperty name="height" value="0.05" units="cm"/>
    </inkml:brush>
  </inkml:definitions>
  <inkml:trace contextRef="#ctx0" brushRef="#br0">299 0 18023 0 0,'0'0'1804'0'0,"-2"2"-1649"0"0,-15 9-137 0 0,14-6-26 0 0,0-1-6 0 0,-2 4-51 0 0,-1-1 0 0 0,1 1 0 0 0,1 0 0 0 0,-1 1 0 0 0,1-1 0 0 0,1 1 0 0 0,0-1 0 0 0,0 1 0 0 0,-3 18 0 0 0,-3 7-37 0 0,-17 67-143 0 0,-14 128 0 0 0,28-145 175 0 0,-29 259-282 0 0,19-141 221 0 0,-47 368 115 0 0,58-420-92 0 0,11-145-117 0 0,1 0 0 0 0,-1 0 0 0 0,1 0 0 0 0,0 0-1 0 0,0 0 1 0 0,0 0 0 0 0,1 0 0 0 0,0 0 0 0 0,0 0-1 0 0,3 6 1 0 0,1-1-645 0 0</inkml:trace>
</inkml:ink>
</file>

<file path=ppt/ink/ink5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4.026"/>
    </inkml:context>
    <inkml:brush xml:id="br0">
      <inkml:brushProperty name="width" value="0.05" units="cm"/>
      <inkml:brushProperty name="height" value="0.05" units="cm"/>
    </inkml:brush>
  </inkml:definitions>
  <inkml:trace contextRef="#ctx0" brushRef="#br0">27 1 20127 0 0,'-2'2'463'0'0,"0"1"-361"0"0,-1 0-1 0 0,1 1 1 0 0,-1-1-1 0 0,1 0 1 0 0,0 1-1 0 0,0 0 1 0 0,1-1 0 0 0,-1 1-1 0 0,1 0 1 0 0,0 0-1 0 0,0 0 1 0 0,0 0-1 0 0,0 0 1 0 0,1 0 0 0 0,0 0-1 0 0,0 5 1 0 0,1 40-145 0 0,13 80 1 0 0,21 48-190 0 0,-18-97 263 0 0,5 23-4 0 0,68 194 0 0 0,-58-215-99 0 0,56 135-326 0 0,-67-171 307 0 0,-6-10-177 0 0,2-1-1 0 0,32 49 0 0 0,47 39-838 0 0,-46-60 47 0 0,-20-30-729 0 0,-2-3-4341 0 0</inkml:trace>
</inkml:ink>
</file>

<file path=ppt/ink/ink5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4.552"/>
    </inkml:context>
    <inkml:brush xml:id="br0">
      <inkml:brushProperty name="width" value="0.05" units="cm"/>
      <inkml:brushProperty name="height" value="0.05" units="cm"/>
    </inkml:brush>
  </inkml:definitions>
  <inkml:trace contextRef="#ctx0" brushRef="#br0">1 52 18487 0 0,'0'0'1991'0'0,"11"3"-2370"0"0,1-4 374 0 0,-1-1-1 0 0,0 0 1 0 0,0-1-1 0 0,0 0 0 0 0,0-1 1 0 0,0 0-1 0 0,11-7 1 0 0,3 0-148 0 0,-18 8 137 0 0,16-7 157 0 0,-21 10 133 0 0,-1 0-341 0 0,6 2-13 0 0,-4 1 24 0 0,-3-2 55 0 0,1-1 0 0 0,-1 1 1 0 0,0 0-1 0 0,0 0 0 0 0,1-1 0 0 0,-1 1 0 0 0,0 0 0 0 0,1-1 1 0 0,-1 1-1 0 0,1 0 0 0 0,-1-1 0 0 0,1 1 0 0 0,0-1 0 0 0,-1 1 0 0 0,1-1 1 0 0,1 2-1 0 0,3 17 68 0 0,0 2-67 0 0,8 41-73 0 0,-10-48 42 0 0,0-1 0 0 0,1 0 0 0 0,1 0 1 0 0,0-1-1 0 0,12 23 0 0 0,-12-25-1 0 0,52 95-150 0 0,23 47-10 0 0,11 78 50 0 0,-31-73 80 0 0,-24-62 50 0 0,14 33 0 0 0,101 298 259 0 0,-84-230-442 0 0,-35-99 131 0 0,-22-70 100 0 0,-8-22 0 0 0,0-1 1 0 0,0 1 0 0 0,-1 0 0 0 0,0 0 0 0 0,2 9-1 0 0,-3-13 7 0 0,-3-2-1723 0 0,-16-9 821 0 0,-7-10-4 0 0</inkml:trace>
</inkml:ink>
</file>

<file path=ppt/ink/ink5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4.924"/>
    </inkml:context>
    <inkml:brush xml:id="br0">
      <inkml:brushProperty name="width" value="0.05" units="cm"/>
      <inkml:brushProperty name="height" value="0.05" units="cm"/>
    </inkml:brush>
  </inkml:definitions>
  <inkml:trace contextRef="#ctx0" brushRef="#br0">0 317 19087 0 0,'0'0'1919'0'0,"7"0"-1742"0"0,234-75-1233 0 0,-67 2 1056 0 0,-124 53 56 0 0,0-1 0 0 0,62-38 0 0 0,-36 8-2133 0 0,-67 42 84 0 0,-2 1-4000 0 0</inkml:trace>
</inkml:ink>
</file>

<file path=ppt/ink/ink5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5.265"/>
    </inkml:context>
    <inkml:brush xml:id="br0">
      <inkml:brushProperty name="width" value="0.05" units="cm"/>
      <inkml:brushProperty name="height" value="0.05" units="cm"/>
    </inkml:brush>
  </inkml:definitions>
  <inkml:trace contextRef="#ctx0" brushRef="#br0">1 0 19231 0 0,'0'0'1936'0'0,"0"3"-1777"0"0,0 7-180 0 0,2 0 0 0 0,-1 0 0 0 0,1 1 0 0 0,1-1-1 0 0,5 15 1 0 0,25 51-195 0 0,76 131-57 0 0,52 80 122 0 0,-146-265 116 0 0,26 38 94 0 0,-34-52-170 0 0,-1-1 1 0 0,1 0-1 0 0,0 0 1 0 0,1 0-1 0 0,8 6 0 0 0,4-4-1461 0 0,-19-8 1443 0 0,0-1 0 0 0,-1 0 0 0 0,1 0 0 0 0,0 0 1 0 0,0 0-1 0 0,0 0 0 0 0,-1 0 0 0 0,1 0 0 0 0,0 0 0 0 0,0 0 1 0 0,-1 0-1 0 0,1 0 0 0 0,0 0 0 0 0,0-1 0 0 0,-1 1 0 0 0,1 0 0 0 0,0 0 1 0 0,0-1-1 0 0,-1 1 0 0 0,1-1 0 0 0,0 1 0 0 0,-1 0 0 0 0,1-1 1 0 0,-1 0-1 0 0,2 0 0 0 0,4-12-1556 0 0</inkml:trace>
</inkml:ink>
</file>

<file path=ppt/ink/ink5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5.619"/>
    </inkml:context>
    <inkml:brush xml:id="br0">
      <inkml:brushProperty name="width" value="0.05" units="cm"/>
      <inkml:brushProperty name="height" value="0.05" units="cm"/>
    </inkml:brush>
  </inkml:definitions>
  <inkml:trace contextRef="#ctx0" brushRef="#br0">0 0 18311 0 0,'0'0'1835'0'0,"1"2"-1679"0"0,1 2-160 0 0,0 0 1 0 0,-1 0-1 0 0,0 0 0 0 0,2 8 1 0 0,4 14-50 0 0,84 268-227 0 0,-57-178-146 0 0,-25-88-54 0 0,18 38 1 0 0,-10-28-16 0 0</inkml:trace>
</inkml:ink>
</file>

<file path=ppt/ink/ink5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6.099"/>
    </inkml:context>
    <inkml:brush xml:id="br0">
      <inkml:brushProperty name="width" value="0.05" units="cm"/>
      <inkml:brushProperty name="height" value="0.05" units="cm"/>
    </inkml:brush>
  </inkml:definitions>
  <inkml:trace contextRef="#ctx0" brushRef="#br0">73 1 18511 0 0,'0'0'1859'0'0,"-1"1"-1703"0"0,-1 3-154 0 0,0 0 1 0 0,0 1-1 0 0,1-1 1 0 0,-1 1-1 0 0,1-1 0 0 0,0 1 1 0 0,0 7-1 0 0,-1 37-4 0 0,2-44 2 0 0,-12 290-176 0 0,2-110 144 0 0,0 31 32 0 0,-2-24-4 0 0,4-69 62 0 0,2 124 92 0 0,6-245-86 0 0,1 0 12 0 0,-1 0-72 0 0,1 0-1 0 0,0 0 1 0 0,-1 0-1 0 0,1-1 1 0 0,0 1-1 0 0,0 0 1 0 0,0-1-1 0 0,0 1 0 0 0,0 0 1 0 0,0-1-1 0 0,1 1 1 0 0,-1-1-1 0 0,0 0 1 0 0,1 1-1 0 0,-1-1 1 0 0,1 0-1 0 0,-1 0 1 0 0,1 0-1 0 0,0 0 0 0 0,-1 0 1 0 0,1 0-1 0 0,0-1 1 0 0,0 1-1 0 0,0-1 1 0 0,0 1-1 0 0,0-1 1 0 0,-1 1-1 0 0,1-1 1 0 0,0 0-1 0 0,0 0 0 0 0,0 0 1 0 0,0 0-1 0 0,0 0 1 0 0,0-1-1 0 0,0 1 1 0 0,0 0-1 0 0,0-1 1 0 0,2-1-1 0 0,46-11-327 0 0,33-11 73 0 0,-55 15 215 0 0,33-6 1 0 0,-35 10 6 0 0,47-17 1 0 0,-57 16 28 0 0,0 1 0 0 0,0 1 0 0 0,33-3 0 0 0,-40 5 0 0 0,-3 2-2 0 0,1 0 0 0 0,-1 0 0 0 0,0 0 0 0 0,1 1 0 0 0,-1 0 0 0 0,0 0 0 0 0,0 1 0 0 0,0 0 0 0 0,0 0 0 0 0,0 0 0 0 0,0 1 0 0 0,0 0 0 0 0,-1 0 0 0 0,0 0 0 0 0,1 1 0 0 0,-1-1-1 0 0,0 1 1 0 0,-1 1 0 0 0,1-1 0 0 0,-1 1 0 0 0,0-1 0 0 0,0 1 0 0 0,5 8 0 0 0,8 18 105 0 0,-10-18-49 0 0,0-1 0 0 0,9 27 0 0 0,-4 5 2 0 0,-2 0 0 0 0,-2 0 0 0 0,-2 0 0 0 0,-2 1 0 0 0,-1 54 0 0 0,-3-52 32 0 0,-2 0 0 0 0,-1 0 0 0 0,-14 60 0 0 0,15-98-51 0 0,0 0 0 0 0,-1-1 0 0 0,0 1 0 0 0,-1-1-1 0 0,0 0 1 0 0,0 0 0 0 0,-6 8 0 0 0,7-12 18 0 0,1-1 1 0 0,-1 1 0 0 0,0-1-1 0 0,0 0 1 0 0,-1 0-1 0 0,1 0 1 0 0,-1-1 0 0 0,1 1-1 0 0,-1-1 1 0 0,0 0 0 0 0,0 0-1 0 0,0 0 1 0 0,0 0-1 0 0,0-1 1 0 0,0 0 0 0 0,-7 2-1 0 0,1-2 31 0 0,1 0 0 0 0,0 0-1 0 0,0-1 1 0 0,-1-1-1 0 0,1 1 1 0 0,0-1 0 0 0,0-1-1 0 0,0 0 1 0 0,-14-4-1 0 0,11 2-17 0 0,0-1-1 0 0,0 0 1 0 0,0 0-1 0 0,1-2 0 0 0,0 1 1 0 0,-13-11-1 0 0,-13-6-117 0 0,25 16 9 0 0,1-1 1 0 0,-12-8-1 0 0,21 13 25 0 0,0 0 0 0 0,0 0 1 0 0,-1 0-1 0 0,2 0 0 0 0,-1 0 0 0 0,0 0 0 0 0,1 0 0 0 0,-1 0 0 0 0,1-1 0 0 0,0 1 0 0 0,-1-4 0 0 0,-5-13-38 0 0,6 17 41 0 0,0 1-1 0 0,0 0 1 0 0,1 0 0 0 0,-1 0-1 0 0,1-1 1 0 0,-1 1 0 0 0,1 0 0 0 0,0 0-1 0 0,0-1 1 0 0,0-3 0 0 0,0 2 8 0 0,0 3 5 0 0,0 0 0 0 0,0 0 0 0 0,0 1 0 0 0,0-1 0 0 0,0 0 0 0 0,0 0 0 0 0,0 0 0 0 0,0 0 0 0 0,1 1 0 0 0,-1-1 0 0 0,0 0 0 0 0,0 0 0 0 0,1 1 0 0 0,-1-1 0 0 0,1 0 0 0 0,-1 0 0 0 0,1 1 0 0 0,-1-1 0 0 0,1 0 0 0 0,-1 1 0 0 0,1-1 0 0 0,-1 1 0 0 0,1-1 0 0 0,0 1 0 0 0,-1-1 0 0 0,1 1 0 0 0,0-1 0 0 0,0 1 0 0 0,-1 0 0 0 0,1-1 0 0 0,0 1 0 0 0,1 0 0 0 0,-1-1 0 0 0,36-10 0 0 0,-32 9-11 0 0,0 1-1 0 0,0 0 1 0 0,0 0 0 0 0,0 1-1 0 0,1 0 1 0 0,-1 0-1 0 0,0 0 1 0 0,0 0-1 0 0,0 1 1 0 0,0 0 0 0 0,0 0-1 0 0,0 0 1 0 0,8 4-1 0 0,10 1-22 0 0,-7-2 19 0 0,-1 1 0 0 0,1 0 0 0 0,-1 1 0 0 0,27 16 0 0 0,54 40-27 0 0,-36-21 41 0 0,-4-2 1 0 0,-34-22 0 0 0,26 14 0 0 0,-29-20-9 0 0,53 28 306 0 0,106 79-1 0 0,-120-72 112 0 0,2 1 235 0 0,-58-45-544 0 0,3 0 301 0 0,-10-9-574 0 0</inkml:trace>
</inkml:ink>
</file>

<file path=ppt/ink/ink5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6.830"/>
    </inkml:context>
    <inkml:brush xml:id="br0">
      <inkml:brushProperty name="width" value="0.05" units="cm"/>
      <inkml:brushProperty name="height" value="0.05" units="cm"/>
    </inkml:brush>
  </inkml:definitions>
  <inkml:trace contextRef="#ctx0" brushRef="#br0">299 1 19199 0 0,'0'0'1119'0'0,"0"2"-923"0"0,0 9-272 0 0,-4 211-660 0 0,0-162 644 0 0,-21 103 1 0 0,16-117 72 0 0,-26 97-52 0 0,26-113 46 0 0,2-5-33 0 0,0 0-1 0 0,-2-1 1 0 0,-1 0-1 0 0,-23 40 0 0 0,22-48 22 0 0,-5 10 39 0 0,-40 45-1 0 0,9-19 561 0 0,31-35 158 0 0,15-16-440 0 0,5-1-46 0 0,40 0-554 0 0,61-9 0 0 0,-65 3 195 0 0,71-21 0 0 0,-50 7 419 0 0,-1-3-1 0 0,93-50 0 0 0,-48 21 192 0 0,-68 35-231 0 0,51-31-1 0 0,-85 46-235 0 0,0 1 0 0 0,-1 0-1 0 0,1-1 1 0 0,0 1 0 0 0,1 0-1 0 0,2-1 1 0 0,-3 2 6 0 0,0-1-1 0 0,0 0 0 0 0,0 0 1 0 0,0-1-1 0 0,0 1 1 0 0,3-3-1 0 0,13-4 138 0 0,0-1 14 0 0,-4 8-1580 0 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31.426"/>
    </inkml:context>
    <inkml:brush xml:id="br0">
      <inkml:brushProperty name="width" value="0.05" units="cm"/>
      <inkml:brushProperty name="height" value="0.05" units="cm"/>
      <inkml:brushProperty name="color" value="#E71224"/>
    </inkml:brush>
  </inkml:definitions>
  <inkml:trace contextRef="#ctx0" brushRef="#br0">35 364 6360 0 0,'0'0'141'0'0,"0"0"23"0"0,0 0 12 0 0,-2 0-24 0 0,-4 4-109 0 0,-5-12 33 0 0,9 5-30 0 0,1 1 0 0 0,-1-1 1 0 0,0 1-1 0 0,1-1 0 0 0,0 0 1 0 0,0 0-1 0 0,-1 0 0 0 0,2 0 1 0 0,-1 0-1 0 0,0 0 0 0 0,0 0 0 0 0,1 0 1 0 0,0 0-1 0 0,0 0 0 0 0,0 0 1 0 0,0 0-1 0 0,0 0 0 0 0,0 0 1 0 0,1 0-1 0 0,0 0 0 0 0,0-2-46 0 0,1-18 12 0 0,8-75 154 0 0,16 26 81 0 0,-7 35-251 0 0,-7 21-27 0 0,-10 13 146 0 0,1-1 0 0 0,-1 1 1 0 0,0 0-1 0 0,1 0 0 0 0,0 0 0 0 0,0 1 0 0 0,0-1 0 0 0,0 0 0 0 0,0 1 0 0 0,0 0 0 0 0,0 0 0 0 0,1 0 0 0 0,-1 0 0 0 0,1 1 0 0 0,0-1-115 0 0,14-5 528 0 0,1 6-470 0 0,36 1 422 0 0,-17 12-134 0 0,-36-10-240 0 0,1 0 1 0 0,-1 0-1 0 0,0 0 0 0 0,1 0 1 0 0,-1 1-1 0 0,0-1 1 0 0,0 0-1 0 0,0 1 1 0 0,-1 0-1 0 0,1-1 1 0 0,-1 1-1 0 0,1 0 1 0 0,-1 0-1 0 0,0 0 1 0 0,0-1-1 0 0,0 1 1 0 0,-1 1-1 0 0,1-1 0 0 0,-1 0 1 0 0,1 0-1 0 0,-1 0 1 0 0,0 0-1 0 0,0 0 1 0 0,0 0-1 0 0,-1 0 1 0 0,0 3-107 0 0,1 3 144 0 0,-5 34 14 0 0,-9 68 101 0 0,13-6 125 0 0,6-65 659 0 0,-4-16-839 0 0,-1-21-4295 0 0,0-3-1270 0 0</inkml:trace>
</inkml:ink>
</file>

<file path=ppt/ink/ink5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7.714"/>
    </inkml:context>
    <inkml:brush xml:id="br0">
      <inkml:brushProperty name="width" value="0.05" units="cm"/>
      <inkml:brushProperty name="height" value="0.05" units="cm"/>
    </inkml:brush>
  </inkml:definitions>
  <inkml:trace contextRef="#ctx0" brushRef="#br0">1 300 19839 0 0,'0'0'1991'0'0,"1"0"-1824"0"0,5 0-259 0 0,-1-1 0 0 0,0 0 1 0 0,0 0-1 0 0,0-1 0 0 0,0 0 0 0 0,0 1 1 0 0,0-2-1 0 0,-1 1 0 0 0,1 0 1 0 0,6-6-1 0 0,27-12 63 0 0,88-42 525 0 0,-59 27 134 0 0,49-17-433 0 0,31-12-72 0 0,-67 35-50 0 0,-67 23-37 0 0,-12 5-26 0 0,1 0 0 0 0,0 0 1 0 0,0 0-1 0 0,-1 0 0 0 0,1 0 1 0 0,0 1-1 0 0,0-1 0 0 0,0 1 1 0 0,0-1-1 0 0,0 1 0 0 0,0 0 0 0 0,0 0 1 0 0,0 0-1 0 0,0 0 0 0 0,3 0 1213 0 0,-5 15-755 0 0,0-8-554 0 0,-1 0 0 0 0,0 0-1 0 0,-1 0 1 0 0,0 0-1 0 0,0 0 1 0 0,-6 12 0 0 0,-2 9-156 0 0,-35 92-265 0 0,17-50 438 0 0,-24 51 485 0 0,50-115-429 0 0,0 0-1 0 0,0 0 0 0 0,-1 0 1 0 0,0-1-1 0 0,0 1 0 0 0,0-1 1 0 0,-1 0-1 0 0,0 0 1 0 0,0 0-1 0 0,-8 7 0 0 0,6-7-29 0 0,3-2 32 0 0,0 0-1 0 0,0 0 0 0 0,0 0 1 0 0,1 0-1 0 0,-1 1 0 0 0,1-1 1 0 0,0 1-1 0 0,-3 7 0 0 0,-3 1 32 0 0,6-10 270 0 0,0-1-102 0 0,-2 2-47 0 0,-7 7 262 0 0,11-5-339 0 0,7-2-205 0 0,6-2 24 0 0,0 0 0 0 0,0-1 0 0 0,0 0-1 0 0,0-1 1 0 0,0-1 0 0 0,14-3 0 0 0,13-1 369 0 0,8-1-232 0 0,-27 4-22 0 0,1 0 0 0 0,-1 1 0 0 0,41 3-1 0 0,-31 2 1 0 0,-11-2 0 0 0,34 8 0 0 0,-39-5 0 0 0,8 1 0 0 0,31 12 0 0 0,-49-15 0 0 0,1 1 0 0 0,0-1 0 0 0,-1 1 0 0 0,0 0 0 0 0,1 1 0 0 0,-2-1 0 0 0,1 1 0 0 0,0 0 0 0 0,-1 0 0 0 0,7 8 0 0 0,-9-9 74 0 0,0-1-1 0 0,-1 1 1 0 0,0-1-1 0 0,1 1 0 0 0,-1-1 1 0 0,0 1-1 0 0,0 0 1 0 0,-1 0-1 0 0,1-1 1 0 0,-1 1-1 0 0,1 0 0 0 0,-1 0 1 0 0,0 0-1 0 0,0 0 1 0 0,0 0-1 0 0,0 0 1 0 0,0-1-1 0 0,-1 1 0 0 0,0 0 1 0 0,1 0-1 0 0,-1 0 1 0 0,0-1-1 0 0,0 1 0 0 0,0 0 1 0 0,-1-1-1 0 0,1 1 1 0 0,-3 2-1 0 0,-3 5-73 0 0,4-5 0 0 0,0-1 0 0 0,0 0 0 0 0,-1 0 0 0 0,1 0 0 0 0,-1 0 0 0 0,0 0 0 0 0,-8 5 0 0 0,6-5 255 0 0,0-1 1 0 0,-1 1-1 0 0,1-1 0 0 0,-12 4 0 0 0,15-6-132 0 0,-1 0-1 0 0,1 0 0 0 0,0-1 1 0 0,-1 1-1 0 0,1-1 0 0 0,0 0 0 0 0,-1 0 1 0 0,1 0-1 0 0,-1 0 0 0 0,1-1 1 0 0,-7-1-1 0 0,-18-7 496 0 0,12 5-183 0 0,-1-2 0 0 0,1 0-1 0 0,-27-15 1 0 0,30 14-355 0 0,1 1 0 0 0,-1 0 0 0 0,0 1-1 0 0,-1 0 1 0 0,-16-3 0 0 0,5-2-283 0 0,-1 1 138 0 0,19 9 68 0 0,-22-9 38 0 0,27 9-120 0 0,1-4-2929 0 0,1 4 2862 0 0,1-1 0 0 0,-1 1 0 0 0,0-1 0 0 0,0 0 1 0 0,0 1-1 0 0,0-1 0 0 0,0 1 0 0 0,0 0 0 0 0,1-1 1 0 0,-1 1-1 0 0,1-2 0 0 0,24-11-2225 0 0,-4 3 211 0 0,-5 0-3266 0 0,3-3-1575 0 0</inkml:trace>
</inkml:ink>
</file>

<file path=ppt/ink/ink5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8.100"/>
    </inkml:context>
    <inkml:brush xml:id="br0">
      <inkml:brushProperty name="width" value="0.05" units="cm"/>
      <inkml:brushProperty name="height" value="0.05" units="cm"/>
    </inkml:brush>
  </inkml:definitions>
  <inkml:trace contextRef="#ctx0" brushRef="#br0">1 305 24127 0 0,'0'0'2608'0'0,"2"-1"-3016"0"0,63-14-100 0 0,-10 3 176 0 0,19-6 33 0 0,-36 10 258 0 0,59-22 1 0 0,-52 15 160 0 0,-31 11-20 0 0,-1-1 0 0 0,21-9 0 0 0,14-14-25 0 0,-28 16-57 0 0,1 0 0 0 0,25-10-1 0 0,-29 15-72 0 0,25-15-1 0 0,-14 7-26 0 0,-26 14 55 0 0,44-26-921 0 0,-40 23-54 0 0,0 0 0 0 0,-1 0 0 0 0,7-7 0 0 0,-2-2-6557 0 0</inkml:trace>
</inkml:ink>
</file>

<file path=ppt/ink/ink5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8.454"/>
    </inkml:context>
    <inkml:brush xml:id="br0">
      <inkml:brushProperty name="width" value="0.05" units="cm"/>
      <inkml:brushProperty name="height" value="0.05" units="cm"/>
    </inkml:brush>
  </inkml:definitions>
  <inkml:trace contextRef="#ctx0" brushRef="#br0">1 1 21279 0 0,'0'0'2138'0'0,"0"2"-1960"0"0,2 23-9 0 0,0 1 0 0 0,12 45 0 0 0,-5-33-230 0 0,51 289-310 0 0,-21 7 372 0 0,-24 159-1 0 0,-26-259-1149 0 0,8-209 541 0 0,-8 30 0 0 0,0 0-2269 0 0,11-48 2105 0 0,0-7 604 0 0,0 1-1 0 0,0-1 1 0 0,0 1-1 0 0,0 0 1 0 0,0-1-1 0 0,-1 1 1 0 0,1 0 0 0 0,0-1-1 0 0,0 1 1 0 0,0-1-1 0 0,0 1 1 0 0,-1 0-1 0 0,1-1 1 0 0,0 1-1 0 0,-1-1 1 0 0,1 1-1 0 0,0-1 1 0 0,-1 1-1 0 0,1-1 1 0 0,-1 1 0 0 0</inkml:trace>
</inkml:ink>
</file>

<file path=ppt/ink/ink5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8.780"/>
    </inkml:context>
    <inkml:brush xml:id="br0">
      <inkml:brushProperty name="width" value="0.05" units="cm"/>
      <inkml:brushProperty name="height" value="0.05" units="cm"/>
    </inkml:brush>
  </inkml:definitions>
  <inkml:trace contextRef="#ctx0" brushRef="#br0">9 1 18943 0 0,'0'0'2383'0'0,"-1"1"-2052"0"0,-3 7 11 0 0,0 3-55 0 0,5-6-293 0 0,0 0 0 0 0,0 0 0 0 0,1 0 1 0 0,0 0-1 0 0,0 0 0 0 0,0 0 0 0 0,5 7 0 0 0,5 15-166 0 0,44 122-461 0 0,13 43 558 0 0,-15-16 121 0 0,-35-108 61 0 0,34 84-1 0 0,-47-138-134 0 0,0-1-1 0 0,2 0 1 0 0,15 22 0 0 0,2-9-6275 0 0</inkml:trace>
</inkml:ink>
</file>

<file path=ppt/ink/ink5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9.120"/>
    </inkml:context>
    <inkml:brush xml:id="br0">
      <inkml:brushProperty name="width" value="0.05" units="cm"/>
      <inkml:brushProperty name="height" value="0.05" units="cm"/>
    </inkml:brush>
  </inkml:definitions>
  <inkml:trace contextRef="#ctx0" brushRef="#br0">1 296 16927 0 0,'0'0'498'0'0,"1"0"-9"0"0,72-5-292 0 0,-49 5 63 0 0,1-1-1 0 0,-1-1 0 0 0,45-10 1 0 0,-52 8-78 0 0,-1 0 0 0 0,1-2 0 0 0,-1 0 0 0 0,0-1 0 0 0,0 0 0 0 0,0-2 0 0 0,-1 1 0 0 0,24-20 0 0 0,-39 27-205 0 0,1 0-1 0 0,0 0 0 0 0,0 0 0 0 0,-1 0 0 0 0,1 0 0 0 0,-1 0 1 0 0,1 0-1 0 0,-1 0 0 0 0,1 0 0 0 0,-1-1 0 0 0,1 0 1 0 0,1-6-213 0 0,-2 8 181 0 0,0-1-1 0 0,0 1 1 0 0,0-1 0 0 0,0 1 0 0 0,0-1-1 0 0,0 1 1 0 0,0-1 0 0 0,0 1-1 0 0,0-1 1 0 0,0 1 0 0 0,0 0-1 0 0,-1-1 1 0 0,1 1 0 0 0,0-1-1 0 0,0 1 1 0 0,-1-1 0 0 0,1 1 0 0 0,0 0-1 0 0,-1-1 1 0 0,0-1-156 0 0,-4-11-555 0 0</inkml:trace>
  <inkml:trace contextRef="#ctx0" brushRef="#br0" timeOffset="1">280 0 13704 0 0,'0'0'7239'0'0,"0"3"-6987"0"0,2 26-147 0 0,1-1 1 0 0,2 1-1 0 0,9 32 0 0 0,-1-4 13 0 0,0 1 7 0 0,2-1 0 0 0,3-1 0 0 0,2-1 0 0 0,40 78 0 0 0,-48-111-124 0 0,-2-1 23 0 0,1-1 0 0 0,19 24-1 0 0,-23-34-15 0 0,45 51 47 0 0,-43-52-51 0 0,1 0 0 0 0,-1-1 0 0 0,2 0 0 0 0,12 8 0 0 0,-9-8 13 0 0,1-1 1 0 0,-1-1-1 0 0,1-1 1 0 0,1 0-1 0 0,-1 0 1 0 0,1-2-1 0 0,0 0 1 0 0,0-1-1 0 0,0 0 1 0 0,25-1-1 0 0,-31-2-27 0 0,0 1-1 0 0,0-2 1 0 0,-1 1 0 0 0,1-1 0 0 0,-1-1 0 0 0,1 0-1 0 0,-1 0 1 0 0,0-1 0 0 0,0 0 0 0 0,0 0-1 0 0,-1-1 1 0 0,0 0 0 0 0,1-1 0 0 0,7-7-1 0 0,-9 7-1059 0 0,0-1-1 0 0,-1 1 0 0 0,0-2 0 0 0,0 1 0 0 0,6-10 1 0 0,5-16-5866 0 0</inkml:trace>
</inkml:ink>
</file>

<file path=ppt/ink/ink5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29.644"/>
    </inkml:context>
    <inkml:brush xml:id="br0">
      <inkml:brushProperty name="width" value="0.05" units="cm"/>
      <inkml:brushProperty name="height" value="0.05" units="cm"/>
    </inkml:brush>
  </inkml:definitions>
  <inkml:trace contextRef="#ctx0" brushRef="#br0">0 206 20991 0 0,'0'0'2107'0'0,"0"0"-2102"0"0,1 0 0 0 0,-1 1 0 0 0,0-1 1 0 0,0 0-1 0 0,0 0 0 0 0,0 0 0 0 0,0 1 0 0 0,0-1 0 0 0,0 0 0 0 0,1 0 1 0 0,-1 0-1 0 0,0 0 0 0 0,0 1 0 0 0,0-1 0 0 0,1 0 0 0 0,-1 0 0 0 0,0 0 1 0 0,0 0-1 0 0,0 0 0 0 0,1 0 0 0 0,-1 1 0 0 0,0-1 0 0 0,0 0 1 0 0,0 0-1 0 0,1 0 0 0 0,-1 0 0 0 0,0 0 0 0 0,0 0 0 0 0,1 0 0 0 0,-1 0 1 0 0,0 0-1 0 0,0 0 0 0 0,1 0 0 0 0,-1 0 0 0 0,0-1 0 0 0,11 0-46 0 0,0-1-1 0 0,-1 0 0 0 0,1-1 1 0 0,10-4-1 0 0,-4 2-34 0 0,41-12-108 0 0,47-14 243 0 0,-42 7 29 0 0,44-13 57 0 0,-85 31 24 0 0,27-14 0 0 0,-30 12 131 0 0,33-10 0 0 0,-47 16-617 0 0,1 0 1 0 0,-1 0 0 0 0,0-1 0 0 0,1 0 0 0 0,-1 0 0 0 0,5-4-1 0 0,-4 2-955 0 0</inkml:trace>
</inkml:ink>
</file>

<file path=ppt/ink/ink5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39.287"/>
    </inkml:context>
    <inkml:brush xml:id="br0">
      <inkml:brushProperty name="width" value="0.05" units="cm"/>
      <inkml:brushProperty name="height" value="0.05" units="cm"/>
    </inkml:brush>
  </inkml:definitions>
  <inkml:trace contextRef="#ctx0" brushRef="#br0">0 234 17767 0 0,'0'0'1032'0'0,"6"-3"-824"0"0,-2 1-216 0 0,0 1 0 0 0,0-1-1 0 0,-1 0 1 0 0,1 0-1 0 0,-1 0 1 0 0,1 0-1 0 0,2-4 1 0 0,20-10-21 0 0,52-27 118 0 0,-8 3 70 0 0,-51 32-133 0 0,0 1-1 0 0,25-7 0 0 0,-29 9-19 0 0,24-11 1 0 0,-9 4-8 0 0,-4-2-1 0 0,-22 12 10 0 0,0-1 0 0 0,0 1 0 0 0,1 0 0 0 0,-1 0 0 0 0,1 0 0 0 0,7-2 0 0 0,-5 3-2 0 0,-5 1 2 0 0,0 0-1 0 0,0 0 1 0 0,0 0-1 0 0,1-1 1 0 0,-1 1 0 0 0,0 0-1 0 0,0-1 1 0 0,-1 0 0 0 0,1 0-1 0 0,0 1 1 0 0,0-1-1 0 0,0 0 1 0 0,0-1 0 0 0,-1 1-1 0 0,1 0 1 0 0,0 0 0 0 0,-1-1-1 0 0,1 1 1 0 0,1-3-1 0 0,-3 3 432 0 0</inkml:trace>
</inkml:ink>
</file>

<file path=ppt/ink/ink5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39.644"/>
    </inkml:context>
    <inkml:brush xml:id="br0">
      <inkml:brushProperty name="width" value="0.05" units="cm"/>
      <inkml:brushProperty name="height" value="0.05" units="cm"/>
    </inkml:brush>
  </inkml:definitions>
  <inkml:trace contextRef="#ctx0" brushRef="#br0">1 0 19839 0 0,'0'0'3622'0'0,"0"2"-4060"0"0,7 8 374 0 0,0 0 0 0 0,1 0-1 0 0,0 0 1 0 0,1-1 0 0 0,0 0 0 0 0,0-1-1 0 0,1 0 1 0 0,14 9 0 0 0,7 1-7 0 0,0 2 1 0 0,29 24 0 0 0,-48-34 54 0 0,-2 0 0 0 0,1 0 0 0 0,-1 1 1 0 0,-1 1-1 0 0,0-1 0 0 0,0 2 0 0 0,-2-1 0 0 0,8 14 0 0 0,-4-2 17 0 0,-1 0 0 0 0,-1 1 0 0 0,9 41 0 0 0,-16-59 16 0 0,2 12 59 0 0,-1 0 0 0 0,2 35 1 0 0,1 6-83 0 0,-6-59-68 0 0,-5-10-7883 0 0,4-5 1789 0 0</inkml:trace>
</inkml:ink>
</file>

<file path=ppt/ink/ink5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40.400"/>
    </inkml:context>
    <inkml:brush xml:id="br0">
      <inkml:brushProperty name="width" value="0.05" units="cm"/>
      <inkml:brushProperty name="height" value="0.05" units="cm"/>
    </inkml:brush>
  </inkml:definitions>
  <inkml:trace contextRef="#ctx0" brushRef="#br0">1 373 20127 0 0,'0'0'5190'0'0,"0"-1"-5640"0"0,0-1 435 0 0,0 0 0 0 0,1 0-1 0 0,-1 0 1 0 0,1 0 0 0 0,0 0-1 0 0,-1 0 1 0 0,1 0 0 0 0,0 0-1 0 0,0 0 1 0 0,2-3 0 0 0,17-20-150 0 0,-9 11 126 0 0,12-13 25 0 0,1 1 0 0 0,2 1 0 0 0,44-34 0 0 0,-1 1 9 0 0,-57 48 23 0 0,2 0 0 0 0,25-14 0 0 0,0 1-19 0 0,-2 1 1 0 0,-36 21 0 0 0,1 0 0 0 0,0 0 0 0 0,-1 0 0 0 0,1 0 0 0 0,0 1 0 0 0,0-1 0 0 0,0 1 0 0 0,-1-1 0 0 0,5 1 0 0 0,-4-1 0 0 0,0 1 0 0 0,0-1 0 0 0,0 1 0 0 0,0-1 0 0 0,0 1 0 0 0,0-1 0 0 0,0 0 0 0 0,4-2 0 0 0,-3 0-42 0 0,4-1 135 0 0,14 2-712 0 0,-22 12 395 0 0,-2-3-133 0 0,1 0 1 0 0,-2 0-1 0 0,1 0 0 0 0,-1-1 0 0 0,1 0 0 0 0,-9 10 1 0 0,6-7-234 0 0,0 0 0 0 0,-8 15 1 0 0,4-3 189 0 0,-1 0 1 0 0,-1-1 0 0 0,-18 24-1 0 0,0 3 422 0 0,-4 4 170 0 0,30-47-169 0 0,1 0 1 0 0,-1-1-1 0 0,0 0 1 0 0,0 0-1 0 0,-1 0 1 0 0,1 0-1 0 0,-1-1 1 0 0,-8 4-1 0 0,-9 5 5936 0 0,29-7-5629 0 0,-5-4-322 0 0,1 1 0 0 0,-1-2 0 0 0,0 1 1 0 0,1 0-1 0 0,-1 0 0 0 0,1-1 1 0 0,-1 0-1 0 0,5-1 0 0 0,8-2 12 0 0,-12 3-29 0 0,-1 0 0 0 0,1 0 0 0 0,-1 0 0 0 0,0 0 0 0 0,0-1 0 0 0,0 1 0 0 0,1-1 0 0 0,-1 1 0 0 0,2-4 0 0 0,13-7-94 0 0,33-18-453 0 0,-34 19 517 0 0,0 1 0 0 0,1 1 0 0 0,0 1 0 0 0,35-13 0 0 0,-39 18-64 0 0,4-3 167 0 0,1 2 0 0 0,0 0 0 0 0,-1 1-1 0 0,24-1 1 0 0,-40 4-41 0 0,1 0 0 0 0,-1 0 1 0 0,0 0-1 0 0,0 0 0 0 0,1 1 0 0 0,-1-1 0 0 0,0 0 0 0 0,1 1 0 0 0,-1-1 0 0 0,0 1 0 0 0,0-1 0 0 0,0 1 1 0 0,1 0-1 0 0,-1-1 0 0 0,0 1 0 0 0,0 0 0 0 0,0 0 0 0 0,0 0 0 0 0,0 0 0 0 0,0 0 0 0 0,-1 0 0 0 0,1 0 1 0 0,0 0-1 0 0,0 0 0 0 0,-1 0 0 0 0,1 0 0 0 0,0 1 0 0 0,-1-1 0 0 0,0 0 0 0 0,1 0 0 0 0,-1 1 0 0 0,0-1 0 0 0,1 0 1 0 0,-1 3-1 0 0,0 1-217 0 0,1 1 0 0 0,-1 0 0 0 0,-1-1 1 0 0,1 1-1 0 0,-1-1 0 0 0,-2 9 0 0 0,-5 13-443 0 0,-2 0-1 0 0,-1-1 1 0 0,-1 0-1 0 0,-30 48 0 0 0,-7-5-63 0 0,25-36 757 0 0,18-25 144 0 0,-1-1 0 0 0,0 0 1 0 0,-12 11-1 0 0,0-1 974 0 0,19-17-998 0 0,-1 0 0 0 0,1 0 0 0 0,0 1-1 0 0,-1-1 1 0 0,1 0 0 0 0,0 1 0 0 0,-1-1 0 0 0,1 0 0 0 0,0 1 0 0 0,0-1 0 0 0,-1 0 0 0 0,1 1 0 0 0,0-1 0 0 0,0 1 0 0 0,0-1 0 0 0,-1 1 0 0 0,1-1 0 0 0,0 0 0 0 0,0 1-1 0 0,0-1 1 0 0,0 1 0 0 0,0-1 0 0 0,0 1 0 0 0,0 0 0 0 0,0-1-121 0 0,1 1 1 0 0,-1-1-1 0 0,0 0 0 0 0,1 1 0 0 0,-1-1 0 0 0,0 0 1 0 0,1 0-1 0 0,-1 0 0 0 0,1 1 0 0 0,-1-1 1 0 0,1 0-1 0 0,-1 0 0 0 0,0 0 0 0 0,1 0 0 0 0,-1 0 1 0 0,1 1-1 0 0,-1-1 0 0 0,1 0 0 0 0,0 0 1 0 0,27-3-830 0 0,-25 3 1189 0 0,33-6-593 0 0,37-11 0 0 0,-29 7-156 0 0,15-6 111 0 0,31-5 230 0 0,-5 7 146 0 0,270-35 118 0 0,-319 45-201 0 0,39-10 0 0 0,-8 0 534 0 0,66-3-664 0 0,-121 16 122 0 0,-10 1 1336 0 0,-6 0-1737 0 0,-1-1 0 0 0,1 0-1 0 0,0 0 1 0 0,0 0 0 0 0,0-1 0 0 0,-8-3 0 0 0,2 1-1644 0 0,-10-4-6779 0 0</inkml:trace>
</inkml:ink>
</file>

<file path=ppt/ink/ink5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5T02:20:41.062"/>
    </inkml:context>
    <inkml:brush xml:id="br0">
      <inkml:brushProperty name="width" value="0.05" units="cm"/>
      <inkml:brushProperty name="height" value="0.05" units="cm"/>
    </inkml:brush>
  </inkml:definitions>
  <inkml:trace contextRef="#ctx0" brushRef="#br0">32 0 18975 0 0,'0'0'432'0'0,"-2"2"66"0"0,0-2-328 0 0,-1 3-57 0 0,-1 14 754 0 0,3-14-867 0 0,1-1 0 0 0,-1 0 0 0 0,1 1 0 0 0,0-1 0 0 0,-1 0 0 0 0,1 1-1 0 0,1-1 1 0 0,-1 1 0 0 0,0-1 0 0 0,1 0 0 0 0,-1 1 0 0 0,1-1 0 0 0,-1 0-1 0 0,1 0 1 0 0,0 1 0 0 0,2 3 0 0 0,0-2 2 0 0,0-1 1 0 0,0 1-1 0 0,1-1 1 0 0,-1 1-1 0 0,8 5 1 0 0,1 1 38 0 0,29 19 96 0 0,-32-23-46 0 0,0 0 0 0 0,0 0 0 0 0,-1 1 1 0 0,13 13-1 0 0,-9-1 168 0 0,-10-13-269 0 0,0-1 0 0 0,0 1 1 0 0,0-1-1 0 0,-1 1 0 0 0,0 0 0 0 0,0 0 1 0 0,0 0-1 0 0,-1-1 0 0 0,0 1 1 0 0,0 0-1 0 0,0 0 0 0 0,-1 0 0 0 0,1 0 1 0 0,-2 0-1 0 0,1-1 0 0 0,-1 1 1 0 0,1 0-1 0 0,-2-1 0 0 0,1 0 0 0 0,-4 6 1 0 0,4-8-49 0 0,-4 7-271 0 0,-1 0-1 0 0,-12 13 1 0 0,17-21 251 0 0,-1 1 0 0 0,0-1-1 0 0,0 1 1 0 0,0-1 0 0 0,0 0 0 0 0,0 0 0 0 0,0-1-1 0 0,-1 1 1 0 0,1 0 0 0 0,-1-1 0 0 0,-6 2 0 0 0,-1-1 393 0 0,-1-1 1 0 0,-21 0-1 0 0,31-1 161 0 0,-22 0 1767 0 0,22 0-1134 0 0,-4 34-1025 0 0,7-25-62 0 0,0-1 1 0 0,1 1-1 0 0,0 0 0 0 0,0-1 0 0 0,1 1 0 0 0,0-1 1 0 0,8 15-1 0 0,7 20 74 0 0,-12-23-37 0 0,-1-1 78 0 0,2 0 0 0 0,0 1-1 0 0,14 24 1 0 0,-19-40-99 0 0,1-1 0 0 0,0 1 0 0 0,0 0 0 0 0,1-1 0 0 0,-1 1 0 0 0,1-1 0 0 0,-1 0 0 0 0,1 0 0 0 0,0-1 0 0 0,0 1 0 0 0,7 2 0 0 0,-5-4-47 0 0,1 0 0 0 0,-1 0 0 0 0,1-1 0 0 0,-1 0 0 0 0,1 0 0 0 0,0-1 0 0 0,10-2 0 0 0,45-14 669 0 0,-57 16-510 0 0,86-32 296 0 0,-63 23-278 0 0,-19 6-22 0 0,1 0 0 0 0,-1 1 0 0 0,17-4 0 0 0,-23 7-109 0 0,0-1-1 0 0,0 0 0 0 0,0 0 1 0 0,0 0-1 0 0,-1-1 0 0 0,4-1 1 0 0,-4 2 23 0 0,0 0-1 0 0,0-1 1 0 0,0 1 0 0 0,1 1-1 0 0,-1-1 1 0 0,0 0 0 0 0,0 0 0 0 0,1 1-1 0 0,2-1 1 0 0,-17-7-3178 0 0,-2 7-6143 0 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31.689"/>
    </inkml:context>
    <inkml:brush xml:id="br0">
      <inkml:brushProperty name="width" value="0.05" units="cm"/>
      <inkml:brushProperty name="height" value="0.05" units="cm"/>
      <inkml:brushProperty name="color" value="#E71224"/>
    </inkml:brush>
  </inkml:definitions>
  <inkml:trace contextRef="#ctx0" brushRef="#br0">15 0 17823 0 0,'0'0'407'0'0,"0"0"60"0"0,-2 2 21 0 0,-10 11 97 0 0,11-10-512 0 0,1 6 7 0 0,6-2-12 0 0,18 1-1876 0 0,-17-8 1614 0 0,-5 0-5258 0 0,-2 0 51 0 0</inkml:trace>
</inkml:ink>
</file>

<file path=ppt/ink/ink5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35.553"/>
    </inkml:context>
    <inkml:brush xml:id="br0">
      <inkml:brushProperty name="width" value="0.05" units="cm"/>
      <inkml:brushProperty name="height" value="0.05" units="cm"/>
    </inkml:brush>
  </inkml:definitions>
  <inkml:trace contextRef="#ctx0" brushRef="#br0">0 308 15168 0 0,'0'0'732'0'0,"16"-11"-1636"0"0,12-6 908 0 0,-23 14-4 0 0,25-16 0 0 0,-22 13 88 0 0,-1 1 0 0 0,1 0 0 0 0,0 0 1 0 0,12-4-1 0 0,-2 0-113 0 0,18-10 25 0 0,70-41 0 0 0,-95 54-55 0 0,0 0 0 0 0,18-7 0 0 0,-1 1-118 0 0,51-19-209 0 0,-46 17 432 0 0,0 2 1 0 0,52-11 0 0 0,-67 17 10 0 0,-11 4-49 0 0,0-1 0 0 0,0 1 0 0 0,11-2 0 0 0,-10 0 46 0 0,-3 2 3313 0 0</inkml:trace>
</inkml:ink>
</file>

<file path=ppt/ink/ink5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36.234"/>
    </inkml:context>
    <inkml:brush xml:id="br0">
      <inkml:brushProperty name="width" value="0.05" units="cm"/>
      <inkml:brushProperty name="height" value="0.05" units="cm"/>
    </inkml:brush>
  </inkml:definitions>
  <inkml:trace contextRef="#ctx0" brushRef="#br0">1 1 19439 0 0,'0'0'1316'0'0,"1"8"-3008"0"0,3-1 1680 0 0,3 5-63 0 0,-2 1-1 0 0,1-1 1 0 0,-1 1-1 0 0,5 23 1 0 0,0 0-24 0 0,117 295-189 0 0,69 144 26 0 0,-99-234 442 0 0,-38-108-353 0 0,-34-81 108 0 0,-20-40 100 0 0,1 0 0 0 0,0-1 0 0 0,1 1 0 0 0,16 20 1124 0 0,-25-32-796 0 0,-11 0-170 0 0,0 0 0 0 0,0-1-1 0 0,1-1 1 0 0,-1 0 0 0 0,1-1 0 0 0,-1 0 0 0 0,1-1 0 0 0,0 0 0 0 0,0-1 0 0 0,1 0-1 0 0,-13-8 1 0 0,11 4-193 0 0,0 0 0 0 0,-21-20 0 0 0,22 18 60 0 0,-20-14 0 0 0,23 19-16 0 0,-1-1-1 0 0,1 0 1 0 0,1-1 0 0 0,0 0-1 0 0,-11-13 1 0 0,-1-13-8 0 0,1 0 1 0 0,2-1 0 0 0,-17-48-1 0 0,7 16 60 0 0,21 56 14 0 0,-12-19 0 0 0,6 12 72 0 0,12 17 355 0 0,0-1-348 0 0,0-2-203 0 0,0 1 0 0 0,1 0 0 0 0,0 0 0 0 0,0 0 0 0 0,0 0 0 0 0,0 0 0 0 0,1 0 0 0 0,-1 1 0 0 0,1-1 0 0 0,3-5 0 0 0,24-27-753 0 0,-22 26 751 0 0,9-10-45 0 0,1 0 1 0 0,1 0-1 0 0,1 2 1 0 0,23-17-1 0 0,45-28 61 0 0,-77 55 1 0 0,0-1-1 0 0,10-11 0 0 0,-9 8-4 0 0,0 1 0 0 0,17-11-1 0 0,-27 20-53 0 0</inkml:trace>
</inkml:ink>
</file>

<file path=ppt/ink/ink5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36.637"/>
    </inkml:context>
    <inkml:brush xml:id="br0">
      <inkml:brushProperty name="width" value="0.05" units="cm"/>
      <inkml:brushProperty name="height" value="0.05" units="cm"/>
    </inkml:brush>
  </inkml:definitions>
  <inkml:trace contextRef="#ctx0" brushRef="#br0">7 0 20999 0 0,'0'0'999'0'0,"-1"2"-1794"0"0,0 0 671 0 0,0 0-1 0 0,1 0 1 0 0,-1 0-1 0 0,0 0 1 0 0,1 0-1 0 0,-1 0 1 0 0,1 1-1 0 0,0-1 1 0 0,0 0-1 0 0,0 4 1 0 0,4 27-1104 0 0,-1-14 613 0 0,11 68-686 0 0,-2-19 916 0 0,36 196 128 0 0,-33-188 241 0 0,81 376 16 0 0,34-10 0 0 0,-108-383 0 0 0,30 89 0 0 0,-26-78 0 0 0,-25-66 0 0 0,1 1 0 0 0,0-1 0 0 0,1 0 0 0 0,-1 1 0 0 0,1-1 1 0 0,3 4-1 0 0,0 0 9 0 0,-5-7-7 0 0,-1-1 0 0 0,0 0 0 0 0,1 1 0 0 0,-1-1-1 0 0,0 0 1 0 0,1 1 0 0 0,-1-1 0 0 0,0 0 0 0 0,0 1 0 0 0,1-1 0 0 0,-1 1-1 0 0,0-1 1 0 0,0 0 0 0 0,0 1 0 0 0,1-1 0 0 0,-1 1 0 0 0,0-1 0 0 0,0 1-1 0 0,0-1 1 0 0,0 1 0 0 0,0-1 0 0 0,0 1 0 0 0,0-1 0 0 0,0 0 0 0 0,0 1-1 0 0,0-1 1 0 0,0 1 0 0 0,0-1 0 0 0,-1 1 0 0 0,-2 0-4 0 0,-13-11-181 0 0,6-2-58 0 0</inkml:trace>
</inkml:ink>
</file>

<file path=ppt/ink/ink5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36.981"/>
    </inkml:context>
    <inkml:brush xml:id="br0">
      <inkml:brushProperty name="width" value="0.05" units="cm"/>
      <inkml:brushProperty name="height" value="0.05" units="cm"/>
    </inkml:brush>
  </inkml:definitions>
  <inkml:trace contextRef="#ctx0" brushRef="#br0">0 1 15320 0 0,'0'0'1199'0'0,"12"9"-1055"0"0,19 8-166 0 0,0 2 0 0 0,-2 0 0 0 0,0 2 0 0 0,35 34 0 0 0,71 62-239 0 0,-67-61 211 0 0,8 6 17 0 0,147 91 0 0 0,-192-133 33 0 0,0-3 0 0 0,1 0 0 0 0,1-2 0 0 0,0-2 0 0 0,1-1 0 0 0,46 10 0 0 0,-57-18 39 0 0,32 0 0 0 0,-22-3 8 0 0,15 1 103 0 0,55-6 0 0 0,-65 1-74 0 0,9-3 28 0 0,-33 3-52 0 0,0 1 1 0 0,15 0-1 0 0,11-2 185 0 0,-37 4-146 0 0,2 0 524 0 0</inkml:trace>
</inkml:ink>
</file>

<file path=ppt/ink/ink5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37.348"/>
    </inkml:context>
    <inkml:brush xml:id="br0">
      <inkml:brushProperty name="width" value="0.05" units="cm"/>
      <inkml:brushProperty name="height" value="0.05" units="cm"/>
    </inkml:brush>
  </inkml:definitions>
  <inkml:trace contextRef="#ctx0" brushRef="#br0">19 26 21367 0 0,'-16'2'521'0'0,"14"-1"-1089"0"0,10 0-201 0 0,5-2 347 0 0,0 0-1 0 0,20-5 1 0 0,-1 0 301 0 0,93-4 120 0 0,-93 7 94 0 0,60 1 1 0 0,-40 2 252 0 0,-50 0 109 0 0</inkml:trace>
</inkml:ink>
</file>

<file path=ppt/ink/ink5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37.718"/>
    </inkml:context>
    <inkml:brush xml:id="br0">
      <inkml:brushProperty name="width" value="0.05" units="cm"/>
      <inkml:brushProperty name="height" value="0.05" units="cm"/>
    </inkml:brush>
  </inkml:definitions>
  <inkml:trace contextRef="#ctx0" brushRef="#br0">0 0 21247 0 0,'0'0'1031'0'0,"2"2"-1319"0"0,2 1 196 0 0,-1 1-1 0 0,1 0 1 0 0,-1 0-1 0 0,-1 0 1 0 0,1 1-1 0 0,4 8 1 0 0,11 31-408 0 0,-5-11 300 0 0,9 25-70 0 0,28 114 0 0 0,-18 8 270 0 0,-11-95 14 0 0,-21-77 60 0 0,0-6 341 0 0,1-4-327 0 0,1-2-95 0 0,-1 0 0 0 0,0 0 0 0 0,0 0 0 0 0,-1 0 0 0 0,1-1 0 0 0,-1 1 0 0 0,0 0 0 0 0,0 0 0 0 0,0-1 0 0 0,-1 1 0 0 0,-1-8 0 0 0,-1-9-52 0 0,2-29-69 0 0</inkml:trace>
</inkml:ink>
</file>

<file path=ppt/ink/ink5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38.106"/>
    </inkml:context>
    <inkml:brush xml:id="br0">
      <inkml:brushProperty name="width" value="0.05" units="cm"/>
      <inkml:brushProperty name="height" value="0.05" units="cm"/>
    </inkml:brush>
  </inkml:definitions>
  <inkml:trace contextRef="#ctx0" brushRef="#br0">0 104 11888 0 0,'3'-11'206'0'0,"0"0"0"0"0,0 0 1 0 0,1 1-1 0 0,10-21 0 0 0,-13 29-152 0 0,1-1 1 0 0,0 1-1 0 0,-1 0 0 0 0,1 0 0 0 0,0 0 0 0 0,0 0 0 0 0,0 0 0 0 0,0 0 0 0 0,0 0 0 0 0,1 1 0 0 0,4-4 0 0 0,-5 5 12 0 0,-1-1 1 0 0,1 1-1 0 0,0-1 1 0 0,0 1-1 0 0,0 0 1 0 0,0 0-1 0 0,0-1 1 0 0,0 1 0 0 0,0 1-1 0 0,0-1 1 0 0,0 0-1 0 0,0 0 1 0 0,0 1-1 0 0,-1-1 1 0 0,1 1-1 0 0,0 0 1 0 0,0-1-1 0 0,0 1 1 0 0,2 1-1 0 0,6 4 0 0 0,1 1 1 0 0,-1 0-1 0 0,0 0 0 0 0,-1 1 0 0 0,16 16 1 0 0,-11-7-102 0 0,-1 0 1 0 0,16 26 0 0 0,5 13-41 0 0,31 74-1 0 0,31 137 650 0 0,-65-145 105 0 0,5 17 149 0 0,4 3-62 0 0,-6-19 168 0 0,-28-96-664 0 0,-5-21-184 0 0,0 0-1 0 0,1 0 0 0 0,0 0 0 0 0,3 9 0 0 0,-1-8 13 0 0,-1 0-1 0 0,1 1 0 0 0,-2-1 0 0 0,1 1 0 0 0,-1-1 0 0 0,1 11 1776 0 0</inkml:trace>
</inkml:ink>
</file>

<file path=ppt/ink/ink5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38.429"/>
    </inkml:context>
    <inkml:brush xml:id="br0">
      <inkml:brushProperty name="width" value="0.05" units="cm"/>
      <inkml:brushProperty name="height" value="0.05" units="cm"/>
    </inkml:brush>
  </inkml:definitions>
  <inkml:trace contextRef="#ctx0" brushRef="#br0">1 1 20671 0 0,'2'1'750'0'0,"2"2"-723"0"0,0 1 0 0 0,0 0 0 0 0,0 0 0 0 0,0 0 0 0 0,-1 0 0 0 0,1 1 0 0 0,2 5 0 0 0,8 8-115 0 0,41 42-147 0 0,5 5 99 0 0,-22-21 84 0 0,-24-29 90 0 0,-1 0 0 0 0,19 28 1 0 0,-15-5-25 0 0,-17-38-62 0 0,1 1 0 0 0,-1-1 0 0 0,1 1 0 0 0,-1 0 0 0 0,1-1-1 0 0,-1 1 1 0 0,0 0 0 0 0,1-1 0 0 0,-1 1 0 0 0,0 0 0 0 0,0-1-1 0 0,0 1 1 0 0,1 0 0 0 0,-1 0 0 0 0,0-1 0 0 0,0 1 0 0 0,0 0-1 0 0,0 0 1 0 0,0 0 0 0 0,0-1 0 0 0,0 1 0 0 0,0 0 0 0 0,-1 1-1 0 0,-3 7-1283 0 0</inkml:trace>
</inkml:ink>
</file>

<file path=ppt/ink/ink5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38.770"/>
    </inkml:context>
    <inkml:brush xml:id="br0">
      <inkml:brushProperty name="width" value="0.05" units="cm"/>
      <inkml:brushProperty name="height" value="0.05" units="cm"/>
    </inkml:brush>
  </inkml:definitions>
  <inkml:trace contextRef="#ctx0" brushRef="#br0">0 345 7568 0 0,'2'16'69'0'0,"-1"0"1"0"0,2 0-1 0 0,1 0 1 0 0,5 16-1 0 0,-1-2-52 0 0,-7-25 85 0 0,0 1 1 0 0,1-1-1 0 0,-1 0 1 0 0,1-1-1 0 0,1 1 0 0 0,-1 0 1 0 0,0 0-1 0 0,1-1 1 0 0,0 0-1 0 0,0 1 1 0 0,1-1-1 0 0,-1 0 0 0 0,1-1 1 0 0,0 1-1 0 0,0-1 1 0 0,0 1-1 0 0,0-1 1 0 0,0 0-1 0 0,1-1 1 0 0,0 1-1 0 0,-1-1 0 0 0,1 0 1 0 0,0 0-1 0 0,0 0 1 0 0,0-1-1 0 0,0 0 1 0 0,0 0-1 0 0,1 0 1 0 0,7 0-1 0 0,2-1 348 0 0,0-1 1 0 0,0 0-1 0 0,-1 0 1 0 0,1-2-1 0 0,-1 0 0 0 0,0-1 1 0 0,1 0-1 0 0,-2-1 1 0 0,1 0-1 0 0,20-12 1 0 0,42-32 2325 0 0,99-84 0 0 0,-58 41-1651 0 0,-52 48-931 0 0,101-51 0 0 0,-110 65-164 0 0,43-33 549 0 0,-70 44-436 0 0,-28 18 23 0 0</inkml:trace>
</inkml:ink>
</file>

<file path=ppt/ink/ink5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39.126"/>
    </inkml:context>
    <inkml:brush xml:id="br0">
      <inkml:brushProperty name="width" value="0.05" units="cm"/>
      <inkml:brushProperty name="height" value="0.05" units="cm"/>
    </inkml:brush>
  </inkml:definitions>
  <inkml:trace contextRef="#ctx0" brushRef="#br0">1 1108 15136 0 0,'0'0'652'0'0,"1"0"-540"0"0,11 1-218 0 0,-1 0 1 0 0,16 5-1 0 0,-16-3-47 0 0,-8-2 102 0 0,11 1 25 0 0,-13-1 142 0 0,-1 1 0 0 0,1-1 0 0 0,0 1-1 0 0,-1-1 1 0 0,1 1 0 0 0,0-1 0 0 0,0 0 0 0 0,0 1 0 0 0,0-1 0 0 0,0 0 0 0 0,0 0 0 0 0,2 2-1 0 0,9 12 428 0 0,26 59 147 0 0,-5-12-703 0 0,80 205-179 0 0,-14 9 84 0 0,-24-63 188 0 0,207 659 52 0 0,-252-763-181 0 0,210 716 785 0 0,-141-513-453 0 0,-92-289 351 0 0,-1 1 1 0 0,-1-1 0 0 0,-1 1-1 0 0,1 31 1 0 0,-5-52-34 0 0,-15-9 335 0 0,12 4-871 0 0,0 0 0 0 0,1-1 1 0 0,-1 1-1 0 0,1 0 0 0 0,0-1 0 0 0,0 0 0 0 0,-4-5 0 0 0,0-1-19 0 0,-14-22-265 0 0,0-2 0 0 0,-21-52 0 0 0,-23-76-2278 0 0,58 145 1955 0 0,-30-80-2329 0 0</inkml:trace>
  <inkml:trace contextRef="#ctx0" brushRef="#br0" timeOffset="1">1378 0 24927 0 0,'0'0'1068'0'0,"1"2"-877"0"0,2 3-196 0 0,1-1 1 0 0,-1 0-1 0 0,1 0 1 0 0,7 6-1 0 0,5 6-177 0 0,46 57-472 0 0,-54-64-13 0 0,-1 1-1 0 0,0 0 1 0 0,-1 1-1 0 0,0-1 1 0 0,-1 1-1 0 0,0 0 1 0 0,5 16-1 0 0,-5-5-976 0 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32.840"/>
    </inkml:context>
    <inkml:brush xml:id="br0">
      <inkml:brushProperty name="width" value="0.05" units="cm"/>
      <inkml:brushProperty name="height" value="0.05" units="cm"/>
      <inkml:brushProperty name="color" value="#E71224"/>
    </inkml:brush>
  </inkml:definitions>
  <inkml:trace contextRef="#ctx0" brushRef="#br0">34 1 20415 0 0,'-32'24'2052'0'0,"31"-22"-1898"0"0,1-2-257 0 0,0 0-201 0 0,0 0-48 0 0,0 0-7 0 0,0 0-114 0 0,0 0-476 0 0,0 0-209 0 0,0 0-1040 0 0,0 0-4015 0 0</inkml:trace>
</inkml:ink>
</file>

<file path=ppt/ink/ink5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39.649"/>
    </inkml:context>
    <inkml:brush xml:id="br0">
      <inkml:brushProperty name="width" value="0.05" units="cm"/>
      <inkml:brushProperty name="height" value="0.05" units="cm"/>
    </inkml:brush>
  </inkml:definitions>
  <inkml:trace contextRef="#ctx0" brushRef="#br0">0 524 21823 0 0,'0'0'1199'0'0,"6"-2"-1030"0"0,83-53-312 0 0,54-38-106 0 0,-76 42 249 0 0,-25 23 6 0 0,-32 22 13 0 0,0 0 1 0 0,17-15-1 0 0,-22 17-9 0 0,1 0 1 0 0,0 0-1 0 0,0 0 0 0 0,0 1 0 0 0,0 0 0 0 0,12-5 1 0 0,-9 5-19 0 0,6-6-36 0 0,-2 3-8 0 0,4-1 52 0 0,-16 6 0 0 0,1 0 0 0 0,0 0 0 0 0,-1 0 0 0 0,1 1 0 0 0,0-1 0 0 0,0 0 0 0 0,-1 1 0 0 0,1-1 0 0 0,0 1 0 0 0,0 0 0 0 0,0 0 0 0 0,0-1 0 0 0,0 1 0 0 0,-1 1 0 0 0,1-1 0 0 0,0 0 0 0 0,3 1 0 0 0,-2 0-4 0 0,0 1-1 0 0,0 0 0 0 0,0 0 0 0 0,0 0 1 0 0,0 0-1 0 0,0 0 0 0 0,0 1 1 0 0,-1-1-1 0 0,0 1 0 0 0,1 0 0 0 0,-1-1 1 0 0,0 1-1 0 0,0 0 0 0 0,3 6 1 0 0,-3 9-178 0 0,0-1 0 0 0,0 20 0 0 0,-2-34 193 0 0,2-4 106 0 0,2-1-96 0 0,1-1-1 0 0,0 1 0 0 0,-1-1 0 0 0,1 0 0 0 0,5-6 1 0 0,10-5-23 0 0,53-33-314 0 0,151-69 0 0 0,-158 90 271 0 0,1 4 0 0 0,115-24-1 0 0,-88 28 773 0 0,-50 13 1642 0 0,-45 6-2329 0 0,1 0 0 0 0,0-1-1 0 0,0 1 1 0 0,-1 0 0 0 0,1-1-1 0 0,0 1 1 0 0,-1 0 0 0 0,1-1-1 0 0,-1 1 1 0 0,1 0 0 0 0,-1-1-1 0 0,1 1 1 0 0,-1-1 0 0 0,0 1-1 0 0,1-1 1 0 0,-1 1 0 0 0,1-1-1 0 0,-1 1 1 0 0,0-1 0 0 0,1 0-1 0 0,-1 1 1 0 0,-1-1 0 0 0,-20 8 210 0 0,15-6-194 0 0,-16 6-1240 0 0,8-7 421 0 0</inkml:trace>
</inkml:ink>
</file>

<file path=ppt/ink/ink5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0.253"/>
    </inkml:context>
    <inkml:brush xml:id="br0">
      <inkml:brushProperty name="width" value="0.05" units="cm"/>
      <inkml:brushProperty name="height" value="0.05" units="cm"/>
    </inkml:brush>
  </inkml:definitions>
  <inkml:trace contextRef="#ctx0" brushRef="#br0">0 240 20159 0 0,'0'0'595'0'0,"13"-10"210"0"0,1 2-917 0 0,0 1 0 0 0,1 0-1 0 0,0 1 1 0 0,22-6 0 0 0,-17 6-36 0 0,0 0 1 0 0,21-12-1 0 0,24-12 85 0 0,1 3 0 0 0,2 2 0 0 0,128-28 0 0 0,-170 48 61 0 0,36-1-1 0 0,-38 4 36 0 0,43-8-1 0 0,-65 9 58 0 0,0 1-1 0 0,0 0 1 0 0,0-1-1 0 0,1 1 1 0 0,-1 0-1 0 0,0 0 1 0 0,4 1 159 0 0</inkml:trace>
</inkml:ink>
</file>

<file path=ppt/ink/ink5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0.732"/>
    </inkml:context>
    <inkml:brush xml:id="br0">
      <inkml:brushProperty name="width" value="0.05" units="cm"/>
      <inkml:brushProperty name="height" value="0.05" units="cm"/>
    </inkml:brush>
  </inkml:definitions>
  <inkml:trace contextRef="#ctx0" brushRef="#br0">41 15 18207 0 0,'-36'-14'1336'0'0,"34"14"119"0"0,1 9-1829 0 0,1-8 386 0 0,-1-1 1 0 0,1 1-1 0 0,0 0 0 0 0,0-1 0 0 0,0 1 0 0 0,0 0 0 0 0,0 0 1 0 0,0-1-1 0 0,0 1 0 0 0,0 0 0 0 0,0-1 0 0 0,0 1 0 0 0,0 0 0 0 0,1 0 1 0 0,-1-1-1 0 0,0 1 0 0 0,0 0 0 0 0,1-1 0 0 0,-1 2 0 0 0,34 73-201 0 0,32 87-248 0 0,-19-39 310 0 0,16 38 40 0 0,7 17 65 0 0,170 376 390 0 0,-161-393-147 0 0,-74-141-161 0 0,-5-18-38 0 0,1 1 0 0 0,-1-1 0 0 0,1 1 0 0 0,-1-1 0 0 0,1 1 0 0 0,2 3-1 0 0,-2-5 59 0 0,-4 2 82 0 0,0 0-1 0 0,0 0 1 0 0,0 0-1 0 0,-7 3 0 0 0,10-6-160 0 0,-1 1 21 0 0,0 0 0 0 0,-1-1 0 0 0,1 1 0 0 0,-1-1 0 0 0,0 1 0 0 0,1-1 0 0 0,-1 0 0 0 0,1 1 0 0 0,-1-1 0 0 0,1 0-1 0 0,-1 0 1 0 0,0 0 0 0 0,1 0 0 0 0,-1-1 0 0 0,1 1 0 0 0,-4-1 0 0 0,-26-11 90 0 0,22 8-61 0 0,-20-10 142 0 0,1-1 0 0 0,0-2 0 0 0,-32-25-1 0 0,53 37-151 0 0,-10-8 170 0 0,0 0-1 0 0,0-2 0 0 0,2 0 0 0 0,0 0 0 0 0,0-1 1 0 0,2-1-1 0 0,0 0 0 0 0,-11-21 0 0 0,20 32-177 0 0,1 1 0 0 0,-1-1-1 0 0,2 0 1 0 0,-1 0 0 0 0,1 0-1 0 0,0 0 1 0 0,0-1 0 0 0,0 1-1 0 0,1 0 1 0 0,0-1 0 0 0,0-8-1 0 0,2 12 72 0 0,13-24-127 0 0,-11 23-4 0 0,-1-1 0 0 0,0 1 1 0 0,0-1-1 0 0,1-5 0 0 0,1 4 12 0 0,-3 5 12 0 0,-1 0 1 0 0,1 0-1 0 0,0 0 0 0 0,-1 0 0 0 0,1 0 1 0 0,-1 0-1 0 0,1 0 0 0 0,-1 0 0 0 0,0-1 1 0 0,1 1-1 0 0,-1 0 0 0 0,0 0 1 0 0,0 0-1 0 0,0 0 0 0 0,0 0 0 0 0,0-1 1 0 0,0 0-1 0 0,1-1 46 0 0,3-5-33 0 0,1 0-20 0 0,-4 6-44 0 0</inkml:trace>
</inkml:ink>
</file>

<file path=ppt/ink/ink5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1.086"/>
    </inkml:context>
    <inkml:brush xml:id="br0">
      <inkml:brushProperty name="width" value="0.05" units="cm"/>
      <inkml:brushProperty name="height" value="0.05" units="cm"/>
    </inkml:brush>
  </inkml:definitions>
  <inkml:trace contextRef="#ctx0" brushRef="#br0">1 1 20263 0 0,'10'3'258'0'0,"1"0"-1"0"0,-1-1 0 0 0,19 3 0 0 0,6 0-238 0 0,174 41-19 0 0,-175-38 2 0 0,19 5 5 0 0,60 21 0 0 0,-74-19 113 0 0,73 18 0 0 0,-110-33-77 0 0,0 1 0 0 0,0-1 0 0 0,0 1 0 0 0,0-1 0 0 0,0 0 0 0 0,0 0 0 0 0,0 0 0 0 0,0 0 0 0 0,0 0 0 0 0,0 0 0 0 0,0-1 0 0 0,0 1 0 0 0,-1-1 0 0 0,1 1 0 0 0,0-1 0 0 0,0 0 0 0 0,0 0 0 0 0,-1 0 0 0 0,1 0 0 0 0,0 0 0 0 0,-1 0 0 0 0,1 0 0 0 0,1-2 0 0 0,-1 0 51 0 0,1 0 0 0 0,-1-1 0 0 0,-1 1 0 0 0,1-1-1 0 0,0 1 1 0 0,-1-1 0 0 0,0 0 0 0 0,1 0 0 0 0,-2 0-1 0 0,2-5 1 0 0,-1-5-94 0 0</inkml:trace>
</inkml:ink>
</file>

<file path=ppt/ink/ink5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1.414"/>
    </inkml:context>
    <inkml:brush xml:id="br0">
      <inkml:brushProperty name="width" value="0.05" units="cm"/>
      <inkml:brushProperty name="height" value="0.05" units="cm"/>
    </inkml:brush>
  </inkml:definitions>
  <inkml:trace contextRef="#ctx0" brushRef="#br0">0 1 28935 0 0,'0'0'1344'0'0,"6"3"-1200"0"0,4 3-144 0 0,-5-1 0 0 0,11-2 0 0 0,0 3-384 0 0,0-1-96 0 0,5-1-32 0 0,6 1 0 0 0,5-2-928 0 0,3 3-184 0 0,8-6-40 0 0</inkml:trace>
</inkml:ink>
</file>

<file path=ppt/ink/ink5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1.765"/>
    </inkml:context>
    <inkml:brush xml:id="br0">
      <inkml:brushProperty name="width" value="0.05" units="cm"/>
      <inkml:brushProperty name="height" value="0.05" units="cm"/>
    </inkml:brush>
  </inkml:definitions>
  <inkml:trace contextRef="#ctx0" brushRef="#br0">1 5 25887 0 0,'0'0'763'0'0,"2"-1"-14"0"0,2 0-708 0 0,0 0 0 0 0,1 1 0 0 0,-1-1 1 0 0,1 1-1 0 0,-1 0 0 0 0,0 0 0 0 0,1 0 0 0 0,6 1 0 0 0,39 10 257 0 0,-2 0-253 0 0,-13-9-206 0 0,-23-2 5 0 0,0 1-1 0 0,-1 1 0 0 0,14 2 1 0 0,-12-1-119 0 0,1-1 0 0 0,0 0 0 0 0,0-1 0 0 0,0-1 0 0 0,17-1 0 0 0,24 0 1157 0 0,-51 1-1011 0 0,0 0 0 0 0,-1-1 0 0 0,1 1 0 0 0,0-1 0 0 0,0 1 0 0 0,0-1 0 0 0,-1 0 0 0 0,7-3 0 0 0,10-2-1157 0 0,-15 6 955 0 0,-4 0 205 0 0,0 0 0 0 0,0 0 0 0 0,0 0 0 0 0,0 0 0 0 0,0-1 0 0 0,0 1 0 0 0,0 0 0 0 0,0 0 0 0 0,0-1 0 0 0,0 1 0 0 0,0 0 0 0 0,-1-1 0 0 0,1 1 0 0 0,0-1 0 0 0,0 1 0 0 0,0-1 0 0 0,0 0 0 0 0,9-8-1658 0 0</inkml:trace>
</inkml:ink>
</file>

<file path=ppt/ink/ink5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2.137"/>
    </inkml:context>
    <inkml:brush xml:id="br0">
      <inkml:brushProperty name="width" value="0.05" units="cm"/>
      <inkml:brushProperty name="height" value="0.05" units="cm"/>
    </inkml:brush>
  </inkml:definitions>
  <inkml:trace contextRef="#ctx0" brushRef="#br0">0 336 26687 0 0,'0'0'579'0'0,"7"-5"187"0"0,18-10-959 0 0,2 2-1 0 0,0 1 0 0 0,0 0 1 0 0,39-9-1 0 0,-1 0 121 0 0,149-42 17 0 0,-99 32 48 0 0,-98 26 10 0 0,29-7 36 0 0,-1-3-1 0 0,-1-1 1 0 0,46-24-1 0 0,-87 39-32 0 0,-2 1-2 0 0,0-1 0 0 0,-1 1-1 0 0,1 0 1 0 0,0-1 0 0 0,0 1 0 0 0,-1-1 0 0 0,1 1-1 0 0,-1-1 1 0 0,1 1 0 0 0,0-1 0 0 0,-1 1 0 0 0,1-1-1 0 0,-1 0 1 0 0,1 1 0 0 0,-1-1 0 0 0,1 0-1 0 0,-1 0 1 0 0,0 1 0 0 0,1-1 0 0 0,-1 0 0 0 0,0 0-1 0 0,0 1 1 0 0,0-1 0 0 0,1-1 0 0 0,-1 0-181 0 0,0 0 1 0 0,-1 0 0 0 0,1 0-1 0 0,0 0 1 0 0,-1 0-1 0 0,0 0 1 0 0,1 1-1 0 0,-1-1 1 0 0,0 0 0 0 0,0 0-1 0 0,0 1 1 0 0,0-1-1 0 0,-2-2 1 0 0,-7-6-1254 0 0</inkml:trace>
</inkml:ink>
</file>

<file path=ppt/ink/ink5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2.889"/>
    </inkml:context>
    <inkml:brush xml:id="br0">
      <inkml:brushProperty name="width" value="0.05" units="cm"/>
      <inkml:brushProperty name="height" value="0.05" units="cm"/>
    </inkml:brush>
  </inkml:definitions>
  <inkml:trace contextRef="#ctx0" brushRef="#br0">16 861 15440 0 0,'0'0'897'0'0,"1"2"-740"0"0,2 1-185 0 0,-1 1 0 0 0,1 0 0 0 0,0-1 0 0 0,-1 0 0 0 0,2 0 0 0 0,3 4 0 0 0,12 11-86 0 0,-3-1 114 0 0,5 7 0 0 0,20 31 296 0 0,-32-46-145 0 0,0 1 0 0 0,-1 1 0 0 0,-1 0 0 0 0,0 0 0 0 0,0 0-1 0 0,-1 1 1 0 0,9 24 0 0 0,4 33 272 0 0,20 83-111 0 0,112 451 153 0 0,-54-302 146 0 0,-88-275-494 0 0,-2-7 260 0 0,2 0-1 0 0,16 28 1 0 0,-24-46 248 0 0,-2-2-526 0 0,-9-18-142 0 0,1 0 0 0 0,0 0 1 0 0,2-1-1 0 0,-9-34 1 0 0,-12-89-2141 0 0,19 88 691 0 0,-44-268-3065 0 0,22 119 5527 0 0,28 161-414 0 0,3 35-439 0 0,0 0 0 0 0,-1 0-1 0 0,0-1 1 0 0,0 1-1 0 0,0 0 1 0 0,-1 0-1 0 0,-1 1 1 0 0,-2-9 0 0 0,5 16-75 0 0,-1-1 1 0 0,1 1 0 0 0,0-1-1 0 0,0 1 1 0 0,-1-1 0 0 0,1 1-1 0 0,0-1 1 0 0,-1 1 0 0 0,1-1-1 0 0,0 1 1 0 0,-1 0 0 0 0,1-1-1 0 0,-1 1 1 0 0,1-1 0 0 0,-1 1-1 0 0,1 0 1 0 0,-1 0 0 0 0,1-1-1 0 0,-1 1 1 0 0,1 0 0 0 0,-1 0-1 0 0,1 0 1 0 0,-1 0 0 0 0,1-1-1 0 0,-1 1 1 0 0,0 0 0 0 0,0 0-1 0 0,0 1-5 0 0,1-1-1 0 0,-1 0 0 0 0,0 1 0 0 0,0-1 1 0 0,0 1-1 0 0,0-1 0 0 0,0 1 1 0 0,1-1-1 0 0,-1 1 0 0 0,0 0 0 0 0,1-1 1 0 0,-1 1-1 0 0,0 0 0 0 0,0 1 1 0 0,-4 5 26 0 0,1 0 0 0 0,1 0 0 0 0,-4 8 0 0 0,4-10 4 0 0,-118 285-206 0 0,9 32 491 0 0,52-134 216 0 0,28-75 267 0 0,31-111-188 0 0,2-7-490 0 0,0-1 0 0 0,-1 1 0 0 0,2 0 1 0 0,1-8-1 0 0,2-2-63 0 0,65-209 277 0 0,-35 121-461 0 0,139-471-1165 0 0,-144 473 949 0 0,130-399-957 0 0,12 98 1252 0 0,-148 353-20 0 0,45-79-634 0 0,-65 122 656 0 0,8-14-257 0 0,-9 13 243 0 0,-3 7 27 0 0,0 0 0 0 0,0 0 0 0 0,0 0 1 0 0,0 0-1 0 0,0 0 0 0 0,0 0 0 0 0,0 0 0 0 0,0 0 0 0 0,0 0 0 0 0,0 0 1 0 0,0-1-1 0 0,0 1 0 0 0,0 0 0 0 0,-1 0 0 0 0,1 0 0 0 0,0 0 0 0 0,0 0 1 0 0,0 0-1 0 0,0 0 0 0 0,0 0 0 0 0,0 0 0 0 0,0 0 0 0 0,0 0 0 0 0,0 0 1 0 0,0 0-1 0 0,0 0 0 0 0,0 0 0 0 0,0 0 0 0 0,0 0 0 0 0,0 0 0 0 0,0 0 1 0 0,-1 0-1 0 0,1 0 0 0 0,0-1 0 0 0,0 1 0 0 0,0 0 0 0 0,0 0 0 0 0,0 0 1 0 0,0 0-1 0 0,0 0 0 0 0,0 1 0 0 0,0-1 0 0 0,0 0 0 0 0,0 0 0 0 0,-1 0 1 0 0,1 0-1 0 0,0 0 0 0 0,0 0 0 0 0,0 0 0 0 0,0 0 0 0 0,0 0 0 0 0,0 0 1 0 0,0 0-1 0 0,0 0 0 0 0,-12 5 610 0 0,7-3-14 0 0,0 0 0 0 0,0-1 0 0 0,0 1 0 0 0,-9 1 0 0 0,13-3-152 0 0,-1 0-58 0 0,1 0-362 0 0,0 0 0 0 0,-1 0 0 0 0,1 0 0 0 0,-1 0 0 0 0,1 0 0 0 0,0 0 0 0 0,-1 0 0 0 0,1 1 0 0 0,0-1 0 0 0,-1 0 0 0 0,-1 2 0 0 0,0-1 6 0 0,1-1 8 0 0,4 0-319 0 0,-1 1 235 0 0,0 0 0 0 0,0 0 0 0 0,0-1 0 0 0,0 1 0 0 0,0 0 0 0 0,0 0 1 0 0,0 0-1 0 0,0 1 0 0 0,2 1 0 0 0,-2-1-32 0 0,7 5-37 0 0,0-1 1 0 0,0 0-1 0 0,0 0 0 0 0,10 5 0 0 0,-9-6 33 0 0,5 3 35 0 0,1-1 0 0 0,1-1-1 0 0,-1-1 1 0 0,1 0-1 0 0,0-1 1 0 0,33 4-1 0 0,-34-6 28 0 0,1 0 1 0 0,0-1-1 0 0,0-1 0 0 0,-1-1 0 0 0,21-3 0 0 0,-28 3 45 0 0,-1-1 0 0 0,1 0-1 0 0,-1 0 1 0 0,0-1 0 0 0,1 0 0 0 0,-1 0 0 0 0,0 0 0 0 0,-1-1 0 0 0,1 0 0 0 0,-1-1 0 0 0,0 0-1 0 0,10-9 1 0 0,-13 11 80 0 0,0 0 1 0 0,-1-1-1 0 0,1 0 0 0 0,-1 0 0 0 0,0 1 0 0 0,0-1 0 0 0,-1 0 0 0 0,1-1 1 0 0,-1 1-1 0 0,0 0 0 0 0,0 0 0 0 0,0-1 0 0 0,0-5 0 0 0,-1 3 38 0 0,1 0 0 0 0,-2 1 0 0 0,1-1 0 0 0,-1 0-1 0 0,0 1 1 0 0,-1-1 0 0 0,-3-11 0 0 0,3 12 61 0 0,-1 0 0 0 0,0 0 0 0 0,0 1 1 0 0,0-1-1 0 0,0 1 0 0 0,-1 0 0 0 0,0 0 0 0 0,0 0 0 0 0,-1 0 0 0 0,1 0 0 0 0,-1 1 1 0 0,0 0-1 0 0,0 0 0 0 0,-1 1 0 0 0,1-1 0 0 0,-11-4 0 0 0,5 4-84 0 0,1 1 0 0 0,0 0 0 0 0,-1 0-1 0 0,0 1 1 0 0,1 1 0 0 0,-1 0 0 0 0,0 0-1 0 0,0 1 1 0 0,-13 1 0 0 0,-6 3-155 0 0,0 0 1 0 0,-1 2-1 0 0,2 1 1 0 0,-1 2 0 0 0,-29 12-1 0 0,-2 2 4 0 0,33-14-233 0 0,25-9 202 0 0,0 1 0 0 0,-1 0 0 0 0,1 0 0 0 0,0 0 0 0 0,0 0 0 0 0,-1 0 0 0 0,1 1 0 0 0,0 0 0 0 0,-4 3 1 0 0,6-5-13 0 0,-1 1 6 0 0,2-1-57 0 0,-1 0-1 0 0,1 0 1 0 0,-1 1-1 0 0,1-1 1 0 0,0 0-1 0 0,-1 0 1 0 0,1 1-1 0 0,-1-1 1 0 0,1 0-1 0 0,0 1 1 0 0,-1-1-1 0 0,1 0 1 0 0,0 1-1 0 0,-1-1 1 0 0,1 0-1 0 0,0 1 1 0 0,-1-1-1 0 0,1 1 1 0 0,0-1-1 0 0,0 1 1 0 0,0-1-1 0 0,-1 0 1 0 0,1 1-1 0 0,0-1 1 0 0,0 2-1 0 0,3 13-2036 0 0,-1-11 1529 0 0,0 1-1 0 0,1-1 0 0 0,-1 1 1 0 0,7 6-1 0 0,1 0-857 0 0</inkml:trace>
</inkml:ink>
</file>

<file path=ppt/ink/ink5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3.291"/>
    </inkml:context>
    <inkml:brush xml:id="br0">
      <inkml:brushProperty name="width" value="0.05" units="cm"/>
      <inkml:brushProperty name="height" value="0.05" units="cm"/>
    </inkml:brush>
  </inkml:definitions>
  <inkml:trace contextRef="#ctx0" brushRef="#br0">0 6 25311 0 0,'3'-1'108'0'0,"-1"0"0"0"0,1 0 0 0 0,-1 0-1 0 0,1 1 1 0 0,0-1 0 0 0,-1 1 0 0 0,1 0 0 0 0,0-1-1 0 0,-1 1 1 0 0,1 0 0 0 0,0 1 0 0 0,3 0 0 0 0,34 10-374 0 0,-19-4 164 0 0,-8-3-270 0 0,-1 2 1 0 0,0-1 0 0 0,0 1 0 0 0,19 14 0 0 0,-23-14 315 0 0,0 0 1 0 0,-1 1 0 0 0,0 0 0 0 0,0 0-1 0 0,-1 1 1 0 0,9 11 0 0 0,30 56-247 0 0,-18-27 173 0 0,15 28 126 0 0,-15-26-72 0 0,10 30-67 0 0,-7-14 66 0 0,3 12 155 0 0,-16-34 28 0 0,-3-8-45 0 0,-3 3-62 0 0,-10-37 2 0 0,0 0-1 0 0,0 1 0 0 0,0-1 0 0 0,0 1 1 0 0,-1-1-1 0 0,1 1 0 0 0,-1-1 0 0 0,0 1 1 0 0,0-1-1 0 0,0 1 0 0 0,0 3 0 0 0,0 4 26 0 0,-2-3 336 0 0,-1-6-493 0 0,-3-7-799 0 0,1-3-89 0 0</inkml:trace>
</inkml:ink>
</file>

<file path=ppt/ink/ink5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3.695"/>
    </inkml:context>
    <inkml:brush xml:id="br0">
      <inkml:brushProperty name="width" value="0.05" units="cm"/>
      <inkml:brushProperty name="height" value="0.05" units="cm"/>
    </inkml:brush>
  </inkml:definitions>
  <inkml:trace contextRef="#ctx0" brushRef="#br0">11 0 19679 0 0,'0'0'1143'0'0,"-1"2"-940"0"0,-1 0-205 0 0,1 0 0 0 0,0 0 1 0 0,0 0-1 0 0,0 1 0 0 0,0-1 1 0 0,1 0-1 0 0,-1 0 0 0 0,1 1 1 0 0,-1-1-1 0 0,1 1 0 0 0,0-1 1 0 0,0 0-1 0 0,0 1 0 0 0,0-1 1 0 0,0 0-1 0 0,0 1 0 0 0,1-1 1 0 0,0 4-1 0 0,1-1-52 0 0,1 0 1 0 0,-1 0-1 0 0,1 0 1 0 0,0 0-1 0 0,6 7 1 0 0,-3-4-9 0 0,-2-1 149 0 0,0-1 0 0 0,0 0 1 0 0,1-1-1 0 0,0 1 0 0 0,0-1 0 0 0,0 0 0 0 0,1-1 0 0 0,-1 1 1 0 0,1-1-1 0 0,0 0 0 0 0,1 0 0 0 0,12 5 0 0 0,-2-1 550 0 0,-14-6-478 0 0,1 0-1 0 0,-1 0 1 0 0,1-1-1 0 0,0 0 1 0 0,6 2-1 0 0,-2-1-125 0 0,0 1-1 0 0,0 0 1 0 0,0 0-1 0 0,-1 1 1 0 0,0-1-1 0 0,1 2 0 0 0,-1-1 1 0 0,10 10-1 0 0,-14-11-32 0 0,0 0 0 0 0,0 0 0 0 0,-1 1 0 0 0,1 0 0 0 0,-1-1 0 0 0,0 1 0 0 0,0 0 0 0 0,-1 0 0 0 0,3 6 0 0 0,8 39 0 0 0,-10-36 0 0 0,2 8-34 0 0,-1 1 0 0 0,1 36 0 0 0,1 24 190 0 0,5-94 488 0 0,-7 5-475 0 0,0-1 0 0 0,0 0 0 0 0,0 0 0 0 0,-1 0 1 0 0,1-9-1 0 0,-1 7-66 0 0,9-46 376 0 0,28-103-742 0 0,-13 80-745 0 0,5-8-72 0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33.909"/>
    </inkml:context>
    <inkml:brush xml:id="br0">
      <inkml:brushProperty name="width" value="0.05" units="cm"/>
      <inkml:brushProperty name="height" value="0.05" units="cm"/>
      <inkml:brushProperty name="color" value="#E71224"/>
    </inkml:brush>
  </inkml:definitions>
  <inkml:trace contextRef="#ctx0" brushRef="#br0">10 0 20735 0 0,'0'0'456'0'0,"0"0"96"0"0,0 0 24 0 0,-9 10 0 0 0,9-10-464 0 0,0 0-112 0 0,0 0 0 0 0,0 0 0 0 0,0 0 320 0 0,0 0 32 0 0,0 0 16 0 0,0 0 0 0 0,0 0-368 0 0,0 0-64 0 0,0 0-24 0 0,0 0-6392 0 0,0 0-1279 0 0</inkml:trace>
</inkml:ink>
</file>

<file path=ppt/ink/ink5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4.285"/>
    </inkml:context>
    <inkml:brush xml:id="br0">
      <inkml:brushProperty name="width" value="0.05" units="cm"/>
      <inkml:brushProperty name="height" value="0.05" units="cm"/>
    </inkml:brush>
  </inkml:definitions>
  <inkml:trace contextRef="#ctx0" brushRef="#br0">0 0 15560 0 0,'0'0'568'0'0,"1"2"-374"0"0,3 4-153 0 0,1 1-145 0 0,-1 1-1 0 0,0-1 0 0 0,0 1 1 0 0,-1 0-1 0 0,4 11 1 0 0,21 89-1109 0 0,-20-86 1124 0 0,0 0 0 0 0,21 37 0 0 0,-9-20 73 0 0,0 1 0 0 0,-3 0 0 0 0,-1 2 0 0 0,11 48 0 0 0,-7-18 72 0 0,4-1 1 0 0,35 75 0 0 0,-41-105 37 0 0,44 87 407 0 0,-49-100-166 0 0,-12-23-235 0 0,1 0 1 0 0,0 0-1 0 0,0-1 0 0 0,1 1 1 0 0,0 0-1 0 0,-1-1 0 0 0,1 0 1 0 0,1 1-1 0 0,4 4 1 0 0,12 1 1986 0 0</inkml:trace>
</inkml:ink>
</file>

<file path=ppt/ink/ink5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4.888"/>
    </inkml:context>
    <inkml:brush xml:id="br0">
      <inkml:brushProperty name="width" value="0.05" units="cm"/>
      <inkml:brushProperty name="height" value="0.05" units="cm"/>
    </inkml:brush>
  </inkml:definitions>
  <inkml:trace contextRef="#ctx0" brushRef="#br0">0 1 19079 0 0,'0'0'563'0'0,"2"0"-14"0"0,2 0-523 0 0,0 0-1 0 0,0 0 0 0 0,0 1 0 0 0,0-1 1 0 0,0 1-1 0 0,0 0 0 0 0,-1 0 0 0 0,7 3 1 0 0,12 2-123 0 0,-18-6 73 0 0,-2 1 17 0 0,-1-1-1 0 0,1 0 0 0 0,-1 0 1 0 0,1 1-1 0 0,-1-1 0 0 0,0 1 0 0 0,1-1 1 0 0,-1 1-1 0 0,1-1 0 0 0,-1 1 0 0 0,0 0 1 0 0,2 1-1 0 0,-1-1 497 0 0,-1 0-451 0 0,1 0-1 0 0,-1 1 0 0 0,1-1 0 0 0,-1 1 0 0 0,0 0 0 0 0,1-1 1 0 0,-1 1-1 0 0,2 4 0 0 0,7 12-193 0 0,-4-9 73 0 0,-1 1-1 0 0,0 0 0 0 0,-1 0 0 0 0,4 12 0 0 0,29 81-397 0 0,0 8 81 0 0,40 142 28 0 0,-3 18 361 0 0,-58-219 35 0 0,-10-36 7 0 0,-2 0 1 0 0,7 31-1 0 0,-10-30-5 0 0,4 41 342 0 0,-5-57-345 0 0,0 0-1 0 0,0-1 1 0 0,0 1-1 0 0,0 0 0 0 0,0-1 1 0 0,0 1-1 0 0,0 0 1 0 0,-1-1-1 0 0,1 1 0 0 0,0 0 1 0 0,0-1-1 0 0,0 1 1 0 0,-1-1-1 0 0,1 1 0 0 0,0 0 1 0 0,-1-1-1 0 0,1 1 1 0 0,-1-1-1 0 0,1 1 0 0 0,0-1 1 0 0,-1 1-1 0 0,1-1 1 0 0,-1 1-1 0 0,1-1 0 0 0,-1 0 1 0 0,0 1-1 0 0,1-1 1 0 0,-2 1-1 0 0,1-1 58 0 0,-1 0 1 0 0,0 1 0 0 0,1-1-1 0 0,-1 0 1 0 0,0 0-1 0 0,1 0 1 0 0,-1 0 0 0 0,0-1-1 0 0,1 1 1 0 0,-1 0-1 0 0,-2-1 1 0 0,-1-1 124 0 0,-1 0-1 0 0,1 0 1 0 0,0-1 0 0 0,0 1-1 0 0,0-1 1 0 0,-6-5 0 0 0,-2-4-122 0 0,1-1 0 0 0,0-1 1 0 0,1 0-1 0 0,0 0 0 0 0,-14-27 1 0 0,-1-16-457 0 0,0-1 364 0 0,-6-16 191 0 0,27 58-155 0 0,0-11 110 0 0,5 26-130 0 0,-1-1 0 0 0,1 1 1 0 0,0-1-1 0 0,0 1 0 0 0,1-1 1 0 0,-1 1-1 0 0,0-1 0 0 0,0 1 1 0 0,1-1-1 0 0,-1 1 0 0 0,2-3 1 0 0,0-3-2 0 0,2-5-18 0 0,-1 11-24 0 0,-1-1-25 0 0,6-9-149 0 0,-8 10 207 0 0,0 1 0 0 0,0 0-1 0 0,1 0 1 0 0,-1-1-1 0 0,0 1 1 0 0,1 0 0 0 0,-1 0-1 0 0,0 0 1 0 0,1-1 0 0 0,-1 1-1 0 0,0 0 1 0 0,1 0 0 0 0,-1 0-1 0 0,0 0 1 0 0,1 0 0 0 0,-1 0-1 0 0,0 0 1 0 0,1 0 0 0 0,-1 0-1 0 0,1 0 1 0 0,-1 0-1 0 0,0 0 1 0 0,1 0 0 0 0,-1 0-1 0 0,0 0 1 0 0,1 0 0 0 0,-1 1-1 0 0,0-1 1 0 0,1 0 0 0 0,-1 0-1 0 0,0 0 1 0 0,1 0 0 0 0,-1 1-1 0 0,0-1 1 0 0,1 0 0 0 0,-1 0-1 0 0,0 1 1 0 0,0-1 0 0 0,1 0-1 0 0,-1 1 1 0 0,0-1-1 0 0,0 0 1 0 0,0 0 0 0 0,0 1-1 0 0,1-1 1 0 0,-1 1 0 0 0,0-1-1 0 0,2 5-244 0 0,1 0-1 0 0,-1-1 1 0 0,0 1-1 0 0,-1 0 0 0 0,1 0 1 0 0,-1 1-1 0 0,0-1 1 0 0,0 0-1 0 0,0 9 1 0 0,-2 4-914 0 0,-2 27 1 0 0,2-35 907 0 0,-5 44-1219 0 0</inkml:trace>
</inkml:ink>
</file>

<file path=ppt/ink/ink5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5.556"/>
    </inkml:context>
    <inkml:brush xml:id="br0">
      <inkml:brushProperty name="width" value="0.05" units="cm"/>
      <inkml:brushProperty name="height" value="0.05" units="cm"/>
    </inkml:brush>
  </inkml:definitions>
  <inkml:trace contextRef="#ctx0" brushRef="#br0">1 649 15104 0 0,'0'0'441'0'0,"0"2"-1"0"0,0-1-434 0 0,0-1-1 0 0,0 1 1 0 0,0 0 0 0 0,0-1-1 0 0,0 1 1 0 0,0-1 0 0 0,0 1-1 0 0,0 0 1 0 0,1-1 0 0 0,-1 1 0 0 0,0-1-1 0 0,1 1 1 0 0,-1-1 0 0 0,0 1-1 0 0,1-1 1 0 0,-1 1 0 0 0,0-1-1 0 0,1 1 1 0 0,-1-1 0 0 0,1 1 0 0 0,-1-1-1 0 0,1 0 1 0 0,-1 1 0 0 0,1-1-1 0 0,-1 0 1 0 0,1 0 0 0 0,0 1-1 0 0,1 0-1 0 0,1-1 0 0 0,-1 1 0 0 0,0-1 0 0 0,1 1 0 0 0,-1-1 0 0 0,0 0 0 0 0,5 0 0 0 0,5-1-13 0 0,-1-1 0 0 0,15-3 1 0 0,-23 4 18 0 0,15-4 21 0 0,-1-1 0 0 0,1-1 0 0 0,30-17 0 0 0,-1 1 115 0 0,39-20 791 0 0,84-59 1 0 0,-124 72-425 0 0,-1-3 0 0 0,-1-1 0 0 0,-2-2 0 0 0,-2-3 0 0 0,54-64 0 0 0,-83 89-231 0 0,1 0 0 0 0,0 1 0 0 0,1 0 0 0 0,1 1 0 0 0,0 0 0 0 0,0 1 0 0 0,31-17 0 0 0,-14 7 100 0 0,-28 19-346 0 0,0-1 0 0 0,1 0 1 0 0,-1 1-1 0 0,0-1 0 0 0,1 1 0 0 0,0 0 0 0 0,0 1 1 0 0,-1-1-1 0 0,1 0 0 0 0,0 1 0 0 0,5-1 0 0 0,-6 0 18 0 0,3-5-60 0 0,-4 5-200 0 0,-7 5-1183 0 0,1-1 747 0 0,-1 0 1 0 0,0-1-1 0 0,0 1 0 0 0,0-1 0 0 0,0 0 0 0 0,-8 1 0 0 0,-84-1-3908 0 0,53-1 8484 0 0,39 29-3175 0 0,6-4-856 0 0,2 1 0 0 0,1-1 0 0 0,13 48 0 0 0,-2-16 102 0 0,3-1 0 0 0,3-1 0 0 0,36 71 0 0 0,-25-70 4011 0 0,-37-51-2170 0 0,11-10-1400 0 0,0-2-485 0 0,1-1 1 0 0,1 2-1 0 0,-1-1 0 0 0,1 1 1 0 0,0 0-1 0 0,0 0 1 0 0,11-4-1 0 0,-1 1 17 0 0,1 1-1 0 0,28-8 1 0 0,-32 10 19 0 0,0 0 0 0 0,0 0 1 0 0,17-12-1 0 0,23-11 3 0 0,-49 25 0 0 0,-5 3-1 0 0,1 0 0 0 0,-1 0 0 0 0,0 0 0 0 0,1 0 1 0 0,-1 1-1 0 0,1-1 0 0 0,0 0 0 0 0,-1 0 0 0 0,1 1 0 0 0,2-1 0 0 0,-2 0 787 0 0,-8-10-610 0 0,-2 3-521 0 0,7 7 262 0 0,0 1 0 0 0,1-1 0 0 0,-1 0 0 0 0,0 0 0 0 0,1 1 1 0 0,-1-1-1 0 0,0 0 0 0 0,0 1 0 0 0,1-1 0 0 0,-1 1 0 0 0,0-1 0 0 0,0 1 0 0 0,0 0 0 0 0,-2-1 0 0 0,-12-5-1293 0 0,-1-2-59 0 0</inkml:trace>
</inkml:ink>
</file>

<file path=ppt/ink/ink5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5.881"/>
    </inkml:context>
    <inkml:brush xml:id="br0">
      <inkml:brushProperty name="width" value="0.05" units="cm"/>
      <inkml:brushProperty name="height" value="0.05" units="cm"/>
    </inkml:brush>
  </inkml:definitions>
  <inkml:trace contextRef="#ctx0" brushRef="#br0">19 1 17631 0 0,'-4'8'97'0'0,"1"1"0"0"0,0-1-1 0 0,1 1 1 0 0,0 0-1 0 0,0 0 1 0 0,1 0-1 0 0,0 0 1 0 0,0 0-1 0 0,2 14 1 0 0,1 11-272 0 0,10 41 1 0 0,-3-18 227 0 0,-7-46-26 0 0,3 34 194 0 0,3 0 0 0 0,14 49 0 0 0,-8-47 60 0 0,5 17 62 0 0,-16-57-355 0 0,-1-2-28 0 0,0 0-1 0 0,0 0 0 0 0,-1 0 1 0 0,0 0-1 0 0,1 9 0 0 0,-2-26-1359 0 0</inkml:trace>
</inkml:ink>
</file>

<file path=ppt/ink/ink5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6.237"/>
    </inkml:context>
    <inkml:brush xml:id="br0">
      <inkml:brushProperty name="width" value="0.05" units="cm"/>
      <inkml:brushProperty name="height" value="0.05" units="cm"/>
    </inkml:brush>
  </inkml:definitions>
  <inkml:trace contextRef="#ctx0" brushRef="#br0">0 0 14000 0 0,'2'1'408'0'0,"8"3"-209"0"0,0 1 0 0 0,14 9 0 0 0,11 5-299 0 0,39 24-213 0 0,-41-23 429 0 0,4 7 49 0 0,-8-5-126 0 0,3 1 834 0 0,52 53 0 0 0,-21-19 1740 0 0,-22-28-1124 0 0,-26-19-966 0 0,-4-5-206 0 0,1 0 1 0 0,-1 0-1 0 0,1-1 0 0 0,-1-1 0 0 0,21 4 0 0 0,0 1 7 0 0,29 7 157 0 0,124 40-687 0 0,-169-49 178 0 0,0-1 1 0 0,0-1-1 0 0,0 0 1 0 0,21 2-1 0 0,-31-5 28 0 0,0 0 0 0 0,0 0 0 0 0,11 4 0 0 0,-11-3 0 0 0,0 0 0 0 0,0 0 0 0 0,10 1 0 0 0,12 1 47 0 0,0 1 1 0 0,40 13-1 0 0,29 6 133 0 0,-20-8 115 0 0,39 6-213 0 0,-25-7-45 0 0,34 4 557 0 0,-59-17-71 0 0,111-9 0 0 0,-125 5-395 0 0,0 2 0 0 0,58 9 0 0 0,-75-3-183 0 0,-26-4 52 0 0,1-1-1 0 0,13 1 1 0 0,-16 2-352 0 0</inkml:trace>
</inkml:ink>
</file>

<file path=ppt/ink/ink5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6.607"/>
    </inkml:context>
    <inkml:brush xml:id="br0">
      <inkml:brushProperty name="width" value="0.05" units="cm"/>
      <inkml:brushProperty name="height" value="0.05" units="cm"/>
    </inkml:brush>
  </inkml:definitions>
  <inkml:trace contextRef="#ctx0" brushRef="#br0">32 14 22799 0 0,'-10'-5'960'0'0,"-1"0"-768"0"0,1 1-1912 0 0</inkml:trace>
</inkml:ink>
</file>

<file path=ppt/ink/ink5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6.950"/>
    </inkml:context>
    <inkml:brush xml:id="br0">
      <inkml:brushProperty name="width" value="0.05" units="cm"/>
      <inkml:brushProperty name="height" value="0.05" units="cm"/>
    </inkml:brush>
  </inkml:definitions>
  <inkml:trace contextRef="#ctx0" brushRef="#br0">1 79 17711 0 0,'0'0'811'0'0,"1"-2"-19"0"0,4-7-542 0 0,-4 6-235 0 0,1 0 1 0 0,-1 1-1 0 0,1-1 1 0 0,0 0-1 0 0,0 0 1 0 0,0 1-1 0 0,0-1 0 0 0,1 1 1 0 0,-1 0-1 0 0,0-1 1 0 0,1 1-1 0 0,3-2 1 0 0,5-1-13 0 0,1-1 1 0 0,-1 1-1 0 0,1 1 1 0 0,0 0-1 0 0,14-2 0 0 0,-19 5-7 0 0,0 0 0 0 0,0 0 0 0 0,0 1 0 0 0,0 0 0 0 0,0 0 0 0 0,1 1 0 0 0,-1 0 0 0 0,0 0 0 0 0,0 1 0 0 0,12 3 0 0 0,2 4 134 0 0,0 0 0 0 0,0 1 1 0 0,-1 2-1 0 0,0 0 1 0 0,-1 0-1 0 0,0 2 0 0 0,-2 1 1 0 0,19 18-1 0 0,-20-17-104 0 0,-8-9 38 0 0,0 1-1 0 0,0 0 1 0 0,-1 1 0 0 0,0 0-1 0 0,-1 0 1 0 0,1 1-1 0 0,-2-1 1 0 0,6 13 0 0 0,-5-5 165 0 0,-1 0 0 0 0,0 0 1 0 0,2 21-1 0 0,-4-17-65 0 0,4 66 921 0 0,-2-3-485 0 0,-5-81-588 0 0,0 7-2 0 0,0 1 0 0 0,0-1-1 0 0,1 1 1 0 0,1-1 0 0 0,0 1 0 0 0,4 12-1 0 0,-4-17-9 0 0,1-1 1 0 0,-1 0-1 0 0,2 1 0 0 0,-1-1 0 0 0,6 7 0 0 0,0 0 10 0 0,-2-4 43 0 0,-4-5 1 0 0,5 4-44 0 0,-3 2 6 0 0,-4-8 192 0 0,8 2-274 0 0,-7-2-44 0 0</inkml:trace>
</inkml:ink>
</file>

<file path=ppt/ink/ink5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7.305"/>
    </inkml:context>
    <inkml:brush xml:id="br0">
      <inkml:brushProperty name="width" value="0.05" units="cm"/>
      <inkml:brushProperty name="height" value="0.05" units="cm"/>
    </inkml:brush>
  </inkml:definitions>
  <inkml:trace contextRef="#ctx0" brushRef="#br0">0 1 29759 0 0,'5'6'306'0'0,"0"1"1"0"0,0-1-1 0 0,0 0 1 0 0,10 7-1 0 0,-9-8-411 0 0,0 1-1 0 0,-1 0 1 0 0,7 8 0 0 0,24 28-2095 0 0,-27-33 1091 0 0,-9-8 1076 0 0,0-1 1 0 0,0 0-1 0 0,0 0 0 0 0,0 0 1 0 0,0 0-1 0 0,0 0 0 0 0,0 0 1 0 0,0 0-1 0 0,0 0 1 0 0,0 0-1 0 0,0 0 0 0 0,0 0 1 0 0,0 0-1 0 0,0 0 0 0 0,0 0 1 0 0,0 0-1 0 0,0 0 1 0 0,1 0-1 0 0,-1 0 0 0 0,0 0 1 0 0,0 0-1 0 0,0 0 1 0 0,0 0-1 0 0,0 0 0 0 0,0 0 1 0 0,0 0-1 0 0,0 0 0 0 0,0 0 1 0 0,0 0-1 0 0,0 0 1 0 0,0 0-1 0 0,0 0 0 0 0,0 0 1 0 0,1 0-1 0 0,-1 0 0 0 0,0 0 1 0 0,0 0-1 0 0,0 0 1 0 0,0 0-1 0 0,0 0 0 0 0,0 0 1 0 0,0 0-1 0 0,0 0 0 0 0,0 0 1 0 0,0 0-1 0 0,0 0 1 0 0,0 0-1 0 0,0 0 0 0 0,0 0 1 0 0,0 0-1 0 0,0-1 0 0 0,0 1 1 0 0,0 0-1 0 0,0 0 1 0 0,0 0-1 0 0,0 0 0 0 0,0 0 1 0 0,0 0-1 0 0,0 0 0 0 0,0 0 1 0 0,0 0-1 0 0,0 0 1 0 0,0 0-1 0 0,0 0 0 0 0,0 0 1 0 0,-5-22-2866 0 0,3 16 3171 0 0,-6-21-1321 0 0</inkml:trace>
</inkml:ink>
</file>

<file path=ppt/ink/ink5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2:58:48.156"/>
    </inkml:context>
    <inkml:brush xml:id="br0">
      <inkml:brushProperty name="width" value="0.05" units="cm"/>
      <inkml:brushProperty name="height" value="0.05" units="cm"/>
    </inkml:brush>
  </inkml:definitions>
  <inkml:trace contextRef="#ctx0" brushRef="#br0">717 11414 21023 0 0,'-123'-226'684'0'0,"-117"-292"-1"0"0,165 323-629 0 0,-64-265 0 0 0,93 257 233 0 0,-28-295-1 0 0,59 272-272 0 0,11 0 0 0 0,33-324 0 0 0,44 68 28 0 0,64-28-24 0 0,-79 344-54 0 0,80-159 0 0 0,-32 117-8 0 0,202-299 0 0 0,-104 224-26 0 0,255-270 1 0 0,302-199-123 0 0,78 63 113 0 0,62 85 19 0 0,-74 161 60 0 0,22 40 0 0 0,-428 206 0 0 0,472-219-116 0 0,305-131-167 0 0,26 59 296 0 0,-641 283 192 0 0,5 23-33 0 0,-198 80 106 0 0,5 17 0 0 0,456-38-1 0 0,537 82-547 0 0,-502 94 242 0 0,-7 78 30 0 0,-731-99 127 0 0,-1 7-1 0 0,-2 7 0 0 0,-2 6 0 0 0,-3 6 0 0 0,256 147 1 0 0,-260-119-24 0 0,-5 6 0 0 0,192 174 1 0 0,-234-180-162 0 0,-3 4 0 0 0,-4 4 1 0 0,134 202-1 0 0,-136-166 447 0 0,-6 3 0 0 0,101 253 0 0 0,-61-38-21 0 0,-89-248-290 0 0,20 161 0 0 0,-30-112-141 0 0,-8 1 1 0 0,-23 298-1 0 0,-6-288 67 0 0,-6-1 0 0 0,-7-2 1 0 0,-7-1-1 0 0,-92 223 0 0 0,63-219 122 0 0,-6-3 1 0 0,-8-3-1 0 0,-205 280 0 0 0,148-260-234 0 0,-7-6 1 0 0,-250 217-1 0 0,-391 237-505 0 0,-300 98 339 0 0,-521 285 272 0 0,359-227-363 0 0,-31-52-210 0 0,308-231 361 0 0,-20-43 752 0 0,443-236-4 0 0,-10-24 0 0 0,-700 143 0 0 0,535-193 925 0 0,-11-51-318 0 0,388-72-675 0 0,-1-14 0 0 0,-561-66 0 0 0,-144-120 204 0 0,813 131-672 0 0</inkml:trace>
</inkml:ink>
</file>

<file path=ppt/ink/ink5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2T23:10:24.213"/>
    </inkml:context>
    <inkml:brush xml:id="br0">
      <inkml:brushProperty name="width" value="0.05" units="cm"/>
      <inkml:brushProperty name="height" value="0.05" units="cm"/>
    </inkml:brush>
  </inkml:definitions>
  <inkml:trace contextRef="#ctx0" brushRef="#br0">182 991 11952 0 0,'0'0'1193'0'0,"-1"1"-1093"0"0,-2 4-68 0 0,2-3 77 0 0,-8 10 331 0 0,5-8-426 0 0,2 2-358 0 0,2-6 303 0 0,0 1 0 0 0,0-1 0 0 0,-1 1 0 0 0,1-1 0 0 0,0 0 0 0 0,0 1 0 0 0,0-1 0 0 0,0 1 0 0 0,0-1 0 0 0,-1 1 0 0 0,1-1 0 0 0,0 1 0 0 0,0-1 0 0 0,-1 0 0 0 0,1 1 0 0 0,0-1 0 0 0,-1 0 0 0 0,1 1 0 0 0,0-1 0 0 0,-1 0 0 0 0,0 1 0 0 0,0 1-90 0 0,1-1 76 0 0,-1 0 1 0 0,1-1-1 0 0,-1 1 0 0 0,1 0 0 0 0,-1-1 1 0 0,0 1-1 0 0,1-1 0 0 0,-1 1 1 0 0,0-1-1 0 0,1 1 0 0 0,-1-1 0 0 0,0 1 1 0 0,0-1-1 0 0,1 0 0 0 0,-1 1 1 0 0,-1-1-1 0 0,-19 13 815 0 0,10-7-443 0 0,0 0-1 0 0,0 0 1 0 0,-14 4 0 0 0,24-9-157 0 0,-1 0-27 0 0,-23 10 1483 0 0,24-11-1563 0 0,0 0 0 0 0,0 0 0 0 0,0 0 0 0 0,0 0 0 0 0,0 0 0 0 0,0-1 1 0 0,1 1-1 0 0,-1 0 0 0 0,0 0 0 0 0,0-1 0 0 0,0 1 0 0 0,0 0 0 0 0,1-1 0 0 0,-1 1 0 0 0,0-1 1 0 0,-1 0-1 0 0,-12-10 366 0 0,13 9-411 0 0,0 0-1 0 0,1 1 1 0 0,-1-1-1 0 0,0 0 1 0 0,1 0-1 0 0,-1 0 0 0 0,1 1 1 0 0,0-1-1 0 0,-1 0 1 0 0,1 0-1 0 0,0 0 0 0 0,0 0 1 0 0,0 0-1 0 0,1-2 1 0 0,-1-2 0 0 0,1 1 0 0 0,0-1 0 0 0,3-10 0 0 0,5-12-32 0 0,-7 19 3 0 0,1 1-1 0 0,-1 0 1 0 0,2 0 0 0 0,-1 0 0 0 0,6-8-1 0 0,5-13 22 0 0,-12 24 0 0 0,1-1 0 0 0,-1 1 0 0 0,1 0 0 0 0,0-1 0 0 0,4-3 0 0 0,-1 1-18 0 0,8-10-2 0 0,0 2 1 0 0,1-1-1 0 0,1 2 1 0 0,0 0 0 0 0,1 0-1 0 0,22-12 1 0 0,-13 13-7 0 0,55-21 0 0 0,-75 32 24 0 0,55-26-52 0 0,-14 5 125 0 0,-40 21-52 0 0,4-1 28 0 0,-1-1-1 0 0,0 0 1 0 0,0-1-1 0 0,-1 0 1 0 0,16-12-1 0 0,-14 7-226 0 0,1 1 0 0 0,0 0 0 0 0,0 1-1 0 0,1 0 1 0 0,0 1 0 0 0,22-10 0 0 0,24-3 573 0 0,121-25 1 0 0,115-18-718 0 0,-135 28 252 0 0,-12 9 716 0 0,-36 8-712 0 0,29-11-43 0 0,-1 1 58 0 0,-72 16 53 0 0,201-25 274 0 0,-126 21-37 0 0,-141 17-235 0 0,519-59 284 0 0,-454 55-286 0 0,79-8 0 0 0,58-9 44 0 0,-13 8-265 0 0,-5 1 422 0 0,414-27-81 0 0,-339 31 454 0 0,30 21-548 0 0,150 54 665 0 0,-377-53-1170 0 0,121 44 1 0 0,-166-50 513 0 0,0 0 1 0 0,-1 2-1 0 0,0 0 1 0 0,0 1 0 0 0,-1 1-1 0 0,0 1 1 0 0,-1 0-1 0 0,-1 1 1 0 0,0 1-1 0 0,-1 0 1 0 0,-1 1-1 0 0,0 0 1 0 0,-1 1 0 0 0,-1 1-1 0 0,0 0 1 0 0,-2 0-1 0 0,0 1 1 0 0,-1 0-1 0 0,0 1 1 0 0,6 30-1 0 0,-7-19 500 0 0,-1 1 0 0 0,2 47 0 0 0,-7-64-444 0 0,-1 0 0 0 0,-1 0 0 0 0,0 0 0 0 0,-1-1 0 0 0,-1 1 0 0 0,0-1 1 0 0,-9 25-1 0 0,0-12-47 0 0,0 1 1 0 0,-2-2-1 0 0,-1 0 0 0 0,-1 0 1 0 0,-1-2-1 0 0,-2 0 1 0 0,0-1-1 0 0,-36 33 1 0 0,32-35-43 0 0,-1-1 0 0 0,-1-2 0 0 0,-1 0 0 0 0,-31 15 0 0 0,-77 38-67 0 0,-83 35 66 0 0,-176 25-97 0 0,208-70 152 0 0,-61 18 22 0 0,-39-10 299 0 0,27-11-288 0 0,-110-18 1791 0 0,181-26-2012 0 0,-106 4 384 0 0,240-16-73 0 0,0 1 0 0 0,-64 13-1 0 0,-131 13 25 0 0,53-9-203 0 0,0 3 444 0 0,-266-3 0 0 0,279-29 431 0 0,146 2-626 0 0,0-1 1 0 0,1-2-1 0 0,-47-19 1 0 0,51 18-300 0 0,-62-15-26 0 0,25 9 78 0 0,-15-6-1 0 0,-62-21 116 0 0,9-15-267 0 0,82 33 327 0 0,33 17-268 0 0,1-1 0 0 0,-36-24 0 0 0,42 24 83 0 0,-14-12-82 0 0,-1 2 0 0 0,-33-17 0 0 0,46 27 29 0 0,-28-19 1 0 0,33 21 59 0 0,2 0-56 0 0,0 1 1 0 0,-13-17-1 0 0,-5-4-37 0 0,23 24-60 0 0,-1-1-1 0 0,0 0 0 0 0,1-1 1 0 0,0 1-1 0 0,0-1 0 0 0,1 1 1 0 0,-1-1-1 0 0,1-1 0 0 0,0 1 1 0 0,1 0-1 0 0,-3-12 0 0 0,-23-146-3490 0 0,22 125 2801 0 0,-3-43-989 0 0,0-1-1651 0 0,3 18 1003 0 0,-2 10-2215 0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59:32.605"/>
    </inkml:context>
    <inkml:brush xml:id="br0">
      <inkml:brushProperty name="width" value="0.05" units="cm"/>
      <inkml:brushProperty name="height" value="0.05" units="cm"/>
      <inkml:brushProperty name="color" value="#E71224"/>
    </inkml:brush>
  </inkml:definitions>
  <inkml:trace contextRef="#ctx0" brushRef="#br0">0 546 9616 0 0,'0'0'216'0'0,"0"0"32"0"0,0 0 12 0 0,0-2-31 0 0,11-38 876 0 0,-8 32-979 0 0,-1-19 490 0 0,2 13 21 0 0,-4 12-396 0 0,0-12 278 0 0,8 0-498 0 0,12-9 33 0 0,13-27-54 0 0,-24 42 0 0 0,1 5 0 0 0,15 23 0 0 0,-8 5 0 0 0,-13-20 164 0 0,-1 1 0 0 0,0 0 1 0 0,0 0-1 0 0,-1 0 1 0 0,1 0-1 0 0,-1 0 0 0 0,-1 0 1 0 0,1 1-1 0 0,-1-1 0 0 0,0 0 1 0 0,0 3-165 0 0,2 9 222 0 0,2 70 0 0 0,-19 34-102 0 0,4-46 16 0 0,6 18 1571 0 0,8-69-1579 0 0,1 18-637 0 0,-5-43-158 0 0</inkml:trace>
  <inkml:trace contextRef="#ctx0" brushRef="#br0" timeOffset="1069.58">565 301 8840 0 0,'0'0'197'0'0,"0"0"24"0"0,-1-1 19 0 0,-16-29 56 0 0,3-1 983 0 0,6 22-672 0 0,7 6-584 0 0,0 0 1 0 0,0 0 0 0 0,1 0 0 0 0,-1 0 0 0 0,1 0-1 0 0,-1 0 1 0 0,1 0 0 0 0,0-1 0 0 0,0 1-1 0 0,1 0 1 0 0,-1 0 0 0 0,1 0 0 0 0,-1 0 0 0 0,1 0-1 0 0,0 0 1 0 0,0 0 0 0 0,0 0 0 0 0,1 0 0 0 0,-1 0-1 0 0,1 1 1 0 0,-1-1 0 0 0,1 0 0 0 0,1-1-24 0 0,7-16 21 0 0,-5 11-62 0 0,0 0 0 0 0,1 0 1 0 0,0 0-1 0 0,1 0 0 0 0,0 1 1 0 0,0 0-1 0 0,0 1 0 0 0,1 0 1 0 0,7-6 40 0 0,2-1 35 0 0,-13 10 22 0 0,0 1 0 0 0,0-1 0 0 0,0 1 1 0 0,1 1-1 0 0,-1-1 0 0 0,1 0 0 0 0,-1 1 0 0 0,1 0 0 0 0,0 0 1 0 0,0 1-1 0 0,0-1 0 0 0,0 1 0 0 0,0 0 0 0 0,1 0 0 0 0,-1 1 1 0 0,0 0-58 0 0,25 12 18 0 0,-25-10 27 0 0,0 0 0 0 0,0 1 0 0 0,-1 0-1 0 0,1 0 1 0 0,0 0 0 0 0,-1 0 0 0 0,0 1-1 0 0,0-1 1 0 0,0 1 0 0 0,0 0 0 0 0,0 0-1 0 0,-1 1 1 0 0,0-1 0 0 0,0 1 0 0 0,0 0-1 0 0,0-1 1 0 0,-1 1 0 0 0,0 1 0 0 0,0-1-1 0 0,0 0 1 0 0,-1 0 0 0 0,1 1 0 0 0,-1 4-45 0 0,4 40 694 0 0,-5 39 140 0 0,-19 37-1522 0 0,4-50 1353 0 0,7-35 342 0 0,6-16-368 0 0,3 73 96 0 0,-1-96-588 0 0,0 12 313 0 0,0-7-386 0 0,-1 9 0 0 0,1-10-904 0 0,2-1-3723 0 0,2 1-1097 0 0</inkml:trace>
</inkml:ink>
</file>

<file path=ppt/ink/ink5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2T23:10:28.370"/>
    </inkml:context>
    <inkml:brush xml:id="br0">
      <inkml:brushProperty name="width" value="0.05" units="cm"/>
      <inkml:brushProperty name="height" value="0.05" units="cm"/>
    </inkml:brush>
  </inkml:definitions>
  <inkml:trace contextRef="#ctx0" brushRef="#br0">14645 4052 12064 0 0,'0'0'3736'0'0,"0"-6"-2670"0"0,-1-19-160 0 0,-1 0 1 0 0,-2 0-1 0 0,-8-30 0 0 0,4 18-866 0 0,5 23-13 0 0,-1 1-1 0 0,-1 1 1 0 0,0-1-1 0 0,-9-15 1 0 0,-31-48 79 0 0,31 53-69 0 0,-12-20 201 0 0,-2 1-1 0 0,-55-63 0 0 0,64 86-76 0 0,-1 0-1 0 0,-1 1 0 0 0,-1 1 0 0 0,-46-27 1 0 0,-2 3 310 0 0,-117-64 274 0 0,88 54-344 0 0,-127-57 188 0 0,198 97-415 0 0,-16-5 52 0 0,1-1 1 0 0,1-3 0 0 0,-51-31-1 0 0,25 5-139 0 0,-116-60 0 0 0,-202-57 299 0 0,266 121-204 0 0,-35-13 324 0 0,51 23-299 0 0,-322-117-14 0 0,246 73-65 0 0,-145-65-334 0 0,-7 4 560 0 0,56 26-532 0 0,-28-34 79 0 0,164 77 40 0 0,62 30 48 0 0,-192-84 10 0 0,-106-9 1 0 0,-62 4-186 0 0,131 41 206 0 0,19 4 450 0 0,72 17-230 0 0,-43-11-160 0 0,0 21-42 0 0,56 13-12 0 0,-142-22 38 0 0,-128-29 149 0 0,155 27-66 0 0,-52-28-74 0 0,196 45-177 0 0,-115-41 86 0 0,33 9 19 0 0,-209-33-353 0 0,64 48 486 0 0,300 51-53 0 0,-410-47-205 0 0,359 44-311 0 0,-67-6 47 0 0,-451-18 423 0 0,252 42 13 0 0,385 1-47 0 0,-289 14-1 0 0,21 0-32 0 0,3 1 0 0 0,122-12 27 0 0,-260 0 738 0 0,124-3-637 0 0,115 2-91 0 0,-180 9-162 0 0,349-9-611 0 0,-44 11-1 0 0,72-13 631 0 0,0 0 1 0 0,0 0-1 0 0,0 1 0 0 0,0-1 1 0 0,0 0-1 0 0,1 0 0 0 0,-1 1 1 0 0,0-1-1 0 0,1 0 1 0 0,-1 0-1 0 0,1 0 0 0 0,0 2 1 0 0,1-1-148 0 0,-1-1-1 0 0,0 1 1 0 0,1-1 0 0 0,-1 1 0 0 0,1-1 0 0 0,0 0 0 0 0,-1 1 0 0 0,1-1 0 0 0,0 0 0 0 0,0 0 0 0 0,0-1 0 0 0,0 1 0 0 0,-1 0 0 0 0,1 0 0 0 0,4 0-1 0 0,39 5-2597 0 0,-42-6 2692 0 0,52 3-1558 0 0,-4-2-3 0 0</inkml:trace>
</inkml:ink>
</file>

<file path=ppt/ink/ink5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2T23:10:28.901"/>
    </inkml:context>
    <inkml:brush xml:id="br0">
      <inkml:brushProperty name="width" value="0.05" units="cm"/>
      <inkml:brushProperty name="height" value="0.05" units="cm"/>
    </inkml:brush>
  </inkml:definitions>
  <inkml:trace contextRef="#ctx0" brushRef="#br0">955 0 17135 0 0,'-46'27'1250'0'0,"29"-18"-1042"0"0,1 1-1 0 0,-16 12 0 0 0,-24 20-207 0 0,31-25 0 0 0,-34 32 0 0 0,11-5 0 0 0,-22 23 0 0 0,40-34-22 0 0,-159 160-100 0 0,175-182 192 0 0,0 0 0 0 0,-24 13 0 0 0,-3 2 160 0 0,23-15 108 0 0,-1-2 0 0 0,0 0 0 0 0,0 0 0 0 0,0-2 0 0 0,-1-1-1 0 0,-1 0 1 0 0,-28 4 0 0 0,31-7 159 0 0,-37 2-1 0 0,53-5-448 0 0,4 0-1886 0 0,279 8 284 0 0,-89 7 1688 0 0,-45-1-380 0 0,-84-10 208 0 0,-18-1 24 0 0,1-1 0 0 0,50-5 0 0 0,108-3 580 0 0,-132 7-796 0 0,-68-1 93 0 0,0 0 0 0 0,0 0 0 0 0,0-1 0 0 0,1 0 0 0 0,-1 1-1 0 0,0-1 1 0 0,4-2 0 0 0,5-4-406 0 0</inkml:trace>
</inkml:ink>
</file>

<file path=ppt/ink/ink5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2T23:10:29.933"/>
    </inkml:context>
    <inkml:brush xml:id="br0">
      <inkml:brushProperty name="width" value="0.05" units="cm"/>
      <inkml:brushProperty name="height" value="0.05" units="cm"/>
    </inkml:brush>
  </inkml:definitions>
  <inkml:trace contextRef="#ctx0" brushRef="#br0">1 25 16152 0 0,'0'0'941'0'0,"5"-1"-755"0"0,48-6-427 0 0,-25 1 119 0 0,1 2 0 0 0,-1 1 0 0 0,36 1 0 0 0,-6 0 54 0 0,35 4-6 0 0,-8-1 15 0 0,299 0-178 0 0,-228 8 122 0 0,91 8 102 0 0,-16 3-212 0 0,251 31 402 0 0,42 6 31 0 0,3-21-176 0 0,-253-17-81 0 0,28 2 12 0 0,298 23 155 0 0,-141 6 233 0 0,-223-22-69 0 0,-29-2 36 0 0,403 20 1418 0 0,-293-56-1366 0 0,-3-22 169 0 0,-245 24-365 0 0,14-6 184 0 0,139-40 0 0 0,-55 10-257 0 0,-28 1 180 0 0,-98 29-46 0 0,-41 14-286 0 0,1 0 0 0 0,0 0 0 0 0,0 0 0 0 0,-1-1 0 0 0,1 1 0 0 0,0 0 0 0 0,0-1 0 0 0,-1 1 0 0 0,1 0 0 0 0,0-1 0 0 0,-1 1 0 0 0,1-1 0 0 0,-1 0 0 0 0,1 1 0 0 0,-1-1 0 0 0,1 1 0 0 0,-1-1 0 0 0,1 0 0 0 0,-1 1 0 0 0,1-1 0 0 0,-1 0 0 0 0,0 1 0 0 0,1-1 0 0 0,-1 0 0 0 0,0 0 0 0 0,0 1 0 0 0,1-1 0 0 0,-1 0 0 0 0,0 0 0 0 0,0 0 0 0 0,0 1 0 0 0,0-1 0 0 0,0-1 0 0 0,0-6-6974 0 0</inkml:trace>
</inkml:ink>
</file>

<file path=ppt/ink/ink5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2T23:10:52.922"/>
    </inkml:context>
    <inkml:brush xml:id="br0">
      <inkml:brushProperty name="width" value="0.05" units="cm"/>
      <inkml:brushProperty name="height" value="0.05" units="cm"/>
    </inkml:brush>
  </inkml:definitions>
  <inkml:trace contextRef="#ctx0" brushRef="#br0">6 6165 19855 0 0,'0'0'1390'0'0,"-5"-11"-876"0"0,5 5-458 0 0,0 1-1 0 0,1 0 0 0 0,0-1 0 0 0,0 1 0 0 0,0-1 1 0 0,1 1-1 0 0,-1 0 0 0 0,1 0 0 0 0,3-5 0 0 0,0-3-44 0 0,0 0 0 0 0,3-16 0 0 0,-2 5 20 0 0,4-20 170 0 0,9-76 0 0 0,-10 48 365 0 0,3-13-620 0 0,-1 3-262 0 0,31-118 1 0 0,-13 111 288 0 0,72-150 1 0 0,64-72-252 0 0,-129 247 174 0 0,85-180 50 0 0,48-79 164 0 0,117-75-110 0 0,-212 298 1 0 0,8-10 62 0 0,6 1-93 0 0,4 4 0 0 0,108-94 0 0 0,-44 56-194 0 0,55-48 162 0 0,-133 131 60 0 0,92-55 0 0 0,-26 20 70 0 0,0-26 80 0 0,-9 7-401 0 0,-116 100 194 0 0,30-23 24 0 0,62-33 0 0 0,448-279 1821 0 0,-394 242-1429 0 0,18-12 62 0 0,124-75-419 0 0,-158 114 67 0 0,-72 40-210 0 0,110-76 1 0 0,-115 63-81 0 0,91-49 0 0 0,154-56 906 0 0,-92 48-138 0 0,-174 87-516 0 0,0 3-1 0 0,55-14 0 0 0,-6 2-29 0 0,-44 13-32 0 0,110-43 514 0 0,-95 31-300 0 0,53-26-432 0 0,128-51 117 0 0,-218 94 94 0 0,49-15 214 0 0,104-24 0 0 0,25 20 241 0 0,-98 18-150 0 0,112-26-585 0 0,-60 2 156 0 0,-16 15 882 0 0,-63 12-464 0 0,-35 6-34 0 0,82 2-1 0 0,-117 4-178 0 0,7-1 26 0 0,0-1-1 0 0,35-8 1 0 0,18-3 674 0 0,-51 10-734 0 0,30-9 0 0 0,-37 6-8 0 0,1 2 0 0 0,-1 1 1 0 0,29-2-1 0 0,15 5-11 0 0,-45 0-48 0 0,-18 1 5 0 0,0-1-1 0 0,1 0 1 0 0,-1 0-1 0 0,0 0 1 0 0,1 0-1 0 0,-1 0 1 0 0,0 0 0 0 0,1 0-1 0 0,-1 0 1 0 0,0 0-1 0 0,1 0 1 0 0,-1 0-1 0 0,0-1 1 0 0,1 1-1 0 0,-1 0 1 0 0,0 0 0 0 0,1 0-1 0 0,-1 0 1 0 0,0 0-1 0 0,0-1 1 0 0,1 1-1 0 0,-1 0 1 0 0,0 0-1 0 0,0 0 1 0 0,1-1 0 0 0,-1 1-1 0 0,0 0 1 0 0,0 0-1 0 0,0-1 1 0 0,1 1-1 0 0,-1 0 1 0 0,0-1 0 0 0,0 1-1 0 0,0 0 1 0 0,0 0-1 0 0,0-1 1 0 0,0 1-1 0 0,0 0 1 0 0,1-1-1 0 0,-1 1 1 0 0,0 0 0 0 0,0-1-1 0 0,0 0 1 0 0,-5-10-5737 0 0</inkml:trace>
</inkml:ink>
</file>

<file path=ppt/ink/ink5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2T23:10:53.546"/>
    </inkml:context>
    <inkml:brush xml:id="br0">
      <inkml:brushProperty name="width" value="0.05" units="cm"/>
      <inkml:brushProperty name="height" value="0.05" units="cm"/>
    </inkml:brush>
  </inkml:definitions>
  <inkml:trace contextRef="#ctx0" brushRef="#br0">66 5 20671 0 0,'-16'-4'472'0'0,"15"3"-417"0"0,0 1 0 0 0,1 0 1 0 0,-1 0-1 0 0,1 0 0 0 0,-1 0 0 0 0,1 0 0 0 0,-1 0 0 0 0,0 0 0 0 0,1 0 0 0 0,-1 0 0 0 0,1 1 0 0 0,-1-1 0 0 0,1 0 0 0 0,-1 0 0 0 0,1 0 0 0 0,-1 1 0 0 0,1-1 0 0 0,-1 0 0 0 0,1 1 0 0 0,-1-1 1 0 0,0 1-1 0 0,-9 3 515 0 0,9-4-614 0 0,0 0 0 0 0,-1 0 0 0 0,1 0 0 0 0,0 0 0 0 0,-1 0 0 0 0,1 0 0 0 0,0 0 0 0 0,0 1 0 0 0,-1-1 0 0 0,1 0 0 0 0,0 1 0 0 0,0-1 0 0 0,0 1 0 0 0,-1 0 0 0 0,1-1 0 0 0,0 1 0 0 0,-2 1 0 0 0,2 0 86 0 0,-1-2 184 0 0,2 2-141 0 0,1 7-30 0 0,-1-8-52 0 0,0 0 0 0 0,0-1 1 0 0,0 1-1 0 0,1-1 0 0 0,-1 1 1 0 0,0 0-1 0 0,0-1 0 0 0,1 1 1 0 0,-1-1-1 0 0,0 1 0 0 0,0-1 1 0 0,1 1-1 0 0,-1-1 0 0 0,1 1 1 0 0,-1-1-1 0 0,0 0 0 0 0,1 1 1 0 0,-1-1-1 0 0,1 1 0 0 0,-1-1 1 0 0,1 1-1 0 0,1 0 20 0 0,2 3 43 0 0,0 1 0 0 0,1-1 0 0 0,0 0 0 0 0,8 6 0 0 0,-7-6 14 0 0,4 3-1 0 0,0-1 0 0 0,1-1-1 0 0,0 1 1 0 0,22 6-1 0 0,49 10-12 0 0,-13-8 137 0 0,-30-7-40 0 0,-1 2 1 0 0,42 15-1 0 0,-27-5-95 0 0,49 22-618 0 0,-50-8 520 0 0,5 5 1381 0 0,-56-38-1308 0 0,0 1 1 0 0,-1-1 0 0 0,1 0-1 0 0,0 1 1 0 0,-1-1-1 0 0,1 1 1 0 0,0-1-1 0 0,-1 1 1 0 0,1-1 0 0 0,-1 1-1 0 0,1 0 1 0 0,-1-1-1 0 0,1 1 1 0 0,-1 0 0 0 0,1-1-1 0 0,-1 1 1 0 0,0 0-1 0 0,1-1 1 0 0,-1 1-1 0 0,0 0 1 0 0,0 0 0 0 0,0-1-1 0 0,1 1 1 0 0,-1 0-1 0 0,0 0 1 0 0,0 0-1 0 0,0-1 1 0 0,0 1 0 0 0,0 0-1 0 0,0 0 1 0 0,-1 0-1 0 0,1-1 1 0 0,0 1-1 0 0,0 0 1 0 0,-1 0 0 0 0,0 2-7 0 0,-1 0 1 0 0,1-1 0 0 0,-1 1 0 0 0,1 0 0 0 0,-1-1-1 0 0,-3 3 1 0 0,4-4 0 0 0,-40 37 441 0 0,29-28-247 0 0,0 1 0 0 0,-12 14 0 0 0,-24 33-161 0 0,42-50-66 0 0,-2 0 0 0 0,1-1 0 0 0,-1 0 0 0 0,0 0-1 0 0,0-1 1 0 0,-15 9 0 0 0,-8 7 69 0 0,19-14-48 0 0,0-1 1 0 0,0-1-1 0 0,0 0 0 0 0,-1-1 1 0 0,-16 6-1 0 0,-26 10-187 0 0,-12 17-3324 0 0,52-30 1685 0 0</inkml:trace>
</inkml:ink>
</file>

<file path=ppt/ink/ink5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3:10:48.700"/>
    </inkml:context>
    <inkml:brush xml:id="br0">
      <inkml:brushProperty name="width" value="0.05" units="cm"/>
      <inkml:brushProperty name="height" value="0.05" units="cm"/>
    </inkml:brush>
  </inkml:definitions>
  <inkml:trace contextRef="#ctx0" brushRef="#br0">1 938 19047 0 0,'0'0'955'0'0,"2"0"-1254"0"0,54 5-213 0 0,-39-4 409 0 0,-1 1-1 0 0,27 6 0 0 0,-8-1 34 0 0,333 72-263 0 0,-204-42 183 0 0,-96-28 54 0 0,113 2-1 0 0,13-2 24 0 0,-2 0 11 0 0,-114-7 63 0 0,38 0-12 0 0,74-7-49 0 0,94-7 130 0 0,-49-22-150 0 0,-141 16 1 0 0,-24 5 78 0 0,-3 0 41 0 0,-1-2-1 0 0,74-28 0 0 0,-56 17 37 0 0,122-23 1 0 0,56-16-28 0 0,-252 62-43 0 0,99-36 68 0 0,-86 30-7 0 0,-1-2 0 0 0,35-20-1 0 0,-28 14 18 0 0,-22 13-9 0 0,0 0 0 0 0,0 0 0 0 0,-1 0 0 0 0,1-1 0 0 0,-1 0 0 0 0,8-8-1 0 0,1-2 257 0 0,-12 11-245 0 0,1 1 0 0 0,-1-1 1 0 0,0 1-1 0 0,0-1 0 0 0,2-5 0 0 0,-4 7 60 0 0,0 0-1 0 0,-1 0 0 0 0,1-1 1 0 0,-1 1-1 0 0,1 0 0 0 0,-1-1 1 0 0,0 1-1 0 0,0 0 1 0 0,0-1-1 0 0,0 1 0 0 0,-1 0 1 0 0,1-1-1 0 0,-1 1 0 0 0,1 0 1 0 0,-1-1-1 0 0,0 1 0 0 0,0 0 1 0 0,-1-4-1 0 0,-4-4 581 0 0,0-1 1 0 0,-11-13-1 0 0,8 12-524 0 0,-11-14 655 0 0,-2 0 0 0 0,-39-35 0 0 0,28 28-996 0 0,13 15 101 0 0,0 1 0 0 0,-1 0 0 0 0,-1 2 0 0 0,0 0 1 0 0,-1 2-1 0 0,-1 0 0 0 0,-36-13 0 0 0,-79-27-98 0 0,-2 6 0 0 0,-1 7 0 0 0,-196-30 0 0 0,41 34-80 0 0,216 31 23 0 0,-134 9 0 0 0,-55 24 345 0 0,204-21-172 0 0,0 3 1 0 0,1 3 0 0 0,-67 23-1 0 0,69-17 71 0 0,-143 51 298 0 0,181-60-377 0 0,0 1 0 0 0,1 1-1 0 0,0 2 1 0 0,1 0 0 0 0,1 2-1 0 0,0 0 1 0 0,-35 35 0 0 0,-21 37 14 0 0,62-69 3 0 0,10-12 0 0 0,0 0 1 0 0,0 1-1 0 0,0 0 1 0 0,-6 14-1 0 0,5-6 10 0 0,3-9-2 0 0,1 0 0 0 0,0 0 0 0 0,1 1 0 0 0,-2 7 0 0 0,3-11-81 0 0,1 0 0 0 0,-1-1-1 0 0,1 1 1 0 0,0 0 0 0 0,1-1 0 0 0,-1 1-1 0 0,1 0 1 0 0,-1-1 0 0 0,1 1-1 0 0,0-1 1 0 0,0 1 0 0 0,2 3 0 0 0,0-1-36 0 0,0 0 0 0 0,1-1 0 0 0,-1 1 0 0 0,1-1 0 0 0,0 0 0 0 0,7 6 1 0 0,2 1-637 0 0,1 0 1 0 0,1-1 0 0 0,0-1 0 0 0,19 10 0 0 0,-5-3-727 0 0</inkml:trace>
</inkml:ink>
</file>

<file path=ppt/ink/ink5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3:11:00.321"/>
    </inkml:context>
    <inkml:brush xml:id="br0">
      <inkml:brushProperty name="width" value="0.05" units="cm"/>
      <inkml:brushProperty name="height" value="0.05" units="cm"/>
    </inkml:brush>
  </inkml:definitions>
  <inkml:trace contextRef="#ctx0" brushRef="#br0">6 13094 17103 0 0,'0'0'884'0'0,"-6"-10"-762"0"0,6-13-112 0 0,1 13 52 0 0,-1 1 0 0 0,1-1 0 0 0,0 1 0 0 0,1 0 0 0 0,0-1 0 0 0,1 1 0 0 0,3-9 0 0 0,1 1 2 0 0,3-20-1 0 0,1-1-46 0 0,3 0 6 0 0,2 0 0 0 0,22-40 0 0 0,52-67-17 0 0,-62 107 39 0 0,63-63 1 0 0,-37 43-12 0 0,138-176-34 0 0,-84 99 0 0 0,73-128 23 0 0,-84 114 18 0 0,202-313 24 0 0,-44 65 550 0 0,22 15-311 0 0,-45 72-117 0 0,-41 50-38 0 0,193-206 107 0 0,-275 347-194 0 0,78-88 0 0 0,222-211-18 0 0,-83 86-124 0 0,-119 98 80 0 0,49-54 0 0 0,174-212 438 0 0,-407 472-394 0 0,57-60 359 0 0,95-81 0 0 0,-31 32-433 0 0,-22 23-67 0 0,175-126 0 0 0,97-75 177 0 0,-12-13-34 0 0,-316 270-44 0 0,276-232-2 0 0,-65 51 0 0 0,261-202 83 0 0,-507 416-86 0 0,473-369 18 0 0,-449 351 22 0 0,359-296-1 0 0,-260 212-36 0 0,-42 36 0 0 0,320-237 0 0 0,249-149 394 0 0,-221 150-305 0 0,-364 255-41 0 0,85-66 11 0 0,110-98-14 0 0,9 18-16 0 0,-286 209-28 0 0,319-224 82 0 0,17-23-25 0 0,-292 216-56 0 0,-8 4 2 0 0,231-156 67 0 0,77-18 42 0 0,-337 199-106 0 0,5-3 62 0 0,49-18 1 0 0,80-28 153 0 0,-75 27-188 0 0,93-44-37 0 0,-35 13 32 0 0,-40 15 445 0 0,10-4-318 0 0,-89 44-295 0 0,1-1 0 0 0,30-21 0 0 0,-13 11 115 0 0,-12 7 24 0 0,7-2-1 0 0,-24 11 0 0 0,1 0 0 0 0,11-7 0 0 0,13-8 32 0 0,-23 15-16 0 0,0-2 0 0 0,16-11 0 0 0,31-17-2 0 0,-41 23 49 0 0,25-14 1 0 0,12-8 45 0 0,-1 0 249 0 0,-40 25-358 0 0,-11 8 0 0 0,0-1 0 0 0,0 0 0 0 0,0 0 0 0 0,0 1 0 0 0,0-1 0 0 0,1 0 0 0 0,-1 1 0 0 0,0-1 0 0 0,1 1 0 0 0,0-1 0 0 0,36-13 64 0 0,-36 14-64 0 0,0 0 0 0 0,0 0 0 0 0,0-1 0 0 0,-1 1 0 0 0,1-1 0 0 0,0 1 0 0 0,0-1 0 0 0,-1 1 0 0 0,1-1 0 0 0,0 0 0 0 0,-1 0 0 0 0,4-2 0 0 0,1-1 0 0 0,46-22 64 0 0,-46 25-53 0 0,2 1 42 0 0,-5-1 1 0 0,5-2-33 0 0,6-1 37 0 0,-13 4-45 0 0,0-1 1 0 0,0 1-1 0 0,1-1 1 0 0,-1 1-1 0 0,0 0 0 0 0,0-1 1 0 0,0 0-1 0 0,0 1 1 0 0,3-2-1 0 0,-4 1-6 0 0,1 0 1 0 0,0 0-1 0 0,0 0 1 0 0,0 1-1 0 0,0-1 1 0 0,1 0-1 0 0,-1 1 1 0 0,0-1-1 0 0,0 1 1 0 0,0 0-1 0 0,0-1 1 0 0,3 1-1 0 0,1-2 13 0 0,-4 1-20 0 0,2 0 5 0 0,9-1 54 0 0,4 1-59 0 0,-15 1 0 0 0,-1 0 0 0 0,1 0 0 0 0,0 0 0 0 0,-1-1 0 0 0,1 1 0 0 0,-1 0 0 0 0,1 0 0 0 0,-1 0 0 0 0,1 0 0 0 0,-1-1 0 0 0,0 1 0 0 0,1 0 0 0 0,-1 0 0 0 0,1-1 0 0 0,-1 1 0 0 0,1 0 0 0 0,-1-1 0 0 0,0 1 0 0 0,1 0 0 0 0,-1-1 0 0 0,1 0 0 0 0,4-3 0 0 0,-2 1 0 0 0,1 0 0 0 0,0 0 0 0 0,0 0 0 0 0,1 0 0 0 0,-1 1 0 0 0,1 0 0 0 0,-1 0 0 0 0,9-3 0 0 0,-11 5 0 0 0,-1-1 0 0 0,0 1 0 0 0,0 0 0 0 0,0-1 0 0 0,0 0 0 0 0,0 1 0 0 0,1-1 0 0 0,-1 0 0 0 0,0 1 0 0 0,1-3 0 0 0,11-4 0 0 0,-11 5 0 0 0,1 1 0 0 0,-1 0 0 0 0,0-1 0 0 0,0 1 0 0 0,0-1 0 0 0,3-3 0 0 0,14-9 0 0 0,2 0-53 0 0,-12 10 42 0 0,3 1 9 0 0,-3 5 26 0 0,-8-2 613 0 0,0 1-1056 0 0,3 7 417 0 0,-3-7 459 0 0,-1-2-1729 0 0,1-2 1195 0 0,0 0 0 0 0,0 1 0 0 0,0-1 0 0 0,-1 0 0 0 0,1 0 1 0 0,-1 1-1 0 0,0-1 0 0 0,0 0 0 0 0,0 0 0 0 0,0 1 0 0 0,0-1 0 0 0,-1 0 0 0 0,1 0 1 0 0,-1 1-1 0 0,0-1 0 0 0,0 0 0 0 0,0 1 0 0 0,0-1 0 0 0,0 1 0 0 0,-3-5 0 0 0,0-5-525 0 0,4 11 484 0 0,-1 0-1 0 0,1-1 1 0 0,0 1-1 0 0,-1 0 1 0 0,1 0-1 0 0,-1 0 1 0 0,0-1-1 0 0,1 1 1 0 0,-1 0 0 0 0,-1-2-1 0 0,-2 0-495 0 0,1 0 0 0 0,0-1 0 0 0,0 1 1 0 0,-4-6-1 0 0,-4 4-1137 0 0,-1 7 6863 0 0,9 8-5140 0 0,3 0-31 0 0,0-7 52 0 0,0-2 7 0 0,1 0-1 0 0,-1 0 1 0 0,0 0 0 0 0,1 1-1 0 0,-1-1 1 0 0,1 0 0 0 0,0 0 0 0 0,-1 0-1 0 0,1-1 1 0 0,0 1 0 0 0,0 0-1 0 0,-1 0 1 0 0,1 0 0 0 0,1 1-1 0 0,2 3-15 0 0,-1-1 78 0 0,1 0 0 0 0,-1 0-1 0 0,1-1 1 0 0,0 1 0 0 0,-1-1-1 0 0,2 1 1 0 0,-1-1 0 0 0,0 0-1 0 0,0-1 1 0 0,1 1 0 0 0,6 2-1 0 0,2 3-24 0 0,-11-7-33 0 0,-1 0 0 0 0,1 0 0 0 0,-1 0-1 0 0,1 0 1 0 0,-1 0 0 0 0,1 0 0 0 0,0-1 0 0 0,0 1 0 0 0,2 0 0 0 0,42 15 68 0 0,-42-14-64 0 0,1 0-1 0 0,-1 0 0 0 0,0 1 0 0 0,0-1 0 0 0,0 1 0 0 0,0 0 1 0 0,-1 0-1 0 0,1 1 0 0 0,4 4 0 0 0,5 5 39 0 0,-7-7-36 0 0,-5-4-6 0 0,0-1 0 0 0,1 1 0 0 0,-1-1 0 0 0,0 1-1 0 0,0-1 1 0 0,1 1 0 0 0,-1-1 0 0 0,1 0 0 0 0,2 2 0 0 0,1 2 47 0 0,-2 1 92 0 0,-2-5-82 0 0,0 0 0 0 0,0 0 0 0 0,0 1-1 0 0,-1-1 1 0 0,1 0 0 0 0,0 1 0 0 0,-1-1-1 0 0,1 1 1 0 0,-1-1 0 0 0,1 3-1 0 0,-6 25 337 0 0,4-27-393 0 0,-3 11 35 0 0,0-1 1 0 0,-1-1 0 0 0,0 1 0 0 0,-1-1-1 0 0,0 0 1 0 0,0 0 0 0 0,-2-1-1 0 0,1 0 1 0 0,-15 15 0 0 0,15-17 13 0 0,-2-2 14 0 0,0 3 10 0 0,4-2-33 0 0,5-5-138 0 0,-2-1-96 0 0,-5 6 196 0 0,5-5 566 0 0,-8-8-1502 0 0,8 4 879 0 0,-1-1-1 0 0,1 1 0 0 0,0-1 1 0 0,0 0-1 0 0,0 0 0 0 0,0 0 0 0 0,1 0 1 0 0,-1 0-1 0 0,1-1 0 0 0,0 1 1 0 0,0 0-1 0 0,0-1 0 0 0,0-3 1 0 0,-9-21-58 0 0,1-4 109 0 0,8 28 20 0 0,1 3 176 0 0,0 1-167 0 0,0 0-1 0 0,0-1 0 0 0,0 1 1 0 0,-1 0-1 0 0,1-1 1 0 0,0 1-1 0 0,0 0 0 0 0,0-1 1 0 0,0 1-1 0 0,-1 0 1 0 0,1 0-1 0 0,0-1 0 0 0,0 1 1 0 0,0 0-1 0 0,-1 0 0 0 0,1-1 1 0 0,0 1-1 0 0,-1 0 1 0 0,1 0-1 0 0,0-1 0 0 0,0 1 1 0 0,-1 0-1 0 0,1 0 1 0 0,0 0-1 0 0,-1 0 0 0 0,1 0 1 0 0,0 0-1 0 0,-1-1 0 0 0,1 1 1 0 0,0 0-1 0 0,-1 0 1 0 0,1 0-1 0 0,-1 0 0 0 0,1 0 1 0 0,0 0-1 0 0,-1 0 1 0 0,1 0-1 0 0,0 1 0 0 0,-1-1 1 0 0,1 0-1 0 0,0 0 1 0 0,-1 0-1 0 0,1 0 0 0 0,0 0 1 0 0,-1 1-1 0 0,1-1 0 0 0,0 0 1 0 0,0 0-1 0 0,-1 0 1 0 0,1 1-1 0 0,0-1 0 0 0,0 0 1 0 0,-1 0-1 0 0,1 1 1 0 0,0-1-1 0 0,0 0 0 0 0,0 1 1 0 0,-1-1-1 0 0,1 0 0 0 0,0 1 1 0 0,0-1-1 0 0,-5 4-16 0 0,5-3-60 0 0</inkml:trace>
</inkml:ink>
</file>

<file path=ppt/ink/ink5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0:52.005"/>
    </inkml:context>
    <inkml:brush xml:id="br0">
      <inkml:brushProperty name="width" value="0.05" units="cm"/>
      <inkml:brushProperty name="height" value="0.05" units="cm"/>
    </inkml:brush>
  </inkml:definitions>
  <inkml:trace contextRef="#ctx0" brushRef="#br0">1 1316 11520 0 0,'0'0'565'0'0,"2"1"-1066"0"0,3 0 414 0 0,-1 0 1 0 0,1-1-1 0 0,0 1 1 0 0,-1-1 0 0 0,1 0-1 0 0,0 0 1 0 0,-1-1-1 0 0,1 1 1 0 0,-1-1-1 0 0,9-2 1 0 0,-1-4 97 0 0,0 0-1 0 0,0 0 1 0 0,0-2 0 0 0,-1 1-1 0 0,-1-1 1 0 0,1-1 0 0 0,-2 0-1 0 0,1 0 1 0 0,13-20 0 0 0,-4-1 291 0 0,2 1 0 0 0,1 0 0 0 0,2 2 0 0 0,1 1 0 0 0,55-47 0 0 0,-56 54-88 0 0,51-38 372 0 0,78-50-106 0 0,-87 60-480 0 0,77-61 0 0 0,69-48 0 0 0,-107 93 16 0 0,4 4 0 0 0,2 5 0 0 0,130-46 0 0 0,40 26-16 0 0,4 24-254 0 0,-279 50 244 0 0,535-67 234 0 0,-346 55-212 0 0,226 15 0 0 0,-375 2-44 0 0,0 1 1 0 0,-1 3-1 0 0,0 2 1 0 0,0 1-1 0 0,0 3 1 0 0,-2 1-1 0 0,0 3 1 0 0,-1 1 0 0 0,-1 2-1 0 0,0 2 1 0 0,66 50-1 0 0,88 93 286 0 0,-151-124-341 0 0,-3 2 0 0 0,45 62 1 0 0,-70-85 21 0 0,18 25 317 0 0,-1 1-1 0 0,43 87 1 0 0,-71-123-214 0 0,4 9 22 0 0,0 0 0 0 0,-2 1 0 0 0,9 33 0 0 0,-6 5 524 0 0,3 64 1 0 0,-13-118-548 0 0,2 26 211 0 0,-1 1 0 0 0,-5 36 0 0 0,0-33 155 0 0,-16 56-1 0 0,17-79-236 0 0,-2 1-1 0 0,0-1 1 0 0,0 0-1 0 0,-1 0 1 0 0,-1-1-1 0 0,0 0 1 0 0,-14 18-1 0 0,4-10 193 0 0,-1-1 0 0 0,0-1-1 0 0,-2-1 1 0 0,-40 27 0 0 0,20-19 219 0 0,-78 32 0 0 0,-123 68 328 0 0,-20 8-321 0 0,172-99-159 0 0,-104 26 0 0 0,132-45-26 0 0,0-2 1 0 0,-109 5-1 0 0,-147-8 648 0 0,12-22-666 0 0,-1-25-26 0 0,240 29-338 0 0,15 2-6 0 0,0-2 0 0 0,0-3-1 0 0,1-1 1 0 0,-61-26 0 0 0,-161-103 104 0 0,197 99-124 0 0,-7-4-21 0 0,-99-76 0 0 0,148 98 23 0 0,1-3 0 0 0,1 0 0 0 0,2-2 1 0 0,1-1-1 0 0,-35-51 0 0 0,46 55-38 0 0,0 0-1 0 0,2-2 1 0 0,1 1 0 0 0,-12-38-1 0 0,13 28-42 0 0,2-1 0 0 0,2 0 0 0 0,2 0 0 0 0,2-1 0 0 0,-2-64 0 0 0,9 51-141 0 0,1 0 0 0 0,3 0 0 0 0,14-55 0 0 0,-1 39-951 0 0,46-109-1 0 0,-52 150 208 0 0,0 0-1 0 0,23-34 1 0 0,1 3-670 0 0</inkml:trace>
</inkml:ink>
</file>

<file path=ppt/ink/ink5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0:58.752"/>
    </inkml:context>
    <inkml:brush xml:id="br0">
      <inkml:brushProperty name="width" value="0.05" units="cm"/>
      <inkml:brushProperty name="height" value="0.05" units="cm"/>
    </inkml:brush>
  </inkml:definitions>
  <inkml:trace contextRef="#ctx0" brushRef="#br0">0 1901 14416 0 0,'9'-15'184'0'0,"0"0"0"0"0,1 0 0 0 0,1 0 0 0 0,0 2 1 0 0,22-22-1 0 0,74-56-352 0 0,-85 74 253 0 0,168-115 305 0 0,-151 106-332 0 0,99-51-315 0 0,-90 51 130 0 0,20-8-34 0 0,74-26-1 0 0,75-14 49 0 0,-13 4 113 0 0,159-71-21 0 0,-12-27-64 0 0,-345 165 85 0 0,434-222 0 0 0,-201 129-64 0 0,3 11 0 0 0,281-60 0 0 0,-240 85 279 0 0,149-35 210 0 0,140-22-832 0 0,-483 102 445 0 0,-3 0 58 0 0,120-5 1 0 0,22 19-593 0 0,-172 4 715 0 0,0 2 1 0 0,61 15-1 0 0,-86-11-11 0 0,1 1 0 0 0,58 29-1 0 0,18 6 8 0 0,160 24 211 0 0,-199-50 1697 0 0,-68-17-2181 0 0,3 5-18 0 0</inkml:trace>
</inkml:ink>
</file>

<file path=ppt/ink/ink5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0:59.195"/>
    </inkml:context>
    <inkml:brush xml:id="br0">
      <inkml:brushProperty name="width" value="0.05" units="cm"/>
      <inkml:brushProperty name="height" value="0.05" units="cm"/>
    </inkml:brush>
  </inkml:definitions>
  <inkml:trace contextRef="#ctx0" brushRef="#br0">368 0 24399 0 0,'0'0'1179'0'0,"1"6"-2934"0"0,0-2 1741 0 0,0 0 0 0 0,0 0 0 0 0,0 0 0 0 0,1 0 1 0 0,-1 0-1 0 0,1-1 0 0 0,0 1 0 0 0,0 0 0 0 0,0-1 0 0 0,1 1 1 0 0,3 3-1 0 0,4 4 19 0 0,0 0-1 0 0,13 11 1 0 0,243 185-972 0 0,-237-186 945 0 0,107 72-61 0 0,-97-68 115 0 0,49 22 0 0 0,-78-42-32 0 0,18 14 0 0 0,-9-5 0 0 0,-3 0 11 0 0,-12-5 32 0 0,-3-7-37 0 0,-1 1 0 0 0,0 0 0 0 0,0-1 0 0 0,0 1 0 0 0,0 0 0 0 0,0-1 0 0 0,-1 1 0 0 0,1-1 0 0 0,-1 1 0 0 0,0-1 0 0 0,-1 5 0 0 0,-16 27 63 0 0,15-28-50 0 0,-26 40 11 0 0,-65 78 0 0 0,65-88-129 0 0,5-8 53 0 0,-1 0 0 0 0,-1-1 0 0 0,-1-2 1 0 0,-1-1-1 0 0,-2-1 0 0 0,0-1 0 0 0,-45 23 0 0 0,-170 82 624 0 0,188-98-350 0 0,27-13 162 0 0,-36 14 0 0 0,45-22-416 0 0,0 2 0 0 0,1 1 0 0 0,0 0 0 0 0,1 2 0 0 0,0 0 0 0 0,-24 23 0 0 0,35-28-386 0 0,0 0 0 0 0,1 1 0 0 0,0 0 0 0 0,0 0-1 0 0,1 0 1 0 0,-8 19 0 0 0,3 0-1355 0 0</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3:18:41.469"/>
    </inkml:context>
    <inkml:brush xml:id="br0">
      <inkml:brushProperty name="width" value="0.05" units="cm"/>
      <inkml:brushProperty name="height" value="0.05" units="cm"/>
      <inkml:brushProperty name="color" value="#E71224"/>
    </inkml:brush>
  </inkml:definitions>
  <inkml:trace contextRef="#ctx0" brushRef="#br0">6497 4707 15528 0 0,'0'0'456'0'0,"0"0"-8"0"0,0 0-275 0 0,0 0-84 0 0,0 0-6 0 0,13 3 179 0 0,264-89 2955 0 0,-115 31-2706 0 0,-43 19-223 0 0,-86 30-124 0 0,1 1 0 0 0,1 2 0 0 0,-1 1 0 0 0,0 2 0 0 0,1 2 0 0 0,20 3-164 0 0,8 0-192 0 0,46-10 408 0 0,-6-14 360 0 0,-69 1 1059 0 0,-22 9-2115 0 0,18-2-3353 0 0,-24 10 2023 0 0</inkml:trace>
  <inkml:trace contextRef="#ctx0" brushRef="#br0" timeOffset="31812.49">7957 6311 16352 0 0,'0'0'595'0'0,"0"0"-293"0"0,0 0 214 0 0,0-15 1434 0 0,1 13-1865 0 0,0 0 1 0 0,0-1-1 0 0,1 1 0 0 0,-1 0 0 0 0,1 0 0 0 0,-1 1 0 0 0,1-1 0 0 0,0 0 0 0 0,0 0 0 0 0,0 1 0 0 0,0-1 0 0 0,0 1 0 0 0,0 0 1 0 0,0 0-1 0 0,0-1 0 0 0,1 1 0 0 0,-1 1 0 0 0,0-1 0 0 0,1 0 0 0 0,-1 0 0 0 0,0 1 0 0 0,1 0 0 0 0,-1-1 0 0 0,1 1 0 0 0,-1 0 1 0 0,1 0-1 0 0,-1 0 0 0 0,2 1-85 0 0,6-3-43 0 0,100 2 43 0 0,81-13 576 0 0,8-13 576 0 0,134 6-453 0 0,42-6 482 0 0,-124 9-1637 0 0,-74 16 468 0 0,-10 6 112 0 0,87 0 28 0 0,-152-4-29 0 0,164-7 418 0 0,94-31-139 0 0,-141 20 116 0 0,103 12-390 0 0,-50 10 721 0 0,164-14-1079 0 0,-278 25 590 0 0,-6 3-540 0 0,-56-8 142 0 0,41 2 430 0 0,24-1-158 0 0,-23 1 404 0 0,23-8-279 0 0,-60-2 249 0 0,-63-6-555 0 0,1 6 35 0 0,21 2 107 0 0,22 0-411 0 0,-53 1 216 0 0,-14-3 0 0 0,0 0 0 0 0,0 0 0 0 0,0 2 0 0 0,-1 0 0 0 0,1 1 0 0 0,-1 0 0 0 0,10 7 0 0 0,6 5-21 0 0,-1 1-1 0 0,-2 2 1 0 0,0 1 0 0 0,-1 1-1 0 0,-1 1 1 0 0,-1 2 0 0 0,-1 0-1 0 0,9 15 22 0 0,31 43-252 0 0,50 55 739 0 0,-8 40-615 0 0,-88-134 127 0 0,-2 1 0 0 0,-2 0 0 0 0,2 20 1 0 0,10 39 56 0 0,-12-46-116 0 0,-2 0-1 0 0,-3 1 0 0 0,-2 9 61 0 0,-1 76 145 0 0,-10-22-409 0 0,-15 96 1755 0 0,13-167-1694 0 0,-2 0 0 0 0,-2-1 1 0 0,-3-1-1 0 0,-11 25 203 0 0,-41 106 155 0 0,59-156-129 0 0,0 4 0 0 0,-1-1 1 0 0,-2 0-1 0 0,-1 0 1 0 0,-1-1-1 0 0,-4 5-26 0 0,-117 172-161 0 0,81-123 161 0 0,3 2 0 0 0,5 2 0 0 0,-6 21 0 0 0,11-24 147 0 0,-2-3-1 0 0,-25 32-146 0 0,54-91 20 0 0,-111 140-205 0 0,-19 26 70 0 0,-197 283 355 0 0,310-426-252 0 0,-1 0 0 0 0,-2-2 0 0 0,-20 18 12 0 0,-75 75 218 0 0,18-11-509 0 0,80-86 278 0 0,-5 6 12 0 0,2 1 0 0 0,2 1 0 0 0,-2 7 1 0 0,-111 213 105 0 0,4-59-2 0 0,107-163-214 0 0,-23 43 92 0 0,4 2-1 0 0,3 2 1 0 0,5 3 0 0 0,3 1-1 0 0,-23 89 20 0 0,25-58-168 0 0,-12 84 168 0 0,15-48 0 0 0,-37 181 0 0 0,7 164 117 0 0,56-376-159 0 0,14-12 31 0 0,-2-80 32 0 0,2-1 1 0 0,2 0-1 0 0,10 35-21 0 0,2-5-73 0 0,5 8 58 0 0,38 86 15 0 0,-10-41 0 0 0,-42-97 0 0 0,0 0 0 0 0,1 0 0 0 0,1-1 0 0 0,1-1 0 0 0,1 0 0 0 0,2 1 0 0 0,40 36 64 0 0,-27-34-64 0 0,-19-16 0 0 0,0 1 0 0 0,1-2 0 0 0,0 1 0 0 0,0-1 0 0 0,1-1 0 0 0,-1 0 0 0 0,5 1 0 0 0,192 47 392 0 0,-142-36-577 0 0,-20-10-54 0 0,108-8 239 0 0,-54-5 231 0 0,-1-2 129 0 0,-3 2-767 0 0,92 1 599 0 0,-135-1-375 0 0,33-3 110 0 0,-20 3 84 0 0,15-3 234 0 0,4-4-181 0 0,1 8-64 0 0,-5-10-80 0 0,5-6 80 0 0,3 3-132 0 0,-20 13 253 0 0,-65 3-99 0 0,0-2 58 0 0,-3 2 122 0 0,-1 1 49 0 0,0 0 5 0 0,0 0-77 0 0,0 0-317 0 0,0 0-104 0 0,0 0-13 0 0,0 0 14 0 0,0 0 59 0 0,0 0 22 0 0,0 0 7 0 0,0 0-91 0 0,0 0-388 0 0,0 0-175 0 0,0 0-31 0 0,0 0-130 0 0,-9-8-2219 0 0,3 0 1439 0 0</inkml:trace>
  <inkml:trace contextRef="#ctx0" brushRef="#br0" timeOffset="32343.75">13412 14325 18991 0 0,'0'0'408'0'0,"0"0"-1"0"0,1 1-272 0 0,35 3 69 0 0,-35-4-31 0 0,-1 0 164 0 0,2 1 71 0 0,35 23 3571 0 0,19 23-2038 0 0,-47-41-1936 0 0,0 0 0 0 0,1 0 1 0 0,0-1-1 0 0,0 0 0 0 0,0-1 0 0 0,1 0 0 0 0,-1-1 0 0 0,1 0-5 0 0,56 22 94 0 0,-57-21-19 0 0,1-3-35 0 0,-9-1 93 0 0,-2 0 52 0 0,0 0 8 0 0,15 27 1774 0 0,-11 0-1380 0 0,-3 0-574 0 0,3 17-13 0 0,-5-40 39 0 0,0 1 0 0 0,-1-1-1 0 0,1 0 1 0 0,-1 0 0 0 0,0 0 0 0 0,0 0-1 0 0,-1 0 1 0 0,1 0 0 0 0,-1 0 0 0 0,0-1 0 0 0,0 1-1 0 0,0-1 1 0 0,-2 2-39 0 0,-56 59 511 0 0,-11 10 503 0 0,58-60-3623 0 0,14-14 805 0 0</inkml:trace>
  <inkml:trace contextRef="#ctx0" brushRef="#br0" timeOffset="35171.9">6445 4885 18751 0 0,'-22'-29'1119'0'0,"-32"-52"45"0"0,26-18 621 0 0,25 76-1723 0 0,2 0-1 0 0,1-1 0 0 0,1 1 0 0 0,1-1 0 0 0,1 1 1 0 0,1 0-1 0 0,1 0 0 0 0,5-16-61 0 0,-2 16 44 0 0,1 1 0 0 0,0-1 1 0 0,2 2-1 0 0,0-1 0 0 0,5-4-44 0 0,88-122 93 0 0,-68 105 2 0 0,-17 20 45 0 0,1 0-1 0 0,1 1 1 0 0,1 1 0 0 0,13-8-140 0 0,25-12 80 0 0,2 3 1 0 0,1 3 0 0 0,38-15-81 0 0,112-38-236 0 0,-151 67 232 0 0,0 2 0 0 0,2 3 0 0 0,9 1 4 0 0,145-12 80 0 0,-198 26-70 0 0,0 1 0 0 0,0 1 0 0 0,0 0 0 0 0,0 2 0 0 0,0 0 0 0 0,-1 1-1 0 0,1 1 1 0 0,-1 1 0 0 0,-1 1 0 0 0,1 0 0 0 0,-1 2 0 0 0,0 0 0 0 0,-1 1 0 0 0,0 0-1 0 0,0 2 1 0 0,-1 0 0 0 0,14 14-10 0 0,-4-3 22 0 0,-1 1-1 0 0,-1 2 0 0 0,-1 0 1 0 0,-1 2-1 0 0,-2 0 0 0 0,10 18-21 0 0,-18-26 28 0 0,0 1 0 0 0,-2 0 0 0 0,0 1 0 0 0,-1 0 0 0 0,-1 0 0 0 0,-2 1 0 0 0,0 0 0 0 0,-1 1 0 0 0,-1-1 0 0 0,-1 1 0 0 0,-2-1 0 0 0,0 1 0 0 0,-1 0 0 0 0,-2 0 0 0 0,0 0 0 0 0,-5 18-28 0 0,-10 2 112 0 0,-1-1 0 0 0,-2 0-1 0 0,-2-2 1 0 0,-2 0 0 0 0,-2-1-1 0 0,-1-2 1 0 0,-2-1 0 0 0,-2-1 0 0 0,-34 30-112 0 0,47-44 43 0 0,-2-2 0 0 0,-1 0 0 0 0,-1-1 0 0 0,0-1 0 0 0,-1-1 0 0 0,-8 3-43 0 0,22-15 135 0 0,0-1 0 0 0,-1 0 0 0 0,1-1 0 0 0,-1 0 0 0 0,0 0 1 0 0,0-1-1 0 0,0 0 0 0 0,0-1 0 0 0,0 0 0 0 0,0-1 0 0 0,0 0 0 0 0,-1 0 0 0 0,1-1 0 0 0,0 0 0 0 0,0-1 0 0 0,0 0 0 0 0,-4-3-135 0 0,-23-4 172 0 0,1-3 0 0 0,1-1 0 0 0,0-1 0 0 0,1-2 0 0 0,0-1 0 0 0,1-2 0 0 0,1-1 0 0 0,2-2 0 0 0,0-1 0 0 0,-19-19-172 0 0,-36-43-1968 0 0,43 36 768 0 0</inkml:trace>
  <inkml:trace contextRef="#ctx0" brushRef="#br0" timeOffset="40515.64">8294 4445 13576 0 0,'-63'-47'788'0'0,"41"35"225"0"0,-12-14 1200 0 0,34 24-2175 0 0,1 0 1 0 0,-1 0-1 0 0,1 0 0 0 0,0 0 1 0 0,0 1-1 0 0,-1-1 0 0 0,1 0 1 0 0,0 0-1 0 0,1 0 0 0 0,-1 1 0 0 0,0-1 1 0 0,0 0-1 0 0,1 1 0 0 0,-1-1 1 0 0,1 1-1 0 0,-1 0 0 0 0,1 0 1 0 0,0-1-1 0 0,-1 1 0 0 0,1 0 1 0 0,0 0-1 0 0,0 0 0 0 0,0 1 0 0 0,0-1 1 0 0,0 0-1 0 0,1 0-38 0 0,3-2 99 0 0,46-27 271 0 0,63-29-162 0 0,244-100 672 0 0,-197 107-593 0 0,-9 5-168 0 0,14 9-86 0 0,2 6 0 0 0,155-7-33 0 0,157 18 0 0 0,-334 24 0 0 0,-1 6 0 0 0,101 21 0 0 0,-111-12 0 0 0,134 27 0 0 0,385 79 64 0 0,-370-62-77 0 0,115 48 13 0 0,-354-95 18 0 0,76 24 116 0 0,-2 5-1 0 0,104 54-133 0 0,-95-29 239 0 0,66 50-239 0 0,199 140 643 0 0,-286-198-556 0 0,60 42-64 0 0,-63-9 137 0 0,8 36 70 0 0,-52-65-55 0 0,30 43 634 0 0,-24-10-263 0 0,114 155-66 0 0,-67-47-496 0 0,-88-159-72 0 0,-1 1 0 0 0,-2 1-1 0 0,-2 1 1 0 0,8 36 88 0 0,46 303 1113 0 0,-24-196-1113 0 0,-15-24 64 0 0,19 212 94 0 0,-40-260 610 0 0,0 119-768 0 0,-12-153 74 0 0,2 56-58 0 0,9 268 256 0 0,-9-133-154 0 0,0-157-54 0 0,0 2 10 0 0,-5 106-63 0 0,-10-94 96 0 0,-3 76 127 0 0,8 14 334 0 0,-5 86-299 0 0,-9-61-194 0 0,-22 58 274 0 0,36-8-54 0 0,10-67 29 0 0,2 45 633 0 0,-7-233-799 0 0,0-43-100 0 0,-1 6-816 0 0,-25-12-2326 0 0,17 0 1673 0 0</inkml:trace>
  <inkml:trace contextRef="#ctx0" brushRef="#br0" timeOffset="40921.94">14848 11124 18327 0 0,'-7'-3'-291'0'0,"-18"-2"7814"0"0,23 5-7047 0 0,2 0-150 0 0,0 0-66 0 0,0 0-18 0 0,0 0-31 0 0,0 2-128 0 0,5 63-73 0 0,19 73-10 0 0,23 32 0 0 0,-11-120-61 0 0,-34-48 165 0 0,1 0 147 0 0,1-2 2383 0 0,2-3-2592 0 0,-1 0 0 0 0,0-1 1 0 0,0 0-1 0 0,0 0 0 0 0,-1 0 0 0 0,1-1 0 0 0,-1 1 1 0 0,0-1-1 0 0,0 0 0 0 0,-1 0 0 0 0,1-1 0 0 0,-1 1 1 0 0,0-1-1 0 0,-1 1 0 0 0,1-1 0 0 0,-1 0 0 0 0,0-1-42 0 0,60-96 11 0 0,108-103-132 0 0,-164 196-198 0 0,-1-1 0 0 0,0 0 0 0 0,0 0 0 0 0,-1 0 0 0 0,0-1 0 0 0,-1 1 0 0 0,0-1 0 0 0,-1 0 0 0 0,-1 0 0 0 0,1-7 319 0 0,2-9-1537 0 0</inkml:trace>
  <inkml:trace contextRef="#ctx0" brushRef="#br0" timeOffset="50281.24">8299 4589 17503 0 0,'0'0'639'0'0,"1"-2"-287"0"0,39-68 4068 0 0,71-99-4143 0 0,-50 89 9 0 0,-14 45-276 0 0,2 2 140 0 0,137-51 1107 0 0,-88 37-968 0 0,-80 39-129 0 0,1 1 0 0 0,0 1 0 0 0,1 0 0 0 0,-1 1 0 0 0,1 1 0 0 0,3 1-160 0 0,158-38-154 0 0,156-51 958 0 0,-167 46-2 0 0,48-1-802 0 0,-127 28 17 0 0,148-35-6 0 0,65-14 53 0 0,24 18 361 0 0,-69 25-770 0 0,86 3 356 0 0,-198 13 258 0 0,71-4-157 0 0,-51 6-112 0 0,157 6-321 0 0,-145 6 642 0 0,-36 7-257 0 0,-19 1-62 0 0,70 12-71 0 0,-3 5 56 0 0,-17 9 24 0 0,-38 10 42 0 0,40 37-53 0 0,69 78 280 0 0,-17 22-272 0 0,-105-76 325 0 0,50 50-322 0 0,-107-93 36 0 0,-4 2 0 0 0,-2 3 0 0 0,0 8-47 0 0,15 26 147 0 0,38 44-235 0 0,-3-9 88 0 0,-24-5 64 0 0,-16-31 11 0 0,30 34 69 0 0,-40-57 67 0 0,-28-40-216 0 0,-2 1 1 0 0,-2 1-1 0 0,3 10 5 0 0,-12-12 150 0 0,-2 1 1 0 0,-1 1-1 0 0,-3 1 0 0 0,-1 1-150 0 0,7 1-198 0 0,4 39 470 0 0,-5-2-458 0 0,-18-60 489 0 0,-4 60-67 0 0,4 15 51 0 0,-1 18-170 0 0,2 10 78 0 0,3-76 69 0 0,6 21 125 0 0,0 8-752 0 0,-6 9-82 0 0,-4-31 461 0 0,9 37-88 0 0,-2 17 379 0 0,1-14-286 0 0,12 50-21 0 0,-16-29-456 0 0,2 10 913 0 0,8-55-422 0 0,0 55 102 0 0,0-43-414 0 0,6 44 517 0 0,-2-20-240 0 0,-4 38-72 0 0,-10-60 72 0 0,1 18 0 0 0,10 12-11 0 0,9 30 239 0 0,-9-71-429 0 0,12 0 201 0 0,16 49 288 0 0,-11 4-189 0 0,27 9-305 0 0,27-4-207 0 0,-7 9 413 0 0,-1 29 147 0 0,-60-148-8 0 0,0 0 1 0 0,2-2 0 0 0,1 0-1 0 0,21 17-139 0 0,57 47 484 0 0,15-22-473 0 0,67 36 106 0 0,-130-71-106 0 0,40 21-99 0 0,62 16 423 0 0,-75-45-331 0 0,75 36-348 0 0,27-3 256 0 0,-55-30-22 0 0,-64-20 204 0 0,63 8 135 0 0,-43 3-229 0 0,138 14 69 0 0,-181-25-144 0 0,0-1 1 0 0,0-3-1 0 0,0 0 0 0 0,21-4 75 0 0,35 0-90 0 0,133-2 90 0 0,-75 0 303 0 0,-43-3-942 0 0,19-5 1375 0 0,-21 5-920 0 0,86 8 199 0 0,-146 4 186 0 0,40 13-353 0 0,37-4 152 0 0,32 12 216 0 0,-136-21-215 0 0,-11-4-2 0 0,-1 2-1 0 0,1-1 1 0 0,-1 1 0 0 0,1 0-1 0 0,-1 1 1 0 0,0 0 0 0 0,0 0 0 0 0,0 1-1 0 0,0 0 1 0 0,2 2 1 0 0,67 41 95 0 0,-16 7-330 0 0,-28-20 235 0 0,6 35 0 0 0,-15 15 0 0 0,-15-16 0 0 0,-4-10 0 0 0,0-13-117 0 0,-4-42 159 0 0,7 32-84 0 0,-8-32 84 0 0,1 5-31 0 0,12 43 244 0 0,-12-49-314 0 0,0 0-9 0 0,3 6 15 0 0,0 0 42 0 0,8 16 15 0 0,-11-22 47 0 0,-1-2-126 0 0,0 0-16 0 0,1 1 37 0 0,2 4 104 0 0,-2-3-14 0 0,-1-2-132 0 0,0 0-60 0 0,0 0-17 0 0,0 0-16 0 0,0 0-58 0 0,0 0-29 0 0,0 0-4 0 0,0 0-111 0 0,0 0-465 0 0,0 0-205 0 0,0 0-40 0 0,0 0-59 0 0,0 0-208 0 0,1-2-88 0 0,3-4-15 0 0</inkml:trace>
  <inkml:trace contextRef="#ctx0" brushRef="#br0" timeOffset="50906.27">19895 11183 22063 0 0,'0'0'806'0'0,"0"0"-386"0"0,0 0 320 0 0,0 0 194 0 0,0 0 40 0 0,0 0-122 0 0,0 0-544 0 0,5 5-222 0 0,45 69 347 0 0,10 29 102 0 0,-51-84-464 0 0,2-1 1 0 0,0 0-1 0 0,2-1 0 0 0,-1 0 0 0 0,2-1 1 0 0,0 0-1 0 0,3 1-71 0 0,-15-17 76 0 0,0 0 0 0 0,-1 0 0 0 0,1 0 0 0 0,0 0 0 0 0,-1-1 0 0 0,1 1-1 0 0,0 0 1 0 0,-1-1 0 0 0,1 1 0 0 0,-1-1 0 0 0,1 1 0 0 0,-1-1 0 0 0,1 0 0 0 0,-1 0 0 0 0,1 1 0 0 0,-1-1 0 0 0,1 0 0 0 0,-1 0 0 0 0,0-1 0 0 0,0 1 0 0 0,1 0 0 0 0,-1 0 0 0 0,0-1 0 0 0,0 1 0 0 0,0 0 0 0 0,-1-1 0 0 0,1 1 0 0 0,0-1 0 0 0,0 1-1 0 0,-1-1 1 0 0,1 0-76 0 0,2-2 210 0 0,31-60 1036 0 0,-5 9-1475 0 0,4-22 194 0 0,-25 60 44 0 0,0 0-1 0 0,-1 0 1 0 0,-1-1-1 0 0,0 0 1 0 0,-1 0-1 0 0,0-11-8 0 0,6-47-273 0 0,-2 10-574 0 0,-9 64 688 0 0,0 2-363 0 0,0 0-160 0 0,0 0-27 0 0</inkml:trace>
  <inkml:trace contextRef="#ctx0" brushRef="#br0" timeOffset="64499.99">7315 2121 15896 0 0,'-10'-6'248'0'0,"0"-1"0"0"0,0 0 0 0 0,1-1 1 0 0,0 0-1 0 0,1-1 0 0 0,-1 0 1 0 0,1 0-1 0 0,1-1 0 0 0,-4-5-248 0 0,-3-10 372 0 0,0 0 0 0 0,2 0 1 0 0,1-1-1 0 0,1-1 0 0 0,1 0 0 0 0,2 0 0 0 0,0-1 0 0 0,2 0 0 0 0,0-9-372 0 0,0-136 544 0 0,10 100-330 0 0,3 1 0 0 0,3 0-1 0 0,3 1 1 0 0,4 1 0 0 0,2 0 0 0 0,4 1-1 0 0,10-16-213 0 0,-9 40 99 0 0,3 2 0 0 0,2 1-1 0 0,1 1 1 0 0,2 2 0 0 0,2 1-1 0 0,1 2 1 0 0,2 2 0 0 0,1 1-1 0 0,2 1 1 0 0,1 3 0 0 0,2 2-1 0 0,9-4-98 0 0,26-9-10 0 0,1 2-1 0 0,3 5 0 0 0,0 3 1 0 0,2 3-1 0 0,1 5 0 0 0,3 3 11 0 0,208-33-64 0 0,-201 40 64 0 0,0 4 0 0 0,0 4 0 0 0,1 4 0 0 0,28 7 0 0 0,47 8-36 0 0,-1 8-1 0 0,-1 7 1 0 0,128 42 36 0 0,-250-58-82 0 0,-2 2 0 0 0,0 2 0 0 0,-1 3-1 0 0,-1 1 1 0 0,17 13 82 0 0,22 21-114 0 0,-2 4 0 0 0,49 48 114 0 0,-107-88 26 0 0,-2 1 1 0 0,-1 0-1 0 0,-1 2 0 0 0,0 0 0 0 0,-2 1 0 0 0,-1 0 0 0 0,9 19-26 0 0,-18-29 8 0 0,0 1 0 0 0,-2 0 0 0 0,1 0-1 0 0,-2 0 1 0 0,0 1 0 0 0,-1-1 0 0 0,0 1 0 0 0,-1 0-1 0 0,-1 0 1 0 0,-1 0 0 0 0,0 0 0 0 0,-1 0 0 0 0,-1 0-1 0 0,0 0 1 0 0,-1 0-8 0 0,-11 27 43 0 0,-1-1-1 0 0,-1-1 1 0 0,-3 0-1 0 0,-2-1 1 0 0,-1-2-1 0 0,-2 0 1 0 0,-1-1-1 0 0,-2-2 1 0 0,-2 0-1 0 0,-1-2 1 0 0,-1-1-1 0 0,-2-2 1 0 0,-1-1-1 0 0,-1-2 1 0 0,-2-1-1 0 0,-6 2-42 0 0,-34 23 363 0 0,-2-3 0 0 0,-1-4 0 0 0,-3-3 0 0 0,-2-4 0 0 0,-1-3 0 0 0,-1-5 0 0 0,-1-3 0 0 0,-68 9-363 0 0,93-23 125 0 0,0-4 0 0 0,0-2 0 0 0,-1-4-1 0 0,1-2 1 0 0,-1-2 0 0 0,1-4 0 0 0,0-2 0 0 0,0-3-1 0 0,1-3 1 0 0,0-2-125 0 0,38 6-86 0 0,1-1 0 0 0,0 0 1 0 0,0-2-1 0 0,2-1 0 0 0,-1 0 0 0 0,2-2 0 0 0,0 0 1 0 0,1-2-1 0 0,0 0 0 0 0,2-1 0 0 0,-8-11 86 0 0,18 22-255 0 0,0-1 0 0 0,1 0-1 0 0,0-1 1 0 0,1 0 0 0 0,0 0 0 0 0,0 0-1 0 0,1 0 1 0 0,1 0 0 0 0,-2-10 255 0 0,-5-22-1591 0 0</inkml:trace>
  <inkml:trace contextRef="#ctx0" brushRef="#br0" timeOffset="66000.02">9690 1167 22719 0 0,'1'-4'106'0'0,"1"0"-1"0"0,-1 1 1 0 0,1-1-1 0 0,-1 1 1 0 0,1 0-1 0 0,0-1 0 0 0,1 1 1 0 0,-1 0-1 0 0,0 0 1 0 0,1 0-1 0 0,0 1 1 0 0,-1-1-1 0 0,1 1 1 0 0,0-1-1 0 0,3 0-105 0 0,-4 1 10 0 0,46-34 143 0 0,2 2-1 0 0,2 2 1 0 0,1 2-1 0 0,1 3 0 0 0,22-7-152 0 0,51-26 84 0 0,102-52 294 0 0,-71 38-424 0 0,3 6 0 0 0,2 8 0 0 0,36-2 46 0 0,511-119-250 0 0,-566 147 238 0 0,231-40-36 0 0,5 17 48 0 0,-48 7-32 0 0,-64 8 95 0 0,177 0-63 0 0,-26 37 73 0 0,-17 26-73 0 0,203 51-88 0 0,-238-24 149 0 0,-7-2 149 0 0,138 45-210 0 0,-227-22 153 0 0,-108-29 63 0 0,-3 7 0 0 0,-2 8 0 0 0,150 73-216 0 0,115 70 0 0 0,-141-51 0 0 0,-207-104-48 0 0,-2 3 0 0 0,63 52 48 0 0,-100-66 52 0 0,0 1 0 0 0,-2 1 0 0 0,-2 2 0 0 0,13 20-52 0 0,49 53 42 0 0,-61-74-106 0 0,166 159 281 0 0,-167-165-190 0 0,-1 1 0 0 0,-1 1 1 0 0,-2 2-1 0 0,-1 1 0 0 0,-2 1 0 0 0,-1 1 1 0 0,-2 2-1 0 0,-1 0 0 0 0,1 8-27 0 0,67 126 218 0 0,-85-164-210 0 0,91 200-34 0 0,-68-126 85 0 0,-5 2 0 0 0,3 28-59 0 0,12 84-154 0 0,-4 33 498 0 0,-28-89-63 0 0,-13 123-281 0 0,2-157 64 0 0,-14 94 86 0 0,-31 150 111 0 0,-34 127-101 0 0,-11-122-24 0 0,35-1-61 0 0,54-315 35 0 0,-1-1 1 0 0,-2 0-1 0 0,-12 30-110 0 0,11-35 77 0 0,-70 170 253 0 0,39-114-142 0 0,-6 7 715 0 0,0 27-883 0 0,19-51 104 0 0,-3 21-196 0 0,4-17 72 0 0,8-13 0 0 0,6 9 72 0 0,14-54-72 0 0,5 56-216 0 0,-5-73 96 0 0,0-1-64 0 0,0 0-268 0 0,0 0-116 0 0,0 0-28 0 0,0 0-99 0 0,0 0-396 0 0,0 0-176 0 0,0 0-40 0 0</inkml:trace>
  <inkml:trace contextRef="#ctx0" brushRef="#br0" timeOffset="66499.98">18797 6100 22463 0 0,'0'0'488'0'0,"0"0"-12"0"0,0 0-242 0 0,0 0 112 0 0,0 0 81 0 0,0 0 18 0 0,0 0-53 0 0,0 0-230 0 0,-1 2-96 0 0,-12 34-64 0 0,11 100 607 0 0,-6-50-584 0 0,-11 74-25 0 0,14-68 0 0 0,9 5 456 0 0,0-56 384 0 0,-3-40-648 0 0,-1-1-3 0 0,1 1-155 0 0,-1 1-1 0 0,0-1 1 0 0,1 0-1 0 0,-1 0 1 0 0,1 0-1 0 0,0 0 0 0 0,-1 0 1 0 0,1 0-1 0 0,0 0 1 0 0,0 0-1 0 0,0 0 1 0 0,0 0-1 0 0,-1 0 0 0 0,1-1 1 0 0,0 1-1 0 0,0 0 1 0 0,1-1-1 0 0,-1 1 0 0 0,0-1 1 0 0,0 1-1 0 0,0-1 1 0 0,0 1-1 0 0,0-1 1 0 0,1 0-1 0 0,-1 1 0 0 0,0-1 1 0 0,0 0-1 0 0,1 0 1 0 0,-1 0-1 0 0,1 0-33 0 0,10-2 154 0 0,0 0-1 0 0,0 0 1 0 0,0-1-1 0 0,-1-1 1 0 0,1 0-1 0 0,-1-1 1 0 0,0 0-1 0 0,10-6-153 0 0,16-6 137 0 0,44-21 21 0 0,-60 28-91 0 0,0-2 0 0 0,-1 0 0 0 0,0-1 1 0 0,-1-1-1 0 0,4-4-67 0 0,-7 4 80 0 0,0-1 0 0 0,-1 0 0 0 0,0-2 0 0 0,-1 1 0 0 0,-1-2 0 0 0,-1 1 0 0 0,0-2-80 0 0,70-107-779 0 0,-77 117 459 0 0</inkml:trace>
  <inkml:trace contextRef="#ctx0" brushRef="#br0" timeOffset="84860.05">0 7584 17711 0 0,'0'0'399'0'0,"0"0"60"0"0,0 0 23 0 0,0 0-50 0 0,0 0-245 0 0,0 0 26 0 0,0 0 41 0 0,0 0 8 0 0,5-5 76 0 0,2-1-320 0 0,0 1 0 0 0,0-1 0 0 0,1 1 0 0 0,-1 1 0 0 0,1-1 0 0 0,0 2 0 0 0,1-1 0 0 0,-1 1 0 0 0,0 0 0 0 0,1 0 1 0 0,0 1-1 0 0,0 1 0 0 0,0-1 0 0 0,-1 1 0 0 0,1 1 0 0 0,0 0 0 0 0,0 0 0 0 0,7 1-18 0 0,15-2-7 0 0,101-7 7 0 0,192-19 0 0 0,150-28-64 0 0,-153 37 118 0 0,-184 14-36 0 0,234-8-18 0 0,84-30 482 0 0,-106 17 284 0 0,-46 21-379 0 0,-19 16-166 0 0,7-17-157 0 0,-34 18 816 0 0,-154-8-481 0 0,169 8-46 0 0,-95 3 127 0 0,-74 0 584 0 0,-31-7 484 0 0,-40-4-1308 0 0,-32-5 5 0 0,0 0 10 0 0,0 0-16 0 0,0 0-74 0 0,0 0-33 0 0,0 0-4 0 0,0 0 16 0 0,0 0 65 0 0,0 0 23 0 0,0 0 7 0 0,0 0-151 0 0,0 0-637 0 0,0 0-277 0 0,0 0-55 0 0</inkml:trace>
  <inkml:trace contextRef="#ctx0" brushRef="#br0" timeOffset="99922.61">2111 7559 20391 0 0,'0'0'748'0'0,"2"1"-460"0"0,53 71 530 0 0,198 323-904 0 0,-49-31 93 0 0,-154-272 26 0 0,4-2-1 0 0,26 29-32 0 0,175 184 70 0 0,-154-190-68 0 0,-66-74 19 0 0,2-2 0 0 0,2-1 0 0 0,1-2 0 0 0,2-2 0 0 0,1-2 0 0 0,7 3-21 0 0,437 251 170 0 0,-373-226 302 0 0,81 26-472 0 0,-154-67 59 0 0,35 12 56 0 0,1-3 1 0 0,1-3-1 0 0,1-3 0 0 0,34 1-115 0 0,247 26 235 0 0,-225-37 36 0 0,1-5 0 0 0,5-7-271 0 0,-26 1 57 0 0,81-3-359 0 0,197-22 813 0 0,-298 19-413 0 0,1-5 1 0 0,-2-3-1 0 0,0-5 1 0 0,-1-4-1 0 0,35-16-98 0 0,271-98 273 0 0,104-15 471 0 0,-111 5-448 0 0,-181 64-284 0 0,-170 64 8 0 0,-2-3-1 0 0,-1 0 0 0 0,17-15-19 0 0,50-31 56 0 0,308-164 370 0 0,-238 132-168 0 0,66-22-258 0 0,46-12 118 0 0,-49-38 10 0 0,-163 137-85 0 0,-57 28-24 0 0,0 0-1 0 0,0-1 1 0 0,-1-1 0 0 0,0-1-1 0 0,15-12-18 0 0,53-46 155 0 0,6-10 210 0 0,-6-6-389 0 0,-28 25 24 0 0,-36 34 1 0 0,49-82 270 0 0,-34 49-7 0 0,-30 50-248 0 0,0 0-16 0 0,2 2 0 0 0,-3 1 0 0 0,0-1 11 0 0,1 1 31 0 0,2-1-31 0 0,24-26 53 0 0,-30 32 0 0 0,-2 1 5 0 0,0 0 22 0 0,0 0 0 0 0,0 0-22 0 0,0 0-5 0 0,0 0 0 0 0,1-1-11 0 0,4-5-42 0 0,7 0-11 0 0,11 2 0 0 0,-13 4 0 0 0,0 0 0 0 0,-2 0 0 0 0,60-20 592 0 0,-61 17 136 0 0,2 0-527 0 0,-1 3-4446 0 0,-8 0 3012 0 0,0 0-42 0 0</inkml:trace>
  <inkml:trace contextRef="#ctx0" brushRef="#br0" timeOffset="101063.17">10832 7482 17655 0 0,'0'0'382'0'0,"0"0"-6"0"0,0 0-163 0 0,0 0 187 0 0,0 0 105 0 0,0 0 27 0 0,0 0-53 0 0,0 0-240 0 0,-1-1-102 0 0,-22-3 1828 0 0,32-11 435 0 0,-8 14-2262 0 0,-1 1 15 0 0,18 16 430 0 0,58 36-565 0 0,-52-35-18 0 0,-15-13 0 0 0,-3 5 12 0 0,-6-8 49 0 0,1 0-1 0 0,-1 0 1 0 0,1 0-1 0 0,-1 0 1 0 0,1 0-1 0 0,-1 0 1 0 0,1 0-1 0 0,-1 0 1 0 0,0 1-1 0 0,0-1 1 0 0,1 0-1 0 0,-1 0 0 0 0,0 0 1 0 0,0 1-1 0 0,0-1 1 0 0,-1 0-1 0 0,1 0 1 0 0,0 0-1 0 0,0 0 1 0 0,-1 1-1 0 0,1-1 1 0 0,0 0-1 0 0,-1 0 1 0 0,1 0-1 0 0,-1 0 1 0 0,0 0-1 0 0,1 0 1 0 0,-1 0-1 0 0,0 0 1 0 0,1 0-1 0 0,-1 0 1 0 0,0 0-1 0 0,0 0-60 0 0,-5 12 484 0 0,-12 20-296 0 0,11-15-332 0 0,-24 33 269 0 0,26-43-114 0 0,1-2 0 0 0,3-4 42 0 0,1-2 12 0 0,0 1-22 0 0,-1 7-110 0 0,-2-1-23 0 0,1 8-1465 0 0,-2-8 895 0 0</inkml:trace>
</inkml:ink>
</file>

<file path=ppt/ink/ink5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09.155"/>
    </inkml:context>
    <inkml:brush xml:id="br0">
      <inkml:brushProperty name="width" value="0.05" units="cm"/>
      <inkml:brushProperty name="height" value="0.05" units="cm"/>
    </inkml:brush>
  </inkml:definitions>
  <inkml:trace contextRef="#ctx0" brushRef="#br0">110 3606 20999 0 0,'-10'1'135'0'0,"1"-2"0"0"0,-1 1 0 0 0,1-1 0 0 0,-1-1 0 0 0,1 0 0 0 0,0 0 0 0 0,-12-5 0 0 0,19 6-137 0 0,1 1-29 0 0,0 0 0 0 0,0 0 0 0 0,0-1 0 0 0,0 1 0 0 0,0-1 0 0 0,0 1 0 0 0,0-1 0 0 0,0 0 0 0 0,0 1 0 0 0,0-1 0 0 0,0 0 0 0 0,0 1 0 0 0,0-1 0 0 0,1 0 0 0 0,-1 0 0 0 0,0 0 0 0 0,1 0 0 0 0,-1 0 0 0 0,0 0 0 0 0,1 0 0 0 0,-1 0 0 0 0,1 0 0 0 0,0 0 0 0 0,-1 0 0 0 0,1 0 0 0 0,0 0 0 0 0,0-1 0 0 0,-1 1 0 0 0,1-2 0 0 0,3 0-87 0 0,17-14 22 0 0,-2-1 1 0 0,0-1 0 0 0,28-38-1 0 0,-14 9-38 0 0,48-100 0 0 0,-34 57 41 0 0,62-92-1 0 0,-84 144 48 0 0,14-17 43 0 0,59-70-1 0 0,57-44-34 0 0,-92 102-50 0 0,66-68-82 0 0,146-120 1 0 0,-136 140 128 0 0,216-183 7 0 0,29 20 251 0 0,-221 170-115 0 0,129-101-341 0 0,-208 152 182 0 0,96-50 0 0 0,99-30-5 0 0,-195 100 20 0 0,119-36 0 0 0,206-7-14 0 0,-280 61 52 0 0,-1-4 4 0 0,36-6 0 0 0,-56 11 0 0 0,26-3 0 0 0,-94 17 0 0 0,75-19 0 0 0,-54 6-24 0 0,185-61 536 0 0,174-57 96 0 0,-298 111-354 0 0,-79 18-149 0 0,43-14 0 0 0,-36 8-44 0 0,18-6-4 0 0,28-12-41 0 0,14-4 466 0 0,-52 14-77 0 0,39-17-298 0 0,-81 31 40 0 0,1 1 0 0 0,-1 1 0 0 0,1 0 0 0 0,0 2 0 0 0,18-3 0 0 0,-3 5 2403 0 0</inkml:trace>
</inkml:ink>
</file>

<file path=ppt/ink/ink5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09.673"/>
    </inkml:context>
    <inkml:brush xml:id="br0">
      <inkml:brushProperty name="width" value="0.05" units="cm"/>
      <inkml:brushProperty name="height" value="0.05" units="cm"/>
    </inkml:brush>
  </inkml:definitions>
  <inkml:trace contextRef="#ctx0" brushRef="#br0">8 0 22463 0 0,'0'0'964'0'0,"-1"3"-842"0"0,0 1-199 0 0,0 1 0 0 0,-1-1 1 0 0,1 1-1 0 0,1 0 0 0 0,-1-1 0 0 0,1 1 1 0 0,0 0-1 0 0,0 0 0 0 0,0-1 1 0 0,1 1-1 0 0,0 0 0 0 0,0 0 1 0 0,0-1-1 0 0,0 1 0 0 0,1-1 1 0 0,-1 1-1 0 0,1-1 0 0 0,1 0 0 0 0,-1 0 1 0 0,0 0-1 0 0,1 0 0 0 0,0 0 1 0 0,0 0-1 0 0,4 3 0 0 0,5 4 0 0 0,0-1 0 0 0,1-1-1 0 0,0 0 1 0 0,1-1 0 0 0,-1 0-1 0 0,2-1 1 0 0,-1-1 0 0 0,19 6-1 0 0,14 7 78 0 0,-17-6 0 0 0,30 14 0 0 0,17-2-7 0 0,111 39 20 0 0,-154-52 103 0 0,66 13 0 0 0,-95-25-108 0 0,15 5 21 0 0,-9-2 110 0 0,0-1 1 0 0,0 0-1 0 0,13 0 0 0 0,35 4 2797 0 0,-65 2-2066 0 0,-3-2-611 0 0,0 0 0 0 0,0 0 0 0 0,0-1 0 0 0,-15 6 0 0 0,-5 3 88 0 0,-79 44-457 0 0,-105 61-234 0 0,190-103 360 0 0,0 2 1 0 0,-24 23-1 0 0,-1 0-113 0 0,-21 19-1505 0 0,37-31 602 0 0</inkml:trace>
</inkml:ink>
</file>

<file path=ppt/ink/ink5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28.921"/>
    </inkml:context>
    <inkml:brush xml:id="br0">
      <inkml:brushProperty name="width" value="0.05" units="cm"/>
      <inkml:brushProperty name="height" value="0.05" units="cm"/>
    </inkml:brush>
  </inkml:definitions>
  <inkml:trace contextRef="#ctx0" brushRef="#br0">0 374 19175 0 0,'0'0'415'0'0,"2"0"-7"0"0,5-1-379 0 0,1 0 0 0 0,-1 0 1 0 0,1-1-1 0 0,9-3 0 0 0,20-4-368 0 0,-11 4 115 0 0,0-2 1 0 0,47-19 0 0 0,7-2 207 0 0,6 3 113 0 0,199-53 350 0 0,-221 64-349 0 0,167-41 424 0 0,-43 8 141 0 0,34-9 814 0 0,-203 50-1432 0 0,-16 4-4 0 0,0 1-1 0 0,0 0 0 0 0,0 0 1 0 0,0 0-1 0 0,0 1 1 0 0,6-1 1430 0 0,-10 1-1210 0 0,-15 4-98 0 0,-22 3-1 0 0,24-5-680 0 0,-16 2-506 0 0,-1-4-59 0 0</inkml:trace>
</inkml:ink>
</file>

<file path=ppt/ink/ink5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29.568"/>
    </inkml:context>
    <inkml:brush xml:id="br0">
      <inkml:brushProperty name="width" value="0.05" units="cm"/>
      <inkml:brushProperty name="height" value="0.05" units="cm"/>
    </inkml:brush>
  </inkml:definitions>
  <inkml:trace contextRef="#ctx0" brushRef="#br0">101 0 22463 0 0,'0'0'488'0'0,"8"4"158"0"0,11 8-1163 0 0,0 1 1 0 0,34 32 5498 0 0,-52-43-4833 0 0,0-1-186 0 0,-1 0 0 0 0,1 0 0 0 0,0 0 0 0 0,-1 0 0 0 0,1 1-1 0 0,-1-1 1 0 0,1 0 0 0 0,-1 0 0 0 0,0 1 0 0 0,1-1 0 0 0,-1 0 0 0 0,0 0-1 0 0,0 1 1 0 0,0-1 0 0 0,0 0 0 0 0,0 1 0 0 0,-1 1 0 0 0,1 3-155 0 0,7 23-728 0 0,17 97 724 0 0,29 135 176 0 0,-52-258 19 0 0,54 224-227 0 0,15 67-59 0 0,-57-232 287 0 0,120 580 0 0 0,-112-515 31 0 0,-4 0 0 0 0,-1 135-1 0 0,-16-232 109 0 0,-1 0-1 0 0,-2 1 0 0 0,0-1 1 0 0,-13 44-1 0 0,-8-20 534 0 0,24-54-664 0 0,0 0 0 0 0,0 0-1 0 0,0 0 1 0 0,-1 0 0 0 0,1 1 0 0 0,0-1-1 0 0,0 0 1 0 0,0 0 0 0 0,0 0 0 0 0,0 0-1 0 0,0 0 1 0 0,0 1 0 0 0,0-1 0 0 0,-1 0-1 0 0,1 0 1 0 0,0 0 0 0 0,0 0 0 0 0,0 0-1 0 0,0 0 1 0 0,0 0 0 0 0,-1 1 0 0 0,1-1-1 0 0,0 0 1 0 0,0 0 0 0 0,0 0 0 0 0,0 0-1 0 0,-1 0 1 0 0,1 0 0 0 0,0 0 0 0 0,0 0-1 0 0,-1 0 1 0 0,-6 1 141 0 0,-1 1 0 0 0,0-1 0 0 0,0-1 1 0 0,0 0-1 0 0,0 0 0 0 0,0 0 0 0 0,0-1 0 0 0,0 0 0 0 0,1-1 0 0 0,-14-4 0 0 0,7 1 76 0 0,0 0-1 0 0,1-2 1 0 0,0 1-1 0 0,-25-18 1 0 0,-7-11 32 0 0,1-2 0 0 0,3-2 0 0 0,0-2 0 0 0,3-2 0 0 0,-45-64 0 0 0,67 85-323 0 0,-19-36-1 0 0,30 48 54 0 0,0-1 0 0 0,1 1-1 0 0,0-1 1 0 0,1 0 0 0 0,0 0 0 0 0,-2-14 0 0 0,5 17 14 0 0,-1 0-1 0 0,2 1 1 0 0,-1-1-1 0 0,1 1 1 0 0,4-15-1 0 0,13-37-6 0 0,-10 37-6 0 0,15-42-32 0 0,4 1-1 0 0,2 1 0 0 0,3 2 0 0 0,2 1 1 0 0,3 1-1 0 0,75-88 0 0 0,-28 46 19 0 0,204-258-205 0 0,-156 193-176 0 0,-111 142 282 0 0,-10 12-44 0 0,-1-2 0 0 0,10-13 0 0 0,7-12-1570 0 0,-22 29 894 0 0</inkml:trace>
</inkml:ink>
</file>

<file path=ppt/ink/ink5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29.944"/>
    </inkml:context>
    <inkml:brush xml:id="br0">
      <inkml:brushProperty name="width" value="0.05" units="cm"/>
      <inkml:brushProperty name="height" value="0.05" units="cm"/>
    </inkml:brush>
  </inkml:definitions>
  <inkml:trace contextRef="#ctx0" brushRef="#br0">8 0 23263 0 0,'0'0'1358'0'0,"-1"2"-1118"0"0,-1 8-271 0 0,0 0 0 0 0,1-1 1 0 0,0 1-1 0 0,1 0 1 0 0,0 0-1 0 0,1 12 1 0 0,0 8-67 0 0,-2 75-344 0 0,8 210 27 0 0,57 469 70 0 0,-34-405 95 0 0,-19-236 274 0 0,3 54 158 0 0,13 209 61 0 0,5-65-175 0 0,-15-210-69 0 0,-13-106-8 0 0,1 6 54 0 0,-5-30 847 0 0,1-3-1032 0 0,2-11-145 0 0,-7-5-32 0 0</inkml:trace>
</inkml:ink>
</file>

<file path=ppt/ink/ink5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0.355"/>
    </inkml:context>
    <inkml:brush xml:id="br0">
      <inkml:brushProperty name="width" value="0.05" units="cm"/>
      <inkml:brushProperty name="height" value="0.05" units="cm"/>
    </inkml:brush>
  </inkml:definitions>
  <inkml:trace contextRef="#ctx0" brushRef="#br0">78 293 21743 0 0,'-9'-6'398'0'0,"0"0"-1"0"0,1-1 0 0 0,0 0 1 0 0,0 0-1 0 0,-13-16 0 0 0,20 22-338 0 0,-1-1 0 0 0,1 1 0 0 0,0-1 0 0 0,0 0 0 0 0,0 0 0 0 0,0 1 0 0 0,0-1 0 0 0,0 0 0 0 0,0 0-1 0 0,0 0 1 0 0,1 0 0 0 0,-1 0 0 0 0,1 0 0 0 0,-1 0 0 0 0,1 0 0 0 0,0 0 0 0 0,0 0 0 0 0,0 0 0 0 0,0 0 0 0 0,0 0 0 0 0,1 0 0 0 0,-1 0-1 0 0,0 0 1 0 0,1 0 0 0 0,1-3 0 0 0,-1 2-68 0 0,1 0 1 0 0,-1 0-1 0 0,1 0 0 0 0,0 0 1 0 0,0 0-1 0 0,1 0 0 0 0,-1 1 0 0 0,1-1 1 0 0,-1 1-1 0 0,6-4 0 0 0,0-1-92 0 0,5-3 12 0 0,0 0-1 0 0,1 1 1 0 0,0 0 0 0 0,28-11 0 0 0,-17 8 27 0 0,9-3 28 0 0,1 3-1 0 0,0 1 1 0 0,57-11-1 0 0,-63 16 45 0 0,-17 3 16 0 0,0 1-1 0 0,0 1 1 0 0,23-1-1 0 0,-29 2 13 0 0,1 1-1 0 0,-1 0 0 0 0,1 0 0 0 0,-1 0 0 0 0,0 1 1 0 0,1 0-1 0 0,-1 0 0 0 0,10 6 0 0 0,10 7 25 0 0,-2 1 1 0 0,0 1-1 0 0,0 2 0 0 0,-2 0 0 0 0,31 35 1 0 0,-41-41-114 0 0,-2 1 1 0 0,0 0 0 0 0,0 0 0 0 0,-1 1-1 0 0,11 26 1 0 0,25 84 235 0 0,-39-108-71 0 0,51 171 401 0 0,10 29-519 0 0,18-6 2 0 0,-71-182 2 0 0,96 187 0 0 0,-81-166 0 0 0,1-1 0 0 0,45 53 0 0 0,-57-82 0 0 0,0-1 0 0 0,2-1 0 0 0,0-1 0 0 0,1 0 0 0 0,0-2 0 0 0,1 0 0 0 0,26 12 0 0 0,5-1 0 0 0,114 36 0 0 0,-119-46 0 0 0,132 38 0 0 0,-153-47 128 0 0,1-2 0 0 0,0 0 0 0 0,35 1 0 0 0,-63-6-113 0 0,1 0 0 0 0,0 0-1 0 0,0 0 1 0 0,0 0 0 0 0,0 0 0 0 0,0 0-1 0 0,-1-1 1 0 0,1 1 0 0 0,0 0-1 0 0,0 0 1 0 0,0-1 0 0 0,-1 1 0 0 0,1 0-1 0 0,0-1 1 0 0,0 1 0 0 0,-1-1 0 0 0,1 1-1 0 0,1-2 1 0 0,-2 2 8 0 0,0-1-1 0 0,1 1 1 0 0,-1-1-1 0 0,0 1 1 0 0,0-1-1 0 0,0 0 1 0 0,0 1 0 0 0,1-1-1 0 0,-1 1 1 0 0,0-1-1 0 0,0 0 1 0 0,0 1-1 0 0,0-1 1 0 0,0 1-1 0 0,-1-1 1 0 0,1 0 0 0 0,0 1-1 0 0,0-1 1 0 0,0 1-1 0 0,-1-1 1 0 0,-1-5 129 0 0,-1 1 1 0 0,0 0-1 0 0,0 0 1 0 0,-6-6-1 0 0,6 7-132 0 0,-46-69-1115 0 0,20 29 198 0 0,-11-14-231 0 0</inkml:trace>
</inkml:ink>
</file>

<file path=ppt/ink/ink5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1.205"/>
    </inkml:context>
    <inkml:brush xml:id="br0">
      <inkml:brushProperty name="width" value="0.05" units="cm"/>
      <inkml:brushProperty name="height" value="0.05" units="cm"/>
    </inkml:brush>
  </inkml:definitions>
  <inkml:trace contextRef="#ctx0" brushRef="#br0">5 1528 25407 0 0,'-1'2'99'0'0,"0"0"-1"0"0,1 1 1 0 0,-1-1-1 0 0,1 0 1 0 0,-1 1-1 0 0,1-1 1 0 0,0 0-1 0 0,0 1 1 0 0,0-1-1 0 0,0 1 1 0 0,0-1-1 0 0,0 0 1 0 0,1 1-1 0 0,-1-1 1 0 0,1 0-1 0 0,0 0 1 0 0,0 1-1 0 0,1 2 1 0 0,1 1-120 0 0,0 0 0 0 0,0 0 0 0 0,0 0 0 0 0,1 0 1 0 0,5 5-1 0 0,2 3-132 0 0,2 0 1 0 0,0-1 0 0 0,0 0-1 0 0,1-1 1 0 0,31 20-1 0 0,-9-14 153 0 0,0-1 0 0 0,1-1 0 0 0,43 11 0 0 0,-42-18 0 0 0,0-1 0 0 0,0-3 0 0 0,42 2 0 0 0,-41-6 1 0 0,0-2-1 0 0,-1-1 1 0 0,49-9 0 0 0,110-36 76 0 0,-157 34-77 0 0,0-2 0 0 0,-1-1-1 0 0,-1-2 1 0 0,37-24 0 0 0,-30 11-140 0 0,-1-3 0 0 0,69-67 0 0 0,-30 24 20 0 0,99-85 871 0 0,-136 121-667 0 0,-1-2 1 0 0,-2-2 0 0 0,-3-2-1 0 0,-1-2 1 0 0,-3-1 0 0 0,-2-2-1 0 0,-2-1 1 0 0,-2-2-1 0 0,23-61 1 0 0,-37 76-263 0 0,33-59-1 0 0,-48 97 332 0 0,0 3-331 0 0,1-1 186 0 0,-1 1 0 0 0,0 0 0 0 0,1-1 1 0 0,-1 1-1 0 0,0 0 0 0 0,1 0 0 0 0,-1 0 1 0 0,0 0-1 0 0,0 0 0 0 0,0 0 0 0 0,0 0 1 0 0,0 0-1 0 0,0 1 0 0 0,0-1 0 0 0,0 2 1 0 0,11 23-58 0 0,-7-13-13 0 0,14 33-141 0 0,25 90-1 0 0,-3 12 116 0 0,12 49 40 0 0,31 154 48 0 0,-47-198 0 0 0,-29-119 0 0 0,16 62 0 0 0,-19-83 61 0 0,0 0 0 0 0,10 17 0 0 0,-15-30-51 0 0,0 0 0 0 0,0 1 0 0 0,0-1 1 0 0,0 0-1 0 0,0 0 0 0 0,0 0 0 0 0,0 0 0 0 0,0 0 0 0 0,1 0 1 0 0,-1 1-1 0 0,0-1 0 0 0,0 0 0 0 0,0 0 0 0 0,0 0 1 0 0,0 0-1 0 0,0 0 0 0 0,0 0 0 0 0,0 0 0 0 0,0 0 0 0 0,1 0 1 0 0,-1 1-1 0 0,0-1 0 0 0,0 0 0 0 0,0 0 0 0 0,0 0 1 0 0,0 0-1 0 0,0 0 0 0 0,1 0 0 0 0,-1 0 0 0 0,0 0 0 0 0,0 0 1 0 0,0 0-1 0 0,0 0 0 0 0,0 0 0 0 0,1 0 0 0 0,-1 0 0 0 0,0 0 1 0 0,0 0-1 0 0,0 0 0 0 0,0 0 0 0 0,0 0 0 0 0,0 0 1 0 0,1 0-1 0 0,-1 0 0 0 0,0 0 0 0 0,0-1 0 0 0,4-7 89 0 0,-1-18-177 0 0,-2 24 108 0 0,3-66 269 0 0,-6-86-1 0 0,-1 37-116 0 0,34-386-3041 0 0,58-10 2223 0 0,-52 334 240 0 0,6-49 1283 0 0,-42 223-792 0 0,-1 3-39 0 0,0-1 0 0 0,1 1 1 0 0,-1 0-1 0 0,1-1 0 0 0,-1 1 0 0 0,1 0 0 0 0,0 0 0 0 0,0 0 0 0 0,0-1 1 0 0,0 1-1 0 0,1 0 0 0 0,-1 1 0 0 0,3-4 0 0 0,-4 6-35 0 0,1-1-1 0 0,-1 1 0 0 0,1 0 0 0 0,-1-1 1 0 0,1 1-1 0 0,-1 0 0 0 0,1-1 1 0 0,-1 1-1 0 0,1 0 0 0 0,-1 0 1 0 0,0-1-1 0 0,1 2 0 0 0,20 74-362 0 0,-12-40 388 0 0,22 104 301 0 0,138 715-968 0 0,-121-414 809 0 0,-21 51 850 0 0,3-119-188 0 0,-24-311-684 0 0,-1-9-56 0 0,12 97 188 0 0,-16-145-302 0 0,0 1 2 0 0,6 11 47 0 0,-6-15 596 0 0,0-4-454 0 0,3-27-540 0 0,0-1 0 0 0,-2 1 0 0 0,-2-54 0 0 0,0 35-183 0 0,4-106-2133 0 0,0 62 563 0 0</inkml:trace>
</inkml:ink>
</file>

<file path=ppt/ink/ink5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1.579"/>
    </inkml:context>
    <inkml:brush xml:id="br0">
      <inkml:brushProperty name="width" value="0.05" units="cm"/>
      <inkml:brushProperty name="height" value="0.05" units="cm"/>
    </inkml:brush>
  </inkml:definitions>
  <inkml:trace contextRef="#ctx0" brushRef="#br0">1 0 22463 0 0,'0'2'488'0'0,"33"57"238"0"0,14 27-957 0 0,32 75-3 0 0,-14-29 309 0 0,-51-102 54 0 0,-2 1 0 0 0,-1 0-1 0 0,-1 0 1 0 0,-2 2 0 0 0,7 49-1 0 0,-14-70-11 0 0,-1-1 0 0 0,-1 0 0 0 0,0 0 0 0 0,0 1 0 0 0,-1-1 0 0 0,-1 0 0 0 0,0-1 0 0 0,-5 15 0 0 0,1-9-680 0 0,0 1-1 0 0,-1-1 1 0 0,-1 0 0 0 0,-15 20-1 0 0,2-7-1042 0 0,1 3-60 0 0</inkml:trace>
</inkml:ink>
</file>

<file path=ppt/ink/ink5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1.945"/>
    </inkml:context>
    <inkml:brush xml:id="br0">
      <inkml:brushProperty name="width" value="0.05" units="cm"/>
      <inkml:brushProperty name="height" value="0.05" units="cm"/>
    </inkml:brush>
  </inkml:definitions>
  <inkml:trace contextRef="#ctx0" brushRef="#br0">1 804 17839 0 0,'8'1'165'0'0,"-1"0"-1"0"0,1 0 0 0 0,-1 0 0 0 0,1-1 0 0 0,0 0 0 0 0,0-1 1 0 0,-1 0-1 0 0,1 0 0 0 0,8-3 0 0 0,-1 1 108 0 0,-9 2-188 0 0,25-4 381 0 0,-1-1 1 0 0,55-20 0 0 0,192-96 852 0 0,-65 26-615 0 0,508-262 3148 0 0,-402 199-2438 0 0,-259 134-1005 0 0,-65 36-449 0 0,-26 26-1635 0 0,8-10 665 0 0</inkml:trace>
</inkml:ink>
</file>

<file path=ppt/ink/ink5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2.290"/>
    </inkml:context>
    <inkml:brush xml:id="br0">
      <inkml:brushProperty name="width" value="0.05" units="cm"/>
      <inkml:brushProperty name="height" value="0.05" units="cm"/>
    </inkml:brush>
  </inkml:definitions>
  <inkml:trace contextRef="#ctx0" brushRef="#br0">115 987 19423 0 0,'-103'17'1075'0'0,"102"-17"-1018"0"0,1 0 1 0 0,-1 0-1 0 0,0 0 1 0 0,1 1-1 0 0,-1-1 0 0 0,1 0 1 0 0,-1 0-1 0 0,0 0 1 0 0,1 1-1 0 0,-1-1 0 0 0,1 0 1 0 0,-1 1-1 0 0,1-1 1 0 0,-1 1-1 0 0,1-1 0 0 0,-1 0 1 0 0,1 1-1 0 0,-1 0 1 0 0,1-1-23 0 0,0 1 1 0 0,0-1-1 0 0,0 0 1 0 0,0 1-1 0 0,0-1 1 0 0,0 0-1 0 0,0 1 0 0 0,0-1 1 0 0,0 0-1 0 0,0 1 1 0 0,0-1-1 0 0,0 0 1 0 0,0 1-1 0 0,0-1 1 0 0,0 0-1 0 0,1 1 1 0 0,-1-1-1 0 0,0 0 1 0 0,0 1-1 0 0,0-1 1 0 0,1 0-1 0 0,-1 1 1 0 0,20 16 612 0 0,-15-14-744 0 0,8 8 89 0 0,0 0 1 0 0,-1 0 0 0 0,0 1 0 0 0,0 0 0 0 0,-2 1 0 0 0,1 1-1 0 0,15 28 1 0 0,127 278-202 0 0,-21 11 66 0 0,-64-152 126 0 0,63 173 18 0 0,-72-176 9 0 0,132 442 209 0 0,-75 39 581 0 0,-101-526-813 0 0,18 171 102 0 0,9 208 2172 0 0,-16-256-346 0 0,-25-236-1645 0 0,2-30-290 0 0,-1-16-404 0 0,-1-16-167 0 0,4-11-17 0 0</inkml:trace>
  <inkml:trace contextRef="#ctx0" brushRef="#br0" timeOffset="1">1877 0 26775 0 0,'28'35'165'0'0,"2"-1"-1"0"0,56 50 0 0 0,-54-55-181 0 0,-1 1 0 0 0,-2 2-1 0 0,28 37 1 0 0,-56-67 17 0 0,66 101-111 0 0,-54-81 66 0 0,-1 1 0 0 0,16 42 0 0 0,-22-47-88 0 0,-1-4 250 0 0,7 29 0 0 0,-11-37-317 0 0,0-1-1 0 0,-1 1 0 0 0,0 0 1 0 0,0-1-1 0 0,0 1 1 0 0,-1 0-1 0 0,1-1 0 0 0,-4 11 1 0 0,-6 12-1738 0 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6T01:00:30.126"/>
    </inkml:context>
    <inkml:brush xml:id="br0">
      <inkml:brushProperty name="width" value="0.05" units="cm"/>
      <inkml:brushProperty name="height" value="0.05" units="cm"/>
    </inkml:brush>
  </inkml:definitions>
  <inkml:trace contextRef="#ctx0" brushRef="#br0">1 258 15552 0 0,'0'0'1673'0'0,"1"2"-1955"0"0,-1-1 277 0 0,1 0-1 0 0,-1 0 0 0 0,1 0 0 0 0,0 0 0 0 0,0 0 1 0 0,0 0-1 0 0,-1-1 0 0 0,1 1 0 0 0,0 0 0 0 0,0 0 1 0 0,0-1-1 0 0,0 1 0 0 0,0 0 0 0 0,0-1 0 0 0,1 1 1 0 0,-1-1-1 0 0,0 0 0 0 0,0 1 0 0 0,0-1 0 0 0,0 0 1 0 0,1 0-1 0 0,-1 1 0 0 0,0-1 0 0 0,0 0 0 0 0,0 0 1 0 0,1 0-1 0 0,-1-1 0 0 0,0 1 0 0 0,0 0 0 0 0,0 0 1 0 0,1-1-1 0 0,0 0 0 0 0,5-2 7 0 0,0 0 1 0 0,0 0-1 0 0,0-1 0 0 0,8-7 1 0 0,7-3 5 0 0,34-22 191 0 0,-41 25-125 0 0,1 1 0 0 0,23-12 0 0 0,10 0 177 0 0,1 1 0 0 0,77-20 0 0 0,-72 26-239 0 0,46-8-12 0 0,-54 15-16 0 0,16-2-99 0 0,111-5 0 0 0,-22 20-203 0 0,-4 1 111 0 0,-54 1 73 0 0,-25 0 285 0 0,19 1 232 0 0,41 2-11 0 0,-113-10-367 0 0,177-6 248 0 0,-41-2-4 0 0,126-1 83 0 0,-145 3-214 0 0,-99 6-119 0 0,167 5 42 0 0,-39-4 36 0 0,-87-1-67 0 0,-62 0 12 0 0,0 2-1 0 0,17 3 1 0 0,-18-3 6 0 0,1 0 1 0 0,15 1-1 0 0,-17-3-8 0 0,0 2 1 0 0,0-1-1 0 0,-1 1 0 0 0,20 7 1 0 0,-17-5-80 0 0,0 0 1 0 0,22 3 0 0 0,33 7 225 0 0,-44-8-77 0 0,-19-4-109 0 0,-1 0 0 0 0,1-1 0 0 0,-1 0-1 0 0,7 1 1 0 0,9 1-37 0 0,25 7 0 0 0,20 2 311 0 0,-59-11-250 0 0,0 1-1 0 0,0-1 0 0 0,10 5 0 0 0,-4-2 115 0 0,-10-3 167 0 0,-1 1-238 0 0,1 0 0 0 0,-1 0 0 0 0,1 1 0 0 0,0-2-1 0 0,0 1 1 0 0,0 0 0 0 0,0 0 0 0 0,4 1 0 0 0,-4-1-48 0 0,1 0 12 0 0,1 1-1 0 0,-1-1 0 0 0,1 0 1 0 0,-1-1-1 0 0,1 1 1 0 0,0 0-1 0 0,7 1 0 0 0,15 10-10 0 0,-21-12 0 0 0,-1 0 0 0 0,1 1 0 0 0,-1 0 0 0 0,0 0 0 0 0,0 0 0 0 0,8 5 0 0 0,1 1 0 0 0,-9-5-34 0 0,0 0 0 0 0,0 1 0 0 0,0 0 0 0 0,0 0 0 0 0,-1 0 0 0 0,1 0 0 0 0,-1 1 0 0 0,0-1 0 0 0,0 1 0 0 0,-1 0 0 0 0,0 0 0 0 0,1 0 0 0 0,-2 0 0 0 0,1 0 0 0 0,1 9 0 0 0,1-1 258 0 0,-2-10-203 0 0,-1 0 0 0 0,0 0 0 0 0,-1 1 0 0 0,1-1 0 0 0,0 5 0 0 0,4 45 45 0 0,1 16-67 0 0,-1 0 16 0 0,-4-56 85 0 0,0 0 0 0 0,5 21 0 0 0,1 5 274 0 0,20 115-862 0 0,-16-88 488 0 0,-1-14 0 0 0,-4-15 0 0 0,3 9-5 0 0,-5-18-14 0 0,2-1-1 0 0,1 0 0 0 0,12 31 0 0 0,-8-33-76 0 0,31 66-4 0 0,-25-53 100 0 0,-1 1 0 0 0,-7-4 69 0 0,-3-11-2 0 0,-6-20-67 0 0,1-1 0 0 0,-1 0 0 0 0,0 1 0 0 0,0-1 0 0 0,0 1 0 0 0,0-1 0 0 0,-1 1 0 0 0,1-1 0 0 0,-1 0 0 0 0,-2 6 0 0 0,1-4 0 0 0,1 0 0 0 0,0 1 0 0 0,0-1 0 0 0,0 5 0 0 0,-4 47 80 0 0,5 158-164 0 0,-2-191 38 0 0,0 0-1 0 0,-7 25 0 0 0,0 3-151 0 0,-2 5 36 0 0,-10 41 394 0 0,9-21-105 0 0,2-17-815 0 0,-4 108 0 0 0,8-54 1337 0 0,1-47-808 0 0,0-2 54 0 0,-1-14 185 0 0,1 25-96 0 0,4-53 1 0 0,-1 0-1 0 0,-6 24 1 0 0,-1 13-23 0 0,3-27-185 0 0,-1 0 1 0 0,-18 50-1 0 0,4-17-9 0 0,11-33 77 0 0,-23 44-1 0 0,-3 10 51 0 0,-10 33 105 0 0,7-24-34 0 0,9-23-356 0 0,26-66 355 0 0,0 1-1 0 0,-1 0 0 0 0,1-1 0 0 0,-2 0 1 0 0,1 0-1 0 0,-9 8 0 0 0,-5 8 257 0 0,17-21-69 0 0,-7 5 197 0 0,6-3-202 0 0,-4 3-107 0 0,5-6 85 0 0,0 1-53 0 0,-6 5-12 0 0,-2-2-48 0 0,-38 13-193 0 0,22-9 146 0 0,18-7 35 0 0,0 0 0 0 0,0 0 0 0 0,0-1 0 0 0,-1 0 0 0 0,1-1 0 0 0,0 0 0 0 0,-14-2 0 0 0,-5 1 0 0 0,-51-4-464 0 0,60 6 318 0 0,0 1 0 0 0,0 1 0 0 0,-21 5-1 0 0,-9 2-131 0 0,15-3-32 0 0,-33 12 0 0 0,-9 2-197 0 0,-34 0 1197 0 0,40-9-246 0 0,46-9-60 0 0,0-1-1 0 0,-42-2 1 0 0,28-1-63 0 0,30 0-267 0 0,-2-1-58 0 0,4 1-40 0 0,4 1 98 0 0,-1 0 14 0 0,-5 1-14 0 0,-3 1-33 0 0,3-2 22 0 0,-12-6-35 0 0,18 5-3 0 0,-1 1 0 0 0,0-1-1 0 0,1 1 1 0 0,-1 0-1 0 0,0-1 1 0 0,0 1 0 0 0,0 0-1 0 0,1 0 1 0 0,-1 0 0 0 0,0 0-1 0 0,-2 1 1 0 0,-44 8 69 0 0,43-9-74 0 0,0 1 0 0 0,0 0 0 0 0,1 0 0 0 0,-8 3 0 0 0,-8 2 0 0 0,-20 5-33 0 0,31-8-94 0 0,1 0 1 0 0,-1-1 0 0 0,1 0-1 0 0,-1-1 1 0 0,-13 1-1 0 0,2-1 40 0 0,0 0-1 0 0,-27 6 0 0 0,42-6 79 0 0,-13 1 104 0 0,1 0 0 0 0,-23-3-1 0 0,-9 2 256 0 0,17 2-291 0 0,1 1 0 0 0,0 2 1 0 0,1 1-1 0 0,-1 2 0 0 0,-46 19 1 0 0,59-20-98 0 0,13-5 35 0 0,1-1 1 0 0,-1 0-1 0 0,0 0 1 0 0,0 0-1 0 0,-8 1 0 0 0,7-2 3 0 0,1 0 0 0 0,-1 0 0 0 0,1 1 0 0 0,-7 2 0 0 0,-9 3 0 0 0,-10 5 0 0 0,26-11 11 0 0,2 0 32 0 0,-4 3-22 0 0,6-4 96 0 0,-4 0-6 0 0,5 1-235 0 0,-1-1-1 0 0,0 0 0 0 0,1 0 1 0 0,-1 0-1 0 0,0 0 0 0 0,1 0 0 0 0,-1 0 1 0 0,1 0-1 0 0,-1 0 0 0 0,0 0 1 0 0,1 0-1 0 0,-1 0 0 0 0,0-1 0 0 0,1 1 1 0 0,-1 0-1 0 0,1 0 0 0 0,-1-1 1 0 0,0 1-1 0 0,-4-9-512 0 0,0 0-3 0 0</inkml:trace>
</inkml:ink>
</file>

<file path=ppt/ink/ink5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2.645"/>
    </inkml:context>
    <inkml:brush xml:id="br0">
      <inkml:brushProperty name="width" value="0.05" units="cm"/>
      <inkml:brushProperty name="height" value="0.05" units="cm"/>
    </inkml:brush>
  </inkml:definitions>
  <inkml:trace contextRef="#ctx0" brushRef="#br0">0 501 22663 0 0,'24'-1'557'0'0,"0"-2"0"0"0,0 0 0 0 0,24-7 0 0 0,3-1-326 0 0,226-52-194 0 0,-195 43 14 0 0,300-81 192 0 0,-162 42-22 0 0,-88 21-69 0 0,24-6 45 0 0,255-65 1186 0 0,-287 86-681 0 0,-19 8 1049 0 0,-120 15-2207 0 0,1 0-36 0 0</inkml:trace>
</inkml:ink>
</file>

<file path=ppt/ink/ink5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3.053"/>
    </inkml:context>
    <inkml:brush xml:id="br0">
      <inkml:brushProperty name="width" value="0.05" units="cm"/>
      <inkml:brushProperty name="height" value="0.05" units="cm"/>
    </inkml:brush>
  </inkml:definitions>
  <inkml:trace contextRef="#ctx0" brushRef="#br0">0 333 23487 0 0,'34'-12'285'0'0,"1"1"-1"0"0,-1 1 0 0 0,67-8 0 0 0,-46 8-218 0 0,108-19-208 0 0,141-27 15 0 0,198-51 56 0 0,-217 56-584 0 0,-278 50 633 0 0,37-9 397 0 0,0 3 0 0 0,73-3 0 0 0</inkml:trace>
</inkml:ink>
</file>

<file path=ppt/ink/ink5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3.604"/>
    </inkml:context>
    <inkml:brush xml:id="br0">
      <inkml:brushProperty name="width" value="0.05" units="cm"/>
      <inkml:brushProperty name="height" value="0.05" units="cm"/>
    </inkml:brush>
  </inkml:definitions>
  <inkml:trace contextRef="#ctx0" brushRef="#br0">239 0 21247 0 0,'0'0'776'0'0,"0"2"-530"0"0,2 0-275 0 0,-1 1 0 0 0,-1 0 1 0 0,1-1-1 0 0,0 1 0 0 0,-1 0 1 0 0,1-1-1 0 0,-1 6 0 0 0,4 16-195 0 0,0-8 69 0 0,-1-1 0 0 0,2 21 0 0 0,-1-1 30 0 0,33 182-125 0 0,-27-164 240 0 0,23 100-44 0 0,4-10 9 0 0,77 344 18 0 0,-20-29 37 0 0,18 101 600 0 0,-35-208-518 0 0,-35-164 92 0 0,-34-142 438 0 0,-3 1 0 0 0,-1 56 0 0 0,-4-101-569 0 0,0-1 0 0 0,0 1 0 0 0,0 0 0 0 0,-1-1 0 0 0,1 1 0 0 0,0-1 0 0 0,-1 1 0 0 0,1 0 0 0 0,0-1 1 0 0,-1 1-1 0 0,1-1 0 0 0,0 1 0 0 0,-1-1 0 0 0,1 1 0 0 0,-1-1 0 0 0,1 0 0 0 0,-1 1 0 0 0,1-1 0 0 0,-1 0 0 0 0,1 1 1 0 0,-2-1-1 0 0,2 1-9 0 0,-1-1 1 0 0,1 0-1 0 0,-1 1 1 0 0,0-1-1 0 0,1 0 1 0 0,-1 0-1 0 0,0 1 1 0 0,1-1-1 0 0,-1 0 1 0 0,0 0-1 0 0,1 0 1 0 0,-1 0-1 0 0,0 0 1 0 0,1 0-1 0 0,-1 0 1 0 0,0 0-1 0 0,1 0 1 0 0,-1-1-1 0 0,0 1 1 0 0,1 0-1 0 0,-1 0 1 0 0,0 0-1 0 0,1-1 0 0 0,-2 0 1 0 0,1 1 67 0 0,-7-4-9 0 0,0-1 1 0 0,0 0 0 0 0,0 0 0 0 0,1 0 0 0 0,0-1 0 0 0,-10-11-1 0 0,2 4 17 0 0,-19-18 56 0 0,-136-115-366 0 0,-61-60-988 0 0,202 177 1166 0 0,2-1-1 0 0,-44-66 0 0 0,-33-76 845 0 0,97 159-803 0 0,-3-4 60 0 0,2-1 0 0 0,0 0-1 0 0,0 0 1 0 0,2 0 0 0 0,-9-39 0 0 0,14 46 4 0 0,-1-1 0 0 0,1 1 0 0 0,1 0 0 0 0,0 0 0 0 0,1-1-1 0 0,0 1 1 0 0,0 0 0 0 0,1 0 0 0 0,1 0 0 0 0,0 0 0 0 0,8-19 0 0 0,-7 21-81 0 0,1 0-1 0 0,0 0 1 0 0,1 0 0 0 0,0 1-1 0 0,0 0 1 0 0,1 0 0 0 0,0 0 0 0 0,0 1-1 0 0,9-7 1 0 0,-6 6 20 0 0,0 0-1 0 0,0 0 1 0 0,1 1-1 0 0,0 0 1 0 0,1 1-1 0 0,-1 1 1 0 0,1 0 0 0 0,20-6-1 0 0,54-8 86 0 0,-79 19-107 0 0,-1 0 0 0 0,1 0 0 0 0,0 1 0 0 0,0-1 0 0 0,9 3 0 0 0,8 1 5 0 0,58 8-100 0 0,-76-12 19 0 0,0 2 1 0 0,0-1 0 0 0,11 4-1 0 0,-10-2-63 0 0,-5-3-222 0 0,-1 2-86 0 0,3 7-11 0 0</inkml:trace>
</inkml:ink>
</file>

<file path=ppt/ink/ink5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3.936"/>
    </inkml:context>
    <inkml:brush xml:id="br0">
      <inkml:brushProperty name="width" value="0.05" units="cm"/>
      <inkml:brushProperty name="height" value="0.05" units="cm"/>
    </inkml:brush>
  </inkml:definitions>
  <inkml:trace contextRef="#ctx0" brushRef="#br0">0 1 23487 0 0,'97'18'1196'0'0,"81"9"-1176"0"0,-110-14-17 0 0,300 45 358 0 0,-332-55-156 0 0,442 50-68 0 0,-379-45 246 0 0,-39-5 194 0 0,-42-2-467 0 0,16 2 250 0 0,60-2 0 0 0,-61-2-189 0 0,-23 1-33 0 0,0-1-1 0 0,0 1 1 0 0,14-4-1 0 0,-1 0 19 0 0,-19 4-144 0 0,-1-1 0 0 0,1 1-1 0 0,-1-1 1 0 0,1 0 0 0 0,-1 0 0 0 0,1 0 0 0 0,-1 0 0 0 0,5-3 0 0 0,-2-2-12 0 0,1-6 44 0 0,-9 7-127 0 0,1 4-67 0 0,-10-13-831 0 0,-8-5-329 0 0</inkml:trace>
</inkml:ink>
</file>

<file path=ppt/ink/ink5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4.290"/>
    </inkml:context>
    <inkml:brush xml:id="br0">
      <inkml:brushProperty name="width" value="0.05" units="cm"/>
      <inkml:brushProperty name="height" value="0.05" units="cm"/>
    </inkml:brush>
  </inkml:definitions>
  <inkml:trace contextRef="#ctx0" brushRef="#br0">0 0 28991 0 0,'2'1'629'0'0,"103"35"238"0"0,-86-29-919 0 0,35 16 0 0 0,-25-10-4 0 0,78 38-304 0 0,-68-35 313 0 0,0 2 1 0 0,-1 2-1 0 0,67 46 0 0 0,-93-57-259 0 0,1 0 0 0 0,1-1-1 0 0,-1-1 1 0 0,19 8-1 0 0,-11-6-622 0 0</inkml:trace>
</inkml:ink>
</file>

<file path=ppt/ink/ink5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4.651"/>
    </inkml:context>
    <inkml:brush xml:id="br0">
      <inkml:brushProperty name="width" value="0.05" units="cm"/>
      <inkml:brushProperty name="height" value="0.05" units="cm"/>
    </inkml:brush>
  </inkml:definitions>
  <inkml:trace contextRef="#ctx0" brushRef="#br0">0 0 24895 0 0,'2'2'539'0'0,"6"4"-404"0"0,-1-1-1 0 0,1 0 1 0 0,1 0 0 0 0,-1-1 0 0 0,13 5-1 0 0,50 14-323 0 0,-31-12 110 0 0,9 3 15 0 0,1-3 1 0 0,1-2-1 0 0,60 4 0 0 0,-38-6 6 0 0,24 1-252 0 0,27-2 47 0 0,66 1 1214 0 0,-164-8-825 0 0,-21 0-126 0 0,0 1 0 0 0,0-1 1 0 0,0 1-1 0 0,0 1 1 0 0,9 1-1 0 0,0-2 0 0 0,-8 0-80 0 0,-5 0-341 0 0</inkml:trace>
</inkml:ink>
</file>

<file path=ppt/ink/ink5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5.012"/>
    </inkml:context>
    <inkml:brush xml:id="br0">
      <inkml:brushProperty name="width" value="0.05" units="cm"/>
      <inkml:brushProperty name="height" value="0.05" units="cm"/>
    </inkml:brush>
  </inkml:definitions>
  <inkml:trace contextRef="#ctx0" brushRef="#br0">1 239 26775 0 0,'66'0'164'0'0,"0"-3"-1"0"0,76-13 1 0 0,7-8-216 0 0,64-12 61 0 0,-167 26-3 0 0,-13 3 47 0 0,61-19 0 0 0,-90 24-20 0 0,-1 0-1 0 0,1 0 0 0 0,-1 0 1 0 0,0-1-1 0 0,0 1 1 0 0,0-1-1 0 0,0 0 0 0 0,0 0 1 0 0,0 0-1 0 0,-1 0 1 0 0,1 0-1 0 0,-1 0 0 0 0,0-1 1 0 0,0 1-1 0 0,0-1 1 0 0,1-5-1 0 0,8-11 33 0 0,-10 19-74 0 0,0-1 0 0 0,-1 1 0 0 0,1 0 0 0 0,-1-1 1 0 0,0 1-1 0 0,1 0 0 0 0,-1-1 0 0 0,0 1 0 0 0,0-1 0 0 0,1 1 0 0 0,-1-1 0 0 0,0 1 0 0 0,-1 0 0 0 0,1-1 0 0 0,0 1 1 0 0,0-1-1 0 0,-1 1 0 0 0,0-3 0 0 0,0 0-41 0 0,0-6-131 0 0</inkml:trace>
</inkml:ink>
</file>

<file path=ppt/ink/ink5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1:36.852"/>
    </inkml:context>
    <inkml:brush xml:id="br0">
      <inkml:brushProperty name="width" value="0.05" units="cm"/>
      <inkml:brushProperty name="height" value="0.05" units="cm"/>
    </inkml:brush>
  </inkml:definitions>
  <inkml:trace contextRef="#ctx0" brushRef="#br0">32 1341 22335 0 0,'-1'2'483'0'0,"0"1"-442"0"0,1-1 0 0 0,-1 1 1 0 0,1 0-1 0 0,0 0 0 0 0,0-1 0 0 0,-1 1 1 0 0,2 0-1 0 0,-1 0 0 0 0,0-1 0 0 0,1 1 1 0 0,-1 0-1 0 0,1-1 0 0 0,0 1 0 0 0,0 0 1 0 0,2 4-1 0 0,4 15-54 0 0,4 19-258 0 0,3 0 1 0 0,31 65-1 0 0,-5-14 161 0 0,148 436 261 0 0,-66 10 312 0 0,-90-358-868 0 0,41 301 2087 0 0,-46-237-453 0 0,-19-160-845 0 0,-8-84-380 0 0,0 0 0 0 0,1 0-1 0 0,-1 1 1 0 0,0-1 0 0 0,0 0-1 0 0,-1 0 1 0 0,1 1 0 0 0,0-1-1 0 0,0 0 1 0 0,0 1 0 0 0,0-1-1 0 0,0 0 1 0 0,0 0 0 0 0,0 1-1 0 0,0-1 1 0 0,0 0 0 0 0,-1 0-1 0 0,1 0 1 0 0,0 1 0 0 0,0-1-1 0 0,0 0 1 0 0,0 0 0 0 0,-1 0-1 0 0,1 1 1 0 0,0-1 0 0 0,0 0 0 0 0,0 0-1 0 0,-1 0 1 0 0,0-1-3 0 0,0 0 1 0 0,0 0-1 0 0,0-1 1 0 0,0 1-1 0 0,0 0 1 0 0,0-1 0 0 0,0 1-1 0 0,1-1 1 0 0,-1 1-1 0 0,1-1 1 0 0,-1 1-1 0 0,1-1 1 0 0,-1-1-1 0 0,-1-5-2 0 0,1 0 1 0 0,0 0-1 0 0,0-15 0 0 0,0 6-97 0 0,-4-122-1669 0 0,5 0 0 0 0,33-247 0 0 0,49-159 417 0 0,-76 502 1520 0 0,1-46 1 0 0,-6 77-17 0 0,-1 1 0 0 0,-1-1 0 0 0,0 0 0 0 0,-1 0 1 0 0,0 0-1 0 0,-1 1 0 0 0,0-1 0 0 0,-9-20 0 0 0,11 29-74 0 0,-1 0-1 0 0,0 0 1 0 0,1 0-1 0 0,-1 0 1 0 0,0 1-1 0 0,0-1 1 0 0,-1 1-1 0 0,1-1 0 0 0,-1 1 1 0 0,-4-4-1 0 0,6 5-35 0 0,-1 0-1 0 0,0 1 1 0 0,1-1-1 0 0,-1 1 0 0 0,0-1 1 0 0,1 1-1 0 0,-1 0 0 0 0,0-1 1 0 0,1 1-1 0 0,-1 0 1 0 0,0 0-1 0 0,0 0 0 0 0,1 0 1 0 0,-1 0-1 0 0,0 1 1 0 0,0-1-1 0 0,1 1 0 0 0,-1-1 1 0 0,0 1-1 0 0,1-1 0 0 0,-1 1 1 0 0,-2 1-1 0 0,-8 5 61 0 0,1 0 1 0 0,1 1-1 0 0,-1 0 0 0 0,-14 15 0 0 0,-35 43-102 0 0,47-51 25 0 0,-27 30-92 0 0,-21 24-143 0 0,-63 93 1 0 0,116-151 197 0 0,-127 210-22 0 0,58-80 332 0 0,50-100-1 0 0,26-40 580 0 0,7-7 65 0 0,11-22-1036 0 0,24-55 1 0 0,-20 39 30 0 0,65-115-13 0 0,-19 38 44 0 0,117-265-1100 0 0,19-75-699 0 0,-155 353 1462 0 0,51-100-59 0 0,138-214 0 0 0,-12 21 617 0 0,-21 3 1326 0 0,-201 392-1464 0 0,11-17 501 0 0,-13 22-495 0 0,-1 0-1 0 0,1 0 1 0 0,0 0 0 0 0,-1 0 0 0 0,1 0-1 0 0,-1 0 1 0 0,1 0 0 0 0,-1 0 0 0 0,0 0-1 0 0,1 0 1 0 0,-1 0 0 0 0,0 0 0 0 0,0 0 0 0 0,0-2-1 0 0,0 2 732 0 0,2 2-652 0 0,0 2-138 0 0,0-1 1 0 0,0 1-1 0 0,0-1 0 0 0,0 1 0 0 0,-1 0 0 0 0,1 0 1 0 0,-1 0-1 0 0,0 0 0 0 0,0 0 0 0 0,0 0 0 0 0,0 0 1 0 0,-1 1-1 0 0,1-1 0 0 0,0 5 0 0 0,5 21-133 0 0,46 139-987 0 0,-29-85 1399 0 0,-5-17-74 0 0,24 97-164 0 0,-28-106-15 0 0,33 86 0 0 0,-19-63-14 0 0,-19-48 25 0 0,-2 0 1 0 0,4 35-1 0 0,-5-25-32 0 0,-2-17 327 0 0,1 50 0 0 0,-6-78-242 0 0,0-1 1 0 0,0 1-1 0 0,0 0 0 0 0,0 0 0 0 0,-1 0 0 0 0,1 0 1 0 0,-1 0-1 0 0,0 0 0 0 0,-3-4 0 0 0,-4-7 86 0 0,-29-48-119 0 0,21 35-130 0 0,-22-42 1 0 0,19 21-304 0 0,2-1 0 0 0,2-1 0 0 0,3 0 0 0 0,-9-55 0 0 0,11 36-108 0 0,-4-119 1 0 0,14 144 423 0 0,3 0 0 0 0,1-1 0 0 0,3 1 0 0 0,15-60 0 0 0,-13 75 299 0 0,1 1 1 0 0,2 0-1 0 0,19-35 0 0 0,-29 60-198 0 0,1 1 0 0 0,0 0 1 0 0,-1 0-1 0 0,1 1 0 0 0,0-1 0 0 0,0 0 0 0 0,0 1 0 0 0,0-1 0 0 0,0 1 0 0 0,1-1 0 0 0,2 0 0 0 0,27-10 146 0 0,-25 10-162 0 0,-1 1-1 0 0,1 0 0 0 0,-1 0 0 0 0,1 1 1 0 0,-1 0-1 0 0,1 0 0 0 0,10 1 1 0 0,2 3 96 0 0,24 7 0 0 0,-32-8-80 0 0,84 32 59 0 0,-90-33-68 0 0,49 20 307 0 0,98 45-325 0 0,-146-64 47 0 0,0 0 1 0 0,0 0-1 0 0,-1 1 1 0 0,1 0-1 0 0,-1 1 1 0 0,0-1-1 0 0,8 10 1 0 0,-11-11-47 0 0,1 0 0 0 0,-1 0 0 0 0,0 0 0 0 0,-1 0 1 0 0,1 1-1 0 0,-1-1 0 0 0,1 1 0 0 0,-1-1 0 0 0,0 1 0 0 0,0-1 0 0 0,0 1 0 0 0,-1 0 1 0 0,1-1-1 0 0,-1 1 0 0 0,0 0 0 0 0,-1 5 0 0 0,0 1 49 0 0,-1-1 0 0 0,-1 1 0 0 0,0 0 0 0 0,0-1-1 0 0,-8 17 1 0 0,-30 44 308 0 0,28-50-343 0 0,-30 42-55 0 0,-99 111-1 0 0,119-149 5 0 0,-1 0-1 0 0,-43 31 1 0 0,-59 31-48 0 0,16-12 204 0 0,68-42-70 0 0,31-23-64 0 0,11-9 0 0 0,0 0 0 0 0,0 0 0 0 0,0 0 0 0 0,0 0 0 0 0,0 1 0 0 0,0-1 0 0 0,0 0 0 0 0,0 0 0 0 0,0 0 0 0 0,0 0 0 0 0,0 0 0 0 0,0 0 0 0 0,0 0 0 0 0,0 1 0 0 0,0-1 0 0 0,0 0 0 0 0,0 0 0 0 0,0 0 0 0 0,0 0 0 0 0,0 0 0 0 0,0 0 0 0 0,0 0 0 0 0,0 1 0 0 0,0-1 0 0 0,0 0 0 0 0,0 0 0 0 0,0 0 0 0 0,0 0 0 0 0,0 0 0 0 0,0 0 0 0 0,0 0 0 0 0,0 0 0 0 0,1 1 0 0 0,-1-1 0 0 0,0 0 0 0 0,0 0 0 0 0,0 0 0 0 0,0 0 0 0 0,0 0 0 0 0,0 0 0 0 0,0 0 0 0 0,9 1 0 0 0,3 0-18 0 0,0-1 1 0 0,0 0-1 0 0,0-1 0 0 0,0 0 1 0 0,-1-1-1 0 0,1 0 0 0 0,12-4 1 0 0,5-1-32 0 0,-7 2 10 0 0,203-49 473 0 0,-54 9 234 0 0,-101 28-533 0 0,-19 8-139 0 0,-35 7 14 0 0,23-6-1 0 0,-34 7 27 0 0,1-1 0 0 0,0 1 0 0 0,0 0 1 0 0,0 1-1 0 0,6 0 0 0 0,-10 0 100 0 0,-2 3-128 0 0,0-1 0 0 0,-1 1 0 0 0,1 0 0 0 0,-1 0 0 0 0,0 0 0 0 0,1-1 0 0 0,-1 1 0 0 0,0 0 0 0 0,-1-1 0 0 0,1 1 0 0 0,0-1 0 0 0,-1 1 0 0 0,1-1 0 0 0,-4 3 0 0 0,-1 2-131 0 0,-1 0-1 0 0,-15 11 1 0 0,4-3-3 0 0,-124 102-1362 0 0,12-14 578 0 0,2 2 427 0 0,-118 112 271 0 0,236-207 214 0 0,-25 25 182 0 0,3 1-1 0 0,-33 45 0 0 0,49-53-162 0 0,13-18-21 0 0,3-9 0 0 0,0-1 0 0 0,0 1 0 0 0,0 0 0 0 0,0-1 0 0 0,0 1 0 0 0,0-1 0 0 0,1 1 0 0 0,-1-1 0 0 0,0 1 0 0 0,0-1 0 0 0,1 1 0 0 0,-1-1 0 0 0,0 1 0 0 0,1-1 0 0 0,-1 0 0 0 0,1 1 0 0 0,2 1 14 0 0,0 0-1 0 0,1-1 1 0 0,-1 1-1 0 0,0-1 0 0 0,1 0 1 0 0,-1 0-1 0 0,1 0 1 0 0,-1-1-1 0 0,1 1 1 0 0,0-1-1 0 0,-1 0 1 0 0,1 0-1 0 0,0 0 0 0 0,3-1 1 0 0,6 0 40 0 0,157-13 841 0 0,-85 5-640 0 0,42-9 822 0 0,-124 17-1054 0 0,-1 1 0 0 0,1 0 0 0 0,-1 0 1 0 0,1 0-1 0 0,-1 0 0 0 0,1 0 0 0 0,0 0 0 0 0,-1 0 0 0 0,1 1 1 0 0,-1 0-1 0 0,1-1 0 0 0,-1 1 0 0 0,0 0 0 0 0,1 0 1 0 0,3 3-1 0 0,-2-2-36 0 0,-1 1 0 0 0,1 0 0 0 0,-1 0-1 0 0,0 0 1 0 0,0 0 0 0 0,0 0 0 0 0,0 1 0 0 0,3 6 0 0 0,1 3-30 0 0,-1 0 0 0 0,0 1-1 0 0,-1 0 1 0 0,5 21 0 0 0,17 94 43 0 0,16 175 0 0 0,-28-51 95 0 0,-15-228 73 0 0,-6 33 1 0 0,4-50-122 0 0,1-5-13 0 0,1 0-1 0 0,-1-1 1 0 0,1 1-1 0 0,0 0 0 0 0,0 0 1 0 0,0 5-1 0 0,0-6 366 0 0,-5-2-326 0 0,1-1 1 0 0,-1 1-1 0 0,1-1 0 0 0,0 1 1 0 0,-1-1-1 0 0,1-1 0 0 0,0 1 1 0 0,-1-1-1 0 0,1 1 0 0 0,0-1 1 0 0,0 0-1 0 0,0-1 0 0 0,1 1 1 0 0,-7-6-1 0 0,-19-12-124 0 0,-1 1 1 0 0,-40-20-1 0 0,69 39 46 0 0,-52-22-66 0 0,41 20 71 0 0,3-2 11 0 0,8 3-6 0 0,0 0 0 0 0,1 0 1 0 0,-1 1-1 0 0,0-1 0 0 0,1 0 0 0 0,-1 0 1 0 0,1 0-1 0 0,0 0 0 0 0,-1 0 0 0 0,1 0 1 0 0,0 0-1 0 0,-1 0 0 0 0,1 1 1 0 0,0-1-1 0 0,0 0 0 0 0,0 0 0 0 0,0 0 1 0 0,0 0-1 0 0,0 0 0 0 0,0 0 0 0 0,0 0 1 0 0,0 0-1 0 0,1 0 0 0 0,-1 0 1 0 0,0 0-1 0 0,1 0 0 0 0,-1 0 0 0 0,0 0 1 0 0,1 0-1 0 0,-1 0 0 0 0,1 1 0 0 0,0-1 1 0 0,1-1-1 0 0,2-4-2 0 0,1 0 1 0 0,0 1-1 0 0,8-8 0 0 0,-9 10-41 0 0,1-2-2 0 0,1 1 0 0 0,0 0 0 0 0,0 0-1 0 0,12-5 1 0 0,-12 6-4 0 0,-3 0 5 0 0,0-2 5 0 0,19 3 14 0 0,-21 2 12 0 0,1 0 0 0 0,-1 0 0 0 0,0 0 0 0 0,1 0 0 0 0,-1 0 0 0 0,1 0 0 0 0,-1 1 0 0 0,0-1 0 0 0,1 0 0 0 0,-1 1 0 0 0,1-1 0 0 0,-1 1 0 0 0,0-1 0 0 0,0 1 0 0 0,1 0 1 0 0,-1 0-1 0 0,1 0 0 0 0,3 3-81 0 0,4 0 0 0 0,0-1 1 0 0,0 0-1 0 0,1 0 1 0 0,16 3-1 0 0,1-1 89 0 0,-18-2 0 0 0,1-1 0 0 0,0-1 0 0 0,13 1 0 0 0,-6-1 0 0 0,26 4 0 0 0,-9 0 0 0 0,-18-2 0 0 0,-2 3 0 0 0,-13-5 10 0 0,0-1 0 0 0,-1 1 0 0 0,1 0-1 0 0,0-1 1 0 0,-1 1 0 0 0,1 0 0 0 0,-1 0 0 0 0,1 0-1 0 0,-1-1 1 0 0,1 1 0 0 0,-1 0 0 0 0,1 0 0 0 0,-1 0 0 0 0,0 0-1 0 0,1 0 1 0 0,-1 0 0 0 0,0 0 0 0 0,0 0 0 0 0,0 0-1 0 0,0 0 1 0 0,0 0 0 0 0,0 0 0 0 0,0 0 0 0 0,0 0 0 0 0,0 0-1 0 0,-1 0 1 0 0,1 0 0 0 0,0 0 0 0 0,-1 0 0 0 0,1 0-1 0 0,0 0 1 0 0,-2 1 0 0 0,0 3 55 0 0,-1-1-1 0 0,0 1 1 0 0,1-1-1 0 0,-8 7 1 0 0,-35 36 201 0 0,-76 60 1 0 0,-60 29-187 0 0,93-71-20 0 0,-48 29-60 0 0,67-49 0 0 0,-67 59 0 0 0,130-99 0 0 0,0 1 0 0 0,0 0 0 0 0,-6 10 0 0 0,12-16 0 0 0,-1 1 0 0 0,1 0 0 0 0,-1-1 0 0 0,1 1 0 0 0,0 0 0 0 0,-1-1 0 0 0,1 1 0 0 0,0 0 0 0 0,-1-1 0 0 0,1 1 0 0 0,0 0 0 0 0,0 0 0 0 0,0-1 0 0 0,0 1 0 0 0,0 1 0 0 0,0-1-1 0 0,1-1-1 0 0,-1 1 1 0 0,1-1-1 0 0,-1 1 1 0 0,1-1-1 0 0,-1 1 1 0 0,1-1-1 0 0,-1 1 1 0 0,1-1-1 0 0,0 0 1 0 0,-1 1 0 0 0,1-1-1 0 0,0 0 1 0 0,-1 1-1 0 0,1-1 1 0 0,0 0-1 0 0,-1 0 1 0 0,2 0-1 0 0,14 3-62 0 0,-16-3 63 0 0,15 1-25 0 0,-1-1 1 0 0,0-1-1 0 0,0 0 0 0 0,0-1 1 0 0,16-4-1 0 0,-1 1 25 0 0,100-21 328 0 0,-2-5 0 0 0,-1-6 0 0 0,213-93 0 0 0,-195 64-238 0 0,477-197 322 0 0,-548 235-327 0 0,197-77 35 0 0,-206 73-66 0 0,-43 22-53 0 0</inkml:trace>
</inkml:ink>
</file>

<file path=ppt/ink/ink5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2T23:15:36.948"/>
    </inkml:context>
    <inkml:brush xml:id="br0">
      <inkml:brushProperty name="width" value="0.05" units="cm"/>
      <inkml:brushProperty name="height" value="0.05" units="cm"/>
    </inkml:brush>
  </inkml:definitions>
  <inkml:trace contextRef="#ctx0" brushRef="#br0">1 172 9528 0 0,'0'0'722'0'0,"0"-1"-498"0"0,-1-1-219 0 0,1 1-1 0 0,0-1 0 0 0,0 0 0 0 0,1 0 1 0 0,-1 1-1 0 0,0-1 0 0 0,0 0 1 0 0,1 1-1 0 0,-1-1 0 0 0,1 0 0 0 0,0 1 1 0 0,1-3-1 0 0,6-17-14 0 0,-7 17 177 0 0,1-1 0 0 0,0 1 1 0 0,0 0-1 0 0,0-1 0 0 0,0 1 1 0 0,5-6-1 0 0,5-8 462 0 0,2 0 755 0 0,-9 16-1230 0 0,1-1 1 0 0,-1 1 0 0 0,1 0-1 0 0,0 1 1 0 0,6-1 0 0 0,-5 1-122 0 0,-1-1 0 0 0,1 1 0 0 0,-1-1 0 0 0,0 0 0 0 0,0 0 1 0 0,0-1-1 0 0,7-3 0 0 0,-12 5 10 0 0,0 1 0 0 0,1-1 1 0 0,-1 1-1 0 0,0 0 0 0 0,1-1 0 0 0,-1 1 1 0 0,1 0-1 0 0,-1 0 0 0 0,0 0 0 0 0,1 0 1 0 0,-1 0-1 0 0,1 0 0 0 0,1 1 0 0 0,0-1 72 0 0,9 0 203 0 0,-3 0-30 0 0,1 0 0 0 0,-1 1-1 0 0,17 2 1 0 0,-14-1-71 0 0,0-1-1 0 0,-1 0 1 0 0,24-3 0 0 0,-10 1-107 0 0,-6 1-8 0 0,3 1 175 0 0,41-6-1 0 0,-44 3-130 0 0,-1 1-1 0 0,35 2 0 0 0,-11 0 20 0 0,-27 0 45 0 0,-9-1-142 0 0,1 0-1 0 0,0 0 1 0 0,-1 0-1 0 0,1-1 1 0 0,-1 0 0 0 0,8-2-1 0 0,-8 1-42 0 0,0 1-1 0 0,1 0 1 0 0,-1 0-1 0 0,1 1 0 0 0,8 0 1 0 0,-6 0 133 0 0,0 0 0 0 0,15-2 0 0 0,-15 0-105 0 0,0 2-1 0 0,0-1 1 0 0,0 2-1 0 0,0-1 0 0 0,10 2 1 0 0,21 1 30 0 0,-31-4-71 0 0,-7 0-5 0 0,1 0 1 0 0,-1 1 0 0 0,0-1 0 0 0,1 1 0 0 0,-1 0 0 0 0,0 0 0 0 0,1-1-1 0 0,2 2 1 0 0,2 0-8 0 0,-5 0 0 0 0,-1 0 0 0 0,0-1 0 0 0,1 1 0 0 0,-1-1 0 0 0,1 0 0 0 0,-1 1 0 0 0,1-1 0 0 0,0 0 0 0 0,-1 0 0 0 0,1 0 0 0 0,2-1 0 0 0,24-3 0 0 0,-21 3 0 0 0,-1-1 0 0 0,0 1 0 0 0,10 0 0 0 0,3 1 20 0 0,-1 1-198 0 0,0-2 0 0 0,19-2 0 0 0,-32 3 303 0 0,0 0 0 0 0,-1 0-1 0 0,1 0 1 0 0,9 1 0 0 0,4 1 184 0 0,-13 1 38 0 0</inkml:trace>
</inkml:ink>
</file>

<file path=ppt/ink/ink5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2T23:15:37.848"/>
    </inkml:context>
    <inkml:brush xml:id="br0">
      <inkml:brushProperty name="width" value="0.05" units="cm"/>
      <inkml:brushProperty name="height" value="0.05" units="cm"/>
    </inkml:brush>
  </inkml:definitions>
  <inkml:trace contextRef="#ctx0" brushRef="#br0">1 41 13448 0 0,'0'0'1448'0'0,"6"0"-1775"0"0,-3 1 362 0 0,0 0 0 0 0,0 0 0 0 0,0 0 1 0 0,0-1-1 0 0,0 1 0 0 0,0-1 0 0 0,0 0 0 0 0,0 0 0 0 0,0 0 1 0 0,0 0-1 0 0,0 0 0 0 0,0-1 0 0 0,0 1 0 0 0,0-1 0 0 0,5-2 1 0 0,8-1 574 0 0,-6 2-448 0 0,8 0 506 0 0,1 0 0 0 0,0 1 0 0 0,32 2 0 0 0,-9 1-421 0 0,229-2 784 0 0,-182-5-590 0 0,-56 5-880 0 0,-13 1 559 0 0,1-1 0 0 0,36-5 1 0 0,-45 3 199 0 0,23 0 0 0 0,11-2 32 0 0,-28 1-135 0 0,0 2 0 0 0,1 0 0 0 0,20 1 0 0 0,-20 1-224 0 0,1-1 0 0 0,30-4-1 0 0,-31 2 12 0 0,-1 1 0 0 0,34 2 1 0 0,-14 0 270 0 0,-19-1-93 0 0,-3-5 215 0 0,-15 5-320 0 0,0 0 0 0 0,0 0 0 0 0,0 0 1 0 0,0 0-1 0 0,0 0 0 0 0,0 1 0 0 0,0-1 0 0 0,0 0 0 0 0,0 0 1 0 0,0 1-1 0 0,0-1 0 0 0,0 0 0 0 0,0 1 0 0 0,2 0 0 0 0,2 0-45 0 0,3-2-32 0 0,-3-2 0 0 0,-3 2-5 0 0,3 0 20 0 0,7 2-130 0 0,-8 1-103 0 0,-4-2 218 0 0,0 1 1 0 0,0-1-1 0 0,0 0 1 0 0,1 0-1 0 0,-1 0 0 0 0,0 0 1 0 0,0 0-1 0 0,0 0 1 0 0,0 0-1 0 0,0 0 0 0 0,0 0 1 0 0,0 0-1 0 0,1 0 1 0 0,-1 0-1 0 0,0 0 0 0 0,0 0 1 0 0,0 1-1 0 0,0-1 0 0 0,0 0 1 0 0,0 0-1 0 0,0 0 1 0 0,1 0-1 0 0,-1 0 0 0 0,0 0 1 0 0,0 0-1 0 0,0-1 1 0 0,0 1-1 0 0,0 0 0 0 0,0 0 1 0 0,1 0-1 0 0,-1 0 0 0 0,0 0 1 0 0,0 0-1 0 0,0 0 1 0 0,0 0-1 0 0,0 0 0 0 0,0 0 1 0 0,0 0-1 0 0,0 0 1 0 0,1 0-1 0 0,-1 0 0 0 0,0-1 1 0 0,0 1-1 0 0,0 0 1 0 0,0 0-1 0 0,0 0 0 0 0,0 0 1 0 0,0 0-1 0 0,0 0 0 0 0,0 0 1 0 0,0-1-1 0 0,0 1 1 0 0,1-1 504 0 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6T01:00:31.074"/>
    </inkml:context>
    <inkml:brush xml:id="br0">
      <inkml:brushProperty name="width" value="0.05" units="cm"/>
      <inkml:brushProperty name="height" value="0.05" units="cm"/>
    </inkml:brush>
  </inkml:definitions>
  <inkml:trace contextRef="#ctx0" brushRef="#br0">389 0 15288 0 0,'0'0'2383'0'0,"-7"10"-1879"0"0,-6-3-126 0 0,11-5-253 0 0,-1 0-1 0 0,0-1 1 0 0,0 1-1 0 0,0-1 1 0 0,1 0-1 0 0,-1 0 1 0 0,0 0 0 0 0,-4 0-1 0 0,-6 3 97 0 0,0-1-1 0 0,1 2 1 0 0,-1-1-1 0 0,1 2 1 0 0,0 0-1 0 0,-16 11 1 0 0,22-14-251 0 0,1-1 1 0 0,-1 1-1 0 0,1-1 0 0 0,-8 2 1 0 0,-4 2 30 0 0,12-5-1 0 0,-18 8 0 0 0,12-4 21 0 0,-19 14 0 0 0,20-12-15 0 0,-22 11 0 0 0,24-13-31 0 0,5-4 22 0 0,-1 0 1 0 0,1 1 0 0 0,0-1-1 0 0,0 0 1 0 0,0-1-1 0 0,-1 1 1 0 0,1 0 0 0 0,-1-1-1 0 0,1 0 1 0 0,0 0 0 0 0,-6 0-1 0 0,0 2-7 0 0,6-1-44 0 0,0 3-11 0 0,2-3-7 0 0,0 0-67 0 0,-2 7 127 0 0,3 5 12 0 0,3-3 0 0 0,0 3 0 0 0,5-2 0 0 0,-3-5 18 0 0,1-1-1 0 0,0 0 1 0 0,1 1-1 0 0,-1-2 1 0 0,1 1-1 0 0,0-1 0 0 0,0 0 1 0 0,14 5-1 0 0,13 7 169 0 0,33 17 50 0 0,-35-21-159 0 0,-10-4 102 0 0,-4-4 43 0 0,1 1-16 0 0,-15-3-208 0 0,10 1-81 0 0,0 0-172 0 0,-7-2 247 0 0,-3-1 63 0 0,3 0-11 0 0,-4 0-91 0 0,-2 1 60 0 0,0 0 0 0 0,1 0 1 0 0,-1-1-1 0 0,0 1 0 0 0,0-1 0 0 0,0 1 0 0 0,1-1 1 0 0,-1 1-1 0 0,0-1 0 0 0,0 0 0 0 0,1 0 0 0 0,-1 0 1 0 0,0 0-1 0 0,1 0 0 0 0,-1 0 0 0 0,0 0 0 0 0,1 0 1 0 0,1-1-1 0 0,0 1 5 0 0,-2 0 276 0 0,-6-14-3200 0 0,-10-15 1234 0 0,9 10 816 0 0</inkml:trace>
</inkml:ink>
</file>

<file path=ppt/ink/ink5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2T23:15:46.037"/>
    </inkml:context>
    <inkml:brush xml:id="br0">
      <inkml:brushProperty name="width" value="0.05" units="cm"/>
      <inkml:brushProperty name="height" value="0.05" units="cm"/>
    </inkml:brush>
  </inkml:definitions>
  <inkml:trace contextRef="#ctx0" brushRef="#br0">1 915 11792 0 0,'0'0'1728'0'0,"0"-7"-1408"0"0,0-1-200 0 0,1 0 0 0 0,0 1 0 0 0,0-1 0 0 0,1 0 0 0 0,4-13 1 0 0,1-3 208 0 0,7-15 994 0 0,2 0-1025 0 0,1 0-1 0 0,2 2 1 0 0,29-43 0 0 0,-9 25-522 0 0,59-65 1 0 0,-71 89 226 0 0,-11 11 27 0 0,1 1 0 0 0,1 1 0 0 0,28-22 1 0 0,26-9 66 0 0,3 3 1 0 0,1 4 0 0 0,115-46-1 0 0,-156 76-1 0 0,1 1 0 0 0,0 2 0 0 0,1 2 0 0 0,40-4 0 0 0,-74 10-96 0 0,52-5-37 0 0,91 1 1 0 0,-95 9 29 0 0,73 14-1 0 0,134 42-192 0 0,-216-47 278 0 0,0 2 0 0 0,-1 1 0 0 0,76 43 0 0 0,-98-45-78 0 0,-1 0 0 0 0,0 1 0 0 0,-1 1 0 0 0,-1 0 0 0 0,26 35 0 0 0,8 7 0 0 0,11 12-400 0 0,58 91 0 0 0,-110-147 427 0 0,0-1 0 0 0,-1 2 0 0 0,-1-1 0 0 0,0 1 0 0 0,-1 0 0 0 0,-1 1 0 0 0,0 0 0 0 0,-1-1 0 0 0,-1 1 0 0 0,0 1 0 0 0,-1-1 0 0 0,-1 0 0 0 0,-1 1 0 0 0,0-1 0 0 0,-1 0 0 0 0,-1 0 0 0 0,0 1 0 0 0,-1-1 0 0 0,-6 16 0 0 0,5-14 40 0 0,-2-1 0 0 0,0 1 0 0 0,-1-1 0 0 0,0-1 0 0 0,-2 1 0 0 0,-18 28-1 0 0,9-23-23 0 0,0-1 0 0 0,-1-1-1 0 0,-1 0 1 0 0,-1-1 0 0 0,0-1-1 0 0,-2-2 1 0 0,0 0 0 0 0,-32 17-1 0 0,25-18-74 0 0,0-1 0 0 0,-1-1 0 0 0,-45 12 0 0 0,-101 17 442 0 0,-97-6 855 0 0,173-26-972 0 0,-93-2 27 0 0,98-5-254 0 0,-60-2-240 0 0,120-2 443 0 0,-1-3-1 0 0,-43-8 1 0 0,-108-47 1095 0 0,155 46-1155 0 0,1-1 1 0 0,1-2-1 0 0,1-2 1 0 0,0 0-1 0 0,1-2 1 0 0,-41-37-1 0 0,12 3-307 0 0,51 48 40 0 0,1 0 0 0 0,0-1 0 0 0,0 1 0 0 0,0-1 1 0 0,1-1-1 0 0,-8-11 0 0 0,-21-52-22 0 0,19 38 95 0 0,8 14-15 0 0,1 0 0 0 0,-8-33 0 0 0,12 42 0 0 0,-3-11-38 0 0,2 1 0 0 0,0 0 0 0 0,0-25 0 0 0,3 39-167 0 0,0 1 1 0 0,1-1-1 0 0,0 1 0 0 0,0-1 0 0 0,1 1 0 0 0,-1-1 0 0 0,1 1 1 0 0,0 0-1 0 0,1 0 0 0 0,4-8 0 0 0,1 4-1302 0 0</inkml:trace>
</inkml:ink>
</file>

<file path=ppt/ink/ink5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2:37.755"/>
    </inkml:context>
    <inkml:brush xml:id="br0">
      <inkml:brushProperty name="width" value="0.05" units="cm"/>
      <inkml:brushProperty name="height" value="0.05" units="cm"/>
    </inkml:brush>
  </inkml:definitions>
  <inkml:trace contextRef="#ctx0" brushRef="#br0">12153 0 16264 0 0,'0'0'589'0'0,"0"2"-385"0"0,0 0-251 0 0,1 0 0 0 0,-1 1 1 0 0,0-1-1 0 0,1 0 0 0 0,0 1 1 0 0,-1-1-1 0 0,3 3 0 0 0,16 28-884 0 0,-8-14 664 0 0,62 111 190 0 0,-30-49 317 0 0,16 32 429 0 0,-14-26-347 0 0,9 21-130 0 0,38 66-210 0 0,-67-122 22 0 0,25 77 1 0 0,-1 70 124 0 0,-16 2-55 0 0,-11-59 79 0 0,-9-58 130 0 0,2 154-1 0 0,-7 11 370 0 0,0 3-1057 0 0,-18 50 921 0 0,4-166-451 0 0,3-15-439 0 0,-11 165 127 0 0,-4-99 426 0 0,-15 111 275 0 0,23-226-278 0 0,-11 58 303 0 0,-22 94 458 0 0,-31 126-1414 0 0,-41-16 673 0 0,78-234 165 0 0,-29 72 122 0 0,-21 59-211 0 0,-12 58-333 0 0,-42 25 714 0 0,109-249-640 0 0,-78 130 355 0 0,61-111-184 0 0,-69 108 491 0 0,23-38-19 0 0,36-59-765 0 0,-43 77-351 0 0,47-76 490 0 0,-74 97 0 0 0,-12-24 223 0 0,47-61-101 0 0,-74 119 181 0 0,88-103-133 0 0,-6-5 0 0 0,-111 120 0 0 0,160-199-143 0 0,-108 126-91 0 0,80-86-205 0 0,-40 55-78 0 0,-37 35 1392 0 0,68-83-475 0 0,-167 176-1005 0 0,105-120 188 0 0,98-101 240 0 0,-156 158 370 0 0,-141 72-321 0 0,124-106-6 0 0,141-109 68 0 0,12-13 43 0 0,-79 46 0 0 0,-71 26 148 0 0,7-5-92 0 0,-29 38 15 0 0,84-46-158 0 0,-4-6 0 0 0,-4-8-1 0 0,-223 95 1 0 0,8-8-26 0 0,7 18-39 0 0,295-158-25 0 0,-262 136 32 0 0,-10-21 0 0 0,244-114-24 0 0,-208 83-265 0 0,-43 37 520 0 0,-14 7 558 0 0,-14-22-1032 0 0,-263 42 230 0 0,577-167-43 0 0,-54 12 116 0 0,-45 12 173 0 0,-331 101 84 0 0,359-101-324 0 0,-201 56 25 0 0,34-22-50 0 0,144-31 0 0 0,34-9 0 0 0,-89 23-7 0 0,-118 30 39 0 0,159-35 123 0 0,48-13-87 0 0,116-39-68 0 0,-425 115-72 0 0,331-92 72 0 0,23-2 64 0 0,7-1 53 0 0,64-20-92 0 0,1 0 0 0 0,-1 1 0 0 0,1 0 0 0 0,-1 0 0 0 0,1 0 0 0 0,0 0 0 0 0,0 0 0 0 0,0 1 0 0 0,0-1 0 0 0,0 1 0 0 0,-3 4 0 0 0,3-3-64 0 0,-1 0 0 0 0,0-1 0 0 0,0 1 0 0 0,0-1 0 0 0,-7 4 0 0 0,9-6-116 0 0,-1 0-3028 0 0,2-2 3101 0 0,0 1-1 0 0,1 0 1 0 0,-1 0 0 0 0,0 0-1 0 0,1 0 1 0 0,-1 0 0 0 0,1 0-1 0 0,-1-1 1 0 0,0 1 0 0 0,1 0 0 0 0,-1 0-1 0 0,1-1 1 0 0,-1 1 0 0 0,1 0-1 0 0,-1-1 1 0 0,1 1 0 0 0,-1-1 0 0 0,1 1-1 0 0,-1-2 1 0 0,-5-6-845 0 0</inkml:trace>
</inkml:ink>
</file>

<file path=ppt/ink/ink5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2:39.307"/>
    </inkml:context>
    <inkml:brush xml:id="br0">
      <inkml:brushProperty name="width" value="0.05" units="cm"/>
      <inkml:brushProperty name="height" value="0.05" units="cm"/>
    </inkml:brush>
  </inkml:definitions>
  <inkml:trace contextRef="#ctx0" brushRef="#br0">909 0 18319 0 0,'-25'14'952'0'0,"5"-4"-549"0"0,13-7-270 0 0,1 0 0 0 0,-1 0-1 0 0,1 1 1 0 0,-8 6 0 0 0,-3 3-119 0 0,0-1 0 0 0,-1-1-1 0 0,-37 17 1 0 0,-18 12-16 0 0,-87 70 2 0 0,75-50 0 0 0,18-13 0 0 0,-70 44 546 0 0,36-23 866 0 0,42-26-1206 0 0,26-28 57 0 0,31-13-320 0 0,5 0 7 0 0,-1-1 1 0 0,1 1 0 0 0,-1 0-1 0 0,1 0 1 0 0,-1 0 0 0 0,0 0-1 0 0,0 0 1 0 0,1 1 0 0 0,-1-1-1 0 0,0 1 1 0 0,0-1 0 0 0,0 1-1 0 0,-1 0 1 0 0,4 3-1 0 0,11 10-456 0 0,-13-13 470 0 0,-1-1 4 0 0,1 1 0 0 0,0 0 0 0 0,-1-1 1 0 0,1 1-1 0 0,0-1 0 0 0,0 0 0 0 0,0 0 0 0 0,4 1 0 0 0,6 2 20 0 0,-1 0 1 0 0,0 0-1 0 0,14 8 0 0 0,1 0 35 0 0,26 13 27 0 0,25 8 59 0 0,-36-19 18 0 0,72 13 0 0 0,45-2-95 0 0,8 1 307 0 0,-74-6-207 0 0,98 16-136 0 0,-105-22 2 0 0,-53-7 60 0 0,0-2-1 0 0,48 2 1 0 0,-52-7 83 0 0,115 5 435 0 0,-113-3-491 0 0,-15-1 17 0 0,-1 0 1 0 0,16 4-1 0 0,-17-2 13 0 0,-9-2-155 0 0,-1 0 0 0 0,1 0 1 0 0,-1 0-1 0 0,1 0 0 0 0,-1 1 1 0 0,0 0-1 0 0,0 0 0 0 0,0 0 0 0 0,8 5 1 0 0,-2 2-279 0 0</inkml:trace>
</inkml:ink>
</file>

<file path=ppt/ink/ink5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2:41.805"/>
    </inkml:context>
    <inkml:brush xml:id="br0">
      <inkml:brushProperty name="width" value="0.05" units="cm"/>
      <inkml:brushProperty name="height" value="0.05" units="cm"/>
    </inkml:brush>
  </inkml:definitions>
  <inkml:trace contextRef="#ctx0" brushRef="#br0">790 0 21551 0 0,'0'0'920'0'0,"-1"2"-754"0"0,-1-1-188 0 0,1 1 0 0 0,-1-1 1 0 0,1 1-1 0 0,0 0 0 0 0,0-1 1 0 0,0 1-1 0 0,0 0 0 0 0,0 0 0 0 0,0 0 1 0 0,0 0-1 0 0,0 0 0 0 0,1 0 1 0 0,-1 0-1 0 0,1 3 0 0 0,-3 4-52 0 0,0 1 0 0 0,0-1-1 0 0,-10 17 1 0 0,-1 5-45 0 0,-5 14 52 0 0,-3-1 0 0 0,-1-2-1 0 0,-40 55 1 0 0,-27 32 56 0 0,1-10 95 0 0,22-27 51 0 0,-3 5-216 0 0,-71 127-1 0 0,105-156 82 0 0,-37 68 0 0 0,36-57 0 0 0,34-75-2 0 0,3-4-1 0 0,-1 1 0 0 0,1 0 1 0 0,-1 0-1 0 0,1 0 0 0 0,-1 0 1 0 0,1 0-1 0 0,0 0 0 0 0,-1 0 1 0 0,1 0-1 0 0,0 1 0 0 0,0-1 1 0 0,0 0-1 0 0,0 0 0 0 0,0 0 1 0 0,0 0-1 0 0,0 0 0 0 0,0 0 1 0 0,1 1-1 0 0,-1-1 25 0 0,0 1 0 0 0,0-1 0 0 0,0 0 0 0 0,0 0 1 0 0,0 0-1 0 0,1 0 0 0 0,-1 0 0 0 0,0 0 0 0 0,1 1 0 0 0,-1-1 0 0 0,1 0 0 0 0,-1 0 0 0 0,1 0 0 0 0,0-1 1 0 0,-1 1-1 0 0,1 0 0 0 0,0 0 0 0 0,0 0 0 0 0,0 0 0 0 0,-1-1 0 0 0,1 1 0 0 0,0 0 0 0 0,0-1 1 0 0,0 1-1 0 0,0 0 0 0 0,0-1 0 0 0,0 0 0 0 0,1 1 0 0 0,-1-1 0 0 0,2 1 0 0 0,0 0 4 0 0,0 0-1 0 0,1-1 1 0 0,-1 1-1 0 0,0-1 1 0 0,1 0-1 0 0,-1 0 1 0 0,1 0-1 0 0,-1 0 1 0 0,0-1-1 0 0,1 1 0 0 0,-1-1 1 0 0,0 0-1 0 0,6-2 1 0 0,-5 2-23 0 0,13-1 29 0 0,3 0 8 0 0,34-14 4 0 0,-31 10 2 0 0,0-1 0 0 0,35-16 0 0 0,91-59 234 0 0,-10 5-54 0 0,-90 50 56 0 0,61-47 0 0 0,36-21-598 0 0,-117 80 316 0 0,68-40 0 0 0,-80 45 5 0 0,1 1 0 0 0,29-11-1 0 0,-7 3 184 0 0,-19 7-62 0 0</inkml:trace>
</inkml:ink>
</file>

<file path=ppt/ink/ink5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2:42.909"/>
    </inkml:context>
    <inkml:brush xml:id="br0">
      <inkml:brushProperty name="width" value="0.05" units="cm"/>
      <inkml:brushProperty name="height" value="0.05" units="cm"/>
    </inkml:brush>
  </inkml:definitions>
  <inkml:trace contextRef="#ctx0" brushRef="#br0">48 0 17711 0 0,'0'0'920'0'0,"-11"14"-2032"0"0,6-3 832 0 0,-6-2 0 0 0,1 5-1391 0 0,-1 0-281 0 0</inkml:trace>
</inkml:ink>
</file>

<file path=ppt/ink/ink5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12:43.579"/>
    </inkml:context>
    <inkml:brush xml:id="br0">
      <inkml:brushProperty name="width" value="0.05" units="cm"/>
      <inkml:brushProperty name="height" value="0.05" units="cm"/>
    </inkml:brush>
  </inkml:definitions>
  <inkml:trace contextRef="#ctx0" brushRef="#br0">395 0 7992 0 0,'0'0'336'0'0,"-8"0"-2086"0"0,3 1 5121 0 0,-8 2 4187 0 0,10 1-6928 0 0,0 1 0 0 0,0-1 0 0 0,0 0 0 0 0,0 0-1 0 0,-5 5 1 0 0,5-6-441 0 0,0 0 0 0 0,1 1-1 0 0,-1-1 1 0 0,1 1 0 0 0,0 0 0 0 0,-3 6-1 0 0,-15 33 536 0 0,14-32-685 0 0,0 0 0 0 0,1 0 0 0 0,-6 19 0 0 0,-20 65-163 0 0,18-57 63 0 0,-1-1-1 0 0,-22 41 0 0 0,-6 12 723 0 0,10-25-478 0 0,-4 10-110 0 0,14-29-73 0 0,7-18 0 0 0,-1 0 0 0 0,-3 10 0 0 0,18-33-26 0 0,1-5-102 0 0,13 0 1242 0 0,-10-1-954 0 0,19-9 272 0 0,-6 2-414 0 0,-10 6-59 0 0,0-2 1 0 0,1 1-1 0 0,-1-1 0 0 0,9-7 1 0 0,2-1-1 0 0,0 0 1 0 0,1 2-1 0 0,1 0 1 0 0,-1 0-1 0 0,27-8 0 0 0,5-3 30 0 0,250-96 11 0 0,-190 80 0 0 0,5-1 67 0 0,98-43 635 0 0,-130 46-543 0 0,-53 21-138 0 0,-18 8 21 0 0,-1 1 1 0 0,23-7-1 0 0,3-1 247 0 0,-29 9-178 0 0,0 1 0 0 0,0 1-1 0 0,11-3 1 0 0,-17 5-80 0 0,-1 0-27 0 0,-1 0-1 0 0,1 0 1 0 0,-1 0 0 0 0,1 0 0 0 0,-1 0-1 0 0,1 0 1 0 0,-1 0 0 0 0,1 0-1 0 0,-1 0 1 0 0,1 0 0 0 0,-1 0-1 0 0,1 0 1 0 0,-1-1 0 0 0,1 1-1 0 0,-1 0 1 0 0,1 0 0 0 0,-1-1 0 0 0,1 1-1 0 0,-1 0 1 0 0,1-1 0 0 0,-1 1-1 0 0,0 0 1 0 0,1-1 0 0 0,-1 1-1 0 0,0 0 1 0 0,1-1 0 0 0,0 0 218 0 0</inkml:trace>
</inkml:ink>
</file>

<file path=ppt/ink/ink5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6.886"/>
    </inkml:context>
    <inkml:brush xml:id="br0">
      <inkml:brushProperty name="width" value="0.05" units="cm"/>
      <inkml:brushProperty name="height" value="0.05" units="cm"/>
    </inkml:brush>
  </inkml:definitions>
  <inkml:trace contextRef="#ctx0" brushRef="#br0">38 220 14312 0 0,'-3'0'308'0'0,"0"-1"-219"0"0,-1 0-22 0 0,0 0 1 0 0,0-1-1 0 0,0 1 0 0 0,0-1 1 0 0,-7-4 1696 0 0,11 4-1649 0 0,0-1-1 0 0,0 1 0 0 0,1 0 1 0 0,-1-1-1 0 0,1 1 0 0 0,0 0 1 0 0,0 0-1 0 0,0-1 0 0 0,0 1 1 0 0,0 0-1 0 0,0 0 1 0 0,0 0-1 0 0,3-2 0 0 0,24-25 359 0 0,-6 8 36 0 0,-13 11-286 0 0,1 1 1 0 0,-1 0-1 0 0,15-8 1 0 0,2-4 87 0 0,-15 14-163 0 0,0 0 1 0 0,1 1-1 0 0,-1 0 1 0 0,1 1-1 0 0,0 1 0 0 0,25-7 1 0 0,-22 7 5 0 0,-5 2-113 0 0,0 0 0 0 0,-1 0 0 0 0,1 2 0 0 0,0-1 0 0 0,15 2 0 0 0,-5-1-31 0 0,-8 1-10 0 0,1 3 22 0 0,-13-3-10 0 0,1 0-1 0 0,0-1 1 0 0,-1 1 0 0 0,1 0 0 0 0,0-1 0 0 0,-1 1 0 0 0,1 0 0 0 0,-1 0 0 0 0,1 0 0 0 0,-1-1 0 0 0,0 1-1 0 0,1 0 1 0 0,-1 0 0 0 0,0 0 0 0 0,0 0 0 0 0,1 0 0 0 0,-1 0 0 0 0,0 0 0 0 0,0 0 0 0 0,0 0-1 0 0,0 0 1 0 0,0 1 0 0 0,-6 20 124 0 0,0-9-150 0 0,-1 1-1 0 0,-1-1 1 0 0,-14 20 0 0 0,12-19 0 0 0,-7 8-97 0 0,-28 29-1 0 0,8-11 55 0 0,15-17 29 0 0,14-15 13 0 0,0 1 1 0 0,-11 15-1 0 0,13-12 15 0 0,6-11-20 0 0,0 1 0 0 0,0-1-1 0 0,-1 1 1 0 0,1-1-1 0 0,0 1 1 0 0,0-1 0 0 0,0 1-1 0 0,1-1 1 0 0,-1 1-1 0 0,0-1 1 0 0,0 1 0 0 0,1-1-1 0 0,-1 1 1 0 0,1-1-1 0 0,0 1 1 0 0,-1-1 0 0 0,1 0-1 0 0,1 2 1 0 0,-1-1-21 0 0,1 0-1 0 0,0 0 1 0 0,0 0 0 0 0,0 0 0 0 0,0-1 0 0 0,0 1 0 0 0,0-1-1 0 0,1 1 1 0 0,3 1 0 0 0,3 0-47 0 0,-1 0 0 0 0,0-1 0 0 0,1 0 1 0 0,-1 0-1 0 0,18 1 0 0 0,212 7 41 0 0,-91-6 484 0 0,-121-3-317 0 0,42 5 328 0 0,-51-2-288 0 0</inkml:trace>
</inkml:ink>
</file>

<file path=ppt/ink/ink5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38.675"/>
    </inkml:context>
    <inkml:brush xml:id="br0">
      <inkml:brushProperty name="width" value="0.05" units="cm"/>
      <inkml:brushProperty name="height" value="0.05" units="cm"/>
    </inkml:brush>
  </inkml:definitions>
  <inkml:trace contextRef="#ctx0" brushRef="#br0">0 178 12064 0 0,'0'0'1210'0'0,"2"0"-1111"0"0,10-2-166 0 0,1 0 0 0 0,-1 0 0 0 0,0-1 0 0 0,0-1 0 0 0,0 0 0 0 0,19-9 0 0 0,22-8 83 0 0,110-20 664 0 0,-132 35-302 0 0,1 0 0 0 0,62-1 1 0 0,-21 2-205 0 0,-37 2-135 0 0,29-4 50 0 0,13-5-4 0 0,-64 10 3 0 0,0 0-1 0 0,15 1 0 0 0,-16 1 24 0 0,-1-1-1 0 0,1 0 1 0 0,14-3-1 0 0,40-10-16 0 0,-25 6-94 0 0,-31 7 1886 0 0,-22-3-2961 0 0,-5 3 384 0 0</inkml:trace>
</inkml:ink>
</file>

<file path=ppt/ink/ink5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39.329"/>
    </inkml:context>
    <inkml:brush xml:id="br0">
      <inkml:brushProperty name="width" value="0.05" units="cm"/>
      <inkml:brushProperty name="height" value="0.05" units="cm"/>
    </inkml:brush>
  </inkml:definitions>
  <inkml:trace contextRef="#ctx0" brushRef="#br0">0 0 18055 0 0,'0'0'1887'0'0,"1"5"-2888"0"0,3 2 938 0 0,-1 0 0 0 0,2-1 0 0 0,-1 1 1 0 0,1-1-1 0 0,-1 0 0 0 0,2 0 0 0 0,-1-1 1 0 0,1 1-1 0 0,0-1 0 0 0,0-1 0 0 0,0 1 1 0 0,0-1-1 0 0,1 0 0 0 0,12 6 0 0 0,-14-8 64 0 0,0 1-1 0 0,0-1 0 0 0,0 1 0 0 0,0 0 0 0 0,-1 1 0 0 0,6 4 1 0 0,10 8-19 0 0,-11-10-13 0 0,0 1 0 0 0,0 0 0 0 0,-1 1 0 0 0,-1 0 0 0 0,1 0 0 0 0,-1 1-1 0 0,0 0 1 0 0,8 15 0 0 0,-3 0 109 0 0,0 1 1 0 0,11 34-1 0 0,23 67-16 0 0,22 65-248 0 0,34 196 12 0 0,-54-190 501 0 0,-22-64-309 0 0,-6-24-20 0 0,-16-101 14 0 0,-3-7 240 0 0,-2-3-240 0 0,1-1 0 0 0,-1 1 0 0 0,1-1 0 0 0,-1 0 0 0 0,0 1 0 0 0,-2-4 0 0 0,-1-6-69 0 0,-7-24-647 0 0,2 0-1 0 0,1-2 1 0 0,-2-43-1 0 0,0-116-4843 0 0,8 106 3802 0 0,4-8 89 0 0,0 24 412 0 0,4-106 705 0 0,-1 50 173 0 0,0 70 4990 0 0,-10 75-3403 0 0,0 5-936 0 0,1 0-1 0 0,0 1 1 0 0,0 20 0 0 0,0 2-287 0 0,-70 382 3 0 0,64-379 29 0 0,-23 88 1382 0 0,9-59-221 0 0,23-71-987 0 0,-1-1 0 0 0,1 1 0 0 0,1-1 0 0 0,-1 1 0 0 0,0-1 0 0 0,1 1 0 0 0,-1 0 0 0 0,1 4 0 0 0,-5-16-244 0 0</inkml:trace>
</inkml:ink>
</file>

<file path=ppt/ink/ink5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39.806"/>
    </inkml:context>
    <inkml:brush xml:id="br0">
      <inkml:brushProperty name="width" value="0.05" units="cm"/>
      <inkml:brushProperty name="height" value="0.05" units="cm"/>
    </inkml:brush>
  </inkml:definitions>
  <inkml:trace contextRef="#ctx0" brushRef="#br0">256 131 8376 0 0,'45'-18'412'0'0,"0"2"0"0"0,63-13 0 0 0,97-10 1561 0 0,-177 34-1560 0 0,136-16 1177 0 0,-149 19-1400 0 0,-1 1 37 0 0,-12 1 192 0 0,-1 2-182 0 0,0-1-182 0 0,0 1-1 0 0,-1 0 1 0 0,1-1 0 0 0,-1 1-1 0 0,0 0 1 0 0,1-1 0 0 0,-1 1-1 0 0,0 0 1 0 0,0 0 0 0 0,0-1-1 0 0,0 1 1 0 0,0 0 0 0 0,0 0-1 0 0,-1-1 1 0 0,1 1-1 0 0,-1 0 1 0 0,1-1 0 0 0,-1 1-1 0 0,1 0 1 0 0,-1-1 0 0 0,0 1-1 0 0,0-1 1 0 0,-1 2 0 0 0,-3 5 98 0 0,-1 0 0 0 0,0-1 1 0 0,-7 8-1 0 0,-156 156 598 0 0,117-115-777 0 0,-340 336-1915 0 0,334-341 2294 0 0,-52 44-483 0 0,102-90 145 0 0,1 1-1 0 0,-1 1 1 0 0,1-1 0 0 0,1 1-1 0 0,-1 1 1 0 0,1-1 0 0 0,-10 17-1 0 0,16-24-11 0 0,-1 1 1 0 0,1 0-1 0 0,0-1 0 0 0,0 1 0 0 0,-1 0 0 0 0,1 0 0 0 0,0-1 1 0 0,0 1-1 0 0,0 0 0 0 0,0 0 0 0 0,0 0 0 0 0,0-1 1 0 0,0 1-1 0 0,0 0 0 0 0,0 0 0 0 0,0-1 0 0 0,0 1 0 0 0,0 0 1 0 0,0 0-1 0 0,1-1 0 0 0,-1 1 0 0 0,0 0 0 0 0,1 0 1 0 0,-1-1-1 0 0,0 1 0 0 0,1 0 0 0 0,-1-1 0 0 0,1 1 0 0 0,0 0 1 0 0,1 0 0 0 0,-1 1 1 0 0,1-1 0 0 0,0 0-1 0 0,0 0 1 0 0,0 0 0 0 0,0-1-1 0 0,0 1 1 0 0,0 0 0 0 0,0-1-1 0 0,4 1 1 0 0,1 0-32 0 0,0 0 0 0 0,0-1 0 0 0,1 1-1 0 0,-1-2 1 0 0,13-1 0 0 0,29-13 7 0 0,-1-1 0 0 0,69-36 1 0 0,12-4 702 0 0,148-38-303 0 0,-113 32-179 0 0,-133 49-120 0 0,-14 7 223 0 0,-1-1 0 0 0,30-17-1 0 0,-31 18-301 0 0,-13 5 8 0 0,-1 1 0 0 0,0 0 0 0 0,1-1 0 0 0,-1 1 0 0 0,0-1 0 0 0,1 0-1 0 0,-1 1 1 0 0,0-1 0 0 0,0 0 0 0 0,3-2 863 0 0,-6 1-973 0 0,-6-5-66 0 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6T01:00:31.650"/>
    </inkml:context>
    <inkml:brush xml:id="br0">
      <inkml:brushProperty name="width" value="0.05" units="cm"/>
      <inkml:brushProperty name="height" value="0.05" units="cm"/>
    </inkml:brush>
  </inkml:definitions>
  <inkml:trace contextRef="#ctx0" brushRef="#br0">27 0 17999 0 0,'0'0'1963'0'0,"1"2"-1904"0"0,2 6-61 0 0,-2 0-26 0 0,-1-6 114 0 0,0 0 20 0 0,0 6-6 0 0,0-6 112 0 0,0 16 194 0 0,0-17-402 0 0,0 0 0 0 0,0 0 1 0 0,0-1-1 0 0,1 1 0 0 0,-1 0 0 0 0,0 0 1 0 0,1-1-1 0 0,-1 1 0 0 0,0 0 0 0 0,1-1 1 0 0,-1 1-1 0 0,0 0 0 0 0,1-1 1 0 0,-1 1-1 0 0,1-1 0 0 0,0 1 0 0 0,-1-1 1 0 0,1 1-1 0 0,-1-1 0 0 0,2 1 1 0 0,6 8 49 0 0,-3-3-53 0 0,0 0 1 0 0,0-1-1 0 0,1 0 0 0 0,0 0 1 0 0,0 0-1 0 0,10 6 1 0 0,-2-1-2 0 0,9 5 16 0 0,35 17 0 0 0,-37-23 951 0 0,-19-8 478 0 0,-4 0-1333 0 0,1-1-111 0 0,-1 1 1 0 0,0 0-1 0 0,1-1 0 0 0,-1 1 0 0 0,1 0 1 0 0,-1 0-1 0 0,1 0 0 0 0,0 1 0 0 0,-1-1 0 0 0,1 0 1 0 0,-1 2-1 0 0,-4 2-4 0 0,-4 4 3 0 0,8-6 0 0 0,-1-1 0 0 0,0 1 0 0 0,0 0 0 0 0,0-1 0 0 0,0 0 0 0 0,-1 0 0 0 0,1 0 0 0 0,-4 2 0 0 0,-14 5 0 0 0,17-8 0 0 0,-14 9 0 0 0,-3 7 0 0 0,17-16 0 0 0,-13 8 0 0 0,-4 5 0 0 0,12-6-40 0 0,7-6-170 0 0,0-2-218 0 0,1 0 273 0 0,1 0-1 0 0,-1 0 1 0 0,1 0 0 0 0,-1 0-1 0 0,1 0 1 0 0,-1 0 0 0 0,1 0-1 0 0,-1 0 1 0 0,1 0 0 0 0,-1 0 0 0 0,1 0-1 0 0,-1 0 1 0 0,1-1 0 0 0,-1 1-1 0 0,1 0 1 0 0,-1 0 0 0 0,1 0-1 0 0,-1-1 1 0 0,-8-8-1177 0 0,-2 0-11 0 0</inkml:trace>
</inkml:ink>
</file>

<file path=ppt/ink/ink5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0.166"/>
    </inkml:context>
    <inkml:brush xml:id="br0">
      <inkml:brushProperty name="width" value="0.05" units="cm"/>
      <inkml:brushProperty name="height" value="0.05" units="cm"/>
    </inkml:brush>
  </inkml:definitions>
  <inkml:trace contextRef="#ctx0" brushRef="#br0">0 1 17655 0 0,'0'0'758'0'0,"6"5"-604"0"0,3 11-157 0 0,-4-6-105 0 0,1-1 0 0 0,0 0 1 0 0,11 12-1 0 0,-6-6 13 0 0,0 0 0 0 0,-1 1 1 0 0,0 0-1 0 0,-1 0 0 0 0,-1 1 0 0 0,9 24 1 0 0,26 112-81 0 0,34 239-113 0 0,-73-364 295 0 0,53 299 80 0 0,-52-310 37 0 0,1-1 1 0 0,0 0 0 0 0,14 23-1 0 0,-20-39-165 0 0,1 1 0 0 0,-1 0 0 0 0,1 0 0 0 0,-1 0 0 0 0,1 0 0 0 0,0 0 0 0 0,-1 0 0 0 0,1-1 0 0 0,0 1 0 0 0,0 0 0 0 0,0-1 0 0 0,-1 1 0 0 0,1 0 0 0 0,0-1 0 0 0,0 1 0 0 0,0-1 0 0 0,0 1 0 0 0,0-1 0 0 0,0 0 0 0 0,0 1 0 0 0,0-1 0 0 0,0 0 0 0 0,0 0 0 0 0,0 0 0 0 0,1 0 0 0 0,-1 0 0 0 0,0 0 1 0 0,0 0-1 0 0,0 0 0 0 0,0 0 0 0 0,0 0 0 0 0,0-1 0 0 0,0 1 0 0 0,0 0 0 0 0,0-1 0 0 0,0 1 0 0 0,0-1 0 0 0,0 1 0 0 0,1-1 0 0 0,8-8-1103 0 0</inkml:trace>
</inkml:ink>
</file>

<file path=ppt/ink/ink5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0.491"/>
    </inkml:context>
    <inkml:brush xml:id="br0">
      <inkml:brushProperty name="width" value="0.05" units="cm"/>
      <inkml:brushProperty name="height" value="0.05" units="cm"/>
    </inkml:brush>
  </inkml:definitions>
  <inkml:trace contextRef="#ctx0" brushRef="#br0">0 0 13216 0 0,'0'0'569'0'0,"1"2"-469"0"0,14 26-194 0 0,-1 1 1 0 0,-1 0-1 0 0,-2 1 1 0 0,-1 0-1 0 0,6 33 1 0 0,88 292-135 0 0,-66-234 180 0 0,53 130-44 0 0,-19-58 8 0 0,89 318 172 0 0,-70-216 245 0 0,-63-198-313 0 0,12 35 32 0 0,4-1 222 0 0,38 99 863 0 0,-46-150 1384 0 0,-46-90-1567 0 0,4 4-904 0 0,1 0 0 0 0,1 0 0 0 0,-1-1 0 0 0,1 1 0 0 0,0-1 0 0 0,1 0 0 0 0,-1 0 0 0 0,1-1 0 0 0,1 1 0 0 0,-3-10 0 0 0,2 6-330 0 0,-17-43-890 0 0</inkml:trace>
</inkml:ink>
</file>

<file path=ppt/ink/ink5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0.836"/>
    </inkml:context>
    <inkml:brush xml:id="br0">
      <inkml:brushProperty name="width" value="0.05" units="cm"/>
      <inkml:brushProperty name="height" value="0.05" units="cm"/>
    </inkml:brush>
  </inkml:definitions>
  <inkml:trace contextRef="#ctx0" brushRef="#br0">84 1 19351 0 0,'-16'-1'370'0'0,"-21"2"260"0"0,35-1-652 0 0,-1 1-1 0 0,1-1 1 0 0,0 0 0 0 0,0 1-1 0 0,0 0 1 0 0,0 0 0 0 0,-1-1-1 0 0,1 1 1 0 0,0 0-1 0 0,1 1 1 0 0,-1-1 0 0 0,0 0-1 0 0,-2 2 1 0 0,4-1-35 0 0,1-1-1 0 0,0 1 0 0 0,-1-1 1 0 0,1 1-1 0 0,0-1 1 0 0,-1 1-1 0 0,1-1 1 0 0,0 0-1 0 0,0 1 1 0 0,0-1-1 0 0,3 2 0 0 0,0 2-64 0 0,1 0 1 0 0,-1 0-1 0 0,0 1 0 0 0,0-1 0 0 0,0 1 0 0 0,-1 0 0 0 0,1 0 0 0 0,3 13 0 0 0,1 5-135 0 0,5 28 0 0 0,0 2-26 0 0,29 108 16 0 0,-22-82 242 0 0,43 115-1 0 0,-53-163 1 0 0,-8-25 29 0 0,0 0 1 0 0,0 0 0 0 0,1 0 0 0 0,0 0-1 0 0,6 11 1 0 0,-4-14-12 0 0,-4-3-90 0 0</inkml:trace>
</inkml:ink>
</file>

<file path=ppt/ink/ink5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1.233"/>
    </inkml:context>
    <inkml:brush xml:id="br0">
      <inkml:brushProperty name="width" value="0.05" units="cm"/>
      <inkml:brushProperty name="height" value="0.05" units="cm"/>
    </inkml:brush>
  </inkml:definitions>
  <inkml:trace contextRef="#ctx0" brushRef="#br0">0 1 14864 0 0,'2'0'433'0'0,"3"0"-384"0"0,0 0 1 0 0,1 0 0 0 0,-1 1-1 0 0,0 0 1 0 0,0-1 0 0 0,0 2-1 0 0,0-1 1 0 0,6 3 0 0 0,-2 0-187 0 0,1 0 1 0 0,-1 1 0 0 0,0 0 0 0 0,14 11 0 0 0,-19-13 165 0 0,0 1 1 0 0,-1-1-1 0 0,0 1 1 0 0,0 0 0 0 0,0-1-1 0 0,0 1 1 0 0,0 0-1 0 0,-1 1 1 0 0,0-1 0 0 0,0 0-1 0 0,0 1 1 0 0,2 8 0 0 0,-1 2 18 0 0,0 1 1 0 0,-1-1-1 0 0,-1 1 1 0 0,-1-1 0 0 0,0 1-1 0 0,0-1 1 0 0,-2 1-1 0 0,0-1 1 0 0,-1 1 0 0 0,-9 26-1 0 0,7-25-3 0 0,-1-1-1 0 0,-14 29 1 0 0,-15 30 19 0 0,13-23 16 0 0,15-37-69 0 0,-7 15 43 0 0,11-25-53 0 0,1 0 0 0 0,1 0-1 0 0,-1 0 1 0 0,1 0 0 0 0,0 1 0 0 0,0-1 0 0 0,0 0 0 0 0,1 1 0 0 0,-1-1 0 0 0,2 10 0 0 0,-1-7 0 0 0,0-6-24 0 0,0 1 0 0 0,0-1 0 0 0,0 0 0 0 0,0 0 0 0 0,1 0 0 0 0,-1 0 0 0 0,1 1 0 0 0,-1-1 0 0 0,1 0 0 0 0,0 0 1 0 0,0 0-1 0 0,0 0 0 0 0,0 0 0 0 0,0 0 0 0 0,0-1 0 0 0,0 1 0 0 0,1 0 0 0 0,-1-1 0 0 0,1 1 0 0 0,-1 0 0 0 0,1-1 1 0 0,0 0-1 0 0,-1 1 0 0 0,1-1 0 0 0,0 0 0 0 0,0 0 0 0 0,0 0 0 0 0,0 0 0 0 0,0 0 0 0 0,0-1 0 0 0,0 1 0 0 0,0 0 1 0 0,0-1-1 0 0,0 0 0 0 0,1 1 0 0 0,2-1 0 0 0,9 0-148 0 0,-1 0 1 0 0,0-1 0 0 0,0-1-1 0 0,24-5 1 0 0,-26 4 334 0 0,47-8 77 0 0,42-10 303 0 0,-79 17-539 0 0,0 2 0 0 0,0 0 1 0 0,30 1-1 0 0,-42 1-50 0 0,-7 0 329 0 0,-2 8 100 0 0,1-6-328 0 0,-1 1 0 0 0,0-1 0 0 0,0 0 0 0 0,0 0 0 0 0,0 0 0 0 0,0 0 0 0 0,-1 0 0 0 0,1 0 0 0 0,-1 0 1 0 0,1 0-1 0 0,-1 0 0 0 0,0 0 0 0 0,0 0 0 0 0,0 0 0 0 0,0 0 0 0 0,0 0 0 0 0,-2 2 0 0 0,-39 43 711 0 0,-14 18-349 0 0,-20 23-58 0 0,68-78-380 0 0,0 1-1 0 0,-1-1 1 0 0,0-1-1 0 0,-1 1 1 0 0,0-2-1 0 0,-13 9 0 0 0,1 1-1720 0 0,12-13 707 0 0</inkml:trace>
</inkml:ink>
</file>

<file path=ppt/ink/ink5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1.841"/>
    </inkml:context>
    <inkml:brush xml:id="br0">
      <inkml:brushProperty name="width" value="0.05" units="cm"/>
      <inkml:brushProperty name="height" value="0.05" units="cm"/>
    </inkml:brush>
  </inkml:definitions>
  <inkml:trace contextRef="#ctx0" brushRef="#br0">0 0 16503 0 0,'30'61'923'0'0,"3"-16"-1631"0"0,52 53 0 0 0,4 5 682 0 0,-41-42 26 0 0,46 62 0 0 0,128 293-3 0 0,-161-292-14 0 0,-38-77-89 0 0,192 351-272 0 0,-202-377 387 0 0,52 78-26 0 0,-54-85 59 0 0,0-1-1 0 0,1 0 1 0 0,0-1 0 0 0,25 20 0 0 0,56 44 772 0 0,-87-72 1130 0 0,-12-14-1726 0 0,-3-6 36 0 0,-1-9-761 0 0,-11-42-1 0 0,5 15-501 0 0,-14-45-3259 0 0,-35-199-1 0 0,43 112 1788 0 0,3-91 3942 0 0,7 154 802 0 0,-1 43 1344 0 0,12 75-2197 0 0,0 4-1362 0 0,0-1-1 0 0,1 1 1 0 0,-1 0-1 0 0,0-1 1 0 0,0 1 0 0 0,1 0-1 0 0,-1 0 1 0 0,0-1-1 0 0,1 1 1 0 0,-1 0-1 0 0,1 0 1 0 0,-1 1 0 0 0,0-1 1 0 0,-5 14-34 0 0,-1 0 0 0 0,2 0 0 0 0,0 0 0 0 0,1 1-1 0 0,0 0 1 0 0,0 16 0 0 0,-4 11-229 0 0,-65 284-442 0 0,61-279 656 0 0,-14 47 58 0 0,12-46 365 0 0,10-32-136 0 0,-1 0 1 0 0,0-1 0 0 0,-2 0 0 0 0,1 0 0 0 0,-19 30-1 0 0,23-44 545 0 0,1-5-512 0 0,-13-48-506 0 0,8 6-428 0 0</inkml:trace>
</inkml:ink>
</file>

<file path=ppt/ink/ink5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2.173"/>
    </inkml:context>
    <inkml:brush xml:id="br0">
      <inkml:brushProperty name="width" value="0.05" units="cm"/>
      <inkml:brushProperty name="height" value="0.05" units="cm"/>
    </inkml:brush>
  </inkml:definitions>
  <inkml:trace contextRef="#ctx0" brushRef="#br0">1 48 12576 0 0,'0'-47'966'0'0,"6"53"-252"0"0,-3-1-605 0 0,1 1-1 0 0,-1-1 1 0 0,0 1 0 0 0,0-1 0 0 0,-1 1 0 0 0,3 8 0 0 0,9 41 147 0 0,-6-22-232 0 0,22 80-212 0 0,19 67 91 0 0,-38-156 684 0 0</inkml:trace>
</inkml:ink>
</file>

<file path=ppt/ink/ink5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2.535"/>
    </inkml:context>
    <inkml:brush xml:id="br0">
      <inkml:brushProperty name="width" value="0.05" units="cm"/>
      <inkml:brushProperty name="height" value="0.05" units="cm"/>
    </inkml:brush>
  </inkml:definitions>
  <inkml:trace contextRef="#ctx0" brushRef="#br0">1 92 22575 0 0,'0'0'972'0'0,"6"-5"-814"0"0,-3 3-248 0 0,0 0-1 0 0,0 1 1 0 0,0-1 0 0 0,0 0 0 0 0,1 1 0 0 0,-1 0 0 0 0,0-1 0 0 0,1 1 0 0 0,5 0 0 0 0,37-5-959 0 0,-32 5 675 0 0,27-3-689 0 0,-7 2 551 0 0,-1-2-1 0 0,-1-1 1 0 0,44-13 0 0 0,-2-1 530 0 0,-54 16 144 0 0,-16 3-131 0 0,0 0 0 0 0,-1-1 0 0 0,1 1 0 0 0,-1-1 0 0 0,0 0 0 0 0,1 0 0 0 0,-1-1 0 0 0,5-1-1 0 0,-7 2 525 0 0</inkml:trace>
</inkml:ink>
</file>

<file path=ppt/ink/ink5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43.147"/>
    </inkml:context>
    <inkml:brush xml:id="br0">
      <inkml:brushProperty name="width" value="0.05" units="cm"/>
      <inkml:brushProperty name="height" value="0.05" units="cm"/>
    </inkml:brush>
  </inkml:definitions>
  <inkml:trace contextRef="#ctx0" brushRef="#br0">0 1 15168 0 0,'0'0'652'0'0,"0"2"-540"0"0,2 8-255 0 0,-1 0 0 0 0,1 0 1 0 0,1-1-1 0 0,5 14 0 0 0,-2-3-33 0 0,6 13 184 0 0,-6-14 99 0 0,0 1-1 0 0,7 36 0 0 0,-13-50-134 0 0,22 193-610 0 0,-19-149 764 0 0,-7 100-1 0 0,1-120 83 0 0,-41 279 2727 0 0,39-278-2480 0 0,1 0 1 0 0,2 0 0 0 0,2 32-1 0 0,-1-63-447 0 0,1 1 0 0 0,0-1 0 0 0,0 1 0 0 0,0-1-1 0 0,0 1 1 0 0,0-1 0 0 0,0 1 0 0 0,1 0 0 0 0,-1-1-1 0 0,0 1 1 0 0,0-1 0 0 0,0 0 0 0 0,0 1 0 0 0,1-1-1 0 0,-1 1 1 0 0,0-1 0 0 0,0 1 0 0 0,1-1 0 0 0,-1 1-1 0 0,0-1 1 0 0,1 0 0 0 0,-1 1 0 0 0,0-1 0 0 0,1 1 0 0 0,3-1 54 0 0,5 3 168 0 0,0-1-45 0 0,13-8-92 0 0,-11 2-75 0 0,-1-1 1 0 0,0 0-1 0 0,14-10 1 0 0,-13 8-19 0 0,0 0 0 0 0,22-9 0 0 0,-19 10 0 0 0,1-1-1 0 0,15-10 0 0 0,17-9 209 0 0,15-5 185 0 0,-25 13-379 0 0,0 0-1 0 0,1 2 1 0 0,49-13 0 0 0,-32 15-283 0 0,44-9-28 0 0,-37 12 297 0 0,75-11 0 0 0,-109 19 0 0 0,-1 2 0 0 0,0 1 0 0 0,32 3 0 0 0,-29 3 295 0 0,-29-5-247 0 0,1-1 0 0 0,-1 1 0 0 0,1 0 0 0 0,-1-1 0 0 0,0 1 0 0 0,1 0 0 0 0,-1 0 0 0 0,0 0 0 0 0,1 0-1 0 0,-1 0 1 0 0,0 0 0 0 0,0 1 0 0 0,0-1 0 0 0,0 0 0 0 0,0 1 0 0 0,0-1 0 0 0,0 2 0 0 0,1 0-19 0 0,-1 0 0 0 0,0 0 0 0 0,0 1 0 0 0,0-1 1 0 0,-1 0-1 0 0,1 1 0 0 0,-1-1 0 0 0,0 0 0 0 0,0 1 1 0 0,0-1-1 0 0,0 1 0 0 0,0-1 0 0 0,-1 0 0 0 0,0 1 1 0 0,0-1-1 0 0,1 0 0 0 0,-2 0 0 0 0,0 4 0 0 0,-9 23 44 0 0,0-1 0 0 0,-2 0-1 0 0,-1-1 1 0 0,-1 0 0 0 0,-1-1-1 0 0,-2-1 1 0 0,-30 37 0 0 0,42-57-59 0 0,-102 104 131 0 0,85-89-30 0 0,-1-2 0 0 0,0 0 0 0 0,-28 16 1 0 0,28-21-22 0 0,-1-2 0 0 0,0 0 0 0 0,-37 12 0 0 0,50-20-154 0 0,-1-1 1 0 0,1-1-1 0 0,0 0 0 0 0,-1 0 0 0 0,1-1 0 0 0,-1-1 1 0 0,1 0-1 0 0,-1-1 0 0 0,-22-4 0 0 0,17 1 0 0 0,-1 0-1 0 0,0-2 1 0 0,1 0-1 0 0,-24-12 1 0 0,39 17 65 0 0,1 0 0 0 0,-1-1 0 0 0,1 0 0 0 0,0 1 1 0 0,0-1-1 0 0,0 0 0 0 0,0 0 0 0 0,0 0 1 0 0,0-1-1 0 0,-1-2 0 0 0,2 4-3 0 0,1 0-1 0 0,-1 0 1 0 0,0 0 0 0 0,1 0 0 0 0,0 0-1 0 0,-1 0 1 0 0,1 0 0 0 0,0 0-1 0 0,-1 0 1 0 0,1 0 0 0 0,0-1 0 0 0,0 1-1 0 0,0 0 1 0 0,0 0 0 0 0,0 0 0 0 0,0 0-1 0 0,0 0 1 0 0,1-1 0 0 0,-1 1-1 0 0,0 0 1 0 0,1 0 0 0 0,-1 0 0 0 0,1-2-1 0 0,4-5 9 0 0,-5 7-8 0 0,0 1 0 0 0,0-1 1 0 0,1 0-1 0 0,-1 1 1 0 0,0-1-1 0 0,1 1 1 0 0,-1-1-1 0 0,1 0 0 0 0,-1 1 1 0 0,1-1-1 0 0,-1 1 1 0 0,1-1-1 0 0,-1 1 1 0 0,1 0-1 0 0,-1-1 0 0 0,1 1 1 0 0,0-1-1 0 0,-1 1 1 0 0,1 0-1 0 0,0 0 0 0 0,-1-1 1 0 0,1 1-1 0 0,0 0 1 0 0,-1 0-1 0 0,1 0 1 0 0,1 0-1 0 0,107-16 61 0 0,4-1-126 0 0,76-37 95 0 0,-140 38-11 0 0,89-31-22 0 0,26-8 289 0 0,-143 48-220 0 0,-11 4 3 0 0,0-1 1 0 0,0 2 0 0 0,0-1 0 0 0,20-1 1510 0 0,-41 5-923 0 0,-32 6-162 0 0,26-4-851 0 0,-1 0 0 0 0,1-1 0 0 0,-35-1 0 0 0,27-3-559 0 0,3 1-42 0 0</inkml:trace>
</inkml:ink>
</file>

<file path=ppt/ink/ink5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57.154"/>
    </inkml:context>
    <inkml:brush xml:id="br0">
      <inkml:brushProperty name="width" value="0.05" units="cm"/>
      <inkml:brushProperty name="height" value="0.05" units="cm"/>
    </inkml:brush>
  </inkml:definitions>
  <inkml:trace contextRef="#ctx0" brushRef="#br0">119 66 17047 0 0,'-8'4'88'0'0,"0"0"0"0"0,1 0 0 0 0,0 0 0 0 0,0 1 0 0 0,0 0 0 0 0,1 0 0 0 0,-1 1 0 0 0,1 0 0 0 0,-7 8 0 0 0,8-6-88 0 0,-1 0 0 0 0,-1-1 0 0 0,-11 11 0 0 0,18-18-7 0 0,-1 0 0 0 0,1 0 0 0 0,-1 1 0 0 0,1-1 0 0 0,0 0 0 0 0,-1 0 0 0 0,1 1-1 0 0,0-1 1 0 0,-1 0 0 0 0,1 1 0 0 0,0-1 0 0 0,0 0 0 0 0,-1 1 0 0 0,1-1 0 0 0,0 0 0 0 0,0 1-1 0 0,-1-1 1 0 0,1 1 0 0 0,0-1 0 0 0,0 1 0 0 0,0-1 0 0 0,0 0 0 0 0,0 1 0 0 0,0-1-1 0 0,0 1 1 0 0,-1-1 0 0 0,1 1 0 0 0,1-1 0 0 0,-1 1 0 0 0,0-1 0 0 0,0 0 0 0 0,0 1-1 0 0,0-1 1 0 0,0 1 0 0 0,0-1 0 0 0,0 1 0 0 0,1-1 0 0 0,-1 0 0 0 0,0 1 0 0 0,0-1-1 0 0,0 0 1 0 0,1 1 0 0 0,-1-1 0 0 0,0 1 0 0 0,1-1 0 0 0,-1 1 0 0 0,11-7 90 0 0,0 2 1 0 0,18-6-1 0 0,-17 7-150 0 0,0-1-1 0 0,-1-1 0 0 0,18-8 1 0 0,38-26 261 0 0,-34 21-149 0 0,-24 14-23 0 0,0-1 0 0 0,-1 0 0 0 0,12-9-1 0 0,-6 4-7 0 0,-8 6 30 0 0,-1 0-1 0 0,0 0 0 0 0,7-7 0 0 0,-11 11 656 0 0,-1-3-483 0 0,-1-5-420 0 0,-4 1-2 0 0</inkml:trace>
</inkml:ink>
</file>

<file path=ppt/ink/ink5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57.516"/>
    </inkml:context>
    <inkml:brush xml:id="br0">
      <inkml:brushProperty name="width" value="0.05" units="cm"/>
      <inkml:brushProperty name="height" value="0.05" units="cm"/>
    </inkml:brush>
  </inkml:definitions>
  <inkml:trace contextRef="#ctx0" brushRef="#br0">1 0 15288 0 0,'16'29'200'0'0,"1"-1"1"0"0,1-1 0 0 0,1-1 0 0 0,45 47 0 0 0,-50-57-215 0 0,-1 0 0 0 0,-1 1 0 0 0,-1 1 0 0 0,0 0 0 0 0,10 24 0 0 0,-15-27 14 0 0,0 1 0 0 0,-1 1 0 0 0,-1-1 0 0 0,3 18 0 0 0,1 3 0 0 0,18 114 463 0 0,-16-102-277 0 0,-5-17 13 0 0,17 53 0 0 0,115 295 329 0 0,-88-215-566 0 0,-5-13-141 0 0,-22-79 393 0 0,-12-38-209 0 0,23 57-1 0 0,-31-84 638 0 0,-6-10 1108 0 0,-10-14-1300 0 0,3-6-1038 0 0,1-2-40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4:47.50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1603 1402 14912 0 0,'-71'7'1627'0'0,"28"-5"-1572"0"0,-99 15 1310 0 0,-14-7-1029 0 0,121-11-288 0 0,-34-2 261 0 0,1-4 0 0 0,0-3 0 0 0,-1-3-309 0 0,17 3 65 0 0,-110-32 295 0 0,126 30-406 0 0,0-1-1 0 0,2-2 0 0 0,0-1 0 0 0,0-2 0 0 0,2-1 0 0 0,0-1 0 0 0,-15-15 47 0 0,-187-154-746 0 0,168 130 672 0 0,58 52 50 0 0,1 0 0 0 0,0 0 0 0 0,1-1 0 0 0,-1 0 0 0 0,1 0-1 0 0,1 0 1 0 0,-1-1 0 0 0,2 0 0 0 0,-1 0 0 0 0,1 0-1 0 0,0 0 1 0 0,1-1 0 0 0,0 0 0 0 0,1 1 0 0 0,0-1 0 0 0,0 0-1 0 0,1 0 1 0 0,1 0 0 0 0,-1 0 0 0 0,1 0 0 0 0,1 0-1 0 0,0-1 25 0 0,1 3-42 0 0,0 0-1 0 0,0 0 1 0 0,0 0-1 0 0,1 0 1 0 0,1 0-1 0 0,-1 0 0 0 0,1 1 1 0 0,0 0-1 0 0,1 0 1 0 0,0 0-1 0 0,0 0 0 0 0,0 1 1 0 0,1 0-1 0 0,0 0 1 0 0,0 0-1 0 0,1 1 0 0 0,0 0 1 0 0,1-1 42 0 0,45-29-162 0 0,98-53-56 0 0,168-76-32 0 0,-74 71 174 0 0,-141 56 76 0 0,102-23 0 0 0,-90 31-90 0 0,244-36 37 0 0,-251 48 53 0 0,0 4 0 0 0,78 1 0 0 0,-110 8 0 0 0,164 12 0 0 0,-161-3 0 0 0,157 7-64 0 0,106-2-288 0 0,-12-7 553 0 0,-69 10-402 0 0,90 12 491 0 0,-294-23-298 0 0,-1 3-1 0 0,0 3 0 0 0,-1 2 1 0 0,5 4 8 0 0,116 48 0 0 0,-61-17 0 0 0,-92-37 15 0 0,0 0 0 0 0,0 2 0 0 0,0 1-1 0 0,-2 0 1 0 0,15 11-15 0 0,-25-13 32 0 0,0 0 0 0 0,-1 1 0 0 0,0 1 0 0 0,-1 0 0 0 0,0 1 0 0 0,0 0 0 0 0,-1 0 0 0 0,-1 1 0 0 0,0 0 0 0 0,0 2-32 0 0,34 56 221 0 0,-29-40-134 0 0,-9-24-70 0 0,0 1 0 0 0,0 0 1 0 0,-1 0-1 0 0,0 0 0 0 0,0 1 0 0 0,-1-1 0 0 0,0 1 0 0 0,0-1 1 0 0,-1 1-1 0 0,-1 0 0 0 0,1-1 0 0 0,-1 1 0 0 0,-1 0 1 0 0,0 0-1 0 0,0-1 0 0 0,0 1 0 0 0,-2 3-17 0 0,-7 7 100 0 0,-1-1 1 0 0,0 0-1 0 0,-1-1 0 0 0,-1-1 0 0 0,-1 0 0 0 0,0 0 1 0 0,-1-1-1 0 0,0-1 0 0 0,-8 4-100 0 0,17-13 15 0 0,-88 50 54 0 0,13-12-74 0 0,-176 139-163 0 0,172-135 35 0 0,-7-1 58 0 0,-106 39 75 0 0,59-22 11 0 0,-121 68 106 0 0,224-118-117 0 0,0-2 0 0 0,-1-1 0 0 0,0-2 0 0 0,0-1 0 0 0,-1-3 0 0 0,-32 1 0 0 0,-229-4 1150 0 0,85 9-828 0 0,-71-2-592 0 0,251-10 103 0 0,-18 0-342 0 0,0-2 0 0 0,0-3-1 0 0,-10-4 510 0 0,7 3-513 0 0,53 8 214 0 0,2 0-1055 0 0,0 0-4178 0 0</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40.457"/>
    </inkml:context>
    <inkml:brush xml:id="br0">
      <inkml:brushProperty name="width" value="0.05" units="cm"/>
      <inkml:brushProperty name="height" value="0.05" units="cm"/>
      <inkml:brushProperty name="color" value="#E71224"/>
    </inkml:brush>
  </inkml:definitions>
  <inkml:trace contextRef="#ctx0" brushRef="#br0">6 1 22431 0 0,'0'0'2422'0'0,"3"1"-2504"0"0,50 25-1826 0 0,-52-25 1258 0 0,-11 6-6938 0 0,-15 8 5457 0 0,-2-3-11 0 0</inkml:trace>
</inkml:ink>
</file>

<file path=ppt/ink/ink60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58.085"/>
    </inkml:context>
    <inkml:brush xml:id="br0">
      <inkml:brushProperty name="width" value="0.05" units="cm"/>
      <inkml:brushProperty name="height" value="0.05" units="cm"/>
    </inkml:brush>
  </inkml:definitions>
  <inkml:trace contextRef="#ctx0" brushRef="#br0">1 75 19759 0 0,'0'0'968'0'0,"6"0"-2644"0"0,6-2 1628 0 0,1 0 0 0 0,-1 0 1 0 0,0-1-1 0 0,0-1 0 0 0,0 0 0 0 0,0 0 0 0 0,12-8 0 0 0,8-2 126 0 0,-22 10-61 0 0,-3 1-5 0 0,1 0 1 0 0,-1 0-1 0 0,1 1 1 0 0,0 0 0 0 0,0 0-1 0 0,0 0 1 0 0,12 1-1 0 0,10-2-12 0 0,-23 2 0 0 0,1 0 0 0 0,-1 1 0 0 0,9 0 0 0 0,-5 2 0 0 0,-1 0 0 0 0,0 0 0 0 0,0 1 0 0 0,-1 0 0 0 0,1 0 0 0 0,0 1 0 0 0,-1 1 0 0 0,0 0 0 0 0,0 0 0 0 0,15 12 0 0 0,-19-13 0 0 0,-1 0 0 0 0,0 0 0 0 0,0 0 0 0 0,5 7 0 0 0,8 10 0 0 0,-7-10 17 0 0,-1 1 0 0 0,0 0 0 0 0,12 21 0 0 0,2 4 33 0 0,11 20-39 0 0,-9-14-12 0 0,-20-32 7 0 0,0-1-1 0 0,-1 1 0 0 0,0 0 1 0 0,4 17-1 0 0,-2-7 34 0 0,2 10 82 0 0,-2 0 0 0 0,0 0 0 0 0,1 45 1 0 0,-7 96 361 0 0,-1-82-470 0 0,-4 64 787 0 0,5-155-846 0 0,-1 0 1 0 0,1 0-1 0 0,0 0 1 0 0,0 0-1 0 0,-1 1 1 0 0,1-1-1 0 0,-1 0 0 0 0,1 0 1 0 0,-1 0-1 0 0,1 1 1 0 0,-1-1-1 0 0,1 0 1 0 0,-1 1-1 0 0,-1-2 0 0 0,-6-10-477 0 0,-3-26-1213 0 0,6 12 249 0 0</inkml:trace>
</inkml:ink>
</file>

<file path=ppt/ink/ink60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58.508"/>
    </inkml:context>
    <inkml:brush xml:id="br0">
      <inkml:brushProperty name="width" value="0.05" units="cm"/>
      <inkml:brushProperty name="height" value="0.05" units="cm"/>
    </inkml:brush>
  </inkml:definitions>
  <inkml:trace contextRef="#ctx0" brushRef="#br0">129 0 19511 0 0,'-11'20'961'0'0,"7"-13"-970"0"0,1-1 1 0 0,-1 1-1 0 0,1 0 0 0 0,-4 13 1 0 0,2 10-56 0 0,1 1 1 0 0,2 0 0 0 0,2 61-1 0 0,1-39-52 0 0,1 103 105 0 0,-5 170-214 0 0,-3-228 301 0 0,-30 149 0 0 0,11-108-65 0 0,22-120 38 0 0,-1 24 0 0 0,-1 9 53 0 0,1-7-141 0 0,2 88 0 0 0,3-67 42 0 0,1-56-12 0 0,-1-7 48 0 0,-1 0-1 0 0,1 0 1 0 0,0 0-1 0 0,-1 1 1 0 0,0-1-1 0 0,0 0 1 0 0,0 5-1 0 0,6-25-546 0 0,-1 7 309 0 0,-3 1-191 0 0,1 1 0 0 0,-2 0 0 0 0,2-11 0 0 0,-2-16-1018 0 0</inkml:trace>
</inkml:ink>
</file>

<file path=ppt/ink/ink60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58.895"/>
    </inkml:context>
    <inkml:brush xml:id="br0">
      <inkml:brushProperty name="width" value="0.05" units="cm"/>
      <inkml:brushProperty name="height" value="0.05" units="cm"/>
    </inkml:brush>
  </inkml:definitions>
  <inkml:trace contextRef="#ctx0" brushRef="#br0">10 1 16687 0 0,'-1'2'363'0'0,"0"2"-310"0"0,-1 1 0 0 0,0-1 0 0 0,1 1 0 0 0,0 0 0 0 0,0 0 0 0 0,1 0 0 0 0,-1-1 0 0 0,1 8 0 0 0,2-8-67 0 0,0 1 0 0 0,0-1 0 0 0,0-1-1 0 0,0 1 1 0 0,0 0 0 0 0,1-1 0 0 0,-1 1 0 0 0,1-1-1 0 0,0 1 1 0 0,0-1 0 0 0,1 0 0 0 0,-1-1-1 0 0,0 1 1 0 0,1 0 0 0 0,0-1 0 0 0,0 0-1 0 0,-1 0 1 0 0,1 0 0 0 0,1 0 0 0 0,-1-1-1 0 0,5 2 1 0 0,4 2 163 0 0,22 12-1 0 0,-25-12-64 0 0,-1 0 1 0 0,2 0-1 0 0,17 4 1 0 0,72 22 419 0 0,-33-9-274 0 0,-21-7-38 0 0,0 2 0 0 0,57 30 0 0 0,-19-10-61 0 0,17 10-11 0 0,-59-27 24 0 0,2-2-1 0 0,0-2 1 0 0,62 15-1 0 0,-11-4-41 0 0,-20-7 236 0 0,9 3 381 0 0,-71-19-543 0 0,0 1 0 0 0,0 1-1 0 0,-1 0 1 0 0,14 9 0 0 0,-13-9-241 0 0,-11-6 24 0 0,1 1 0 0 0,-1 0 1 0 0,0 0-1 0 0,1 1 1 0 0,-1-1-1 0 0,0 0 1 0 0,0 1-1 0 0,4 2 0 0 0,-6-3 149 0 0,3 2-395 0 0,10-2 2277 0 0,-19-6-4401 0 0</inkml:trace>
</inkml:ink>
</file>

<file path=ppt/ink/ink60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7:59.856"/>
    </inkml:context>
    <inkml:brush xml:id="br0">
      <inkml:brushProperty name="width" value="0.05" units="cm"/>
      <inkml:brushProperty name="height" value="0.05" units="cm"/>
    </inkml:brush>
  </inkml:definitions>
  <inkml:trace contextRef="#ctx0" brushRef="#br0">139 0 16567 0 0,'-5'39'832'0'0,"3"49"-1094"0"0,0-64 212 0 0,-1-1 0 0 0,-9 41 1 0 0,8-47 10 0 0,-22 100 19 0 0,-35 188 290 0 0,41-198 198 0 0,18-97-558 0 0,1 3 887 0 0,1-13-779 0 0,1 0-1 0 0,-1 0 0 0 0,1 1 0 0 0,-1-1 0 0 0,1 0 1 0 0,-1 0-1 0 0,1 0 0 0 0,-1 0 0 0 0,1 0 1 0 0,-1 0-1 0 0,1 0 0 0 0,-1 0 0 0 0,1-1 0 0 0,-1 1 1 0 0,1 0-1 0 0,-1 0 0 0 0,1 0 0 0 0,-1 0 1 0 0,1-1-1 0 0,-1 1 0 0 0,1 0 0 0 0,-1 0 1 0 0,1-1-1 0 0,-1 1 0 0 0,0 0 0 0 0,1-1 0 0 0,3-1-17 0 0,-1-1 0 0 0,0 1 0 0 0,0-1 0 0 0,0 0 0 0 0,0 1 0 0 0,0-1 0 0 0,-1-1 0 0 0,5-5 0 0 0,16-32-73 0 0,-10 15-11 0 0,-8 19 78 0 0,19-34 36 0 0,31-75-1 0 0,-54 113-28 0 0,-1 2 0 0 0,0 0 0 0 0,0 0-1 0 0,0 1 1 0 0,1-1-1 0 0,-1 0 1 0 0,0 1 0 0 0,0-1-1 0 0,1 0 1 0 0,-1 1 0 0 0,0-1-1 0 0,1 0 1 0 0,-1 1-1 0 0,1-1 1 0 0,-1 1 0 0 0,1-1-1 0 0,-1 0 1 0 0,1 1 0 0 0,-1 0-1 0 0,1-1 1 0 0,-1 1-1 0 0,2-1 1 0 0,-1 0 200 0 0,5 6 10 0 0,-3-3-158 0 0,0 1 0 0 0,-1 0-1 0 0,0 0 1 0 0,1 0 0 0 0,-1 1-1 0 0,0-1 1 0 0,-1 0 0 0 0,4 7-1 0 0,7 33 153 0 0,-1-4-135 0 0,15 33 50 0 0,22 103 0 0 0,-30-102-4 0 0,-6-29 125 0 0,6 51 1 0 0,-6-50-226 0 0,-3-11 8 0 0,-5-28 33 0 0,-3-4-32 0 0,-1-1 0 0 0,1 0 0 0 0,0 0 0 0 0,-1 1 1 0 0,1-1-1 0 0,-1 0 0 0 0,1 1 0 0 0,-1-1 0 0 0,1 1 0 0 0,-1-1 1 0 0,0 1-1 0 0,0 2 780 0 0,-1-4-722 0 0,0 0-93 0 0,0 0 1 0 0,0 0 0 0 0,0-1-1 0 0,0 1 1 0 0,0 0 0 0 0,1-1-1 0 0,-1 1 1 0 0,0-1 0 0 0,0 1-1 0 0,0-1 1 0 0,0 0-1 0 0,0 1 1 0 0,1-1 0 0 0,-1 0-1 0 0,0 1 1 0 0,1-1 0 0 0,-1 0-1 0 0,0 0 1 0 0,1 0 0 0 0,-1 0-1 0 0,1 0 1 0 0,0 1 0 0 0,-1-1-1 0 0,1 0 1 0 0,0 0 0 0 0,-1-2-1 0 0,0 0-107 0 0,-4-8-348 0 0,-1-7-42 0 0</inkml:trace>
</inkml:ink>
</file>

<file path=ppt/ink/ink60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8:00.432"/>
    </inkml:context>
    <inkml:brush xml:id="br0">
      <inkml:brushProperty name="width" value="0.05" units="cm"/>
      <inkml:brushProperty name="height" value="0.05" units="cm"/>
    </inkml:brush>
  </inkml:definitions>
  <inkml:trace contextRef="#ctx0" brushRef="#br0">23 1 20943 0 0,'0'0'1000'0'0,"0"2"-1270"0"0,-4 108-2708 0 0,2-77 2277 0 0,-3 14 28 0 0,1-25 484 0 0,1 0 1 0 0,0 1 0 0 0,2 37-1 0 0,6 139 189 0 0,-3-150 0 0 0,2 29 1 0 0,29 122 196 0 0,-29-190-164 0 0,-4-10-34 0 0,0 0-1 0 0,0 0 1 0 0,1 0-1 0 0,-1 0 0 0 0,0 0 1 0 0,0 0-1 0 0,0 0 1 0 0,0 0-1 0 0,1 0 1 0 0,-1 0-1 0 0,0-1 0 0 0,0 1 1 0 0,0 0-1 0 0,0 0 1 0 0,0 0-1 0 0,1 0 1 0 0,-1 0-1 0 0,0 0 1 0 0,0 0-1 0 0,0 0 0 0 0,0 0 1 0 0,0 0-1 0 0,0-1 1 0 0,0 1-1 0 0,1 0 1 0 0,-1 0-1 0 0,0 0 0 0 0,0 0 1 0 0,0 0-1 0 0,0 0 1 0 0,0-1-1 0 0,0 1 1 0 0,0 0-1 0 0,0 0 1 0 0,6-23-257 0 0,0-60-536 0 0,-6 57 285 0 0,-5-54 1 0 0,1 34-87 0 0,2 17 90 0 0,-1-5-146 0 0,1 0 0 0 0,2 0-1 0 0,8-65 1 0 0,-6 91 632 0 0,0 0-1 0 0,1 0 0 0 0,0 0 1 0 0,0 1-1 0 0,1-1 0 0 0,5-8 1 0 0,32-42 245 0 0,-31 45-13 0 0,-3 3-2 0 0,1 1-1 0 0,-1 0 1 0 0,2 0 0 0 0,-1 1 0 0 0,1-1 0 0 0,0 2 0 0 0,1 0 0 0 0,0 0 0 0 0,0 0 0 0 0,14-6 0 0 0,160-64 1445 0 0,-180 75-1607 0 0,-1 1 0 0 0,1 0 1 0 0,0 0-1 0 0,0 0 1 0 0,0 1-1 0 0,0-1 1 0 0,0 1-1 0 0,0 0 1 0 0,0 0-1 0 0,7 2 1 0 0,1 0 274 0 0,-1 1 0 0 0,15 6 0 0 0,-9-3-17 0 0,-12-4-234 0 0,0-1 0 0 0,1 0-1 0 0,-1-1 1 0 0,1 1-1 0 0,-1-1 1 0 0,1 0-1 0 0,-1-1 1 0 0,1 1-1 0 0,8-3 1 0 0,-9 2-8 0 0,1 0 0 0 0,-1 0 0 0 0,1 1 0 0 0,-1-1 0 0 0,1 1 0 0 0,-1 0 0 0 0,1 1 0 0 0,-1 0 0 0 0,8 1 0 0 0,2 3 403 0 0,-14-5-142 0 0,5 11 864 0 0,-6-9-1222 0 0,0 0 0 0 0,0 0 0 0 0,-1 0 0 0 0,1 0 0 0 0,0 0 0 0 0,-1 0 0 0 0,1 0 0 0 0,-1 0-1 0 0,0 0 1 0 0,0 0 0 0 0,0 0 0 0 0,0 0 0 0 0,0 0 0 0 0,0-1 0 0 0,0 1 0 0 0,0 0 0 0 0,-1-1-1 0 0,1 1 1 0 0,-1-1 0 0 0,1 1 0 0 0,-1-1 0 0 0,0 0 0 0 0,1 0 0 0 0,-3 2 0 0 0,-8 1-1342 0 0</inkml:trace>
</inkml:ink>
</file>

<file path=ppt/ink/ink60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8:00.802"/>
    </inkml:context>
    <inkml:brush xml:id="br0">
      <inkml:brushProperty name="width" value="0.05" units="cm"/>
      <inkml:brushProperty name="height" value="0.05" units="cm"/>
    </inkml:brush>
  </inkml:definitions>
  <inkml:trace contextRef="#ctx0" brushRef="#br0">1 0 13152 0 0,'25'36'709'0'0,"-19"-28"-677"0"0,1 1 1 0 0,-1-1 0 0 0,9 20 0 0 0,-12-20 0 0 0,10 22 174 0 0,13 46 1 0 0,-7-14-23 0 0,9 45 102 0 0,21 109-69 0 0,-35-160-171 0 0,27 83-29 0 0,-14-49-21 0 0,19 54 131 0 0,2 8 104 0 0,-35-105-100 0 0,28 98 90 0 0,-27-107-215 0 0,29 63 0 0 0,15 32 730 0 0,0-1 540 0 0,-33-95-970 0 0,-19-29-213 0 0,-1 0-1 0 0,1 0 1 0 0,4 11-1 0 0,-9-18-12 0 0,-1 0-1 0 0,1 0 1 0 0,-1 0-1 0 0,1 0 0 0 0,-1 0 1 0 0,1 0-1 0 0,0 1 1 0 0,-1-2-1 0 0,1 1 0 0 0,0 0 1 0 0,0 0-1 0 0,0 0 1 0 0,0 0-1 0 0,0 0 0 0 0,0-1 1 0 0,0 1-1 0 0,0 0 1 0 0,0-1-1 0 0,0 1 1 0 0,0-1-1 0 0,0 1 0 0 0,3 0 1 0 0,-6-3 84 0 0,1 0 0 0 0,0 0 0 0 0,-1 0 0 0 0,1 0 0 0 0,0 0 0 0 0,1-1 1 0 0,-1 1-1 0 0,0-2 0 0 0,0 2 21 0 0,-19-45-699 0 0,-30-52 0 0 0,2 26-2861 0 0,45 68 3150 0 0,-23-33-1817 0 0</inkml:trace>
</inkml:ink>
</file>

<file path=ppt/ink/ink60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8:01.185"/>
    </inkml:context>
    <inkml:brush xml:id="br0">
      <inkml:brushProperty name="width" value="0.05" units="cm"/>
      <inkml:brushProperty name="height" value="0.05" units="cm"/>
    </inkml:brush>
  </inkml:definitions>
  <inkml:trace contextRef="#ctx0" brushRef="#br0">1 332 14616 0 0,'0'0'2135'0'0,"6"-5"-1725"0"0,0 0-285 0 0,0 1 0 0 0,0-1 0 0 0,-1 0-1 0 0,0-1 1 0 0,0 1 0 0 0,0-1 0 0 0,0 0 0 0 0,5-10 0 0 0,-4 7-38 0 0,1 0 1 0 0,-1 0-1 0 0,11-9 0 0 0,-5 7 82 0 0,-1 0 104 0 0,1 1 1 0 0,20-14-1 0 0,14-6 176 0 0,-20 12-308 0 0,1 1-1 0 0,42-20 1 0 0,-10 10-6 0 0,27-11 107 0 0,-84 38 194 0 0,-8 10-1056 0 0,1-3 234 0 0,0-1 0 0 0,0 1 0 0 0,-11 8-1 0 0,1 1-336 0 0,-11 11-377 0 0</inkml:trace>
</inkml:ink>
</file>

<file path=ppt/ink/ink60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26T07:48:01.556"/>
    </inkml:context>
    <inkml:brush xml:id="br0">
      <inkml:brushProperty name="width" value="0.05" units="cm"/>
      <inkml:brushProperty name="height" value="0.05" units="cm"/>
    </inkml:brush>
  </inkml:definitions>
  <inkml:trace contextRef="#ctx0" brushRef="#br0">20 327 12240 0 0,'-15'21'533'0'0,"15"-20"-487"0"0,-1 1-1 0 0,0-1 1 0 0,1 0 0 0 0,-1 1-1 0 0,1-1 1 0 0,0 0 0 0 0,-1 1-1 0 0,1-1 1 0 0,0 1 0 0 0,0-1-1 0 0,0 1 1 0 0,0-1 0 0 0,0 1-1 0 0,0-1 1 0 0,0 0 0 0 0,0 1-1 0 0,0-1 1 0 0,1 1 0 0 0,-1-1-1 0 0,1 1 1 0 0,-1-1 0 0 0,1 0-1 0 0,0 1 1 0 0,-1-1 0 0 0,1 0-1 0 0,0 0 1 0 0,0 0 0 0 0,0 1-1 0 0,0-1 1 0 0,0 0 0 0 0,1 1-1 0 0,3-1 706 0 0,13-3-391 0 0,0 0-1 0 0,0-1 1 0 0,31-9 0 0 0,-30 6-214 0 0,218-62 2190 0 0,45-46 359 0 0,-234 94-2259 0 0,-35 15-302 0 0,-1 1-1 0 0,0-2 1 0 0,0 0-1 0 0,0 0 1 0 0,16-13-1 0 0,-3 0-29 0 0,-19 15-70 0 0,0 0 0 0 0,0 0-1 0 0,-1-1 1 0 0,1 0 0 0 0,-1 0 0 0 0,0 0 0 0 0,-1-1 0 0 0,1 0-1 0 0,-1 0 1 0 0,5-9 0 0 0,0-3-385 0 0,-3 0-29 0 0</inkml:trace>
</inkml:ink>
</file>

<file path=ppt/ink/ink60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5:58.375"/>
    </inkml:context>
    <inkml:brush xml:id="br0">
      <inkml:brushProperty name="width" value="0.05" units="cm"/>
      <inkml:brushProperty name="height" value="0.05" units="cm"/>
    </inkml:brush>
  </inkml:definitions>
  <inkml:trace contextRef="#ctx0" brushRef="#br0">0 135 15488 0 0,'0'0'1673'0'0,"1"2"-2156"0"0,0-1 468 0 0,-1 0-1 0 0,1 1 1 0 0,0-1-1 0 0,0 0 1 0 0,0 0 0 0 0,0 0-1 0 0,0 0 1 0 0,1 0-1 0 0,-1 0 1 0 0,0 0-1 0 0,0 0 1 0 0,1 0 0 0 0,-1 0-1 0 0,0-1 1 0 0,1 1-1 0 0,-1-1 1 0 0,1 1-1 0 0,-1-1 1 0 0,1 1 0 0 0,-1-1-1 0 0,1 0 1 0 0,-1 0-1 0 0,1 0 1 0 0,-1 0-1 0 0,1 0 1 0 0,-1 0 0 0 0,1 0-1 0 0,-1 0 1 0 0,3-1-1 0 0,5-1-1 0 0,0-1 0 0 0,0 0 0 0 0,15-7 0 0 0,-14 6 14 0 0,-2 1-2 0 0,-1 0 0 0 0,0 1 0 0 0,1 0 0 0 0,0 0 0 0 0,-1 1 0 0 0,1 0 0 0 0,0 0 0 0 0,0 1 0 0 0,0 0 0 0 0,-1 0 0 0 0,12 2 0 0 0,-11-1-33 0 0,38 6-38 0 0,-28-4 78 0 0,0 0 0 0 0,17-1 0 0 0,71 4-17 0 0,1 1-136 0 0,-72-7 168 0 0,0-1 0 0 0,0-1 0 0 0,0-2 0 0 0,37-10 1 0 0,47-11-2 0 0,-63 12 20 0 0,73-7-1 0 0,25-6 142 0 0,-145 25-177 0 0,1-1 0 0 0,-1 2 0 0 0,0-1 0 0 0,15 2 0 0 0,-14 0 0 0 0,1-1 0 0 0,20-2 0 0 0,230-24 0 0 0,-157 19 0 0 0,372 2-495 0 0,-403 7 659 0 0,-33-2-139 0 0,0 2 0 0 0,67 11 0 0 0,-16 6 103 0 0,97 8 0 0 0,236 44-172 0 0,-205-28 72 0 0,35 3-28 0 0,65 28 0 0 0,-298-68 0 0 0,44 13 2 0 0,33 8 60 0 0,-27-13-28 0 0,164 43 371 0 0,-197-46-286 0 0,43 16 66 0 0,2 2-25 0 0,-15 1-88 0 0,72 20 0 0 0,-106-38-67 0 0,0 3-1 0 0,-1 0 0 0 0,0 2 0 0 0,34 25 0 0 0,26 13 66 0 0,61 37 493 0 0,59 30-707 0 0,-183-108 298 0 0,0 2 1 0 0,-1 1 0 0 0,0 2-1 0 0,-2 0 1 0 0,0 2 0 0 0,44 45-1 0 0,-61-53 7 0 0,0 0-1 0 0,8 16 0 0 0,5 5 239 0 0,30 54-125 0 0,-17-24-284 0 0,64 79-65 0 0,-69-98 150 0 0,28 44-37 0 0,-27-40 8 0 0,-26-40-28 0 0,2 0 0 0 0,-1 0-1 0 0,15 11 1 0 0,-15-13-3 0 0,1 0-1 0 0,-1 1 0 0 0,-1-1 1 0 0,12 17-1 0 0,1 14 84 0 0,23 60 0 0 0,-4-6 106 0 0,-25-64-97 0 0,33 77 343 0 0,-18-42-162 0 0,-13-24-104 0 0,13 36 230 0 0,3 12-379 0 0,-19-53 67 0 0,18 67-1 0 0,-21-60-151 0 0,26 74 0 0 0,-19-61 123 0 0,-11-35-124 0 0,12 30 1 0 0,13 35-40 0 0,-4-8 198 0 0,-21-62-66 0 0,81 218-26 0 0,-62-159-16 0 0,-20-61 0 0 0,1 0 0 0 0,0 0 0 0 0,1 0 0 0 0,0-1 0 0 0,1 0 0 0 0,0 0 0 0 0,0 0 0 0 0,2-1 0 0 0,12 13 0 0 0,-12-12 0 0 0,-1 0 1 0 0,0 1-1 0 0,-1 0 0 0 0,-1 0 0 0 0,0 1 0 0 0,9 25 0 0 0,-2-4 10 0 0,1 13 43 0 0,2 16 11 0 0,-13-49-63 0 0,2 1 93 0 0,0 1 0 0 0,-2 0 1 0 0,3 30-1 0 0,-1 2 434 0 0,0 75 909 0 0,-5-73-1284 0 0,0-18-153 0 0,0 0 54 0 0,0 0-44 0 0,0-12 1 0 0,0-18-6 0 0,0 0 1 0 0,0 0-1 0 0,0 0 1 0 0,0 0-1 0 0,-1 0 1 0 0,1 0-1 0 0,0-1 1 0 0,-1 1-1 0 0,-1 3 1 0 0,1 2-8 0 0,1 0 2 0 0,0 5 0 0 0,0 0 0 0 0,-1 0 0 0 0,-4 22 0 0 0,-3 0 0 0 0,8 29 64 0 0,0-21 12 0 0,0-10-16 0 0,0 8 4 0 0,-1-21-64 0 0,1-6 0 0 0,0 1 0 0 0,1 0 0 0 0,2 17 0 0 0,7 24 11 0 0,-6-29 22 0 0,-4-19-70 0 0,1 1 1 0 0,1-1-1 0 0,1 9 1 0 0,-1-11 56 0 0,-1 0 1 0 0,0 1-1 0 0,-1-1 1 0 0,1 11-1 0 0,-1-10-5 0 0,0-1-1 0 0,0 0 1 0 0,1 1 0 0 0,-1-1 0 0 0,4 10-1 0 0,6 39-172 0 0,0 5 132 0 0,-6-42 131 0 0,-1-9 49 0 0,-1 0 0 0 0,-1 1-1 0 0,2 15 1 0 0,-2-13-90 0 0,1-1 1 0 0,-1 1-1 0 0,6 16 0 0 0,1 3-65 0 0,12 58 1 0 0,-14-57 0 0 0,-3-17 0 0 0,0 0 0 0 0,0 0 0 0 0,10 23 0 0 0,-9-28 0 0 0,0 0 0 0 0,0 1 0 0 0,-1-1 0 0 0,2 11 0 0 0,-3-12 0 0 0,0-1 0 0 0,0 0 0 0 0,1 0 0 0 0,0 0 0 0 0,1-1 0 0 0,4 7 0 0 0,-1 0 0 0 0,12 16 0 0 0,0-2 0 0 0,-18-24 0 0 0,0-1 0 0 0,0 1 0 0 0,0 0 0 0 0,1-1 0 0 0,-1 1 0 0 0,1-1 0 0 0,-1 0 0 0 0,3 3 0 0 0,1 2 0 0 0,8 16 0 0 0,8 13 0 0 0,-20-33 0 0 0,-1-2 0 0 0,12 12 0 0 0,-5-3 16 0 0,12 20 0 0 0,-13-19 126 0 0,13 17 0 0 0,10 16-378 0 0,1 1 389 0 0,41 56 350 0 0,-67-97-496 0 0,0-1 0 0 0,0 1 0 0 0,0 0 0 0 0,7 3 0 0 0,12 12 22 0 0,-7-3-29 0 0,6 7 0 0 0,-12-13 0 0 0,-9-10 0 0 0,0 1 0 0 0,-1 0 0 0 0,1 0 0 0 0,0-1 0 0 0,0 1 0 0 0,0 0 0 0 0,0 0 0 0 0,-1 0 0 0 0,1 0 0 0 0,1 3 0 0 0,0 1 0 0 0,10 15 0 0 0,-9-15 37 0 0,12 11 116 0 0,-9-9-143 0 0,-2 0 1 0 0,-1-2 455 0 0,0 8 105 0 0,0-9-607 0 0,-2-3-151 0 0</inkml:trace>
</inkml:ink>
</file>

<file path=ppt/ink/ink60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5:59.047"/>
    </inkml:context>
    <inkml:brush xml:id="br0">
      <inkml:brushProperty name="width" value="0.05" units="cm"/>
      <inkml:brushProperty name="height" value="0.05" units="cm"/>
    </inkml:brush>
  </inkml:definitions>
  <inkml:trace contextRef="#ctx0" brushRef="#br0">1 458 16439 0 0,'0'0'1651'0'0,"1"0"-1510"0"0,17 0-139 0 0,14 0-193 0 0,-8 0 195 0 0,-20-1 16 0 0,-3 1-10 0 0,0 0 0 0 0,0-1 1 0 0,0 1-1 0 0,0 0 0 0 0,0 0 0 0 0,0 0 0 0 0,0 0 0 0 0,0 0 0 0 0,0 0 0 0 0,0 0 0 0 0,0 0 0 0 0,0 1 0 0 0,0-1 0 0 0,0 0 0 0 0,0 1 0 0 0,0-1 0 0 0,1 1 0 0 0,6 2 12 0 0,-6-2 87 0 0,0 0 32 0 0,2 0-21 0 0,0 1 0 0 0,1-1 0 0 0,-1 1 0 0 0,6 4 0 0 0,-5-3 45 0 0,0 0 0 0 0,-1 0 0 0 0,1-1 0 0 0,10 3-1 0 0,11 2-138 0 0,0 2 0 0 0,0 1 0 0 0,37 20 0 0 0,-59-28-26 0 0,-1-1-1 0 0,1 1 1 0 0,0-1-1 0 0,0 0 1 0 0,7 1-1 0 0,27 8 250 0 0,-37-10-190 0 0,-1 0 1 0 0,0 0 0 0 0,1 1 0 0 0,-1-1 0 0 0,0 0-1 0 0,1 0 1 0 0,-1 0 0 0 0,0 0 0 0 0,1 0-1 0 0,-1 0 1 0 0,0 0 0 0 0,1-1 0 0 0,-1 1 0 0 0,0 0-1 0 0,1 0 1 0 0,-1 0 0 0 0,0 0 0 0 0,1 0-1 0 0,-1 0 1 0 0,0-1 0 0 0,1 1 0 0 0,-1 0-1 0 0,0 0 1 0 0,0 0 0 0 0,1-1 0 0 0,-1 1 0 0 0,0 0-1 0 0,0 0 1 0 0,0-1 0 0 0,1 1 0 0 0,-1 0-1 0 0,0 0 1 0 0,0-1 0 0 0,0 1 0 0 0,0 0-1 0 0,0-1 1 0 0,1 1 0 0 0,-1 0 0 0 0,0-1 0 0 0,0 1-1 0 0,0 0 1 0 0,0-1 0 0 0,0 1 0 0 0,0 0-1 0 0,0-1 1 0 0,0 1 0 0 0,0 0 0 0 0,0-1 0 0 0,0 1-1 0 0,-1-1 1 0 0,-2-23 2437 0 0,2 16-2750 0 0,-4-20-95 0 0,5 20 341 0 0,-1-1 1 0 0,-1 0-1 0 0,-3-14 1 0 0,-2-8 10 0 0,0-7 227 0 0,4 22-13 0 0,0 1 0 0 0,-1-25 1 0 0,4 28-209 0 0,-1 0 0 0 0,-1 1 1 0 0,-4-16-1 0 0,0 1-9 0 0,-13-46 239 0 0,15 63-224 0 0,-1 1-5 0 0,-5-9 41 0 0,3 13-47 0 0,2 2-6 0 0,0 1 0 0 0,1-1 1 0 0,-1-1-1 0 0,1 1 1 0 0,-8-6-1 0 0,-3-4 2 0 0,13 5-5 0 0,1 4-10 0 0,-4-4-1100 0 0,2 0 0 0 0,-1-1 1 0 0,1 1-1 0 0,0-1 0 0 0,-3-13 0 0 0,5 9-570 0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47.475"/>
    </inkml:context>
    <inkml:brush xml:id="br0">
      <inkml:brushProperty name="width" value="0.05" units="cm"/>
      <inkml:brushProperty name="height" value="0.05" units="cm"/>
      <inkml:brushProperty name="color" value="#E71224"/>
    </inkml:brush>
  </inkml:definitions>
  <inkml:trace contextRef="#ctx0" brushRef="#br0">0 1 18655 0 0,'0'0'1875'0'0,"2"1"-1719"0"0,6 4-174 0 0,-1-1 0 0 0,1 0 0 0 0,0 0 1 0 0,0-1-1 0 0,0 0 0 0 0,1 0 0 0 0,13 1 0 0 0,-1 2-111 0 0,-2-2 124 0 0,-1 0 0 0 0,22 0 0 0 0,9 2 5 0 0,-12-2 88 0 0,-27-6-9 0 0,1 1 9 0 0,-2 1-7 0 0,-7 0-1 0 0,15 0 630 0 0,-8 0-684 0 0,10 2-905 0 0</inkml:trace>
</inkml:ink>
</file>

<file path=ppt/ink/ink6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6:58.293"/>
    </inkml:context>
    <inkml:brush xml:id="br0">
      <inkml:brushProperty name="width" value="0.05" units="cm"/>
      <inkml:brushProperty name="height" value="0.05" units="cm"/>
    </inkml:brush>
  </inkml:definitions>
  <inkml:trace contextRef="#ctx0" brushRef="#br0">1 125 14768 0 0,'0'0'1620'0'0,"1"-1"-1579"0"0,9-4-139 0 0,0 1 1 0 0,0-1-1 0 0,13-2 1 0 0,-9 2 0 0 0,-1 1 1 0 0,15-9-1 0 0,40-19 140 0 0,-62 29-46 0 0,1 0 1 0 0,-1 1 0 0 0,1-1-1 0 0,-1 1 1 0 0,1 1 0 0 0,0-1-1 0 0,0 1 1 0 0,-1 0 0 0 0,14 1-1 0 0,-4 0 54 0 0,0 2-1 0 0,31 5 1 0 0,47 10-363 0 0,-68-13 226 0 0,4 0 282 0 0,31 0 0 0 0,12-3-175 0 0,130-4-20 0 0,-125 4-1 0 0,-24 0 0 0 0,205 4 0 0 0,-23-10 0 0 0,-99 2 0 0 0,13-2 559 0 0,-73-1 112 0 0,-1 0-38 0 0,98-6-419 0 0,-46-1 148 0 0,-63 9-170 0 0,46-7 562 0 0,-42 5-1221 0 0,-29 4 452 0 0,50 2 0 0 0,-30 2 14 0 0,-3-3-4 0 0,-5 0 117 0 0,56 7 0 0 0,-19-3-8 0 0,97 10 13 0 0,16-5 69 0 0,-94-2-388 0 0,-72-1 202 0 0,-25-2 0 0 0,0-2 0 0 0,16 2 0 0 0,45 5 54 0 0,-63-8-24 0 0,0 1 1 0 0,16 4-1 0 0,-17-3 82 0 0,0 0 0 0 0,17 0-1 0 0,-23-2-73 0 0,0 1-1 0 0,0-1 0 0 0,0 0 0 0 0,-1 1 1 0 0,1-1-1 0 0,0 1 0 0 0,0-1 0 0 0,-1 1 1 0 0,3 1-1 0 0,9 2 326 0 0,-5-2-129 0 0,-6-1 71 0 0,9-1 806 0 0</inkml:trace>
</inkml:ink>
</file>

<file path=ppt/ink/ink6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7:01.701"/>
    </inkml:context>
    <inkml:brush xml:id="br0">
      <inkml:brushProperty name="width" value="0.05" units="cm"/>
      <inkml:brushProperty name="height" value="0.05" units="cm"/>
    </inkml:brush>
  </inkml:definitions>
  <inkml:trace contextRef="#ctx0" brushRef="#br0">1 287 9760 0 0,'0'0'3330'0'0,"5"-1"-2820"0"0,5-1-509 0 0,0 0 1 0 0,0 1-1 0 0,0 0 1 0 0,0 1-1 0 0,0 0 1 0 0,13 1 0 0 0,-7 1 91 0 0,26-3 0 0 0,93-23 877 0 0,-114 19-721 0 0,64-7 454 0 0,4-1-326 0 0,-3 1-193 0 0,-70 9-93 0 0,0 1 0 0 0,1 1 0 0 0,18 1 1 0 0,-20 0-34 0 0,0 0 0 0 0,1-1 0 0 0,25-5 0 0 0,27-5 351 0 0,-20 5-429 0 0,69-15 645 0 0,45 9-674 0 0,41 7 387 0 0,-127 6-211 0 0,-69-1-124 0 0,-1-1 0 0 0,0 0 0 0 0,10-2 0 0 0,11-2 8 0 0,68-12 287 0 0,-43 6 9 0 0,-1 0-23 0 0,67-9 486 0 0,-84 14-619 0 0,-25 4-121 0 0,0 0 1 0 0,14 0-1 0 0,24-2-116 0 0,-37 3 72 0 0,0 0 0 0 0,1 0 0 0 0,-1 1 0 0 0,20 3 0 0 0,-20-2 13 0 0,0 0-1 0 0,-1-1 1 0 0,1 0-1 0 0,0-1 0 0 0,0 0 1 0 0,11-3-1 0 0,1 1 1 0 0,47-10 235 0 0,12 1 36 0 0,-32 8-270 0 0,87-10 0 0 0,-113 12 28 0 0,1 1 0 0 0,31 2-1 0 0,-6 1 114 0 0,1 3 15 0 0,-26 1-93 0 0,-21-5-90 0 0,1 0 1 0 0,0 1 0 0 0,0-2 0 0 0,0 1 0 0 0,6 0 0 0 0,98-6 239 0 0,-2-3-100 0 0,10 4 27 0 0,40 0 502 0 0,-147 5-688 0 0,0-1 41 0 0,1 0 1 0 0,0-1-1 0 0,14-2 1 0 0,-13 1 109 0 0,0 1 0 0 0,0 0 1 0 0,-1 1-1 0 0,16 2 0 0 0,4-1 719 0 0,102-1-1328 0 0,-117-3 504 0 0,-13 2 0 0 0,0 1 0 0 0,0 0 0 0 0,-1-1 0 0 0,1 1 0 0 0,0 0 0 0 0,0 0 0 0 0,0 0 0 0 0,0 0 0 0 0,-1 0 0 0 0,1 0 0 0 0,3 1 0 0 0,-1 1 0 0 0,-3-2 0 0 0,1 1 0 0 0,-1 0 0 0 0,1-1 0 0 0,0 0 0 0 0,-1 1 0 0 0,1-1 0 0 0,-1 0 0 0 0,1 0 0 0 0,-1 0 0 0 0,1 0 0 0 0,0 0 0 0 0,-1 0 0 0 0,1 0 0 0 0,-1 0 0 0 0,1-1 0 0 0,2 0 0 0 0,2 0 0 0 0,0 0 0 0 0,0 0 0 0 0,0 0 0 0 0,1 1 0 0 0,-1 0 0 0 0,0 0 0 0 0,0 1 0 0 0,0 0 0 0 0,9 2 0 0 0,-7-1 0 0 0,0-1 0 0 0,0 1 0 0 0,0-1 0 0 0,0-1 0 0 0,0 0 0 0 0,12-1 0 0 0,-10 1 0 0 0,-1 0 0 0 0,0 0 0 0 0,1 0 0 0 0,11 3 0 0 0,25 9 102 0 0,-31-10 242 0 0,-1 0 194 0 0,-2 0-293 0 0,-1 0-200 0 0,-10-2-68 0 0,0 1 0 0 0,0-1 0 0 0,0 0 1 0 0,0 0-1 0 0,1 1 0 0 0,-1-1 0 0 0,0 0 1 0 0,0 0-1 0 0,0 0 0 0 0,0 0 1 0 0,2-1-1 0 0,6 1 152 0 0,-7 2-19 0 0,-1-1-11 0 0,12 4-54 0 0,-6-4-58 0 0,-6-1-60 0 0,2-2 245 0 0,-2 0-1345 0 0</inkml:trace>
</inkml:ink>
</file>

<file path=ppt/ink/ink6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7:08.093"/>
    </inkml:context>
    <inkml:brush xml:id="br0">
      <inkml:brushProperty name="width" value="0.05" units="cm"/>
      <inkml:brushProperty name="height" value="0.05" units="cm"/>
    </inkml:brush>
  </inkml:definitions>
  <inkml:trace contextRef="#ctx0" brushRef="#br0">1 141 11280 0 0,'0'0'1938'0'0,"2"1"-2202"0"0,0 0 226 0 0,-1 0 124 0 0,1 0-1 0 0,-1 1 1 0 0,1-2-1 0 0,-1 1 0 0 0,1 0 1 0 0,-1 0-1 0 0,1 0 0 0 0,0-1 1 0 0,-1 1-1 0 0,5 0 1 0 0,1-1-62 0 0,3 1 260 0 0,4-1-124 0 0,1 0-1 0 0,0-1 1 0 0,28-6-1 0 0,-6 3 736 0 0,6 0-41 0 0,1 3-482 0 0,-33 1-314 0 0,-1 0-1 0 0,20-3 0 0 0,2-2 7 0 0,33-3 686 0 0,-50 6-731 0 0,0 0 0 0 0,30 2 0 0 0,-26 0 58 0 0,-18 0-74 0 0,30 0 84 0 0,0-1 0 0 0,44-7 0 0 0,-63 7-68 0 0,0 0-1 0 0,0 0 0 0 0,21 2 0 0 0,-1 0 69 0 0,-9 0-34 0 0,3-1 667 0 0,31-3 1 0 0,-30 1-688 0 0,-22 2 10 0 0,1 0 0 0 0,-1 0 1 0 0,10-3-1 0 0,28-2-43 0 0,-5 1 103 0 0,-18-2 97 0 0,0 1 1 0 0,0 1-1 0 0,0 1 0 0 0,27-1 0 0 0,-35 4 28 0 0,1-1 0 0 0,12-3-1 0 0,-13 1-198 0 0,0 2-1 0 0,13-1 0 0 0,27-3-28 0 0,-41 5-55 0 0,1-2 0 0 0,-1 1-1 0 0,20-7 1 0 0,12-1 228 0 0,-21 4-198 0 0,3 0-26 0 0,5 1 175 0 0,-10 0-124 0 0,1 2-65 0 0,36 1-1 0 0,-18 1 469 0 0,-36 0-410 0 0,0-1-1 0 0,0 1 0 0 0,1-1 1 0 0,-1 0-1 0 0,0 1 0 0 0,4-3 1 0 0,1 0-20 0 0,-8 3 28 0 0,1-1-1 0 0,0 1 0 0 0,-1 0 0 0 0,1 0 0 0 0,0-1 1 0 0,-1 1-1 0 0,1 0 0 0 0,0 0 0 0 0,-1 0 0 0 0,1-1 1 0 0,0 1-1 0 0,-1 0 0 0 0,1 0 0 0 0,0 0 1 0 0,0 0-1 0 0,-1 0 0 0 0,1 1 0 0 0,0-1 0 0 0,-1 0 1 0 0,1 0-1 0 0,1 1 0 0 0,0-1 9 0 0,162 0 484 0 0,-139 10-386 0 0,16-7 415 0 0,-17 5-338 0 0,-12-8-70 0 0,-11 0-93 0 0,0 0 1 0 0,1-1-1 0 0,-1 1 1 0 0,0 0-1 0 0,0 0 0 0 0,1 1 1 0 0,-1-1-1 0 0,0 0 1 0 0,0 0-1 0 0,0 0 0 0 0,0 1 1 0 0,1-1-1 0 0,-1 1 0 0 0,0-1 1 0 0,2 2-1 0 0,-1-1 43 0 0,1-1-25 0 0,-2 0-107 0 0</inkml:trace>
</inkml:ink>
</file>

<file path=ppt/ink/ink6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6:48.651"/>
    </inkml:context>
    <inkml:brush xml:id="br0">
      <inkml:brushProperty name="width" value="0.05" units="cm"/>
      <inkml:brushProperty name="height" value="0.05" units="cm"/>
    </inkml:brush>
  </inkml:definitions>
  <inkml:trace contextRef="#ctx0" brushRef="#br0">1 6411 8376 0 0,'0'0'2736'0'0,"0"-20"-1632"0"0,2 15-971 0 0,-1-1 64 0 0,1 1 1 0 0,0 0-1 0 0,0-1 0 0 0,0 1 0 0 0,1 0 0 0 0,-1 0 1 0 0,1 1-1 0 0,1-1 0 0 0,-1 0 0 0 0,0 1 0 0 0,8-7 1 0 0,4-2-248 0 0,0 1 1 0 0,0 0 0 0 0,23-12-1 0 0,-24 16 60 0 0,-1-1 0 0 0,0 0-1 0 0,0-1 1 0 0,-1 0-1 0 0,21-24 1 0 0,106-145 692 0 0,-81 107-513 0 0,-23 31-72 0 0,-6 7-15 0 0,19-25 45 0 0,7-11-205 0 0,127-123 0 0 0,-90 100-6 0 0,121-118 379 0 0,-63 65-603 0 0,110-89 392 0 0,-94 93-197 0 0,-6 5 47 0 0,-112 99 191 0 0,75-44 1 0 0,-74 52-158 0 0,55-46 0 0 0,38-44-288 0 0,-22 18 153 0 0,-89 77 236 0 0,2-3 84 0 0,46-29 1 0 0,75-36-147 0 0,210-142-27 0 0,-44 7 0 0 0,-159 125 0 0 0,-36 18 0 0 0,-54 36 0 0 0,102-61 0 0 0,56-40 0 0 0,-181 115-19 0 0,44-32 279 0 0,103-57 0 0 0,-162 107-238 0 0,192-109 121 0 0,-7-13 9 0 0,209-147 25 0 0,-325 220-111 0 0,18-7 54 0 0,170-78 1 0 0,-13 12 183 0 0,-269 135-281 0 0,124-74 313 0 0,5-3-271 0 0,189-74-216 0 0,-203 100 175 0 0,146-58 88 0 0,47-4 64 0 0,-102 19-242 0 0,-107 54 230 0 0,-49 22-123 0 0,127-51 76 0 0,13 2-117 0 0,-90 35 0 0 0,-73 24 0 0 0,49-9 0 0 0,9-2 0 0 0,12-6 40 0 0,8-2-16 0 0,-73 18-24 0 0,180-53 0 0 0,-59 25 0 0 0,-115 30-10 0 0,129-33 95 0 0,-144 34-47 0 0,307-80 128 0 0,-243 73 35 0 0,-55 10-139 0 0,-25 5-32 0 0,0-1-1 0 0,0 0 1 0 0,-1-1 0 0 0,29-12 0 0 0,-8 1 8 0 0,-1 1 0 0 0,2 2 0 0 0,42-10 0 0 0,118-21 582 0 0,-18 4-317 0 0,-47 13-221 0 0,-21 6-82 0 0,58-4-23 0 0,-44 9-34 0 0,-15 6 142 0 0,-33 4 12 0 0,10-1 27 0 0,55-7-10 0 0,52-13 51 0 0,-60 9 173 0 0,3 1 227 0 0,-91 8-373 0 0,91-2 0 0 0,132 7-192 0 0,-122 6 0 0 0,-31 7-86 0 0,27-2-141 0 0,-41-1 488 0 0,250 10-355 0 0,-157-13 363 0 0,-152-4-184 0 0,23 1 32 0 0,-9 0 165 0 0,102-11-1 0 0,-63 1 2 0 0,-53 6-126 0 0,95-10 51 0 0,-101 10 18 0 0,40 1-1 0 0,5 0 23 0 0,-56 1-228 0 0,34 3 1 0 0,-6 1-9 0 0,76 5-484 0 0,-54-1 264 0 0,107 16 816 0 0,-127-15-512 0 0,43 4-96 0 0,-79-8 0 0 0,40 1 0 0 0,38-1 560 0 0,-49-1-304 0 0,9 5 112 0 0,-17-8-312 0 0,-38 0-266 0 0,6-10-6940 0 0,-2-4 4159 0 0,-1 5 1487 0 0</inkml:trace>
</inkml:ink>
</file>

<file path=ppt/ink/ink6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6:49.323"/>
    </inkml:context>
    <inkml:brush xml:id="br0">
      <inkml:brushProperty name="width" value="0.05" units="cm"/>
      <inkml:brushProperty name="height" value="0.05" units="cm"/>
    </inkml:brush>
  </inkml:definitions>
  <inkml:trace contextRef="#ctx0" brushRef="#br0">1 1 17567 0 0,'0'0'2982'0'0,"0"0"-2926"0"0,2 2-68 0 0,0-1 1 0 0,0 1-1 0 0,0-1 1 0 0,0 0-1 0 0,0 0 1 0 0,0 1-1 0 0,0-2 1 0 0,0 1-1 0 0,0 0 1 0 0,0 0-1 0 0,1-1 1 0 0,-1 1-1 0 0,0-1 1 0 0,0 1-1 0 0,1-1 0 0 0,3 0 1 0 0,10 2-23 0 0,84 24-73 0 0,-91-23 76 0 0,11 4-29 0 0,25 12 0 0 0,-11-4 129 0 0,131 61 4 0 0,-155-72 2109 0 0,-10-4-2156 0 0,0 0 1 0 0,0 0 0 0 0,0 0-1 0 0,1 0 1 0 0,-1 0-1 0 0,0 0 1 0 0,0 0 0 0 0,0 0-1 0 0,0 0 1 0 0,0 0-1 0 0,1 1 1 0 0,-1-1 0 0 0,0 0-1 0 0,0 0 1 0 0,0 0 0 0 0,0 0-1 0 0,0 0 1 0 0,0 1-1 0 0,1-1 1 0 0,-1 0 0 0 0,0 0-1 0 0,0 0 1 0 0,0 0 0 0 0,0 0-1 0 0,0 1 1 0 0,0-1-1 0 0,0 0 1 0 0,0 0 0 0 0,0 0-1 0 0,0 0 1 0 0,0 1-1 0 0,0-1 1 0 0,0 0 0 0 0,0 0-1 0 0,0 0 1 0 0,0 1 0 0 0,0-1-1 0 0,0 0 1 0 0,0 0-1 0 0,0 0 1 0 0,0 1 0 0 0,-3 6 968 0 0,-5-2-790 0 0,1 0-1 0 0,-1 0 1 0 0,0-1-1 0 0,-1 0 1 0 0,-13 4 0 0 0,11-4-216 0 0,0 1 1 0 0,-18 10 0 0 0,4-2 9 0 0,19-10 14 0 0,0 0 0 0 0,1 0 0 0 0,-1 1 0 0 0,-7 6 0 0 0,5-4 5 0 0,1 0 0 0 0,0-1 0 0 0,-14 7 1 0 0,-9 7-141 0 0,-45 39 523 0 0,57-42-401 0 0,12-10 0 0 0,-1 0 0 0 0,0 0 0 0 0,0 0 0 0 0,-9 4 0 0 0,6-1 0 0 0,0-1 0 0 0,-1-4-37 0 0,8-4-163 0 0</inkml:trace>
</inkml:ink>
</file>

<file path=ppt/ink/ink6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5:41.825"/>
    </inkml:context>
    <inkml:brush xml:id="br0">
      <inkml:brushProperty name="width" value="0.05" units="cm"/>
      <inkml:brushProperty name="height" value="0.05" units="cm"/>
    </inkml:brush>
  </inkml:definitions>
  <inkml:trace contextRef="#ctx0" brushRef="#br0">33 3952 9856 0 0,'0'0'824'0'0,"-1"1"-752"0"0,-7 2 1392 0 0,7-3-1390 0 0,0-1-1 0 0,1 1 1 0 0,-1 0 0 0 0,0 0 0 0 0,0 0 0 0 0,1 0 0 0 0,-1-1 0 0 0,0 1 0 0 0,1 0 0 0 0,-1 0 0 0 0,0-1 0 0 0,1 1 0 0 0,-1-1 0 0 0,0 1 0 0 0,1-1 0 0 0,-1 1-1 0 0,1-1 1 0 0,-1 1 0 0 0,1-1 0 0 0,-1 1 0 0 0,1-1 0 0 0,-1 0 0 0 0,1 0 0 0 0,-2-1-20 0 0,1 0 0 0 0,0 1 0 0 0,1-1 1 0 0,-1 0-1 0 0,0 0 0 0 0,0 0 0 0 0,1 0 0 0 0,-1 0 0 0 0,1 0 0 0 0,-1 0 0 0 0,1-4 1 0 0,1-5-32 0 0,0-1 0 0 0,1 1 0 0 0,0 0 0 0 0,1 0 0 0 0,6-15 0 0 0,2-6-25 0 0,-9 26-3 0 0,1 1 0 0 0,0-1 0 0 0,0 1 0 0 0,0 0 0 0 0,1 0 0 0 0,0 0 0 0 0,0 0 0 0 0,0 1 0 0 0,0-1 0 0 0,1 1 0 0 0,5-4 0 0 0,-3 2 1 0 0,0 0 0 0 0,-1 0 0 0 0,0-1 0 0 0,9-11 0 0 0,93-158 68 0 0,-67 104-64 0 0,7-10 0 0 0,-16 32 0 0 0,18-23 0 0 0,-6 12-25 0 0,-27 37-1 0 0,35-41-1 0 0,-13 23 78 0 0,-14 15-50 0 0,30-27 1 0 0,-20 25-2 0 0,5-3 0 0 0,-1-3 0 0 0,43-49 0 0 0,42-48 100 0 0,-76 84-62 0 0,58-46 80 0 0,-18 19-102 0 0,-67 57-16 0 0,1 1 0 0 0,43-25 0 0 0,-9 6 0 0 0,-12 5 213 0 0,-2-1 0 0 0,-2-3 1 0 0,57-60-1 0 0,-40 34-179 0 0,85-72 1 0 0,-100 99 48 0 0,1 2 1 0 0,2 1-1 0 0,55-27 1 0 0,-32 24 97 0 0,-2-3 0 0 0,75-56 0 0 0,-90 53 283 0 0,59-58 0 0 0,-86 72-367 0 0,2 1 0 0 0,1 1-1 0 0,33-22 1 0 0,137-71 39 0 0,15-11-19 0 0,-129 69-117 0 0,20-13 0 0 0,-37 37 0 0 0,0 1 0 0 0,-24 11 0 0 0,20-13 0 0 0,26-20 0 0 0,-15 10 0 0 0,-58 37 0 0 0,28-12 0 0 0,-27 13 0 0 0,28-15 0 0 0,46-29 0 0 0,-68 41 7 0 0,0 1 0 0 0,44-13 0 0 0,-11 3 36 0 0,-9 4-28 0 0,-22 8 10 0 0,43-21-1 0 0,21-9 2 0 0,-25 12 12 0 0,-33 13-37 0 0,-9 4 4 0 0,26-15 0 0 0,-29 15 24 0 0,38-16-1 0 0,9-3-32 0 0,-1-1 4 0 0,-30 16 0 0 0,21-9 0 0 0,23-11 0 0 0,-57 24 3 0 0,-14 7 3 0 0,-1-1 1 0 0,1 0-1 0 0,-1 0 0 0 0,0 0 1 0 0,0-1-1 0 0,0 0 0 0 0,9-8 1 0 0,17-20 57 0 0,-28 28-52 0 0,0 0-1 0 0,0 1 1 0 0,1 0 0 0 0,-1 0 0 0 0,1 0 0 0 0,9-5 0 0 0,-1 2 39 0 0,2 1-1 0 0,-13 4-42 0 0,0 1 1 0 0,0 0-1 0 0,0-1 1 0 0,0 1-1 0 0,0-1 1 0 0,-1 0-1 0 0,1 0 1 0 0,0 0-1 0 0,-1 0 1 0 0,3-1-1 0 0,0-1 6 0 0,1 0-1 0 0,0 1 1 0 0,0-1-1 0 0,1 1 1 0 0,-1 0-1 0 0,0 0 1 0 0,1 1-1 0 0,-1-1 1 0 0,1 1 0 0 0,9 0-1 0 0,-6 0-13 0 0,1-1 0 0 0,-1 0 0 0 0,10-4 0 0 0,11-6-7 0 0,-10 3 43 0 0,41-12-1 0 0,-58 21-126 0 0,5-4-465 0 0,1-1-1262 0 0,-5-13-1696 0 0,-3 0 1988 0 0,-1 0-8 0 0</inkml:trace>
</inkml:ink>
</file>

<file path=ppt/ink/ink6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5:42.341"/>
    </inkml:context>
    <inkml:brush xml:id="br0">
      <inkml:brushProperty name="width" value="0.05" units="cm"/>
      <inkml:brushProperty name="height" value="0.05" units="cm"/>
    </inkml:brush>
  </inkml:definitions>
  <inkml:trace contextRef="#ctx0" brushRef="#br0">156 1 14368 0 0,'0'0'330'0'0,"-1"0"45"0"0,-45 32 496 0 0,41-29-871 0 0,-13 17 0 0 0,17-20-1 0 0,1 1 1 0 0,-1-1 0 0 0,0 1 0 0 0,1-1 0 0 0,-1 1 0 0 0,1-1-1 0 0,-1 1 1 0 0,1 0 0 0 0,0-1 0 0 0,-1 1 0 0 0,1 0 0 0 0,0-1 0 0 0,-1 1-1 0 0,1 0 1 0 0,0 0 0 0 0,0-1 0 0 0,-1 1 0 0 0,1 0 0 0 0,0 0-1 0 0,0-1 1 0 0,0 2 0 0 0,-1 1 5 0 0,-9 6 35 0 0,10-7 98 0 0,-1 0 0 0 0,1 1-1 0 0,-1-1 1 0 0,1 0 0 0 0,0 0 0 0 0,0 0 0 0 0,0 0 0 0 0,0 0 0 0 0,0 0 0 0 0,1 0 0 0 0,0 4-1 0 0,0-4-99 0 0,0 0-1 0 0,1 0 0 0 0,-1 0 0 0 0,1 0 0 0 0,0 0 1 0 0,0 0-1 0 0,0 0 0 0 0,0-1 0 0 0,0 1 0 0 0,0-1 1 0 0,4 3-1 0 0,0-2-12 0 0,1 1 0 0 0,0-1 0 0 0,8 2 0 0 0,-9-3-28 0 0,50 16 67 0 0,29 4-64 0 0,0 0 0 0 0,-30-9-42 0 0,-31-6 19 0 0,38 4 0 0 0,-54-9 41 0 0,0 1-1 0 0,0-1 0 0 0,0 1 0 0 0,8 3 0 0 0,-12-3-17 0 0,0-1 64 0 0,5-1 8 0 0,-9 0-46 0 0,0 0 1 0 0,1 0-1 0 0,-1 0 1 0 0,1 0-1 0 0,-1 0 0 0 0,0 0 1 0 0,1 1-1 0 0,-1-1 1 0 0,1 0-1 0 0,-1 0 1 0 0,0 0-1 0 0,1 1 1 0 0,-1-1-1 0 0,0 0 1 0 0,1 1-1 0 0,-1-1 0 0 0,0 0 1 0 0,1 1-1 0 0,-1-1 1 0 0,0 0-1 0 0,0 1 1 0 0,0-1-1 0 0,1 1 1 0 0,-1-1-1 0 0,0 0 1 0 0,0 1-1 0 0,0-1 0 0 0,0 1 1 0 0,0-1-1 0 0,0 0 1 0 0,0 1-1 0 0,0-1 1 0 0,0 1-1 0 0,0-1 1 0 0,0 1-1 0 0,-2 13 892 0 0,-2-8-720 0 0,-1 0-1 0 0,0 0 1 0 0,-1 0 0 0 0,1 0-1 0 0,-1-1 1 0 0,0 0-1 0 0,-10 6 1 0 0,-7 6 92 0 0,-1 2-75 0 0,-77 65 282 0 0,29-18-452 0 0,-104 105 91 0 0,112-96-360 0 0,52-60-404 0 0,-1 0 0 0 0,-10 18 0 0 0,14-16-312 0 0</inkml:trace>
</inkml:ink>
</file>

<file path=ppt/ink/ink6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6:14.112"/>
    </inkml:context>
    <inkml:brush xml:id="br0">
      <inkml:brushProperty name="width" value="0.05" units="cm"/>
      <inkml:brushProperty name="height" value="0.05" units="cm"/>
    </inkml:brush>
  </inkml:definitions>
  <inkml:trace contextRef="#ctx0" brushRef="#br0">1 2383 9648 0 0,'0'0'724'0'0,"10"-4"-395"0"0,-10 3-328 0 0,1 1-1 0 0,-1 0 1 0 0,1-1-1 0 0,-1 1 1 0 0,1 0-1 0 0,-1 0 1 0 0,1 0 0 0 0,-1 0-1 0 0,1-1 1 0 0,0 1-1 0 0,-1 0 1 0 0,1 0 0 0 0,-1 0-1 0 0,1 0 1 0 0,0 0-1 0 0,-1 0 1 0 0,1 0-1 0 0,-1 1 1 0 0,1-1 0 0 0,0 0-1 0 0,2 1-1 0 0,6-2-7 0 0,-6 1 3 0 0,0 0 0 0 0,0 0 0 0 0,0 0-1 0 0,0 0 1 0 0,0 0 0 0 0,0 0 0 0 0,0 1 0 0 0,0 0 0 0 0,0-1 0 0 0,5 3 0 0 0,-6-1 88 0 0,0-1-1 0 0,0 0 1 0 0,0 0 0 0 0,0 1 0 0 0,1-1 0 0 0,-1-1 0 0 0,0 1 0 0 0,1 0-1 0 0,-1-1 1 0 0,0 1 0 0 0,1-1 0 0 0,-1 0 0 0 0,4 1 0 0 0,5 3 685 0 0,6-2-500 0 0,-14-1-269 0 0,-1-1 0 0 0,1 1 0 0 0,-1-1 0 0 0,1 0 0 0 0,-1 0 0 0 0,1 0 0 0 0,0 0 0 0 0,-1 0 0 0 0,1-1 0 0 0,-1 1 0 0 0,1-1 1 0 0,2-1-1 0 0,0 1 1 0 0,-1 0 0 0 0,1-1 0 0 0,0 2 0 0 0,5-2 0 0 0,-5 2 0 0 0,1-1 0 0 0,-1 0 0 0 0,0 0 0 0 0,7-3 0 0 0,118-55-200 0 0,-99 45 139 0 0,-21 9 116 0 0,1 0 1 0 0,13-3-1 0 0,30-10 159 0 0,-26 9-200 0 0,46-10-1 0 0,95-15-368 0 0,-25 5 508 0 0,235-23-1098 0 0,-249 37 1158 0 0,17 2 384 0 0,-43 4-366 0 0,158-4-508 0 0,-165 10 239 0 0,483-18 221 0 0,-436 19-361 0 0,49-1 382 0 0,-74-3-167 0 0,66-4-344 0 0,86-3 523 0 0,-4-4 22 0 0,42-4-203 0 0,-232 15-188 0 0,136-13-847 0 0,59-1 1399 0 0,-173 15 74 0 0,36-7-123 0 0,12-1-134 0 0,659-46-438 0 0,-701 49 100 0 0,64-9 116 0 0,217-34 120 0 0,-205 30 140 0 0,-14-7 81 0 0,-56 9-70 0 0,-17 5-150 0 0,418-65 74 0 0,-504 79-186 0 0,467-75 47 0 0,-50 14-3 0 0,-256 42 3 0 0,211-25 353 0 0,-288 39-525 0 0,62-8 75 0 0,32-15 144 0 0,61-12 506 0 0,-3-15 839 0 0,-65 11-1239 0 0,124-42 547 0 0,-202 51-636 0 0,124-28 0 0 0,133-22-164 0 0,-209 47 154 0 0,207-51-88 0 0,-218 61 215 0 0,79-16 760 0 0,-164 36-733 0 0,37-6-338 0 0,207-12 68 0 0,-234 22 30 0 0,30-4 46 0 0,64-17 57 0 0,73-14 305 0 0,-138 23-62 0 0,129-28 245 0 0,66-33-289 0 0,-150 41-266 0 0,-22 8 103 0 0,-45 13 168 0 0,189-44-205 0 0,-226 54-166 0 0,139-33 92 0 0,-23 7 29 0 0,71-11 154 0 0,-109 25-317 0 0,116-15 88 0 0,-190 29-1 0 0,11-3 56 0 0,19-3 101 0 0,-34 6 34 0 0,65-12 306 0 0,-79 13-245 0 0,6 0 58 0 0,-5 3-77 0 0,26-4 1 0 0,-26 2-226 0 0,26-1 1 0 0,38-5-8 0 0,-3 6 0 0 0,-39-2 344 0 0,-25 3-568 0 0,19-1-288 0 0,-30 3 804 0 0,0-1 0 0 0,1 1 0 0 0,-1-1 0 0 0,0 0 0 0 0,8-3 0 0 0,-13 4-340 0 0,0-1 0 0 0,-1 1 0 0 0,1 0 0 0 0,0 0 0 0 0,0-1 0 0 0,0 1 0 0 0,0 0 0 0 0,0 0 0 0 0,0 0 0 0 0,0 0 0 0 0,0 0 0 0 0,0 0 0 0 0,0 1 0 0 0,1-1 0 0 0,-1 1 14 0 0,0-1 0 0 0,0 0 0 0 0,0 0 0 0 0,0 0 1 0 0,0 0-1 0 0,0 0 0 0 0,0 0 0 0 0,0 0 0 0 0,0 0 0 0 0,0 0 1 0 0,0 0-1 0 0,0 0 0 0 0,0-1 0 0 0,2 0 0 0 0,-1-1 124 0 0,-3 2-48 0 0,31-4 374 0 0,-22 3-421 0 0,-6 1 142 0 0,0 0-791 0 0</inkml:trace>
</inkml:ink>
</file>

<file path=ppt/ink/ink6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6:14.924"/>
    </inkml:context>
    <inkml:brush xml:id="br0">
      <inkml:brushProperty name="width" value="0.05" units="cm"/>
      <inkml:brushProperty name="height" value="0.05" units="cm"/>
    </inkml:brush>
  </inkml:definitions>
  <inkml:trace contextRef="#ctx0" brushRef="#br0">346 63 19231 0 0,'0'0'1119'0'0,"-3"0"-923"0"0,1 0-181 0 0,1 0-12 0 0,0 1 0 0 0,0-1 0 0 0,0 0 0 0 0,0 0 0 0 0,-1 0 0 0 0,1 0 1 0 0,0-1-1 0 0,0 1 0 0 0,0 0 0 0 0,0 0 0 0 0,0-1 0 0 0,0 1 0 0 0,0 0 0 0 0,0-1 0 0 0,-1 0 0 0 0,-30-9 2053 0 0,31 10-2077 0 0,0 0 0 0 0,0 0-1 0 0,1 0 1 0 0,-1-1 0 0 0,0 1 0 0 0,1 0 0 0 0,-1 0-1 0 0,0-1 1 0 0,1 1 0 0 0,-1 0 0 0 0,0-1 0 0 0,1 1 0 0 0,-1-1-1 0 0,1 1 1 0 0,-1-1 0 0 0,1 1 0 0 0,-1-1 0 0 0,1 0-1 0 0,-1 1 1 0 0,1-1 0 0 0,-1 1 0 0 0,1-1 0 0 0,0 0 0 0 0,-1 0-1 0 0,1 1 1 0 0,0-2 0 0 0,-4 1-63 0 0,4 1 68 0 0,0 0 1 0 0,-1 0-1 0 0,1 0 0 0 0,0 0 0 0 0,-1 0 0 0 0,1 0 0 0 0,0 0 0 0 0,-1 0 0 0 0,1 0 0 0 0,0-1 0 0 0,-1 1 0 0 0,1 0 0 0 0,0 0 0 0 0,0 0 0 0 0,-1 0 0 0 0,1-1 0 0 0,0 1 0 0 0,0 0 0 0 0,-1 0 0 0 0,1-1 0 0 0,0 1 0 0 0,-1 0 0 0 0,1-2-17 0 0,0-1 33 0 0,-12-8-316 0 0,7 8 221 0 0,-15-10 2002 0 0,19 15-1848 0 0,1 0-60 0 0,-1 0 1 0 0,1 0-1 0 0,0-1 1 0 0,0 1-1 0 0,0 0 1 0 0,0 0-1 0 0,0 0 1 0 0,1 0-1 0 0,-1 0 1 0 0,0 0-1 0 0,1 0 1 0 0,0-1-1 0 0,-1 1 1 0 0,1 0-1 0 0,0 0 1 0 0,0-1-1 0 0,0 1 1 0 0,0 0-1 0 0,0-1 1 0 0,0 1-1 0 0,0-1 1 0 0,1 0-1 0 0,1 3 1 0 0,6 5-13 0 0,1-1 1 0 0,15 11 0 0 0,-13-9 7 0 0,-5-5 12 0 0,1-1 0 0 0,-1 0 0 0 0,1 0 1 0 0,14 6-1 0 0,13 5 59 0 0,-24-10 52 0 0,1 0 0 0 0,13 4 0 0 0,-10-5 74 0 0,21 11 0 0 0,-11-4-16 0 0,-23-10-112 0 0,1 0-49 0 0,-2-1 21 0 0,-1 0 1 0 0,0 0-1 0 0,0 0 0 0 0,1 0 1 0 0,-1 0-1 0 0,0 0 1 0 0,0 0-1 0 0,0 0 1 0 0,1 0-1 0 0,-1 0 1 0 0,0 0-1 0 0,0 1 0 0 0,0-1 1 0 0,1 0-1 0 0,-1 0 1 0 0,0 0-1 0 0,0 0 1 0 0,0 0-1 0 0,1 0 0 0 0,-1 0 1 0 0,0 1-1 0 0,0-1 1 0 0,0 0-1 0 0,0 0 1 0 0,1 0-1 0 0,-1 0 0 0 0,0 0 1 0 0,0 1-1 0 0,0-1 1 0 0,0 0-1 0 0,0 0 1 0 0,0 0-1 0 0,0 1 1 0 0,0 1 24 0 0,0-1 0 0 0,0 1 0 0 0,-1 0 1 0 0,1-1-1 0 0,-1 1 0 0 0,1 0 1 0 0,-1-1-1 0 0,0 1 0 0 0,1-1 0 0 0,-1 1 1 0 0,0-1-1 0 0,0 1 0 0 0,0-1 1 0 0,0 1-1 0 0,-1-1 0 0 0,1 0 0 0 0,0 0 1 0 0,0 0-1 0 0,-2 1 0 0 0,-5 4 26 0 0,-1-1 0 0 0,-12 7-1 0 0,-9 5-105 0 0,21-11 19 0 0,0-1 0 0 0,-13 6 0 0 0,11-6 0 0 0,0 1 0 0 0,-12 8 0 0 0,-11 14 86 0 0,-56 56-1 0 0,68-61-16 0 0,-6 7-61 0 0,-28 39 0 0 0,41-49-16 0 0,7-8-27 0 0,-1-1 0 0 0,0 0 0 0 0,-11 11 0 0 0,4-9-178 0 0,9-7-293 0 0,1 0-1 0 0,-1 0 1 0 0,-10 14 0 0 0,12-12-1420 0 0</inkml:trace>
</inkml:ink>
</file>

<file path=ppt/ink/ink6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7:15.032"/>
    </inkml:context>
    <inkml:brush xml:id="br0">
      <inkml:brushProperty name="width" value="0.05" units="cm"/>
      <inkml:brushProperty name="height" value="0.05" units="cm"/>
    </inkml:brush>
  </inkml:definitions>
  <inkml:trace contextRef="#ctx0" brushRef="#br0">0 165 15288 0 0,'0'0'1675'0'0,"10"-13"-1580"0"0,12-17 1653 0 0,-16 20-528 0 0,-5 10-1228 0 0,0-1 0 0 0,-1 0 0 0 0,1 1 0 0 0,0-1 1 0 0,-1 0-1 0 0,1 1 0 0 0,0-1 0 0 0,0 1 0 0 0,-1-1 0 0 0,1 1 0 0 0,0 0 0 0 0,0-1 0 0 0,0 1 1 0 0,0 0-1 0 0,0-1 0 0 0,-1 1 0 0 0,1 0 0 0 0,0 0 0 0 0,0 0 0 0 0,0 0 0 0 0,0 0 0 0 0,0 0 0 0 0,0 0 1 0 0,1 0-1 0 0,4 1-103 0 0,2-2 22 0 0,0 0-1 0 0,-1 1 1 0 0,1 0-1 0 0,0 1 1 0 0,0 0-1 0 0,11 2 1 0 0,-7-1 21 0 0,25 2 1 0 0,22-2-12 0 0,-31 0 66 0 0,34-2 1 0 0,146-8-95 0 0,-172 6 102 0 0,50 5-1 0 0,-10 0 6 0 0,24 1 7 0 0,32-1 124 0 0,20-15-198 0 0,-59 3 71 0 0,-67 6 43 0 0,11-1-15 0 0,-11 3 203 0 0,37-7 1 0 0,13-1-445 0 0,164-17 104 0 0,-163 16 169 0 0,-20 0 66 0 0,-28 4 43 0 0,30-1 0 0 0,27 0 410 0 0,51-1-113 0 0,131 23-406 0 0,-202-10 79 0 0,-8 3 754 0 0,-45-6-635 0 0,-12-2-259 0 0,0 0 0 0 0,0 0 0 0 0,0 0 0 0 0,0 0 0 0 0,0 0-1 0 0,0 0 1 0 0,0 1 0 0 0,0-1 0 0 0,0 0 0 0 0,0 1 0 0 0,0-1-1 0 0,0 1 1 0 0,-1-1 0 0 0,1 1 0 0 0,0-1 0 0 0,0 1 0 0 0,0 0-1 0 0,0 0 1 0 0,7-1 2879 0 0,-20-4-3717 0 0,-2-1-48 0 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48.154"/>
    </inkml:context>
    <inkml:brush xml:id="br0">
      <inkml:brushProperty name="width" value="0.05" units="cm"/>
      <inkml:brushProperty name="height" value="0.05" units="cm"/>
      <inkml:brushProperty name="color" value="#E71224"/>
    </inkml:brush>
  </inkml:definitions>
  <inkml:trace contextRef="#ctx0" brushRef="#br0">0 285 17999 0 0,'0'0'1803'0'0,"6"-5"-1638"0"0,28-12-124 0 0,-29 15-6 0 0,0-1-1 0 0,0 1 1 0 0,-1-1-1 0 0,1 0 1 0 0,4-4-1 0 0,4-4 36 0 0,21-20-74 0 0,4 2-16 0 0,-12 4 109 0 0,-18 18-44 0 0,-1 0 0 0 0,0 0 0 0 0,9-11 0 0 0,-15 16-38 0 0,4-5 22 0 0,1-1 1 0 0,-1 1 0 0 0,1 0 0 0 0,1 0 0 0 0,-1 1 0 0 0,1 0 0 0 0,12-9-1 0 0,1 6-29 0 0,-19 9 0 0 0,10-10 0 0 0,-3 5-12 0 0,-6 4-46 0 0,3 7-964 0 0,-3-1 930 0 0,0-1-1 0 0,0 1 1 0 0,0 0-1 0 0,0 0 0 0 0,-1 0 1 0 0,0 0-1 0 0,0 0 1 0 0,0 0-1 0 0,-1 0 1 0 0,0 10-1 0 0,1 4-3 0 0,3 58-188 0 0,-3-23 190 0 0,5 82-51 0 0,-3-34 12 0 0,5 57 115 0 0,34 107-225 0 0,-37-239 168 0 0,-2-15 70 0 0,1 0 1 0 0,0 0-1 0 0,11 23 1 0 0,5 12 4 0 0,2 14 0 0 0,-13-45 0 0 0,-8-14 0 0 0,0-1 0 0 0,0 0 0 0 0,0 1 0 0 0,0-1 0 0 0,-1 0 0 0 0,1 1 0 0 0,0-1 0 0 0,0 4 0 0 0,1 0-1131 0 0,4 2 6933 0 0,-4-13-4425 0 0,-10-112 78 0 0,1 5-1403 0 0,16-207-998 0 0,-8 302 841 0 0,16-135-943 0 0,-13 118 795 0 0,6-29-651 0 0,27-100 0 0 0,-17 83-691 0 0,-14 55 1007 0 0,9-27-640 0 0</inkml:trace>
</inkml:ink>
</file>

<file path=ppt/ink/ink6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07:16.329"/>
    </inkml:context>
    <inkml:brush xml:id="br0">
      <inkml:brushProperty name="width" value="0.05" units="cm"/>
      <inkml:brushProperty name="height" value="0.05" units="cm"/>
    </inkml:brush>
  </inkml:definitions>
  <inkml:trace contextRef="#ctx0" brushRef="#br0">0 3 11312 0 0,'0'0'3684'0'0,"7"4"-3296"0"0,-4-3-253 0 0,0 1 0 0 0,1 0 0 0 0,0-1 1 0 0,-1 0-1 0 0,1 0 0 0 0,0 0 0 0 0,-1 0 1 0 0,1 0-1 0 0,0-1 0 0 0,6 0 0 0 0,26 5-71 0 0,-21-4-64 0 0,-10-1 0 0 0,-1 0 0 0 0,1-1 0 0 0,-1 1 0 0 0,1-1 0 0 0,6-2 0 0 0,1 1 36 0 0,24 0-1 0 0,-23 2 160 0 0,23-4-1 0 0,5 1 332 0 0,-11 1-396 0 0,-8-1-67 0 0,0 1-1 0 0,-1 1 0 0 0,42 4 1 0 0,-20 5-42 0 0,-30-8 10 0 0,-1 1 0 0 0,15 4 0 0 0,-15-3-20 0 0,0 0 0 0 0,15 0-1 0 0,18 2 90 0 0,-37-2-39 0 0,0-1 0 0 0,0-1 1 0 0,0 1-1 0 0,0-1 0 0 0,0-1 0 0 0,13-1 0 0 0,8-3 179 0 0,-1 2 0 0 0,1 0 0 0 0,49 4-1 0 0,-29-1-534 0 0,-26 2 295 0 0,25 3 0 0 0,-24-2 0 0 0,22 0 0 0 0,-28-2 123 0 0,27 5-1 0 0,-28-4-60 0 0,27 2-1 0 0,29 2-113 0 0,0 1 40 0 0,-54-7 120 0 0,341-12 1024 0 0,-276 10-365 0 0,-8 0-646 0 0,4 1 127 0 0,-41 2-224 0 0,69 7 78 0 0,-102-8-19 0 0,0 1 0 0 0,0 0 0 0 0,0 0 0 0 0,5 3 0 0 0,18 1 515 0 0,-27-5-169 0 0,0 1-237 0 0,9 1-94 0 0,6-1 495 0 0,-15-2-1355 0 0</inkml:trace>
</inkml:ink>
</file>

<file path=ppt/ink/ink6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3:48.073"/>
    </inkml:context>
    <inkml:brush xml:id="br0">
      <inkml:brushProperty name="width" value="0.05" units="cm"/>
      <inkml:brushProperty name="height" value="0.05" units="cm"/>
    </inkml:brush>
  </inkml:definitions>
  <inkml:trace contextRef="#ctx0" brushRef="#br0">0 144 9760 0 0,'0'0'744'0'0,"3"-1"-518"0"0,34-12-75 0 0,78-23 202 0 0,-61 23-717 0 0,38-8 685 0 0,-68 16 568 0 0,-12 4-527 0 0,0 0 1 0 0,-1 0-1 0 0,1 1 0 0 0,12 1 1 0 0,10 1-383 0 0,37 2 1124 0 0,23 1-1214 0 0,-56-6 480 0 0,43-7 0 0 0,-18 5 249 0 0,-17 2-452 0 0,24-2-7 0 0,-35 2 40 0 0,54-7-1 0 0,-28 2-19 0 0,5-1-53 0 0,-35 3 288 0 0,48 0-1 0 0,-4 0 169 0 0,8-1-988 0 0,33 4-238 0 0,-62 1 1006 0 0,50 5 379 0 0,-62 0 1237 0 0,-38-15-10255 0 0,-3 3 7006 0 0</inkml:trace>
</inkml:ink>
</file>

<file path=ppt/ink/ink6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3:49.432"/>
    </inkml:context>
    <inkml:brush xml:id="br0">
      <inkml:brushProperty name="width" value="0.05" units="cm"/>
      <inkml:brushProperty name="height" value="0.05" units="cm"/>
    </inkml:brush>
  </inkml:definitions>
  <inkml:trace contextRef="#ctx0" brushRef="#br0">6 803 13824 0 0,'0'0'1038'0'0,"-5"-10"-919"0"0,5 10-119 0 0,0-9-133 0 0,0 0-1 0 0,0 0 1 0 0,1 1-1 0 0,0-1 0 0 0,1 0 1 0 0,4-13-1 0 0,-3 12 56 0 0,0 0 0 0 0,1-11 0 0 0,5-18 955 0 0,-5 25-766 0 0,-1 0 0 0 0,2-18 0 0 0,-2 17-98 0 0,6-26 0 0 0,-4 24-13 0 0,-1 4 0 0 0,0 1 0 0 0,6-14 0 0 0,4-7 0 0 0,-12 26 0 0 0,1 0 0 0 0,0 0 0 0 0,0 0 0 0 0,1 0 0 0 0,0 0 0 0 0,6-7 0 0 0,5-5-56 0 0,-9 11 21 0 0,0 0 0 0 0,1 0 0 0 0,0 0 0 0 0,0 1 0 0 0,0 0 0 0 0,1 1 0 0 0,15-10 0 0 0,8-1 11 0 0,-1-2 0 0 0,30-24 0 0 0,-22 16-8 0 0,80-43 0 0 0,-33 32 32 0 0,-68 31 57 0 0,0 0 1 0 0,31-7 0 0 0,-45 13-38 0 0,73-16 219 0 0,-66 15-240 0 0,0 0 1 0 0,0 1 0 0 0,13 0 0 0 0,9-2 11 0 0,32-3 268 0 0,1 3 0 0 0,108 8 1 0 0,-83 5-280 0 0,18 2 53 0 0,143-8-355 0 0,-157-5 175 0 0,-62 2 355 0 0,0 2 0 0 0,51 10 1 0 0,-74-11-192 0 0,-1 0 0 0 0,1 1 0 0 0,-1 0 0 0 0,1 0 1 0 0,-1 1-1 0 0,0 0 0 0 0,0 0 0 0 0,0 1 0 0 0,-1 0 0 0 0,1 0 0 0 0,-1 1 0 0 0,-1 0 1 0 0,1 0-1 0 0,-1 1 0 0 0,0 0 0 0 0,0 0 0 0 0,-1 0 0 0 0,0 1 0 0 0,8 15 0 0 0,9 22 62 0 0,-15-34-69 0 0,-1 1 0 0 0,6 16-1 0 0,-9-21-12 0 0,0-1-1 0 0,0 1 1 0 0,4 6-1 0 0,-3-8 7 0 0,-1 0 0 0 0,-1 0 0 0 0,1 1 0 0 0,-1-1-1 0 0,3 9 1 0 0,5 16 234 0 0,-8-24-227 0 0,0 0 1 0 0,0 0-1 0 0,0 1 0 0 0,0-1 0 0 0,-1 0 0 0 0,1 10 0 0 0,-3 1-104 0 0,-1 0-1 0 0,-7 32 1 0 0,5-30 58 0 0,2-11 197 0 0,-1-1-1 0 0,0 1 1 0 0,0-1-1 0 0,-8 11 1 0 0,6-7 78 0 0,-14 17 487 0 0,16-24-741 0 0,0 0 0 0 0,0 0 0 0 0,-1-1 0 0 0,1 1 0 0 0,-1-1 0 0 0,0 1 0 0 0,0-1 0 0 0,0 0 0 0 0,0-1 0 0 0,-9 5 0 0 0,11-6 53 0 0,-10 6 93 0 0,0-1-1 0 0,-1 0 1 0 0,0-1-1 0 0,-18 5 1 0 0,-12 1 60 0 0,-20 3-5 0 0,-12-3-97 0 0,-124 3-1 0 0,163-14-109 0 0,-92-3 217 0 0,118 2-111 0 0,-1-1 1 0 0,-11-4-1 0 0,14 4-140 0 0,0 0-1 0 0,0 0 1 0 0,-1 1-1 0 0,-8-1 1 0 0,-19-2-351 0 0,28 3 274 0 0,-11-6-16 0 0,-8-1-3493 0 0</inkml:trace>
</inkml:ink>
</file>

<file path=ppt/ink/ink6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3:53.292"/>
    </inkml:context>
    <inkml:brush xml:id="br0">
      <inkml:brushProperty name="width" value="0.05" units="cm"/>
      <inkml:brushProperty name="height" value="0.05" units="cm"/>
    </inkml:brush>
  </inkml:definitions>
  <inkml:trace contextRef="#ctx0" brushRef="#br0">14273 0 10224 0 0,'0'0'2138'0'0,"8"1"-2348"0"0,0 2 383 0 0,0 1 0 0 0,0 0 1 0 0,-1 0-1 0 0,1 1 0 0 0,11 10 1 0 0,1 0-93 0 0,-14-11-9 0 0,-1 0-1 0 0,1 1 1 0 0,5 6 0 0 0,-4-4 15 0 0,0 1 0 0 0,0 0 1 0 0,-1 1-1 0 0,0 0 0 0 0,8 17 1 0 0,3 6-482 0 0,-5-10 129 0 0,-7-14 260 0 0,-1-1 1 0 0,1-1-1 0 0,0 1 0 0 0,0-1 1 0 0,10 10-1 0 0,-8-9 130 0 0,-1 0 0 0 0,1 0 0 0 0,8 15 0 0 0,4 17 225 0 0,-2 0-1 0 0,23 78 1 0 0,-35-102-291 0 0,38 141 648 0 0,-37-135-578 0 0,-1 1 0 0 0,-1 0 1 0 0,0 1-1 0 0,-2-1 0 0 0,0 27 0 0 0,0-17 100 0 0,-1-24-160 0 0,0 0 0 0 0,-1 0 0 0 0,0 11-1 0 0,-5 15 464 0 0,-16 62 0 0 0,-14 34-869 0 0,31-114 496 0 0,-2-1-1 0 0,1 1 0 0 0,-2-1 1 0 0,0-1-1 0 0,-16 25 1 0 0,-1-5-134 0 0,3 0 0 0 0,-19 39-1 0 0,-12 21-24 0 0,-60 157-797 0 0,86-196 1260 0 0,-34 52-1 0 0,41-75-486 0 0,-1 2 138 0 0,-1-1-1 0 0,-1-1 0 0 0,-28 28 1 0 0,14-18-325 0 0,23-25 204 0 0,-1-1 1 0 0,-1-1-1 0 0,-25 21 0 0 0,-10 1 95 0 0,1 3 0 0 0,-46 47 0 0 0,-37 51 514 0 0,108-116-402 0 0,0-1 0 0 0,-36 23 1 0 0,-58 29 356 0 0,62-44-131 0 0,-87 32 0 0 0,34-17-326 0 0,0 2-22 0 0,5 1 133 0 0,-48 25 876 0 0,67-35-1409 0 0,58-27 195 0 0,1 1 0 0 0,-38 22-1 0 0,-190 103 367 0 0,240-130-219 0 0,-26 12 291 0 0,-57 15-1 0 0,19-16-406 0 0,14-2-53 0 0,-65 20-32 0 0,50-13 167 0 0,-3 2 159 0 0,55-18-41 0 0,0 2 1 0 0,-37 16 0 0 0,42-14-77 0 0,0-1 1 0 0,-28 7-1 0 0,-26 13-28 0 0,20-15 43 0 0,-28 9 218 0 0,28-7-170 0 0,35-11-72 0 0,-21 9-1 0 0,-128 48-474 0 0,117-40 456 0 0,-27 9 0 0 0,60-24 22 0 0,-1 1 0 0 0,2 1-1 0 0,-20 11 1 0 0,27-14 37 0 0,0-1 0 0 0,0 0 0 0 0,0-1-1 0 0,-1-1 1 0 0,-18 4 0 0 0,12-3 0 0 0,-24 8 0 0 0,-94 34-219 0 0,22-12-222 0 0,99-30 431 0 0,-25 4 0 0 0,3-1 341 0 0,-169 28-70 0 0,166-27-340 0 0,0 1 0 0 0,-71 28-1 0 0,83-27 18 0 0,9-3 3 0 0,-20 6 0 0 0,10-5 0 0 0,21-5 5 0 0,-1-1 0 0 0,-18 3 0 0 0,-46 8 423 0 0,-2 2-407 0 0,-42 0-87 0 0,76-8 52 0 0,-25 5 4 0 0,52-9-28 0 0,0 0 1 0 0,-28 11 0 0 0,12-4 31 0 0,11-3-3 0 0,12-4 126 0 0,0-1 1 0 0,0 1 0 0 0,1-1-1 0 0,-2-1 1 0 0,-11 1-1 0 0,15-1-119 0 0,0-1-1 0 0,0 1 0 0 0,0 0 0 0 0,0 0 1 0 0,0 1-1 0 0,-6 2 0 0 0,5-1-124 0 0,0-1 0 0 0,0 0 0 0 0,-11 1-1 0 0,-2 1 141 0 0,0 0-1 0 0,0 1 1 0 0,-22 9-1 0 0,20-6 9 0 0,0-1 0 0 0,-24 4-1 0 0,6-4-20 0 0,20-3 0 0 0,-1 0 0 0 0,-34 1 0 0 0,43-5 0 0 0,-1 1 0 0 0,0 1 0 0 0,-13 4 0 0 0,-23 3 0 0 0,29-7 140 0 0,0 2 0 0 0,-22 7 0 0 0,-18 4 136 0 0,3-6-362 0 0,-5 3-275 0 0,41-9 357 0 0,-25 7-1 0 0,-23 3 5 0 0,-52 5-8 0 0,42-7 103 0 0,57-9 3 0 0,17-2-75 0 0,0 0 0 0 0,0 1-1 0 0,1-1 1 0 0,-1 1 0 0 0,0 0-1 0 0,0 0 1 0 0,1 0 0 0 0,-1 0 0 0 0,1 0-1 0 0,-6 3 1 0 0,-11 9-10 0 0,-26 10 1 0 0,36-19-15 0 0,0 0 0 0 0,0 0 0 0 0,0-2 0 0 0,0 1 0 0 0,-16 1 0 0 0,-18 2 1 0 0,28-3 0 0 0,-32 1 0 0 0,-146 1-456 0 0,167-4 456 0 0,-21-1 0 0 0,35 0 43 0 0,0 0 0 0 0,0 1 0 0 0,-18 3 0 0 0,7-1 212 0 0,15-2-118 0 0,-12 2-44 0 0,0-2 0 0 0,0 0 0 0 0,-31-2 0 0 0,-18-1-93 0 0,50 3 0 0 0,-1-2 0 0 0,-23-3 0 0 0,-117-10 0 0 0,111 11 0 0 0,11-1 0 0 0,26 2 0 0 0,0 1 0 0 0,-22 0 0 0 0,-66 7 0 0 0,68-6 0 0 0,0-1 0 0 0,-52-8 0 0 0,69 5 0 0 0,2 0 0 0 0,-26-11 0 0 0,-13-4 0 0 0,-15 3 185 0 0,-93-10-1 0 0,-1 1 470 0 0,117 18-640 0 0,-57-2 1 0 0,41 5-19 0 0,-58-5 4 0 0,-12 1-225 0 0,84 6 165 0 0,37 2 59 0 0,-297-21 239 0 0,294 20-236 0 0,-64-5 50 0 0,55 5-47 0 0,-25-4 1 0 0,25 2-6 0 0,-24-1-1 0 0,-218 0 1 0 0,68-4 0 0 0,168 5 0 0 0,20 2 0 0 0,-1 1 0 0 0,-15 0 0 0 0,-150 4 0 0 0,115-4 0 0 0,24-3 108 0 0,-1 0 0 0 0,1-3 0 0 0,-61-17 0 0 0,50 12 341 0 0,-107-15 340 0 0,120 22-819 0 0,-315-31 30 0 0,319 32-1 0 0,-43-11-1 0 0,22 3 58 0 0,-17-2 19 0 0,1 5-75 0 0,-57-4 0 0 0,-10 12 0 0 0,80 2 0 0 0,38 0 0 0 0,0-1 0 0 0,0 0 0 0 0,0-2 0 0 0,0 0 0 0 0,0 0 0 0 0,-26-7 0 0 0,30 6-6 0 0,-1 0 0 0 0,1 0 1 0 0,0 1-1 0 0,-1 1 0 0 0,-22 1 0 0 0,3 0-12 0 0,-8-1 7 0 0,-88 0 11 0 0,108 0 0 0 0,-9 0 0 0 0,-38 4 0 0 0,0 1 0 0 0,52-4 0 0 0,0 0 0 0 0,-21-1 0 0 0,9-1 0 0 0,-70-9 0 0 0,-17 3 32 0 0,-5-2 0 0 0,90 9-34 0 0,-179 8-60 0 0,181-7 62 0 0,-32-1 0 0 0,18-1 0 0 0,-60-3 0 0 0,36 3 0 0 0,12 2 0 0 0,37-1 0 0 0,0 1 0 0 0,-24 2 0 0 0,-57 8-42 0 0,32-5 20 0 0,-25 7 22 0 0,23-5 0 0 0,42-6 0 0 0,-9 1 0 0 0,19-1 0 0 0,0 0 0 0 0,-14 0 0 0 0,-11 1 0 0 0,25-1-5 0 0,3-1-7 0 0,1 0 0 0 0,0 1 1 0 0,-1 0-1 0 0,-12 5 0 0 0,21-6 12 0 0,1 0 0 0 0,-1 0 0 0 0,0 0 0 0 0,0-1 0 0 0,1 1 0 0 0,-1-1 0 0 0,0 1 0 0 0,0-1 0 0 0,0 0 0 0 0,0 0 0 0 0,0 0 0 0 0,0 0 0 0 0,-2 0 0 0 0,-5 0 0 0 0,-4 3 0 0 0,-9 1 0 0 0,14-3 0 0 0,5 0 0 0 0,0 0 0 0 0,1 0 0 0 0,-1-1 0 0 0,0 1 0 0 0,0-1 0 0 0,1 0 0 0 0,-1 0 0 0 0,0 0 0 0 0,-2 0 0 0 0,-142 7 0 0 0,83-2 53 0 0,43-4-41 0 0,18-1-12 0 0,-1 0 0 0 0,0 1 0 0 0,0-1-1 0 0,-7 3 1 0 0,2-1-8 0 0,0 0 0 0 0,1 0 0 0 0,-1-1 1 0 0,-11 0-1 0 0,-20 3-17 0 0,13-4 25 0 0,22 3 11 0 0,4-2-7 0 0,0-1-1 0 0,-1 0 1 0 0,1 1 0 0 0,0-1 0 0 0,0 0 0 0 0,0 0 0 0 0,0 0 0 0 0,-1 0-1 0 0,1 0 1 0 0,0 0 0 0 0,0 0 0 0 0,-1-1 0 0 0,-2 1-1 0 0,-25 0-3 0 0,20 0-11 0 0,-1 0-31 0 0,1 0 31 0 0,3 0-38 0 0,0 0-1 0 0,0 1 1 0 0,-12 2 0 0 0,16-2-7 0 0,-2-2-60 0 0,-11 4-87 0 0,12-3 152 0 0,1 1-183 0 0</inkml:trace>
</inkml:ink>
</file>

<file path=ppt/ink/ink6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3:54.355"/>
    </inkml:context>
    <inkml:brush xml:id="br0">
      <inkml:brushProperty name="width" value="0.05" units="cm"/>
      <inkml:brushProperty name="height" value="0.05" units="cm"/>
    </inkml:brush>
  </inkml:definitions>
  <inkml:trace contextRef="#ctx0" brushRef="#br0">600 0 11952 0 0,'0'0'1193'0'0,"-1"2"-1093"0"0,0-1-73 0 0,1 1 1 0 0,-1 0 0 0 0,0-1-1 0 0,0 1 1 0 0,0-1-1 0 0,0 0 1 0 0,0 1-1 0 0,0-1 1 0 0,0 0-1 0 0,-3 3 1 0 0,0 0 193 0 0,1 0-29 0 0,-1-1 0 0 0,1 0 0 0 0,0 0 0 0 0,-1 0 0 0 0,-6 4 1 0 0,-2 2 166 0 0,3-3 195 0 0,0 1-1 0 0,-1-2 1 0 0,1 1 0 0 0,-1-1-1 0 0,0 0 1 0 0,-1-1 0 0 0,1-1-1 0 0,-1 1 1 0 0,-13 1 0 0 0,5 0-200 0 0,-29 12 1 0 0,42-14-355 0 0,0-1 0 0 0,0 0 0 0 0,-13 2 0 0 0,-1 1 0 0 0,16-1 0 0 0,0-1 0 0 0,-1-1 0 0 0,-19 6 0 0 0,15-6 0 0 0,-26 9 0 0 0,-12 6-4 0 0,5-1-30 0 0,-51 25 0 0 0,77-29 34 0 0,7-7 0 0 0,-7 3-16 0 0,15-7-65 0 0,5 7-702 0 0,-4-7 771 0 0,0 0 0 0 0,0 0 0 0 0,0 0-1 0 0,1 0 1 0 0,-1 0 0 0 0,0 0 0 0 0,1 0-1 0 0,-1 0 1 0 0,1 0 0 0 0,-1 0 0 0 0,1 0-1 0 0,-1-1 1 0 0,1 1 0 0 0,0 0 0 0 0,-1 0-1 0 0,1 0 1 0 0,0-1 0 0 0,0 1 0 0 0,0-1-1 0 0,0 1 1 0 0,-1 0 0 0 0,1-1 0 0 0,0 1-1 0 0,0-1 1 0 0,0 0 0 0 0,0 1-1 0 0,0-1 1 0 0,1 0 0 0 0,6 4 9 0 0,0-1 1 0 0,0 1-1 0 0,-1 0 1 0 0,8 5-1 0 0,-10-6 0 0 0,0-1-1 0 0,0 0 0 0 0,0 0 1 0 0,0 0-1 0 0,0 0 1 0 0,0-1-1 0 0,8 1 0 0 0,15 5 119 0 0,28 17-115 0 0,-46-18-45 0 0,-9-5 44 0 0,1 0 0 0 0,-1 0 0 0 0,0-1 0 0 0,0 1 1 0 0,0 0-1 0 0,1-1 0 0 0,-1 1 0 0 0,0-1 0 0 0,3 1 0 0 0,38 15 65 0 0,-30-13-80 0 0,0 1 0 0 0,0 0 0 0 0,22 10 0 0 0,-26-10 16 0 0,0 0 0 0 0,0-1 0 0 0,1 0 0 0 0,10 2 0 0 0,-10-3 0 0 0,0 1 0 0 0,-1 0 0 0 0,14 5 0 0 0,-18-6 1 0 0,1 0-1 0 0,-1 0 0 0 0,1-1 0 0 0,0 0 1 0 0,4 1-1 0 0,-4-1-3 0 0,0 0 0 0 0,0 0 0 0 0,0 0 0 0 0,-1 1 0 0 0,7 3 0 0 0,-7-3-27 0 0,1 0 0 0 0,-1-1 0 0 0,1 1 0 0 0,0-1 0 0 0,0 0-1 0 0,6 1 1 0 0,0 0 33 0 0,-3 1-3 0 0,-6-2 0 0 0,0 1 0 0 0,0-1 0 0 0,1 0 0 0 0,-1-1 0 0 0,0 1 0 0 0,1 0 0 0 0,3 0 0 0 0,21 4 150 0 0,-26-4 300 0 0,7 1-194 0 0</inkml:trace>
</inkml:ink>
</file>

<file path=ppt/ink/ink6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4:31.501"/>
    </inkml:context>
    <inkml:brush xml:id="br0">
      <inkml:brushProperty name="width" value="0.05" units="cm"/>
      <inkml:brushProperty name="height" value="0.05" units="cm"/>
    </inkml:brush>
  </inkml:definitions>
  <inkml:trace contextRef="#ctx0" brushRef="#br0">0 152 14800 0 0,'0'0'1596'0'0,"6"6"-2230"0"0,-4-6 608 0 0,-1 1-1 0 0,0-1 1 0 0,0 0-1 0 0,0 1 1 0 0,0-1 0 0 0,1 0-1 0 0,-1 1 1 0 0,0-1-1 0 0,0 0 1 0 0,1 0-1 0 0,-1 0 1 0 0,0 0 0 0 0,0-1-1 0 0,1 1 1 0 0,-1 0-1 0 0,0 0 1 0 0,0-1-1 0 0,0 1 1 0 0,0-1 0 0 0,1 1-1 0 0,-1-1 1 0 0,1 0-1 0 0,27-6 631 0 0,-28 7-589 0 0,-1 0-1 0 0,0 0 1 0 0,0 0-1 0 0,0 0 1 0 0,1 0-1 0 0,-1 0 1 0 0,0 0-1 0 0,0 0 0 0 0,0 0 1 0 0,1 0-1 0 0,-1 0 1 0 0,0 0-1 0 0,0 0 1 0 0,0 0-1 0 0,0-1 1 0 0,1 1-1 0 0,-1 0 1 0 0,0 0-1 0 0,0 0 1 0 0,0 0-1 0 0,0 0 1 0 0,0-1-1 0 0,1 1 1 0 0,-1 0-1 0 0,0 0 1 0 0,0 0-1 0 0,0 0 1 0 0,0-1-1 0 0,0 1 0 0 0,0 0 1 0 0,0 0-1 0 0,0 0 1 0 0,0-1-1 0 0,0 1 1 0 0,0 0-1 0 0,0 0 1 0 0,0 0-1 0 0,0-1 1 0 0,0 1 1 0 0,0 0-1 0 0,0-1 1 0 0,0 1 0 0 0,0 0 0 0 0,0 0 0 0 0,0 0 0 0 0,0-1 0 0 0,0 1 0 0 0,0 0-1 0 0,0 0 1 0 0,1 0 0 0 0,-1 0 0 0 0,0-1 0 0 0,0 1 0 0 0,0 0 0 0 0,0 0 0 0 0,0 0-1 0 0,0 0 1 0 0,0-1 0 0 0,1 1 0 0 0,-1 0 0 0 0,0 0 0 0 0,0 0 0 0 0,0 0-1 0 0,0 0 1 0 0,0-1 0 0 0,1 1 0 0 0,-1 0 0 0 0,0 0 0 0 0,0 0 0 0 0,0 0 0 0 0,1 0-1 0 0,-1 0 1 0 0,0 0 0 0 0,54-24 833 0 0,-24 14-1435 0 0,-11 4 1015 0 0,23-11 0 0 0,-32 13-433 0 0,1 0 0 0 0,-1 1-1 0 0,21-3 1 0 0,-2 0-235 0 0,-9 3 206 0 0,-1 1 0 0 0,21 0 0 0 0,17-2 36 0 0,38 0 151 0 0,54-6 36 0 0,-5 1-190 0 0,-84 3 0 0 0,234-7-408 0 0,-277 13 434 0 0,-7 0 10 0 0,1 0 0 0 0,0 0 0 0 0,20-4 0 0 0,-27 3-49 0 0,1 1 1 0 0,-1-1-1 0 0,0 1 1 0 0,1 0-1 0 0,-1 1 1 0 0,0-1-1 0 0,6 2 1 0 0,15 1 14 0 0,44-8 140 0 0,-61 5-154 0 0,0 1 1 0 0,0 0 0 0 0,1 1-1 0 0,-1-1 1 0 0,13 6 0 0 0,-15-5-60 0 0,4-3 1124 0 0</inkml:trace>
</inkml:ink>
</file>

<file path=ppt/ink/ink6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4:35.659"/>
    </inkml:context>
    <inkml:brush xml:id="br0">
      <inkml:brushProperty name="width" value="0.05" units="cm"/>
      <inkml:brushProperty name="height" value="0.05" units="cm"/>
    </inkml:brush>
  </inkml:definitions>
  <inkml:trace contextRef="#ctx0" brushRef="#br0">1 0 14512 0 0,'0'0'1641'0'0,"5"5"-1832"0"0,0-3 131 0 0,-1 1-1 0 0,0-2 0 0 0,1 1 1 0 0,-1 0-1 0 0,1-1 0 0 0,-1 0 1 0 0,1 0-1 0 0,7 0 0 0 0,17 5 83 0 0,-4-1 468 0 0,-22-5-492 0 0,-1 1 0 0 0,1 0 0 0 0,-1-1 1 0 0,1 0-1 0 0,-1 1 0 0 0,1-1 1 0 0,-1 0-1 0 0,1-1 0 0 0,4 0 1 0 0,2 1-62 0 0,19-2 45 0 0,-19 1 19 0 0,-1 1-1 0 0,1 0 0 0 0,-1 0 0 0 0,10 2 1 0 0,-9-1 23 0 0,1 0 1 0 0,15-1 0 0 0,-16-1-24 0 0,-1 1 1 0 0,1 1-1 0 0,17 2 1 0 0,-7 1-2 0 0,22 1 0 0 0,16 2 0 0 0,-2 3 0 0 0,-27-5 0 0 0,50 14 0 0 0,-58-14 0 0 0,0 0 0 0 0,38 3 0 0 0,-26-4 0 0 0,101 9-152 0 0,-52-6 16 0 0,-10-3 412 0 0,109-7 0 0 0,-144 3-276 0 0,0 2 0 0 0,0 1 0 0 0,42 9 0 0 0,-9-1 0 0 0,-19-1-1 0 0,-29-5 6 0 0,20 2 1 0 0,1-3 59 0 0,-19-1-6 0 0,-1 0 0 0 0,1-2 0 0 0,-1-1 0 0 0,1 0 0 0 0,41-7 0 0 0,-40 3-18 0 0,-1 2 0 0 0,1 1 0 0 0,0 1 0 0 0,41 5 0 0 0,-32-3-12 0 0,56 6-29 0 0,-66-7 0 0 0,34 6 0 0 0,-18-2 0 0 0,18 5 0 0 0,-43-6 0 0 0,0-2 0 0 0,0 1 0 0 0,0-2 0 0 0,0 0 0 0 0,21-1 0 0 0,45-3 0 0 0,-20 2 0 0 0,67-3 0 0 0,-47 5 0 0 0,-22 2 0 0 0,52 4 0 0 0,-65-2 11 0 0,-19-4 27 0 0,37-4 0 0 0,-4 1 3 0 0,133-6-41 0 0,41 11 0 0 0,-93-8 162 0 0,-76 1-20 0 0,66-8 38 0 0,36 0-74 0 0,19 22 57 0 0,-110-4-108 0 0,-57-5-29 0 0,30-4 0 0 0,-14 1-14 0 0,84-6 196 0 0,240 0-16 0 0,-314 6 11 0 0,-1-1-1 0 0,60-14 0 0 0,99-7 271 0 0,-70 11-249 0 0,-40 7-53 0 0,-61 5-99 0 0,55-8 0 0 0,-31 0 0 0 0,33-8-15 0 0,-45 7 36 0 0,87-8 0 0 0,-50 9 8 0 0,-39 2-50 0 0,-18 3 74 0 0,45-2 0 0 0,-47 5 115 0 0,25-5 0 0 0,-26 3-41 0 0,26 0 0 0 0,-18 2-410 0 0,-18 0 206 0 0,0 1 0 0 0,17 1 0 0 0,2 3 492 0 0,28 5-162 0 0,-34-8 2514 0 0,-24 1-3071 0 0,-2 8-7 0 0</inkml:trace>
</inkml:ink>
</file>

<file path=ppt/ink/ink6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5:01.373"/>
    </inkml:context>
    <inkml:brush xml:id="br0">
      <inkml:brushProperty name="width" value="0.05" units="cm"/>
      <inkml:brushProperty name="height" value="0.05" units="cm"/>
    </inkml:brush>
  </inkml:definitions>
  <inkml:trace contextRef="#ctx0" brushRef="#br0">0 52 10624 0 0,'0'0'1065'0'0,"15"-5"-1148"0"0,126-3-851 0 0,-80-4 961 0 0,-43 7 345 0 0,0 1 1 0 0,23-1 0 0 0,28 0 368 0 0,55-2 589 0 0,6 13-1153 0 0,4 1 6 0 0,-91-8-138 0 0,-5 0 132 0 0,64 7 1 0 0,-54-1 13 0 0,-29-3-92 0 0,27 4 0 0 0,8 2-84 0 0,-39-7-33 0 0,-1 1 1 0 0,0 1-1 0 0,14 4 0 0 0,-19-5 14 0 0,1 0 0 0 0,0 0 0 0 0,16 0 0 0 0,8 2 7 0 0,13-1 41 0 0,-8-2-8 0 0,-17 1-91 0 0,28-1 0 0 0,10 0 277 0 0,42 3 522 0 0,12 1-744 0 0,-50-2 0 0 0,14 2 0 0 0,-53-3-2 0 0,0-1 1 0 0,27-2 0 0 0,-7 0 111 0 0,-4 0 59 0 0,-6 1 73 0 0,44 4 0 0 0,-43-3-160 0 0,-3-2-84 0 0,121 1 621 0 0,-153 0-483 0 0,5 0 315 0 0,5 0 1539 0 0,-10 0-1908 0 0,2 0-94 0 0,-2 0-98 0 0</inkml:trace>
</inkml:ink>
</file>

<file path=ppt/ink/ink6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4:43.979"/>
    </inkml:context>
    <inkml:brush xml:id="br0">
      <inkml:brushProperty name="width" value="0.05" units="cm"/>
      <inkml:brushProperty name="height" value="0.05" units="cm"/>
    </inkml:brush>
  </inkml:definitions>
  <inkml:trace contextRef="#ctx0" brushRef="#br0">430 1239 14368 0 0,'0'0'1442'0'0,"-3"0"-1284"0"0,-19-4 545 0 0,-15-5 321 0 0,16 5-586 0 0,20 4-423 0 0,1 0 1 0 0,-1 0-1 0 0,1-1 1 0 0,-1 1-1 0 0,1 0 1 0 0,0 0-1 0 0,-1 0 1 0 0,1 0-1 0 0,-1-1 1 0 0,1 1-1 0 0,-1 0 1 0 0,1 0 0 0 0,-1-1-1 0 0,1 1 1 0 0,0 0-1 0 0,-1-1 1 0 0,1 1-1 0 0,-4-3 44 0 0,-5 0 75 0 0,0 0 0 0 0,0-1 0 0 0,0 0 0 0 0,1 0 0 0 0,0-1 0 0 0,-1 0 0 0 0,2-1 0 0 0,-1 1 0 0 0,1-1 0 0 0,-9-9 0 0 0,5 3-29 0 0,6 5-65 0 0,0 1 1 0 0,-1 0 0 0 0,0 1-1 0 0,-13-10 1 0 0,6 8-29 0 0,1-1 1 0 0,0-1 0 0 0,0 0-1 0 0,1 0 1 0 0,0-1 0 0 0,0 0-1 0 0,1-1 1 0 0,1-1 0 0 0,0 1-1 0 0,0-1 1 0 0,-13-26 0 0 0,-8-34-334 0 0,27 62 311 0 0,0 0 0 0 0,1 0 0 0 0,0 0 0 0 0,1 0-1 0 0,-1-15 1 0 0,3 0-200 0 0,6-36 1 0 0,0 3-120 0 0,16-72 109 0 0,-12 81 208 0 0,-6 21-30 0 0,11-43 25 0 0,-13 62 8 0 0,0 1 0 0 0,1-1 1 0 0,0 1-1 0 0,0 0 1 0 0,0 1-1 0 0,7-9 0 0 0,-1 1 3 0 0,0 0-1 0 0,-1-1 1 0 0,7-19-1 0 0,-8 17 73 0 0,1 1 0 0 0,15-23 0 0 0,-5 11 89 0 0,-11 17-24 0 0,18-23-1 0 0,-16 23-83 0 0,1 1-1 0 0,0 0 0 0 0,24-16 0 0 0,-29 22-11 0 0,1 2-1 0 0,-1-1 0 0 0,1 1 1 0 0,0 0-1 0 0,1 0 0 0 0,-1 1 0 0 0,0 0 1 0 0,1 0-1 0 0,13-1 0 0 0,11 3-159 0 0,0 1-1 0 0,0 1 1 0 0,61 14-1 0 0,-38-7 98 0 0,-19-3 1 0 0,21 2-22 0 0,82 24-1 0 0,-2 17-69 0 0,-114-40 88 0 0,-2 1 0 0 0,0 1 0 0 0,0 2 0 0 0,20 14 0 0 0,-33-19 17 0 0,0-1 0 0 0,-1 1 1 0 0,10 14-1 0 0,-4-5 15 0 0,-7-10-1 0 0,-1 1 0 0 0,0-1 0 0 0,-1 1 0 0 0,0 0 0 0 0,6 17 0 0 0,-1-2 0 0 0,-1-1 5 0 0,-2 1 0 0 0,0 0-1 0 0,-1 1 1 0 0,-2-1-1 0 0,2 33 1 0 0,-1-10 90 0 0,-2-19-57 0 0,-2 0 0 0 0,0 0 0 0 0,-2 1 0 0 0,-7 38-1 0 0,3-20-37 0 0,4-29 0 0 0,0 0 0 0 0,-7 22 0 0 0,-110 313 732 0 0,68-240-525 0 0,43-97-117 0 0,0 0 0 0 0,-2-1 0 0 0,1-1 0 0 0,-19 20 1 0 0,-52 42 855 0 0,74-70-822 0 0,-1 0-1 0 0,0 0 1 0 0,0-1-1 0 0,0 0 1 0 0,-1-1-1 0 0,1 1 1 0 0,-16 3-1 0 0,0-1 346 0 0,-33 3 0 0 0,6-2 60 0 0,41-5-445 0 0,-1-2-1 0 0,0 1 1 0 0,0-1 0 0 0,0 0-1 0 0,1-1 1 0 0,-1 0 0 0 0,0-1-1 0 0,1 0 1 0 0,-1 0 0 0 0,1-1-1 0 0,0 0 1 0 0,-13-7 0 0 0,-3-3 148 0 0,1-1 0 0 0,0-1 1 0 0,-21-19-1 0 0,-32-35-332 0 0,30 25-1 0 0,23 20-205 0 0,18 17-41 0 0,-1 0-1 0 0,0 0 1 0 0,-10-6 0 0 0,15 11 105 0 0,-1 0 0 0 0,1-1 0 0 0,0 1 0 0 0,-1 0 0 0 0,1-1 0 0 0,0 1-1 0 0,1-1 1 0 0,-1 1 0 0 0,0-1 0 0 0,0-3 0 0 0,-12-30-2307 0 0,8 18 1817 0 0,-12-21-1187 0 0</inkml:trace>
</inkml:ink>
</file>

<file path=ppt/ink/ink6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4:45.183"/>
    </inkml:context>
    <inkml:brush xml:id="br0">
      <inkml:brushProperty name="width" value="0.05" units="cm"/>
      <inkml:brushProperty name="height" value="0.05" units="cm"/>
    </inkml:brush>
  </inkml:definitions>
  <inkml:trace contextRef="#ctx0" brushRef="#br0">387 1433 14368 0 0,'0'0'1097'0'0,"-2"1"-752"0"0,-10 3-225 0 0,0 0-36 0 0,10-4 13 0 0,-1 1 0 0 0,1-1 0 0 0,-1 0 0 0 0,1 0 0 0 0,-1 0 0 0 0,1 0-1 0 0,-1 0 1 0 0,1 0 0 0 0,-1-1 0 0 0,1 1 0 0 0,-1-1 0 0 0,1 1 0 0 0,0-1 0 0 0,-1 0 0 0 0,1 0 0 0 0,0 0 0 0 0,0-1-1 0 0,0 1 1 0 0,0 0 0 0 0,0-1 0 0 0,0 0 0 0 0,0 1 0 0 0,0-1 0 0 0,0 0 0 0 0,1 0 0 0 0,-1 0 0 0 0,-1-2-1 0 0,-4-8-143 0 0,0-1 0 0 0,0 1 0 0 0,1-1 0 0 0,-4-15 1 0 0,-1 1-16 0 0,-2-4-21 0 0,-5-11-57 0 0,-22-78 1 0 0,26 56-229 0 0,-13-47 444 0 0,20 92 13 0 0,-1 1 0 0 0,0-1 0 0 0,-1 1-1 0 0,-14-20 1 0 0,12 20-82 0 0,0-1-1 0 0,2 0 1 0 0,-10-23-1 0 0,11 16 5 0 0,1 0 0 0 0,2-1-1 0 0,0 1 1 0 0,1-1 0 0 0,1-34-1 0 0,3 52-10 0 0,0 0 0 0 0,0-1 0 0 0,1 1 0 0 0,1 0 0 0 0,-1 0 0 0 0,1 0 0 0 0,1 0 0 0 0,0 0 0 0 0,0 0 0 0 0,1 0 0 0 0,0 1 0 0 0,9-15 0 0 0,10-7 14 0 0,-1 0 91 0 0,48-52 0 0 0,-36 48-105 0 0,2 2 0 0 0,2 2 0 0 0,0 1 0 0 0,58-32 0 0 0,-72 48-8 0 0,2 2-1 0 0,-1 0 1 0 0,1 2-1 0 0,1 0 1 0 0,0 2-1 0 0,29-4 0 0 0,-27 7 8 0 0,0 1 0 0 0,1 1-1 0 0,-1 1 1 0 0,0 2 0 0 0,1 1-1 0 0,-1 1 1 0 0,0 1 0 0 0,29 9-1 0 0,143 56 2 0 0,-94-29 0 0 0,-65-25 0 0 0,0 1 0 0 0,-1 3 0 0 0,-1 1 0 0 0,-1 2 0 0 0,64 48 0 0 0,-84-54 0 0 0,-1 1 0 0 0,0 1-1 0 0,16 23 1 0 0,43 68 220 0 0,-9 15 76 0 0,-58-102-330 0 0,-1 1-1 0 0,-1 0 1 0 0,-1 0 0 0 0,-1 0-1 0 0,-1 1 1 0 0,-1 0-1 0 0,-1 0 1 0 0,0 26 0 0 0,-4-1 96 0 0,-2 0 0 0 0,-17 95 0 0 0,14-119-10 0 0,-1-1 0 0 0,0 0 0 0 0,-2 0-1 0 0,-23 45 1 0 0,22-52 78 0 0,-1 0 0 0 0,0 0 0 0 0,-1-1 0 0 0,-1 0 0 0 0,-1-1-1 0 0,-26 23 1 0 0,20-21 159 0 0,-1-1-1 0 0,-1-1 0 0 0,-33 17 1 0 0,6-8 427 0 0,-65 20 1 0 0,85-35-426 0 0,-8 3 348 0 0,-49 9 0 0 0,64-17-465 0 0,-12 2 197 0 0,-44 2 0 0 0,41-6-222 0 0,19 0-100 0 0,0-1 0 0 0,0-1-1 0 0,-21-3 1 0 0,-149-36-99 0 0,166 32-149 0 0,0-1-1 0 0,1-1 1 0 0,0-1 0 0 0,1-1 0 0 0,0 0 0 0 0,-25-20 0 0 0,22 12-681 0 0,2 0-1 0 0,-34-40 1 0 0,26 21-512 0 0,5-7-43 0 0</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49.155"/>
    </inkml:context>
    <inkml:brush xml:id="br0">
      <inkml:brushProperty name="width" value="0.05" units="cm"/>
      <inkml:brushProperty name="height" value="0.05" units="cm"/>
      <inkml:brushProperty name="color" value="#E71224"/>
    </inkml:brush>
  </inkml:definitions>
  <inkml:trace contextRef="#ctx0" brushRef="#br0">449 1 12464 0 0,'0'0'1249'0'0,"-2"1"-1142"0"0,-3 4-112 0 0,1 0 0 0 0,0 0 1 0 0,1 1-1 0 0,-1-1 0 0 0,1 1 1 0 0,0 0-1 0 0,-3 7 0 0 0,-13 48-440 0 0,14-42 241 0 0,-11 27 1 0 0,-63 155 161 0 0,12 1 38 0 0,-34 113 24 0 0,54-177 229 0 0,-4 13-37 0 0,34-93-201 0 0,8-36 518 0 0,5-19 484 0 0,7-15-618 0 0,6-38-314 0 0,-3 13-67 0 0,10-45-19 0 0,-5 23-86 0 0,25-77 1 0 0,-11 62-78 0 0,-16 48 326 0 0,-7 20-60 0 0,-1 0-1 0 0,1 0 1 0 0,6-10-1 0 0,-8 15 285 0 0,7-10 913 0 0,-7 9-1215 0 0,1 0-50 0 0,15-10 583 0 0,-13 10-496 0 0,0 4-53 0 0,1 1-72 0 0,0 0-1 0 0,0 1 0 0 0,0-1 0 0 0,-1 1 0 0 0,1 0 0 0 0,-1 0 0 0 0,0 0 0 0 0,0 0 0 0 0,0 1 0 0 0,0-1 0 0 0,-1 1 0 0 0,0 0 0 0 0,0-1 0 0 0,0 1 0 0 0,-1 0 0 0 0,2 9 0 0 0,13 77-45 0 0,-9-48-243 0 0,12 42 0 0 0,-9-41 191 0 0,7 61-1 0 0,-14-85 104 0 0,6 121 3 0 0,-8-101 0 0 0,0 84-15 0 0,5 58-34 0 0,10 15 49 0 0,-9-146 219 0 0,-3-33 89 0 0,0 32 0 0 0,-4-48-63 0 0,-2-1-191 0 0,-1 0-176 0 0,0 0 1 0 0,0 0-1 0 0,0-1 0 0 0,0 1 1 0 0,0-1-1 0 0,0 0 1 0 0,0 0-1 0 0,0 0 0 0 0,0 0 1 0 0,-1 0-1 0 0,1-1 0 0 0,0 0 1 0 0,0 1-1 0 0,1-1 1 0 0,-1 0-1 0 0,0 0 0 0 0,0-1 1 0 0,-4-2-1 0 0,-9-13-5660 0 0</inkml:trace>
</inkml:ink>
</file>

<file path=ppt/ink/ink6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5:18.102"/>
    </inkml:context>
    <inkml:brush xml:id="br0">
      <inkml:brushProperty name="width" value="0.05" units="cm"/>
      <inkml:brushProperty name="height" value="0.05" units="cm"/>
    </inkml:brush>
  </inkml:definitions>
  <inkml:trace contextRef="#ctx0" brushRef="#br0">16037 1 12528 0 0,'0'0'1249'0'0,"-1"1"-1142"0"0,-7 3-95 0 0,4 2 12 0 0,-3 2 215 0 0,6-7-216 0 0,0 0 0 0 0,0 0 0 0 0,0 0 1 0 0,0 0-1 0 0,0 0 0 0 0,0 1 0 0 0,0-1 0 0 0,0 0 0 0 0,1 1 1 0 0,-1-1-1 0 0,0 1 0 0 0,1-1 0 0 0,-1 1 0 0 0,1 2 0 0 0,-1-2 248 0 0,-17 9 906 0 0,17-10-290 0 0,-21 3 710 0 0,20-4-1005 0 0,-9 5 457 0 0,7-4-1031 0 0,0 0-1 0 0,0 0 0 0 0,0 0 0 0 0,0-1 1 0 0,0 1-1 0 0,-1-1 0 0 0,1 0 1 0 0,0 0-1 0 0,-5-2 0 0 0,-3 2 24 0 0,-9 0-31 0 0,-12 0 5 0 0,14 0 58 0 0,-14 0-19 0 0,14 2 20 0 0,17-2-55 0 0,-1 0 0 0 0,0 0 0 0 0,1 0 0 0 0,-1 1 0 0 0,0-1 0 0 0,1 1 0 0 0,-1-1 0 0 0,1 1-1 0 0,-1 0 1 0 0,-2 1 0 0 0,4-1-4 0 0,0-1 0 0 0,0 0-1 0 0,0 1 1 0 0,0-1 0 0 0,0 0 0 0 0,0 0-1 0 0,0 0 1 0 0,0 0 0 0 0,0 0-1 0 0,0 0 1 0 0,0 0 0 0 0,-1 0-1 0 0,-4 0 67 0 0,-26 2 435 0 0,24-2-370 0 0,-1 1-1 0 0,-14 2 0 0 0,21-2-111 0 0,-1-1-1 0 0,1 0 0 0 0,-1 0 1 0 0,1 0-1 0 0,-1 0 1 0 0,1 0-1 0 0,-1-1 0 0 0,1 1 1 0 0,-3-1-1 0 0,3 0-27 0 0,-1 1-1 0 0,1-1 1 0 0,-1 1-1 0 0,0 0 1 0 0,1-1 0 0 0,-1 1-1 0 0,1 0 1 0 0,-3 1-1 0 0,-9 1 227 0 0,1 0 0 0 0,-1-1 0 0 0,-26-1-1 0 0,-42-9 271 0 0,47 5-645 0 0,29 4 131 0 0,0 0-1 0 0,0 0 1 0 0,-9 2 0 0 0,-15 0 97 0 0,-49 2 121 0 0,-91 16 0 0 0,162-19-213 0 0,-77 5-252 0 0,27-3 135 0 0,29 0 292 0 0,0-2 0 0 0,0-1 0 0 0,-35-5 0 0 0,29 3-56 0 0,0 1-1 0 0,0 1 0 0 0,-39 6 1 0 0,47-4-62 0 0,-60 6 0 0 0,-92 5 44 0 0,-7-6-32 0 0,55-1 4 0 0,0 1 44 0 0,-41 1-6 0 0,65-8-67 0 0,-130 1 418 0 0,80 12-125 0 0,21-2-336 0 0,36-6 1 0 0,-206 16 36 0 0,102 6-281 0 0,26-3 44 0 0,17-3 206 0 0,82-13 184 0 0,-107 25 0 0 0,44-3-465 0 0,-116 21 527 0 0,63-14-123 0 0,174-33-123 0 0,-62 17 0 0 0,-17 3-266 0 0,19-6 76 0 0,-208 46 305 0 0,221-52 122 0 0,-10 10-293 0 0,13-3-218 0 0,43-13 256 0 0,0 1 0 0 0,-32 16 1 0 0,-4 1 210 0 0,-120 30 93 0 0,50-16-286 0 0,-25 5-127 0 0,106-31-74 0 0,-83 13 606 0 0,40-8-279 0 0,38-8-184 0 0,-25 6 61 0 0,-111 32 217 0 0,97-21-238 0 0,8-5-215 0 0,-14 4 298 0 0,-133 21-55 0 0,59 0-540 0 0,130-34 462 0 0,-37 18 276 0 0,5-1-2 0 0,-65 23-206 0 0,99-39 51 0 0,-17 6 90 0 0,38-15-113 0 0,1 1 0 0 0,0 1-1 0 0,0 0 1 0 0,-30 16 0 0 0,6 6-42 0 0,-1-3-1 0 0,-65 30 1 0 0,16-16-84 0 0,30-14-42 0 0,39-15 139 0 0,-43 13 0 0 0,-121 36 54 0 0,176-55-32 0 0,-169 63 217 0 0,167-63-222 0 0,-12 4-120 0 0,2 0-1 0 0,-25 14 1 0 0,-15 8 89 0 0,-47 20 15 0 0,101-47 5 0 0,0 1 0 0 0,0-2 0 0 0,0 1-1 0 0,-12 1 1 0 0,-16 5 99 0 0,-4 5-91 0 0,0 1 0 0 0,1 2 0 0 0,-45 26 0 0 0,45-23-139 0 0,8-2 111 0 0,25-15 15 0 0,0 0 0 0 0,0 0 1 0 0,0 1-1 0 0,-8 6 0 0 0,2 1 1 0 0,8-8 1 0 0,0 1 1 0 0,1-1-1 0 0,-1 1 1 0 0,-4 6 0 0 0,1-2-19 0 0,-1 0 1 0 0,1-1-1 0 0,-2 1 1 0 0,1-2 0 0 0,-1 1-1 0 0,0-1 1 0 0,-14 7-1 0 0,-6 5-10 0 0,-17 9 26 0 0,33-18 0 0 0,-1-2 0 0 0,0 1 0 0 0,0-2 0 0 0,-17 6 0 0 0,11-5 0 0 0,-19 11 0 0 0,-43 20 16 0 0,24-8 216 0 0,-30 17-218 0 0,76-40-181 0 0,-22 8 0 0 0,22-10 84 0 0,0 0 0 0 0,-13 9 0 0 0,-79 45 372 0 0,48-30-289 0 0,22-12 0 0 0,20-10 56 0 0,-1-1 0 0 0,-23 6 0 0 0,21-7 16 0 0,-27 11 0 0 0,19-3-72 0 0,-7 2 0 0 0,-33 12 0 0 0,57-24 0 0 0,1 1 0 0 0,0 0 0 0 0,0 0 0 0 0,-11 8 0 0 0,-10 7 0 0 0,21-15-14 0 0,-1 1-1 0 0,1 1 1 0 0,1 0 0 0 0,-1 0-1 0 0,1 0 1 0 0,-10 12 0 0 0,-8 10-3 0 0,15-21 20 0 0,0 1 0 0 0,-1-1 1 0 0,0 0-1 0 0,-14 6 0 0 0,-18 13-6 0 0,33-20 4 0 0,0-1 0 0 0,-16 7 0 0 0,16-8-6 0 0,-1 1 1 0 0,-14 9 0 0 0,-14 10-103 0 0,33-21 105 0 0,0 0 0 0 0,-1 0 0 0 0,0-1 0 0 0,1 1 0 0 0,-10 1-1 0 0,2 0 5 0 0,-40 14 7 0 0,32-12 11 0 0,1 1 0 0 0,0 0-1 0 0,-31 18 1 0 0,-13 6 174 0 0,9-4-724 0 0,-40 25 338 0 0,65-35 206 0 0,17-9 40 0 0,-27 13 0 0 0,25-15 187 0 0,-22 15 1 0 0,-13 6-327 0 0,41-23 66 0 0,-127 59-26 0 0,104-48 71 0 0,19-9 23 0 0,0 0 1 0 0,-14 10 0 0 0,-48 41-29 0 0,-9 7-306 0 0,61-48 161 0 0,-74 43 81 0 0,49-32 276 0 0,14-8-184 0 0,-1-1 1 0 0,-42 15 0 0 0,17-11-26 0 0,2 2 1 0 0,-83 48 0 0 0,67-36-23 0 0,2-1-20 0 0,-90 58 41 0 0,71-49 61 0 0,60-30-53 0 0,-54 33-1 0 0,-95 57 129 0 0,-42-3-6 0 0,130-70-153 0 0,-13 6 0 0 0,49-15 0 0 0,-39 18 0 0 0,-35 15 64 0 0,99-42-42 0 0,-60 17-1 0 0,14-6 0 0 0,-40 12 10 0 0,-10 3 2 0 0,75-19-33 0 0,2 3 0 0 0,0 2 0 0 0,-76 50 0 0 0,87-49 0 0 0,-2-2 0 0 0,-72 32 0 0 0,-130 54 0 0 0,92-40 160 0 0,38-16-309 0 0,75-36 144 0 0,23-11-21 0 0,-2 1 0 0 0,1-2 0 0 0,-26 7 0 0 0,12-5 28 0 0,0 1 1 0 0,1 2 0 0 0,-28 15-1 0 0,-65 33 62 0 0,113-54-80 0 0,0 1 0 0 0,0 0 0 0 0,-15 14 0 0 0,16-12 1 0 0,-9 6-34 0 0,9-9 49 0 0,-1 2 0 0 0,2-1 0 0 0,-9 9 0 0 0,-20 15 0 0 0,26-23 0 0 0,0 1 0 0 0,0 0 0 0 0,0 0 0 0 0,-11 15 0 0 0,16-15 0 0 0,0 3 11 0 0,-4-4 32 0 0,0 0-33 0 0,-1 1-10 0 0,-17 13-144 0 0,26-20 72 0 0,0-1 84 0 0,1 0-1 0 0,0 0 1 0 0,0 0-1 0 0,0 0 1 0 0,-1 0-1 0 0,1 1 1 0 0,0-1-1 0 0,0 0 1 0 0,-1 0-1 0 0,1 0 1 0 0,0 0-1 0 0,0 0 1 0 0,0 0-1 0 0,0 1 1 0 0,-1-1-1 0 0,1 0 1 0 0,0 0-1 0 0,0 0 1 0 0,0 0-1 0 0,0 1 1 0 0,0-1-1 0 0,-1 0 1 0 0,1 0-1 0 0,0 0 1 0 0,0 1-1 0 0,0-1 1 0 0,-2 3-1585 0 0</inkml:trace>
</inkml:ink>
</file>

<file path=ppt/ink/ink6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5:18.639"/>
    </inkml:context>
    <inkml:brush xml:id="br0">
      <inkml:brushProperty name="width" value="0.05" units="cm"/>
      <inkml:brushProperty name="height" value="0.05" units="cm"/>
    </inkml:brush>
  </inkml:definitions>
  <inkml:trace contextRef="#ctx0" brushRef="#br0">423 0 15856 0 0,'0'0'4238'0'0,"-7"11"-3622"0"0,1-5-466 0 0,0 1-1 0 0,1 0 1 0 0,0 0 0 0 0,0 0-1 0 0,-5 11 1 0 0,-12 16 271 0 0,6-8-384 0 0,0 0 1 0 0,2 2 0 0 0,1-1 0 0 0,-12 35-1 0 0,-15 34-123 0 0,-44 64 202 0 0,19-45-141 0 0,49-88-44 0 0,-6 8 66 0 0,11-19 100 0 0,-12 25-1 0 0,14-24-16 0 0,9-17-81 0 0,-1 1 0 0 0,1-1 0 0 0,0 0 1 0 0,0 0-1 0 0,-1 1 0 0 0,1-1 0 0 0,0 0 0 0 0,0 1 0 0 0,0-1 0 0 0,0 0 0 0 0,0 1 0 0 0,-1-1 0 0 0,1 0 0 0 0,0 1 0 0 0,0-1 0 0 0,0 0 0 0 0,0 1 0 0 0,0-1 0 0 0,0 0 0 0 0,0 1 1 0 0,0-1-1 0 0,0 0 0 0 0,0 1 0 0 0,0-1 0 0 0,1 0 0 0 0,-1 1 0 0 0,0-1 0 0 0,0 0 0 0 0,0 1 0 0 0,0-1 0 0 0,0 0 0 0 0,1 1 0 0 0,-1-1 0 0 0,0 1 0 0 0,6 0-19 0 0,2 2-17 0 0,0-1 0 0 0,1 0 1 0 0,-1 0-1 0 0,1 0 0 0 0,-1-1 0 0 0,1-1 1 0 0,13 1-1 0 0,63-10-378 0 0,-59 5 261 0 0,19-4 224 0 0,-1-2 0 0 0,-1-2-1 0 0,0-2 1 0 0,81-37-1 0 0,42-38-77 0 0,-142 78-49 0 0,12-4 340 0 0,-35 15-158 0 0,3 0-183 0 0,-1 0 0 0 0,1 1 0 0 0,-1 0-1 0 0,1 0 1 0 0,-1 0 0 0 0,1 0 0 0 0,-1 0 0 0 0,5 4 0 0 0,13 7-4332 0 0,-18-11 3166 0 0,12 8-5677 0 0</inkml:trace>
</inkml:ink>
</file>

<file path=ppt/ink/ink6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5:20.622"/>
    </inkml:context>
    <inkml:brush xml:id="br0">
      <inkml:brushProperty name="width" value="0.05" units="cm"/>
      <inkml:brushProperty name="height" value="0.05" units="cm"/>
    </inkml:brush>
  </inkml:definitions>
  <inkml:trace contextRef="#ctx0" brushRef="#br0">15306 25 16416 0 0,'0'0'1249'0'0,"-1"-1"-855"0"0,0 1-383 0 0,0-1-1 0 0,-1 0 0 0 0,1 0 0 0 0,-1 1 1 0 0,1-1-1 0 0,0 1 0 0 0,-1-1 1 0 0,1 1-1 0 0,-1 0 0 0 0,1 0 0 0 0,-1-1 1 0 0,0 1-1 0 0,1 0 0 0 0,-1 0 0 0 0,1 1 1 0 0,-1-1-1 0 0,-1 0 0 0 0,-5 1 89 0 0,-98-7 359 0 0,81 4-398 0 0,-11-1-67 0 0,-22-3 625 0 0,-94 4 0 0 0,81 13-471 0 0,38-5-99 0 0,-8 3-43 0 0,-64 24 0 0 0,14-4 9 0 0,-164 47 329 0 0,-24 7 100 0 0,242-73-390 0 0,-366 102 108 0 0,114-34-151 0 0,89-26 1 0 0,-255 104 133 0 0,23-6 336 0 0,64-37-760 0 0,230-70 308 0 0,0-1 117 0 0,-379 134 279 0 0,430-140-367 0 0,-297 126-194 0 0,-82 14 225 0 0,-60 13 969 0 0,436-155-906 0 0,-274 129-744 0 0,-60 34 333 0 0,338-159 249 0 0,-103 43 75 0 0,-267 132 263 0 0,286-116-216 0 0,-175 95 101 0 0,-40 13 53 0 0,13 14-180 0 0,7-9-85 0 0,-328 182 328 0 0,502-269-261 0 0,-149 89-22 0 0,264-170-34 0 0,-35 20 61 0 0,-127 92 0 0 0,129-70-58 0 0,-82 61-81 0 0,-351 264 217 0 0,48-7-234 0 0,36-1 100 0 0,370-315-16 0 0,-185 171 0 0 0,-164 160 0 0 0,260-232 0 0 0,105-105-2 0 0,-189 219-24 0 0,-47 66-303 0 0,98-147 688 0 0,53-57-353 0 0,-228 266 1114 0 0,352-386-1099 0 0,22-25-7 0 0,-1-1 1 0 0,-20 18-1 0 0,-93 86 112 0 0,60-57-52 0 0,-21 23 197 0 0,31-27-104 0 0,38-42-339 0 0,13-13 165 0 0,1 0 0 0 0,0 0 0 0 0,0 0 0 0 0,0 1 0 0 0,0-1 0 0 0,-4 8 1 0 0,7-10 17 0 0,0-1 0 0 0,-1 1 0 0 0,1 0 0 0 0,-1-1 0 0 0,0 1 0 0 0,1 0 0 0 0,-1-1 0 0 0,0 1 0 0 0,1 0 0 0 0,-1-1 0 0 0,0 1 0 0 0,0-1 0 0 0,1 1 0 0 0,-2-1 0 0 0,1 1-5 0 0,0-1 1 0 0,1 0 0 0 0,-1 1 0 0 0,0-1 0 0 0,1 1 0 0 0,-1-1 0 0 0,0 1 0 0 0,1 0 0 0 0,-1-1 0 0 0,0 1-1 0 0,1-1 1 0 0,-1 2 0 0 0,-23 35-1089 0 0,10-24 531 0 0,13-12 352 0 0</inkml:trace>
</inkml:ink>
</file>

<file path=ppt/ink/ink6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5:21.137"/>
    </inkml:context>
    <inkml:brush xml:id="br0">
      <inkml:brushProperty name="width" value="0.05" units="cm"/>
      <inkml:brushProperty name="height" value="0.05" units="cm"/>
    </inkml:brush>
  </inkml:definitions>
  <inkml:trace contextRef="#ctx0" brushRef="#br0">251 1 18431 0 0,'-2'2'422'0'0,"-3"6"-152"0"0,0 0 0 0 0,1 1 1 0 0,0 0-1 0 0,0-1 0 0 0,-2 13 1 0 0,-3 5-80 0 0,1-8 234 0 0,4-9-224 0 0,0 0 0 0 0,1 0 0 0 0,-2 11 0 0 0,-17 73-33 0 0,15-70-168 0 0,-2 0 0 0 0,-14 27 0 0 0,0 0 11 0 0,-10 9 170 0 0,-28 58-117 0 0,58-110-52 0 0,2-5 47 0 0,0 0-4 0 0,-2 8-45 0 0,3-9-10 0 0,-1-1 0 0 0,1 1 0 0 0,0 0 0 0 0,0-1 0 0 0,0 1 0 0 0,0 0-1 0 0,0-1 1 0 0,0 1 0 0 0,0 0 0 0 0,0-1 0 0 0,0 1 0 0 0,0 0 0 0 0,0-1 0 0 0,0 1-1 0 0,1 1 1 0 0,2-1-13 0 0,-3-1 10 0 0,1 2-13 0 0,0-1 1 0 0,0 0-1 0 0,0 0 1 0 0,0 0 0 0 0,1 0-1 0 0,-1 0 1 0 0,0 0-1 0 0,1 0 1 0 0,-1 0 0 0 0,0 0-1 0 0,1-1 1 0 0,-1 1 0 0 0,1 0-1 0 0,-1-1 1 0 0,1 1-1 0 0,0-1 1 0 0,-1 0 0 0 0,1 0-1 0 0,-1 1 1 0 0,1-1-1 0 0,0 0 1 0 0,-1 0 0 0 0,1-1-1 0 0,3 1 1 0 0,3-2-70 0 0,1 0-1 0 0,0 0 1 0 0,10-4 0 0 0,-13 4-51 0 0,49-17-198 0 0,54-26 0 0 0,1-2 286 0 0,-64 27 171 0 0,84-25 0 0 0,-32 13-21 0 0,48-27 725 0 0,-140 57-808 0 0,2-2-13 0 0,1 0 1 0 0,-2-1-1 0 0,10-7 0 0 0,-16 11 131 0 0</inkml:trace>
</inkml:ink>
</file>

<file path=ppt/ink/ink6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5:26.122"/>
    </inkml:context>
    <inkml:brush xml:id="br0">
      <inkml:brushProperty name="width" value="0.05" units="cm"/>
      <inkml:brushProperty name="height" value="0.05" units="cm"/>
    </inkml:brush>
  </inkml:definitions>
  <inkml:trace contextRef="#ctx0" brushRef="#br0">243 1 13448 0 0,'0'0'2200'0'0,"-1"1"-1987"0"0,1 1-184 0 0,-9 11-15 0 0,7-11-12 0 0,-6 8 28 0 0,0 0 0 0 0,-12 11 0 0 0,15-19-1 0 0,1 1 0 0 0,-1-1 0 0 0,-9 4 0 0 0,-13 5 81 0 0,23-8-40 0 0,0-1 0 0 0,0 0-1 0 0,-1 0 1 0 0,-6 2 0 0 0,7-3 4 0 0,0 0 1 0 0,0 1 0 0 0,0-1 0 0 0,0 1 0 0 0,1 0-1 0 0,-4 2 1 0 0,-11 11 362 0 0,11-9-103 0 0,-1 0 1 0 0,-14 8-1 0 0,21-13-304 0 0,-1 0-1 0 0,1 0 1 0 0,0 1 0 0 0,0-1-1 0 0,-1 0 1 0 0,1 0-1 0 0,0 1 1 0 0,0-1 0 0 0,-1 2-1 0 0,0 1-20 0 0,0-1-10 0 0,1 0 0 0 0,-1 0 0 0 0,1 0 0 0 0,0 0 0 0 0,0 0 0 0 0,0 1 0 0 0,0-1 0 0 0,1 0 0 0 0,-1 0 0 0 0,1 1 0 0 0,0-1 0 0 0,0 0 0 0 0,1 6 0 0 0,-1-2-45 0 0,0 0 24 0 0,1-1 0 0 0,0 1-1 0 0,0 0 1 0 0,0 0-1 0 0,1-1 1 0 0,5 12-1 0 0,22 39-112 0 0,-27-54 129 0 0,0 0-1 0 0,0 0 0 0 0,0-1 0 0 0,1 1 0 0 0,-1-1 0 0 0,1 0 0 0 0,-1 0 1 0 0,7 4-1 0 0,27 14-65 0 0,-17-11 40 0 0,-10-3 8 0 0,2-1 0 0 0,-1 0 0 0 0,1-1 0 0 0,-1 0 0 0 0,1 0 0 0 0,0-1 0 0 0,1-1 0 0 0,19 2 0 0 0,8 1-78 0 0,-33-4 92 0 0,0 0 0 0 0,0 0 0 0 0,-1-1 0 0 0,1 1 0 0 0,0-1 0 0 0,0-1 0 0 0,0 1 0 0 0,-1-1 0 0 0,8-1-1 0 0,-2-1 11 0 0,13-7 0 0 0,-15 6 0 0 0,6-4 92 0 0,-12 7-64 0 0,-3 1-20 0 0,1 0 1 0 0,-1-1-1 0 0,1 1 0 0 0,0 0 0 0 0,-1 0 0 0 0,1-1 1 0 0,-1 1-1 0 0,1 0 0 0 0,-1-1 0 0 0,1 1 0 0 0,-1 0 1 0 0,1-1-1 0 0,-1 1 0 0 0,0-1 0 0 0,1 1 0 0 0,-1-1 1 0 0,1 1-1 0 0,-1-1 0 0 0,0 1 0 0 0,0-1 0 0 0,1 0 0 0 0,3-5 27 0 0,-1 1 0 0 0,1-1-1 0 0,-1 0 1 0 0,3-9-1 0 0,-4 12 75 0 0,-1 0-1 0 0,-1 0 0 0 0,1 0 0 0 0,0 0 0 0 0,-1 0 0 0 0,1 0 0 0 0,-1 0 1 0 0,0 0-1 0 0,0-1 0 0 0,0 1 0 0 0,-1-4 0 0 0,-1-2 387 0 0,2 8-415 0 0,0 1 1 0 0,0-1-1 0 0,0 0 1 0 0,0 0-1 0 0,0 0 0 0 0,0 0 1 0 0,-1 0-1 0 0,1 1 1 0 0,0-1-1 0 0,-1 0 1 0 0,1 0-1 0 0,-1 0 1 0 0,0-1-1 0 0,-12-22 1991 0 0,7 17-1980 0 0,2-1-1 0 0,-1 1 1 0 0,-4-11-1 0 0,-6-10 728 0 0,-12-21-399 0 0,20 33-328 0 0,-2 0 1 0 0,-11-15-1 0 0,-10-6-12 0 0,29 36-67 0 0,0 0 0 0 0,0 0-1 0 0,0 0 1 0 0,0 0 0 0 0,0 0 0 0 0,0 1 0 0 0,0-1 0 0 0,0 0 0 0 0,0 1-1 0 0,0-1 1 0 0,-1 0 0 0 0,1 1 0 0 0,-2-1 0 0 0,-9-6 127 0 0,9 5-87 0 0,0 0-1 0 0,1-1 1 0 0,-2 2-1 0 0,1-1 1 0 0,0 0 0 0 0,0 0-1 0 0,0 1 1 0 0,-5-1-1 0 0,-2-3 29 0 0,2-1-64 0 0,-4 4-16 0 0,3-1-32 0 0,8 2-136 0 0,-24 0-567 0 0,19 0 681 0 0,0 0 0 0 0,0 1 0 0 0,0 0 0 0 0,0 1 1 0 0,-7 0-1 0 0,11 0-106 0 0</inkml:trace>
</inkml:ink>
</file>

<file path=ppt/ink/ink6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5:27.191"/>
    </inkml:context>
    <inkml:brush xml:id="br0">
      <inkml:brushProperty name="width" value="0.05" units="cm"/>
      <inkml:brushProperty name="height" value="0.05" units="cm"/>
    </inkml:brush>
  </inkml:definitions>
  <inkml:trace contextRef="#ctx0" brushRef="#br0">0 182 5264 0 0,'0'0'394'0'0,"0"2"-263"0"0,0 7-40 0 0,0-7 238 0 0,3 34 9700 0 0,0-20-10099 0 0,1 0-1 0 0,12 28 1 0 0,-14-38 509 0 0,38 93-583 0 0,-34-86 134 0 0,2 0 0 0 0,0 0 0 0 0,13 16 0 0 0,-9-13-11 0 0,11 19 0 0 0,-9-10 21 0 0,-1 1 0 0 0,-1 0 0 0 0,11 39 0 0 0,-4-19 255 0 0,-16-36-258 0 0,-1-8 609 0 0,-2-5 975 0 0,-9-10-1389 0 0,3-8-191 0 0,2 8-21 0 0,1 0 0 0 0,-3-15-1 0 0,5 20 4 0 0,-2-1-1 0 0,1 1 1 0 0,-1 0-1 0 0,0 0 1 0 0,-1 0-1 0 0,0 1 1 0 0,-6-11-1 0 0,4 8-7 0 0,0 0 1 0 0,-8-22-1 0 0,4 0-39 0 0,1-1 0 0 0,-6-45 0 0 0,13 69 51 0 0,2 0 1 0 0,-1 0-1 0 0,1-1 1 0 0,0 1-1 0 0,1 0 1 0 0,0 0-1 0 0,1-1 1 0 0,0 1-1 0 0,6-17 0 0 0,37-53 13 0 0,-21 29-2 0 0,24-45 132 0 0,-47 93-125 0 0,1 0-1 0 0,-1 0 1 0 0,1 0-1 0 0,-1 0 1 0 0,1 0-1 0 0,0 0 1 0 0,-1 1-1 0 0,1-1 1 0 0,0 1-1 0 0,0-1 1 0 0,0 1-1 0 0,0 0 1 0 0,1-1-1 0 0,-1 1 1 0 0,0 0-1 0 0,4-1 0 0 0,2 0 12 0 0,-1 0-1 0 0,1 0 0 0 0,12-2 1 0 0,-18 4-13 0 0,1 0 1 0 0,-1 0-1 0 0,0 0 0 0 0,1 0 1 0 0,-1 1-1 0 0,1-1 1 0 0,-1 1-1 0 0,1-1 1 0 0,-1 1-1 0 0,0 0 1 0 0,1 0-1 0 0,-1 0 1 0 0,0 0-1 0 0,4 2 1 0 0,1 2 33 0 0,0 1 1 0 0,-1-1 0 0 0,11 12 0 0 0,-15-14-19 0 0,1 0 1 0 0,-1 1-1 0 0,0-1 1 0 0,0 1-1 0 0,0-1 1 0 0,-1 1 0 0 0,1 0-1 0 0,-1 0 1 0 0,1 6-1 0 0,4 12 77 0 0,-4-12-12 0 0,0-1-1 0 0,0 1 1 0 0,0 15 0 0 0,-2-20-22 0 0,0 1 0 0 0,-1-1 1 0 0,0 0-1 0 0,0 1 0 0 0,0-1 0 0 0,-1 0 0 0 0,0 1 1 0 0,0-1-1 0 0,0 0 0 0 0,-1-1 0 0 0,1 1 0 0 0,-1 0 1 0 0,0-1-1 0 0,-1 1 0 0 0,-6 6 0 0 0,-4 3 228 0 0,-1-2-1 0 0,0 1 1 0 0,-20 10-1 0 0,-4 5 207 0 0,26-19-591 0 0,0-1-1 0 0,-25 12 0 0 0,27-15-95 0 0,-1 1-1 0 0,1 0 1 0 0,-17 13-1 0 0,26-17 349 0 0,14 3-323 0 0,3-1 128 0 0,0 0 0 0 0,1-1 0 0 0,22 2 1 0 0,-7-2-11 0 0,25 3 189 0 0,23 5-40 0 0,-38-5-74 0 0,91 14-27 0 0,-88-6 77 0 0,-8-3-26 0 0,-16-5-51 0 0,-14-4 0 0 0,1 0 0 0 0,0-1 0 0 0,7 1 0 0 0,145 24 0 0 0,-133-21 0 0 0,-20-3 0 0 0,0 0 0 0 0,0-1 0 0 0,10 1 0 0 0,-6-2 0 0 0</inkml:trace>
</inkml:ink>
</file>

<file path=ppt/ink/ink6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5:41.500"/>
    </inkml:context>
    <inkml:brush xml:id="br0">
      <inkml:brushProperty name="width" value="0.05" units="cm"/>
      <inkml:brushProperty name="height" value="0.05" units="cm"/>
    </inkml:brush>
  </inkml:definitions>
  <inkml:trace contextRef="#ctx0" brushRef="#br0">0 73 10680 0 0,'0'0'1072'0'0,"1"-1"-979"0"0,22-18 1654 0 0,-22 17-1644 0 0,1 1 0 0 0,-1-1 0 0 0,1 1 1 0 0,0-1-1 0 0,0 1 0 0 0,-1 0 0 0 0,1 0 0 0 0,0 0 1 0 0,0 0-1 0 0,0 0 0 0 0,0 0 0 0 0,4-1 1 0 0,29-4-29 0 0,-13 3-52 0 0,11-4-23 0 0,38-3 0 0 0,-8 2 0 0 0,-51 7 0 0 0,1 0 0 0 0,20 2 0 0 0,-6-1 0 0 0,6 5 256 0 0</inkml:trace>
</inkml:ink>
</file>

<file path=ppt/ink/ink6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5:42.050"/>
    </inkml:context>
    <inkml:brush xml:id="br0">
      <inkml:brushProperty name="width" value="0.05" units="cm"/>
      <inkml:brushProperty name="height" value="0.05" units="cm"/>
    </inkml:brush>
  </inkml:definitions>
  <inkml:trace contextRef="#ctx0" brushRef="#br0">0 162 11256 0 0,'0'0'1133'0'0,"2"0"-1037"0"0,16-1-218 0 0,0-1 0 0 0,28-7 1 0 0,-35 5-469 0 0,-5 1 398 0 0,25-3-500 0 0,4 0 1735 0 0,48-6-20 0 0,-54 8-618 0 0,0-2 1 0 0,-1 0-1 0 0,40-15 1 0 0,1 0-284 0 0,35-13-69 0 0,-52 22 102 0 0,-42 9-136 0 0,0 1 1 0 0,0 1 0 0 0,15-1 0 0 0,14-3-134 0 0,-31 4 408 0 0,0 1 1 0 0,-1-1-1 0 0,14 2 1 0 0,-4-1 2993 0 0</inkml:trace>
</inkml:ink>
</file>

<file path=ppt/ink/ink6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5:48.231"/>
    </inkml:context>
    <inkml:brush xml:id="br0">
      <inkml:brushProperty name="width" value="0.05" units="cm"/>
      <inkml:brushProperty name="height" value="0.05" units="cm"/>
    </inkml:brush>
  </inkml:definitions>
  <inkml:trace contextRef="#ctx0" brushRef="#br0">13147 1 12992 0 0,'0'0'874'0'0,"0"2"-1180"0"0,1 7 187 0 0,2-1 39 0 0,8 15 3270 0 0,-14-19-2839 0 0,1-1 0 0 0,0 1-1 0 0,0 0 1 0 0,0 0 0 0 0,-1 4-1 0 0,2-6-128 0 0,1-1-148 0 0,-4 7-58 0 0,3 3-16 0 0,-2 0 14 0 0,3-10-8 0 0,0 0 1 0 0,-1 0 0 0 0,1 0-1 0 0,0 1 1 0 0,0-1-1 0 0,0 0 1 0 0,-1 0 0 0 0,1 0-1 0 0,-1 0 1 0 0,1 0 0 0 0,-1 0-1 0 0,1 0 1 0 0,-1 0-1 0 0,0 0 1 0 0,1 0 0 0 0,-1 0-1 0 0,0 0 1 0 0,0 0 0 0 0,1-1-1 0 0,-1 1 1 0 0,0 0-1 0 0,0-1 1 0 0,0 1 0 0 0,0 0-1 0 0,0-1 1 0 0,0 1 0 0 0,0-1-1 0 0,-2 1 1 0 0,-2 1 37 0 0,-2 1 31 0 0,1 1 0 0 0,0 0 0 0 0,0 1 0 0 0,0-1 0 0 0,0 1 0 0 0,1 0 0 0 0,0 0 0 0 0,0 1 0 0 0,-6 7 0 0 0,-14 24-93 0 0,10-22-284 0 0,11-10 431 0 0,0 1-1 0 0,0-2 0 0 0,0 1 0 0 0,0 0 0 0 0,-1-1 1 0 0,0 0-1 0 0,-6 5 0 0 0,3-3-8 0 0,1 0-1 0 0,-1 0 1 0 0,-5 9-1 0 0,4-6-96 0 0,0 0-1 0 0,-14 11 0 0 0,-10 9 295 0 0,-77 80 201 0 0,88-87-654 0 0,10-11 51 0 0,1 1 0 0 0,-14 19 0 0 0,10-10 258 0 0,-1 0 1 0 0,-2-2-1 0 0,1 0 1 0 0,-2-1-1 0 0,-1 0 1 0 0,0-2-1 0 0,-1-1 1 0 0,-23 14-1 0 0,-167 98-641 0 0,140-82 456 0 0,48-31 13 0 0,-73 44 12 0 0,35-22 52 0 0,-21 12-10 0 0,25-21-31 0 0,-64 34 56 0 0,-26 39 4 0 0,98-64-48 0 0,-2-2 0 0 0,-102 51 0 0 0,-27-8 2 0 0,-128 57 62 0 0,244-102-100 0 0,-73 32 0 0 0,107-52 0 0 0,-15 6-8 0 0,-42 24 0 0 0,-3 10-82 0 0,-105 55 246 0 0,-111 21-122 0 0,89-41-183 0 0,-98 29 446 0 0,11-5-518 0 0,179-47 283 0 0,26-11 3 0 0,-28 6-56 0 0,-84 41-100 0 0,7-3 99 0 0,178-86 0 0 0,-183 72 74 0 0,67-30-84 0 0,-257 128-70 0 0,267-114 64 0 0,-327 151-48 0 0,269-147 87 0 0,18-8 18 0 0,-276 105 31 0 0,356-131-82 0 0,-110 60 0 0 0,-25 11 60 0 0,-288 87 24 0 0,344-146-82 0 0,84-26 0 0 0,-383 114 238 0 0,296-90 337 0 0,93-27-97 0 0,-135 51-1 0 0,121-35-597 0 0,-127 31 1 0 0,103-34 18 0 0,-4 1 37 0 0,-66 20 343 0 0,-45 9-343 0 0,132-38-53 0 0,-114 43-1 0 0,124-32 117 0 0,-312 120 22 0 0,377-145 96 0 0,0 2 0 0 0,1 0 0 0 0,-40 29 0 0 0,-9 4-301 0 0,-95 43 0 0 0,144-78 184 0 0,0-1-1 0 0,-32 8 0 0 0,-13 3 14 0 0,-198 71 579 0 0,175-62-115 0 0,-6 0-477 0 0,37-13 0 0 0,-51 6 0 0 0,-7 2 0 0 0,24 2-12 0 0,-14 15-33 0 0,80-28 298 0 0,23-10-272 0 0,0 0-1 0 0,0-1 1 0 0,0 1 0 0 0,0-2-1 0 0,-15 4 1 0 0,10-1 3 0 0,6-2 16 0 0,4-2 0 0 0,1 1 0 0 0,-1-1 0 0 0,1 1 0 0 0,-1-1 0 0 0,1 1 0 0 0,-1 0 0 0 0,1 0 0 0 0,0 0 0 0 0,-4 5 0 0 0,-2 0 0 0 0,-2-1 0 0 0,1 1 0 0 0,-1-2 0 0 0,0-1 0 0 0,-2 4 0 0 0,2-4 0 0 0,0 1 0 0 0,-16 7-221 0 0,16-11-227 0 0,9-1 409 0 0,-1 0-1 0 0,0 0 1 0 0,0 0 0 0 0,1 1-1 0 0,-1-1 1 0 0,0 0 0 0 0,1 1-1 0 0,-1-1 1 0 0,-1 1 0 0 0,-28 12-187 0 0,7-6 124 0 0,19-6 76 0 0,-4-1 26 0 0,3-3 0 0 0,-1 2 11 0 0,4 1 32 0 0,-4 0-33 0 0,-1-1-10 0 0,1-2 0 0 0,-1 2 11 0 0,-2-3 77 0 0,0 0-59 0 0,2 0-39 0 0,-3-1-22 0 0,2-2 10 0 0,2 2 22 0 0,5 6 0 0 0,-1 1 0 0 0,-13-9 0 0 0,11 4 0 0 0,4 3 9 0 0,0-1-1 0 0,0 1 0 0 0,0 0 1 0 0,0 0-1 0 0,1-1 0 0 0,-1 1 0 0 0,0 0 1 0 0,0 0-1 0 0,0 0 0 0 0,0 0 1 0 0,0 0-1 0 0,1 0 0 0 0,-1 0 1 0 0,-1 0-1 0 0,-19 2 83 0 0,13-3-91 0 0,4-2-16 0 0,3 2-61 0 0,-1 2 8 0 0,-4 2 45 0 0,3-2-19 0 0,0 1 44 0 0,1-1 47 0 0,0-1-52 0 0,1 0 6 0 0,1 0 0 0 0,-1 0 0 0 0,1 0 0 0 0,0-1 0 0 0,-1 1 0 0 0,1 0 1 0 0,-1 0-1 0 0,1 1 0 0 0,-1-1 0 0 0,1 0 0 0 0,0 0 0 0 0,-1 0 1 0 0,1 0-1 0 0,-1 0 0 0 0,1 0 0 0 0,0 0 0 0 0,-1 1 0 0 0,1-1 0 0 0,-1 0 1 0 0,1 0-1 0 0,0 1 0 0 0,-1-1 0 0 0,1 1 0 0 0,-13 8-74 0 0,12-8 115 0 0,-2 3-43 0 0,1-3-43 0 0,-1 1 22 0 0,1-1-22 0 0,-1 3 20 0 0,2-4-65 0 0</inkml:trace>
</inkml:ink>
</file>

<file path=ppt/ink/ink6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5:50.136"/>
    </inkml:context>
    <inkml:brush xml:id="br0">
      <inkml:brushProperty name="width" value="0.05" units="cm"/>
      <inkml:brushProperty name="height" value="0.05" units="cm"/>
    </inkml:brush>
  </inkml:definitions>
  <inkml:trace contextRef="#ctx0" brushRef="#br0">0 34 11432 0 0,'0'0'3740'0'0,"12"14"-2879"0"0,4 1-1270 0 0,-15-14 242 0 0,1 0 207 0 0,3 1 10 0 0,-4-2-19 0 0,1 1 0 0 0,-1-1 0 0 0,1 1 0 0 0,-1-1 0 0 0,1 1-1 0 0,-1-1 1 0 0,1 0 0 0 0,-1 0 0 0 0,1 0 0 0 0,-1 0 0 0 0,1 0-1 0 0,-1 0 1 0 0,1 0 0 0 0,-1 0 0 0 0,1-1 0 0 0,1 0 0 0 0,30-4 165 0 0,-12 2-17 0 0,28-5 389 0 0,-22 2-328 0 0,1 1 0 0 0,0 2 0 0 0,53-1 0 0 0,-66 4-240 0 0,0-1 0 0 0,28-5 0 0 0,-38 5 0 0 0,-1 1 0 0 0,0 0 0 0 0,0 0 0 0 0,0 0 0 0 0,0 1 0 0 0,0 0 0 0 0,6 1 0 0 0,-5-1 0 0 0,-1 0 0 0 0,1 0 0 0 0,0-1 0 0 0,0 1 0 0 0,6-2 0 0 0,8-1 25 0 0,48-3 169 0 0,-54 4 38 0 0,6 1 28 0 0,-12 1-110 0 0,1 0 0 0 0,0 0 0 0 0,0-1 1 0 0,11-1-1 0 0,13 0 404 0 0,-23 2-554 0 0,0 3 3078 0 0,-20-14-7616 0 0,-2 2 3389 0 0,-6-4-9 0 0</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49.513"/>
    </inkml:context>
    <inkml:brush xml:id="br0">
      <inkml:brushProperty name="width" value="0.05" units="cm"/>
      <inkml:brushProperty name="height" value="0.05" units="cm"/>
      <inkml:brushProperty name="color" value="#E71224"/>
    </inkml:brush>
  </inkml:definitions>
  <inkml:trace contextRef="#ctx0" brushRef="#br0">1 1 18751 0 0,'0'0'1260'0'0,"1"2"-1348"0"0,6 15-258 0 0,11 19 0 0 0,-12-11-311 0 0,-2-15 61 0 0,2 3-4145 0 0</inkml:trace>
</inkml:ink>
</file>

<file path=ppt/ink/ink6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5:50.998"/>
    </inkml:context>
    <inkml:brush xml:id="br0">
      <inkml:brushProperty name="width" value="0.05" units="cm"/>
      <inkml:brushProperty name="height" value="0.05" units="cm"/>
    </inkml:brush>
  </inkml:definitions>
  <inkml:trace contextRef="#ctx0" brushRef="#br0">1 2 13992 0 0,'0'0'1402'0'0,"2"0"-1282"0"0,11-1-108 0 0,-6 1-12 0 0,1 0 0 0 0,-1 0 1 0 0,1 0-1 0 0,-1 1 0 0 0,10 3 1 0 0,-15-4-1 0 0,0 1 0 0 0,-1-1 0 0 0,1 0 0 0 0,0 1 0 0 0,0-1 0 0 0,0 0 0 0 0,0 0 0 0 0,0 0 0 0 0,3 0 0 0 0,-3-1 0 0 0,1 1 0 0 0,0 0 0 0 0,-1 0 0 0 0,1 0 0 0 0,0 1 0 0 0,4 0 0 0 0,44 8 14 0 0,25 4 552 0 0,-39-16-440 0 0,-26 5-68 0 0,12 2 100 0 0,0-1 1 0 0,24 0-1 0 0,34 5 362 0 0,-71-8-336 0 0,0 1 0 0 0,21 5 0 0 0,-3 0 54 0 0,-5-1 9 0 0,24 7 0 0 0,-31-7-168 0 0,0 0 0 0 0,0-2-1 0 0,0 0 1 0 0,25 2 0 0 0,11 2 139 0 0,-37-5-108 0 0,-12-2-80 0 0,-1 0-1 0 0,0 1 1 0 0,1-1-1 0 0,-1 0 1 0 0,1 0 0 0 0,-1-1-1 0 0,5 0 1 0 0,8 3 290 0 0,-2 0-67 0 0,-6-2-131 0 0,-7 0-146 0 0,0 1 0 0 0,0-1 0 0 0,1 0 0 0 0,-1 0 0 0 0,0 0 1 0 0,1 0-1 0 0,-1 0 0 0 0,0 0 0 0 0,1 0 0 0 0,-1-1 0 0 0,0 1 0 0 0,1 0 0 0 0,-1 0 1 0 0,0 0-1 0 0,0 0 0 0 0,1 0 0 0 0,-1 0 0 0 0,0-1 0 0 0,1 1 0 0 0,-1 0 1 0 0,0 0-1 0 0,0 0 0 0 0,0-1 0 0 0,1 1 0 0 0,-1 0 0 0 0,0 0 0 0 0,1-1 0 0 0,-1 0-246 0 0</inkml:trace>
</inkml:ink>
</file>

<file path=ppt/ink/ink6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5:53.187"/>
    </inkml:context>
    <inkml:brush xml:id="br0">
      <inkml:brushProperty name="width" value="0.05" units="cm"/>
      <inkml:brushProperty name="height" value="0.05" units="cm"/>
    </inkml:brush>
  </inkml:definitions>
  <inkml:trace contextRef="#ctx0" brushRef="#br0">13799 1 12960 0 0,'0'0'756'0'0,"-2"0"-623"0"0,-49 12 1331 0 0,48-11-1293 0 0,0 0-1 0 0,1 0 1 0 0,-1 1 0 0 0,0-1-1 0 0,0 1 1 0 0,1-1-1 0 0,-1 1 1 0 0,1 0 0 0 0,-3 3-1 0 0,-1 2 131 0 0,0 0-1 0 0,1 0 1 0 0,0 1-1 0 0,1-1 1 0 0,-1 1-1 0 0,-4 14 0 0 0,-1 0-135 0 0,-85 150-85 0 0,69-119-81 0 0,-21 59 0 0 0,-11 59 30 0 0,57-168-28 0 0,-43 117 297 0 0,-68 131 0 0 0,10-72-551 0 0,-13-5 207 0 0,-51 81 337 0 0,135-199-191 0 0,-60 98 245 0 0,59-105-201 0 0,-41 48 1 0 0,-54 43-401 0 0,-28 32-207 0 0,56-38 481 0 0,-62 75 236 0 0,-70 22-237 0 0,25-17-4 0 0,19-17 82 0 0,-68 12 173 0 0,34-15-185 0 0,11-8-66 0 0,28-52 270 0 0,67-51 256 0 0,-108 100 1 0 0,-30 33 256 0 0,98-101-598 0 0,-97 73-67 0 0,1 1-82 0 0,-79 79 75 0 0,35-66-65 0 0,-5 5-484 0 0,205-125 433 0 0,-53 41 197 0 0,-60 11-100 0 0,46-32-113 0 0,-40 34-2 0 0,-316 210 244 0 0,141-137-3 0 0,325-183-192 0 0,-187 122-235 0 0,165-98 149 0 0,-294 156 588 0 0,176-106-917 0 0,-195 89 188 0 0,322-156 184 0 0,-109 76 0 0 0,127-78 0 0 0,-4 1-3 0 0,-62 27 0 0 0,-58 18 101 0 0,69-32 165 0 0,-447 170 398 0 0,480-192-603 0 0,1 3 0 0 0,1 3 0 0 0,-74 44 0 0 0,86-40-32 0 0,-90 38-1 0 0,-151 51-92 0 0,-135 22-51 0 0,304-107 100 0 0,-107 48 379 0 0,20-6-15 0 0,140-52-592 0 0,0 4-1 0 0,-99 57 1 0 0,116-59 190 0 0,-73 26-1 0 0,-63 11 25 0 0,48-18 113 0 0,-9-2 493 0 0,39-12-318 0 0,-43 9-806 0 0,24-16 550 0 0,89-19 0 0 0,-72 20 0 0 0,-44 34 192 0 0,120-45-182 0 0,9-4 17 0 0,-51 29 0 0 0,68-34-27 0 0,0-1 0 0 0,-1 0 0 0 0,0-1 0 0 0,-22 5 0 0 0,-51 5 0 0 0,55-7 26 0 0,28-7-20 0 0,1 0-1 0 0,-1 0 1 0 0,1-1-1 0 0,-1 1 0 0 0,0-1 1 0 0,-6 0-1 0 0,3-1 11 0 0,1 1 1 0 0,-17 3-1 0 0,2 1 57 0 0,4 0 80 0 0,-11 6-52 0 0,15-7-101 0 0,14-4 0 0 0,1 0 0 0 0,-1 0 0 0 0,0 0 0 0 0,1 0 0 0 0,-1 1 0 0 0,0-1 0 0 0,1 0 0 0 0,-1 0 0 0 0,1 0 0 0 0,-1 1 0 0 0,0-1 0 0 0,1 0 0 0 0,-1 0 0 0 0,1 1 0 0 0,-1-1 0 0 0,1 1 0 0 0,-1-1 0 0 0,1 0 0 0 0,-1 1 0 0 0,1-1 0 0 0,-1 1 0 0 0,1-1 0 0 0,-1 1 0 0 0,1-1 0 0 0,0 1 0 0 0,-1 0 0 0 0,1-1 0 0 0,0 1 0 0 0,0-1 0 0 0,-1 2 0 0 0,1 0 0 0 0,-24 37-28 0 0,23-38-121 0 0,6-29-8795 0 0,0 2 7306 0 0</inkml:trace>
</inkml:ink>
</file>

<file path=ppt/ink/ink6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5:54.119"/>
    </inkml:context>
    <inkml:brush xml:id="br0">
      <inkml:brushProperty name="width" value="0.05" units="cm"/>
      <inkml:brushProperty name="height" value="0.05" units="cm"/>
    </inkml:brush>
  </inkml:definitions>
  <inkml:trace contextRef="#ctx0" brushRef="#br0">0 6 16208 0 0,'0'0'2139'0'0,"6"5"-2524"0"0,-3-4 317 0 0,1 0 0 0 0,0 0 1 0 0,0 0-1 0 0,0-1 0 0 0,0 1 0 0 0,0-1 0 0 0,0 0 0 0 0,0 0 1 0 0,0-1-1 0 0,0 1 0 0 0,5-2 0 0 0,15 0 102 0 0,23 2 495 0 0,57 7-1 0 0,-54-2-418 0 0,80-4 0 0 0,-71-1 86 0 0,-36-1-31 0 0,38-7-1 0 0,-39 4-52 0 0,37-1-1 0 0,-21 2-61 0 0,-31 2 17 0 0,0 0-1 0 0,0 0 1 0 0,0 1 0 0 0,0 0-1 0 0,0 0 1 0 0,0 1 0 0 0,-1 0-1 0 0,1 0 1 0 0,7 2-1 0 0,36 14 130 0 0,-48-16-108 0 0,0-1-14 0 0,5 0-60 0 0,1 2 1 0 0,-6-1 286 0 0</inkml:trace>
</inkml:ink>
</file>

<file path=ppt/ink/ink6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5:54.642"/>
    </inkml:context>
    <inkml:brush xml:id="br0">
      <inkml:brushProperty name="width" value="0.05" units="cm"/>
      <inkml:brushProperty name="height" value="0.05" units="cm"/>
    </inkml:brush>
  </inkml:definitions>
  <inkml:trace contextRef="#ctx0" brushRef="#br0">1 0 13704 0 0,'0'0'1173'0'0,"5"4"-1578"0"0,14 0-71 0 0,-10-3 579 0 0,-1-1 1 0 0,1 0 0 0 0,16-2 0 0 0,4 0 779 0 0,-8 3-672 0 0,0 1 0 0 0,0 0 0 0 0,34 9 0 0 0,67 20 818 0 0,29-8-243 0 0,-79-14-332 0 0,-10-4 154 0 0,-36-4-362 0 0,-19 0-105 0 0,0-1 1 0 0,0 1 0 0 0,0 0-1 0 0,10 3 1 0 0,19 0 512 0 0,-34-3-20 0 0</inkml:trace>
</inkml:ink>
</file>

<file path=ppt/ink/ink6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7:48.298"/>
    </inkml:context>
    <inkml:brush xml:id="br0">
      <inkml:brushProperty name="width" value="0.05" units="cm"/>
      <inkml:brushProperty name="height" value="0.05" units="cm"/>
    </inkml:brush>
  </inkml:definitions>
  <inkml:trace contextRef="#ctx0" brushRef="#br0">8 0 7568 0 0,'0'0'1464'0'0,"-8"4"4193"0"0,15-1-5579 0 0,-1 0 0 0 0,1 0 0 0 0,0 0 0 0 0,0-1 0 0 0,0 0 0 0 0,0-1 0 0 0,0 0 0 0 0,8 1 1 0 0,15 0 466 0 0,-23-1-549 0 0,0-1-1 0 0,0 1 0 0 0,-1-1 0 0 0,1-1 0 0 0,0 1 0 0 0,6-2 1 0 0,-3 0 156 0 0,-1 1 0 0 0,0 1 0 0 0,0 0 0 0 0,14 1 0 0 0,4 0-137 0 0,42 4 76 0 0,-12 0 170 0 0,41-2 291 0 0,35 1 112 0 0,-34 1-570 0 0,-70-6 5 0 0,-18 1-58 0 0,0-1 0 0 0,-1 1-1 0 0,1 1 1 0 0,0 0 0 0 0,10 3 0 0 0,-9-2 4 0 0,1 0 1 0 0,-1-1-1 0 0,0 0 1 0 0,23-2 0 0 0,-21 0 87 0 0,0 1 1 0 0,0 1 0 0 0,17 2-1 0 0,-16-1-87 0 0,0-1 0 0 0,0-1 0 0 0,1 0 0 0 0,18-3 0 0 0,16-1 111 0 0,187 4 224 0 0,-164 8-381 0 0,-14-3-53 0 0,-22-1-11 0 0,-31-2 69 0 0,-1-1 0 0 0,1-1 0 0 0,0 1 0 0 0,0-1 0 0 0,0 0 0 0 0,8-1 0 0 0,7-1-20 0 0,24-1 0 0 0,-3 1 117 0 0,58 2 236 0 0,-48 0-110 0 0,-32 0-90 0 0,36-4 0 0 0,-37 2-59 0 0,1 1-1 0 0,34 2 1 0 0,-11 0 51 0 0,56-4-40 0 0,-37-2-634 0 0,24 0 1007 0 0,101-3 120 0 0,-67 4-541 0 0,-56 4-42 0 0,-15-3-480 0 0,-32 2 505 0 0,-11 0 147 0 0,1 1 0 0 0,-1 0 0 0 0,14 2-1 0 0,-15 0-96 0 0,-3-1-16 0 0,4-1-1 0 0,28 4 1046 0 0,-21 0-1104 0 0,-2 0 0 0 0,-2-4 0 0 0,-8 0-1 0 0,0 0 0 0 0,0 0 0 0 0,1 0 0 0 0,-1 0 0 0 0,0 0 1 0 0,0 0-1 0 0,0 0 0 0 0,0 1 0 0 0,0-1 0 0 0,0 0 0 0 0,1 0 0 0 0,-1 1 0 0 0,0-1 0 0 0,1 2 0 0 0,4-1-2166 0 0</inkml:trace>
</inkml:ink>
</file>

<file path=ppt/ink/ink6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7:50.221"/>
    </inkml:context>
    <inkml:brush xml:id="br0">
      <inkml:brushProperty name="width" value="0.05" units="cm"/>
      <inkml:brushProperty name="height" value="0.05" units="cm"/>
    </inkml:brush>
  </inkml:definitions>
  <inkml:trace contextRef="#ctx0" brushRef="#br0">0 10 14368 0 0,'0'0'1953'0'0,"11"14"-2608"0"0,-10-13 729 0 0,0 0 0 0 0,0 0 1 0 0,0-1-1 0 0,0 1 0 0 0,0 0 0 0 0,0 0 0 0 0,0-1 0 0 0,0 1 0 0 0,0 0 1 0 0,1-1-1 0 0,-1 1 0 0 0,0-1 0 0 0,2 1 0 0 0,24 4 903 0 0,-10-2-467 0 0,-10-1-332 0 0,1-2-1 0 0,-1 1 0 0 0,0-1 0 0 0,1 0 0 0 0,9-1 0 0 0,-9 0-47 0 0,0 0 1 0 0,0 1-1 0 0,12 2 0 0 0,-11-1-65 0 0,0-1-1 0 0,0 0 1 0 0,11-1-1 0 0,4 0-66 0 0,57-4 2 0 0,-57 4 0 0 0,-13 1 70 0 0,-1 0-1 0 0,15 1 0 0 0,-2 0 276 0 0,13-2-56 0 0,28 6-141 0 0,-63-5-116 0 0,1 0 0 0 0,0 0 0 0 0,0 0 0 0 0,0 0 0 0 0,0 0 0 0 0,-1 0 0 0 0,1-1 1 0 0,0 1-1 0 0,3-2 0 0 0,3 0 417 0 0,2 2-235 0 0,-2-2-156 0 0,-7 1 18 0 0,9-4 118 0 0,-2 7-183 0 0,8-4-12 0 0,-8-2 1 0 0,-1 4 0 0 0,1-1 0 0 0,-2-1 0 0 0,1 1 0 0 0,-1 1 0 0 0,2 0 0 0 0,-3-4 0 0 0,1 4 11 0 0,-3 0-1 0 0,0 0 1 0 0,1 0-1 0 0,-1-1 1 0 0,0 1-1 0 0,0-1 0 0 0,4 0 1 0 0,3-1-247 0 0,-9 2 240 0 0,18-3 246 0 0,-5 3 502 0 0,-12-2-552 0 0,-2 2-195 0 0,0 0 0 0 0,1 0 0 0 0,-1-1-1 0 0,0 1 1 0 0,0 0 0 0 0,0 0 0 0 0,0 0 0 0 0,0-1-1 0 0,0 1 1 0 0,0 0 0 0 0,0 0 0 0 0,1 0 0 0 0,-1 0-1 0 0,0 0 1 0 0,0-1 0 0 0,0 1 0 0 0,0 0 0 0 0,1 0-1 0 0,-1 0 1 0 0,0 0 0 0 0,0 0 0 0 0,0 0 0 0 0,1 0-1 0 0,-1 0 1 0 0,0-1 0 0 0,0 1 0 0 0,0 0 0 0 0,0 0-1 0 0,1 0 1 0 0,-1 0 0 0 0,0 0 0 0 0,0 0 0 0 0,1 0-1 0 0,-1 0 1 0 0,0 0 0 0 0,0 1 0 0 0,0-1 0 0 0,1 0-1 0 0,-1 0 1 0 0,0 0 0 0 0,1 0-80 0 0,0-1-286 0 0,2-2 361 0 0,-2 2 428 0 0,0 1-1189 0 0,5 0 1739 0 0</inkml:trace>
</inkml:ink>
</file>

<file path=ppt/ink/ink6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8:03.502"/>
    </inkml:context>
    <inkml:brush xml:id="br0">
      <inkml:brushProperty name="width" value="0.05" units="cm"/>
      <inkml:brushProperty name="height" value="0.05" units="cm"/>
    </inkml:brush>
  </inkml:definitions>
  <inkml:trace contextRef="#ctx0" brushRef="#br0">1220 8860 16128 0 0,'0'0'1766'0'0,"1"-2"-1925"0"0,19-30-220 0 0,-11 21 506 0 0,-2-2 1 0 0,1 1-1 0 0,-2-1 0 0 0,1 0 0 0 0,6-22 0 0 0,44-149 1629 0 0,-19 74-1281 0 0,0 2 174 0 0,-27 68-482 0 0,34-130 226 0 0,-32 109-393 0 0,30-88 0 0 0,89-167 720 0 0,24-44-137 0 0,-130 289-380 0 0,-2-1 0 0 0,26-146 0 0 0,-12 13-67 0 0,-17 53 59 0 0,-19 130-130 0 0,4-82 496 0 0,-3 26-164 0 0,3-492 1367 0 0,-8 174-1482 0 0,3 208-122 0 0,-12-233-50 0 0,9 371-108 0 0,-14-165-18 0 0,0-4 48 0 0,14 178 49 0 0,-11-205 907 0 0,3 49-977 0 0,4-87-11 0 0,7 177 0 0 0,-13-241-4 0 0,9 294-3 0 0,-1 5-35 0 0,0-29 31 0 0,-7-120 64 0 0,-6 95-40 0 0,6 49-68 0 0,-12-48 44 0 0,-5-144 22 0 0,23 189 31 0 0,5 55-42 0 0,-2-26 43 0 0,-2 0 0 0 0,-9-39-1 0 0,11 63-34 0 0,0 0 0 0 0,0 0 0 0 0,0 0 0 0 0,-1 0 0 0 0,1 0 1 0 0,-1 1-1 0 0,0-1 0 0 0,0 1 0 0 0,-5-4 0 0 0,-8-11 17 0 0,-6-11 171 0 0,-24-43 0 0 0,39 60-154 0 0,2 4-8 0 0,0-1 0 0 0,1 1-1 0 0,-7-18 1 0 0,-17-74-34 0 0,4 11 0 0 0,19 69 37 0 0,-10-23 0 0 0,2 6 13 0 0,8 25 33 0 0,-1-1 0 0 0,0 1-1 0 0,-15-21 1 0 0,-4-10 70 0 0,-6-16-153 0 0,21 37 0 0 0,-14-24 0 0 0,19 37 3 0 0,1 1 0 0 0,-4-13-1 0 0,-7-16 150 0 0,-9-13-88 0 0,16 36-52 0 0,0 1 1 0 0,1-1-1 0 0,-6-18 1 0 0,-11-22 54 0 0,17 42-54 0 0,-6-9-15 0 0,1 5 54 0 0,-16-23 1 0 0,14 18-30 0 0,-13-8-23 0 0,20 20 7 0 0,0 1 0 0 0,0 0 0 0 0,-1 0 1 0 0,0 1-1 0 0,0 0 0 0 0,-1 0 0 0 0,0 1 0 0 0,-18-10 0 0 0,-111-60 182 0 0,49 25-58 0 0,71 40-99 0 0,-34-27-1 0 0,-4-3 578 0 0,25 17-159 0 0,9 5-252 0 0,-19-17-217 0 0,31 26-11 0 0,0 1 0 0 0,-23-16 0 0 0,18 15-171 0 0,-17-15 0 0 0,2 1 184 0 0,19 17 17 0 0,1 0 0 0 0,-1 0 0 0 0,0 1 0 0 0,0 1 0 0 0,-1 0 0 0 0,-15-4 0 0 0,17 5-36 0 0,0 0 1 0 0,-1 0-1 0 0,1-1 1 0 0,1-1-1 0 0,-1 1 0 0 0,1-2 1 0 0,-9-6-1 0 0,-23-15 184 0 0,37 25-141 0 0,0 0 0 0 0,0 0 0 0 0,0 0 1 0 0,-3-5-1 0 0,4 4-39 0 0,-1 1 0 0 0,1 0 0 0 0,-1 0 0 0 0,-7-5 0 0 0,-30-18 20 0 0,29 18 12 0 0,-2 0 1 0 0,-18-10-1 0 0,21 10 0 0 0,10 8 0 0 0,0-1 0 0 0,0 0 0 0 0,1 0 0 0 0,-1 1 0 0 0,0-1 0 0 0,0 1 0 0 0,0-1 0 0 0,0 1 0 0 0,0-1 0 0 0,0 1 0 0 0,-2-1 0 0 0,-1-1 9 0 0,0 1 1 0 0,0-1-1 0 0,0 0 0 0 0,0 0 0 0 0,0 0 1 0 0,-5-4-1 0 0,-14-8 171 0 0,-13-6-490 0 0,34 19 278 0 0,2 1 54 0 0,0 0 1 0 0,0 0-1 0 0,0-1 0 0 0,0 1 1 0 0,0 0-1 0 0,0 0 1 0 0,-1 0-1 0 0,1 0 0 0 0,0-1 1 0 0,0 1-1 0 0,0 0 1 0 0,0 0-1 0 0,0 0 0 0 0,0 0 1 0 0,0-1-1 0 0,-1 1 1 0 0,1 0-1 0 0,0 0 0 0 0,0 0 1 0 0,0 0-1 0 0,0 0 1 0 0,-1 0-1 0 0,1 0 0 0 0,0 0 1 0 0,0 0-1 0 0,0-1 1 0 0,-1 1-1 0 0,1 0 0 0 0,0 0 1 0 0,0 0-1 0 0,-1 0 1 0 0,-14-8-915 0 0,8 5 880 0 0,5 2-48 0 0,-4-4-1204 0 0,0 2 1095 0 0,4 2 139 0 0,-2-7-1118 0 0,-1-9-1303 0 0,0 13 1025 0 0</inkml:trace>
</inkml:ink>
</file>

<file path=ppt/ink/ink6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8:05.330"/>
    </inkml:context>
    <inkml:brush xml:id="br0">
      <inkml:brushProperty name="width" value="0.05" units="cm"/>
      <inkml:brushProperty name="height" value="0.05" units="cm"/>
    </inkml:brush>
  </inkml:definitions>
  <inkml:trace contextRef="#ctx0" brushRef="#br0">5 0 9008 0 0,'0'0'1730'0'0,"5"5"-1396"0"0,8 21 6725 0 0,-12-20-7215 0 0,-2 10 162 0 0,0-1 0 0 0,-2 0 0 0 0,-4 18 0 0 0,3-18-92 0 0,1 1 0 0 0,1-1 0 0 0,-1 20 0 0 0,3-8 88 0 0,0-23 184 0 0,0-19-11669 0 0</inkml:trace>
</inkml:ink>
</file>

<file path=ppt/ink/ink6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8:05.874"/>
    </inkml:context>
    <inkml:brush xml:id="br0">
      <inkml:brushProperty name="width" value="0.05" units="cm"/>
      <inkml:brushProperty name="height" value="0.05" units="cm"/>
    </inkml:brush>
  </inkml:definitions>
  <inkml:trace contextRef="#ctx0" brushRef="#br0">0 0 7920 0 0,'0'0'593'0'0,"1"2"-408"0"0,8 14-121 0 0,10 17 9108 0 0,-5-23-9275 0 0,-14-10 75 0 0,0 1-1 0 0,0-1 1 0 0,0 0 0 0 0,0 1-1 0 0,0-1 1 0 0,0 1-1 0 0,0-1 1 0 0,1 1-1 0 0,-1-1 1 0 0,0 0-1 0 0,0 1 1 0 0,1-1-1 0 0,-1 1 1 0 0,0-1-1 0 0,1 0 1 0 0,-1 1-1 0 0,0-1 1 0 0,1 0-1 0 0,-1 0 1 0 0,0 1-1 0 0,1-1 1 0 0,10 4 53 0 0,0-1-1 0 0,14 2 1 0 0,-2-1 15 0 0,34 14-337 0 0,-24-10 346 0 0,0 4 101 0 0,-33-12-144 0 0,1 1 1 0 0,0 0-1 0 0,0-1 1 0 0,0 1-1 0 0,0-1 0 0 0,0 1 1 0 0,0-1-1 0 0,0 1 1 0 0,0-1-1 0 0,0 0 1 0 0,0 0-1 0 0,0 1 1 0 0,1-1-1 0 0,-1 0 0 0 0,0 0 1 0 0,0 0-1 0 0,2 0 1 0 0,2-1 10 0 0,3 2 6 0 0,-1 0 0 0 0,1 1 0 0 0,7 2 0 0 0,36 9 484 0 0,-50-13-496 0 0,4 0-3 0 0,2 10 11 0 0,-6-8 509 0 0,-7-5-3217 0 0,-26-12 1667 0 0</inkml:trace>
</inkml:ink>
</file>

<file path=ppt/ink/ink6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8:07.655"/>
    </inkml:context>
    <inkml:brush xml:id="br0">
      <inkml:brushProperty name="width" value="0.05" units="cm"/>
      <inkml:brushProperty name="height" value="0.05" units="cm"/>
    </inkml:brush>
  </inkml:definitions>
  <inkml:trace contextRef="#ctx0" brushRef="#br0">0 332 13216 0 0,'0'0'1326'0'0,"6"5"-1204"0"0,-2-3-156 0 0,1-1-1 0 0,-1 0 1 0 0,1 0 0 0 0,0 0 0 0 0,-1-1 0 0 0,1 1 0 0 0,0-1 0 0 0,-1 0 0 0 0,9-2 0 0 0,1 2-137 0 0,4-1 111 0 0,-1-1 0 0 0,19-3 0 0 0,-20 2 48 0 0,58-16 12 0 0,-26 5 0 0 0,25-6 0 0 0,-35 13 10 0 0,-8 0 13 0 0,1 2 0 0 0,44-1 1 0 0,-9 5-7 0 0,57 1 30 0 0,-96 1-64 0 0,-9 0-112 0 0,21 3 0 0 0,-1 0 287 0 0,0-2-1 0 0,49-3 1 0 0,-27 0 28 0 0,202-6-185 0 0,-191 4 8 0 0,87-9 63 0 0,-8-1 234 0 0,-13 0-201 0 0,34 2 578 0 0,-75 0-435 0 0,6 0-200 0 0,49-8 231 0 0,-89 10-190 0 0,4 1-47 0 0,131-22 57 0 0,-150 21-26 0 0,1-3 0 0 0,48-18-1 0 0,-51 15 14 0 0,1 2 0 0 0,0 2 0 0 0,75-8 0 0 0,-84 17-64 0 0,1 2 0 0 0,68 7-1 0 0,-30-1-22 0 0,-66-5 1 0 0,12 0 0 0 0,29-2 0 0 0,127-8 72 0 0,-150 7-73 0 0,63-3 62 0 0,-30 3-48 0 0,46 3-14 0 0,35 12 1 0 0,18-2 0 0 0,-54-4 0 0 0,139 26 0 0 0,-176-18 0 0 0,2-3 0 0 0,123 6 0 0 0,6-3 87 0 0,-140-8-94 0 0,115 17 7 0 0,23-11 0 0 0,-113-12 6 0 0,99 15-1 0 0,-122-12 71 0 0,2 0 108 0 0,9 3 117 0 0,133-3-1 0 0,-115-5-565 0 0,-85 1 240 0 0,23 0-10 0 0,39-5-1 0 0,55-8 1411 0 0,0-4-334 0 0,-56 5-641 0 0,-6 3-104 0 0,-15 4-419 0 0,-16 3 31 0 0,62-3 839 0 0,-14 4-664 0 0,-45 1 231 0 0,-27-1-256 0 0,-5 0-13 0 0,0 1 0 0 0,0 0 0 0 0,0-1 0 0 0,0 1 0 0 0,0 0 0 0 0,0 0 0 0 0,1-1 0 0 0,-1 1 0 0 0,0 0 0 0 0,0 0 0 0 0,0 0 0 0 0,0 1 0 0 0,2-1 0 0 0</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0.072"/>
    </inkml:context>
    <inkml:brush xml:id="br0">
      <inkml:brushProperty name="width" value="0.05" units="cm"/>
      <inkml:brushProperty name="height" value="0.05" units="cm"/>
      <inkml:brushProperty name="color" value="#E71224"/>
    </inkml:brush>
  </inkml:definitions>
  <inkml:trace contextRef="#ctx0" brushRef="#br0">1 1 17319 0 0,'0'0'1008'0'0,"6"0"-928"0"0,-4 0-132 0 0,0 0 0 0 0,-1 0 0 0 0,1 1 0 0 0,0-1 0 0 0,0 1 0 0 0,-1-1-1 0 0,1 1 1 0 0,2 1 0 0 0,25 8-260 0 0,-8-1 248 0 0,-12-6 64 0 0,-7-2 117 0 0,5 6-167 0 0,-2-3-4 0 0,-1 0 1 0 0,1 1 0 0 0,-1 0-1 0 0,0 0 1 0 0,0 0 0 0 0,-1 1-1 0 0,1-1 1 0 0,-1 1 0 0 0,0 0-1 0 0,2 7 1 0 0,0 0 0 0 0,1-3 39 0 0,-2-1 14 0 0,8 40 112 0 0,-3-11-104 0 0,7 62 0 0 0,8 91-123 0 0,-4-36 102 0 0,-11-94 13 0 0,2 26 0 0 0,11 184 64 0 0,-17-234-150 0 0,8 59 593 0 0,1 103 0 0 0,-14-190-471 0 0,0 17 122 0 0,-5 38 0 0 0,3-43-76 0 0,1-12-28 0 0,0 0-1 0 0,0 0 1 0 0,-4 11-1 0 0,4-18 98 0 0,-5 4 858 0 0,6-6-1006 0 0,0 0-1 0 0,0 1 1 0 0,-1-1-1 0 0,1 0 1 0 0,0 1-1 0 0,0-1 1 0 0,0 0-1 0 0,0 1 1 0 0,0-1-1 0 0,-1 0 0 0 0,1 1 1 0 0,0-1-1 0 0,0 0 1 0 0,0 0-1 0 0,-1 1 1 0 0,1-1-1 0 0,0 0 1 0 0,-1 0-1 0 0,1 0 1 0 0,0 1-1 0 0,0-1 1 0 0,-1 0-1 0 0,1 0 1 0 0,0 0-1 0 0,-1 0 0 0 0,1 1 1 0 0,0-1-1 0 0,-1 0 1 0 0,1 0-1 0 0,0 0 1 0 0,-1 0-1 0 0,1 0 1 0 0,0 0-1 0 0,-1 0 1 0 0,1 0-1 0 0,0 0 1 0 0,-1 0-1 0 0,1 0 0 0 0,0-1 1 0 0,-1 1-1 0 0,1 0 1 0 0,0 0-1 0 0,-1 0 1 0 0,1 0-1 0 0,0 0 1 0 0,-1-1-1 0 0,1 1 1 0 0,0 0-1 0 0,-1 0 1 0 0,1 0-1 0 0,0-1 0 0 0,0 1 1 0 0,0 0-1 0 0,-1 0 1 0 0,1-1-1 0 0,0 1-4 0 0,-2-2-44 0 0,0 1-1 0 0,0-1 0 0 0,1 1 0 0 0,-1-1 1 0 0,0 0-1 0 0,1 0 0 0 0,0 1 0 0 0,-1-1 1 0 0,1 0-1 0 0,0 0 0 0 0,0-1 0 0 0,0 1 1 0 0,0 0-1 0 0,0 0 0 0 0,1 0 0 0 0,-1-4 1 0 0,-15-53-441 0 0,-5-14-8 0 0</inkml:trace>
</inkml:ink>
</file>

<file path=ppt/ink/ink6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9:09.180"/>
    </inkml:context>
    <inkml:brush xml:id="br0">
      <inkml:brushProperty name="width" value="0.05" units="cm"/>
      <inkml:brushProperty name="height" value="0.05" units="cm"/>
    </inkml:brush>
  </inkml:definitions>
  <inkml:trace contextRef="#ctx0" brushRef="#br0">1 80 13904 0 0,'22'0'953'0'0,"102"4"-588"0"0,-82-2-320 0 0,1-2 0 0 0,0-1 0 0 0,45-8 0 0 0,-25-3-527 0 0,-13 6 280 0 0,-23 3 281 0 0,29-1 1 0 0,221-6 691 0 0,-6-1-703 0 0,1-1-50 0 0,-201 12-196 0 0,138-5 114 0 0,-24-4 404 0 0,-93 6-268 0 0,120 6-70 0 0,-63 1-31 0 0,465-4 1303 0 0,-510-4-1218 0 0,42 1-48 0 0,28 7-9 0 0,-18-1 13 0 0,-48-3 49 0 0,50 5 78 0 0,-76 1 65 0 0,-33-3-135 0 0,88 17-1 0 0,40 7 433 0 0,-117-20-370 0 0,74-1-912 0 0,-38-4 762 0 0,-45-1 27 0 0,-29-1 120 0 0,0 2-1 0 0,26 3 1 0 0,-25-2 189 0 0,-17-2-130 0 0,0-1 1 0 0,1 1-1 0 0,10 3 1 0 0,69 21 396 0 0,-71-21-414 0 0,-10-2-35 0 0,1 0 0 0 0,0 0 1 0 0,0 0-1 0 0,9 6 0 0 0,-14-8 16 0 0,1 0-70 0 0,4 3 77 0 0,-5-3-299 0 0,-4-1-762 0 0,-27-12-6210 0 0</inkml:trace>
</inkml:ink>
</file>

<file path=ppt/ink/ink6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30T13:19:10.701"/>
    </inkml:context>
    <inkml:brush xml:id="br0">
      <inkml:brushProperty name="width" value="0.05" units="cm"/>
      <inkml:brushProperty name="height" value="0.05" units="cm"/>
    </inkml:brush>
  </inkml:definitions>
  <inkml:trace contextRef="#ctx0" brushRef="#br0">0 1 16599 0 0,'0'0'1347'0'0,"2"0"-1790"0"0,5 3 367 0 0,-1-1-1 0 0,1 0 0 0 0,0 0 0 0 0,0-1 0 0 0,0 0 0 0 0,0 0 0 0 0,0 0 0 0 0,13-2 0 0 0,-13 2 21 0 0,1 0-1 0 0,-1 0 0 0 0,0 1 1 0 0,0 0-1 0 0,10 4 0 0 0,-4-1-146 0 0,23 4-354 0 0,-22-5 647 0 0,22 7 1 0 0,-7-2 20 0 0,0 0 0 0 0,1-3 0 0 0,0 0 0 0 0,48 2 1 0 0,188 13 23 0 0,59-4-80 0 0,-97-22-61 0 0,104 1 161 0 0,-159 6-72 0 0,-79-4 106 0 0,154 19-1 0 0,-114-1 98 0 0,31 5 130 0 0,-68-5-159 0 0,99 3 0 0 0,-57-16 161 0 0,-40-1-684 0 0,83 10 297 0 0,-86-6 235 0 0,0-3 1 0 0,106-12-1 0 0,47-1 240 0 0,-187 11-406 0 0,65-2 802 0 0,6-20 205 0 0,-72 10-1096 0 0,-8 6 67 0 0,4 2 116 0 0,-8 2 358 0 0,-47 1-117 0 0,-1 1-362 0 0,1 0 1 0 0,-1 0-1 0 0,1 0 1 0 0,-1 0-1 0 0,1-1 1 0 0,-1 1-1 0 0,1-1 0 0 0,0 1 1 0 0,-1-1-1 0 0,1 1 1 0 0,0-1-1 0 0,-1 0 0 0 0,3 0 1 0 0,2 0-217 0 0,-1 1 0 0 0,1 0 0 0 0,0 0 0 0 0,5 2 0 0 0,-5-1 223 0 0,0-1-1 0 0,0 1 1 0 0,0-1 0 0 0,7 0 0 0 0,1 0 242 0 0,-11-1-385 0 0,0 1-1 0 0,0-1 1 0 0,0 0-1 0 0,-1 0 0 0 0,1-1 1 0 0,4 1-1 0 0,-3-1 162 0 0,1 0 0 0 0,-1 1-1 0 0,1 0 1 0 0,-1 0-1 0 0,1 0 1 0 0,-1 1 0 0 0,1-1-1 0 0,-1 1 1 0 0,1 0-1 0 0,6 3 1 0 0,-5-3 39 0 0,0 1 1 0 0,0-1-1 0 0,0 0 0 0 0,7 0 0 0 0,-5-1-137 0 0,-6 0 0 0 0,0-1 0 0 0,-1 1 0 0 0,1 0 0 0 0,0 0 0 0 0,-1 0 0 0 0,1 1 0 0 0,0-1 0 0 0,-1 0 0 0 0,1 0 0 0 0,-1 1 0 0 0,1-1 0 0 0,-1 1 0 0 0,1 0 0 0 0,1 0 0 0 0,2 0 0 0 0,-1-1-16 0 0,-3 0-68 0 0,-1-2-1748 0 0,0-6 1411 0 0,0 1 1 0 0,-1-1-1 0 0,0 0 0 0 0,0 1 0 0 0,-1-1 0 0 0,0 0 1 0 0,-4-10-1 0 0,2 7-160 0 0,-1 0 1 0 0,-11-18-1 0 0</inkml:trace>
</inkml:ink>
</file>

<file path=ppt/ink/ink6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45.079"/>
    </inkml:context>
    <inkml:brush xml:id="br0">
      <inkml:brushProperty name="width" value="0.05" units="cm"/>
      <inkml:brushProperty name="height" value="0.05" units="cm"/>
    </inkml:brush>
  </inkml:definitions>
  <inkml:trace contextRef="#ctx0" brushRef="#br0">167 1402 9760 0 0,'0'0'1281'0'0,"-5"-7"95"0"0,2 1-1251 0 0,0 1 0 0 0,1-1 0 0 0,-1 0 0 0 0,1 0 0 0 0,0-1 0 0 0,0 1 0 0 0,1 0 0 0 0,0 0 0 0 0,0-1 0 0 0,0 1 0 0 0,1-1 0 0 0,0-6 0 0 0,-2-18-191 0 0,-2-20-170 0 0,2 26 197 0 0,0 0 0 0 0,-9-34-1 0 0,3 22 281 0 0,5 26-177 0 0,1-1 0 0 0,-9-21 1 0 0,10 31-69 0 0,0-1 0 0 0,-1 1 0 0 0,1 0 0 0 0,-1-1 0 0 0,0 1 0 0 0,0 0 0 0 0,0 0 0 0 0,0 0 0 0 0,0 0 0 0 0,0 1 0 0 0,-3-3 0 0 0,1 2-2 0 0,1-1 1 0 0,0 1 0 0 0,0-1-1 0 0,0 0 1 0 0,-3-4 0 0 0,-3-3 5 0 0,5 4 0 0 0,0 1 0 0 0,0 0 0 0 0,0-1 0 0 0,0 0 0 0 0,1 0 0 0 0,0 0 0 0 0,0 0 0 0 0,1 0 0 0 0,-1-1 0 0 0,-1-11 0 0 0,3 12 14 0 0,0 0 1 0 0,1 0 0 0 0,-1 0-1 0 0,1 0 1 0 0,1 0 0 0 0,-1 0-1 0 0,1 0 1 0 0,0 0 0 0 0,1 0-1 0 0,-1 0 1 0 0,4-8 0 0 0,6-8-16 0 0,-6 11-3 0 0,-1 0-1 0 0,6-16 0 0 0,28-90-250 0 0,-29 92 245 0 0,23-47 13 0 0,-9 22-70 0 0,-12 27 15 0 0,1 1 1 0 0,21-30 0 0 0,2-3 26 0 0,4-4 290 0 0,-36 55-247 0 0,0 0-1 0 0,0 1 0 0 0,0-1 1 0 0,0 1-1 0 0,1-1 0 0 0,-1 1 1 0 0,1 0-1 0 0,0 0 1 0 0,7-3-1 0 0,-4 2 5 0 0,0 0 0 0 0,0 1 0 0 0,0 0 0 0 0,1 1 0 0 0,9-3 0 0 0,82-8-27 0 0,-4 0 2 0 0,-75 10-20 0 0,24 1 0 0 0,-7 0-157 0 0,220-7 275 0 0,-183 15-42 0 0,-2 1 38 0 0,9-2-80 0 0,-34-2-11 0 0,108 17 0 0 0,-73-12-35 0 0,-27-3-2 0 0,26 1 60 0 0,147-10 0 0 0,-192 3 3 0 0,26 0-26 0 0,27-2 53 0 0,58-5-41 0 0,23-2-13 0 0,89-5 107 0 0,-35 4-20 0 0,-129 0-89 0 0,57-3 16 0 0,-16 7 76 0 0,56-1 228 0 0,77-2-221 0 0,-199 4-63 0 0,163-9-2 0 0,-159 13 31 0 0,107-16 1 0 0,-104 8-5 0 0,34-5 148 0 0,-1-2 136 0 0,18-5-201 0 0,-93 17-141 0 0,67-2 0 0 0,-46 4 0 0 0,-39 3 20 0 0,1 0 0 0 0,17 4 0 0 0,4 0 48 0 0,49 2 16 0 0,112 5-639 0 0,-163-13 702 0 0,-23 1-65 0 0,0 1-1 0 0,0 0 1 0 0,19 3-1 0 0,-14 0-76 0 0,-1-2 0 0 0,1 0 0 0 0,-1-1 0 0 0,1-1 0 0 0,22-4 0 0 0,160-5 213 0 0,-82 7 1 0 0,146-4 133 0 0,-173 8-265 0 0,-27 1-22 0 0,33 2 81 0 0,-84-3-75 0 0,1-1-1 0 0,15-3 1 0 0,10 1 119 0 0,121-1 919 0 0,-141 1-931 0 0,-16 2-127 0 0,0-1 1 0 0,-1 1-1 0 0,1 0 0 0 0,-1 0 0 0 0,1 0 1 0 0,-1 1-1 0 0,5 0 0 0 0,-7-1-28 0 0,0 0 0 0 0,0 0 0 0 0,0 0 0 0 0,0 0 0 0 0,0 0 0 0 0,0 0 0 0 0,0 0 0 0 0,0 0 0 0 0,0 0 1 0 0,-1-1-1 0 0,1 1 0 0 0,1-1 0 0 0,-1 1-2 0 0,0 0 1 0 0,-1-1-1 0 0,1 1 1 0 0,0 0-1 0 0,0 0 1 0 0,0 0-1 0 0,-1-1 1 0 0,1 1-1 0 0,0 0 1 0 0,0 0 0 0 0,0 0-1 0 0,-1 0 1 0 0,1 1-1 0 0,1-1 1 0 0,4 2 83 0 0,1-2 89 0 0,-7 0-167 0 0,2 2 1053 0 0</inkml:trace>
</inkml:ink>
</file>

<file path=ppt/ink/ink6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47.111"/>
    </inkml:context>
    <inkml:brush xml:id="br0">
      <inkml:brushProperty name="width" value="0.05" units="cm"/>
      <inkml:brushProperty name="height" value="0.05" units="cm"/>
    </inkml:brush>
  </inkml:definitions>
  <inkml:trace contextRef="#ctx0" brushRef="#br0">1 1138 13648 0 0,'0'0'1365'0'0,"0"1"-1265"0"0,10 11-291 0 0,13 4-119 0 0,1 1-30 0 0,-8 0 214 0 0,0 0-1 0 0,18 28 1 0 0,-21-27-71 0 0,-7-9 138 0 0,0 0 1 0 0,6 14 0 0 0,-8-13 169 0 0,1 0-1 0 0,10 13 1 0 0,-8-12-167 0 0,0 0 0 0 0,6 14 0 0 0,-9-15 6 0 0,1-1-1 0 0,0 0 0 0 0,0-1 0 0 0,12 14 1 0 0,-12-17 67 0 0,0 0 0 0 0,1-1 0 0 0,-1 0-1 0 0,1 0 1 0 0,0 0 0 0 0,0-1 0 0 0,1 0 0 0 0,-1 0 0 0 0,1 0 0 0 0,7 1 0 0 0,11 2 144 0 0,37 5 0 0 0,-16-4-56 0 0,247 36 239 0 0,-250-42-278 0 0,-1-3 0 0 0,50-7 1 0 0,-29 2 9 0 0,29-2-13 0 0,143-7-62 0 0,-38 5 31 0 0,-3 1 0 0 0,53 24-49 0 0,-95-3 10 0 0,-43-9 7 0 0,12 1 0 0 0,49 5 0 0 0,-19 0-54 0 0,-11-12 37 0 0,-70 0-30 0 0,43-5 120 0 0,18 0 110 0 0,-22 3 30 0 0,214-41 0 0 0,-132 13-177 0 0,132-17 5 0 0,-60 11 103 0 0,11-3 37 0 0,61 1-62 0 0,-145 22-364 0 0,43 1 397 0 0,-60 7 45 0 0,262-21-26 0 0,-47 8-171 0 0,-379 25 0 0 0,47-1 0 0 0,30-2 0 0 0,168-7 0 0 0,-141 8 0 0 0,351 0 5 0 0,-247 3 54 0 0,592 3-11 0 0,-758-3-76 0 0,48-2-184 0 0,76-7 354 0 0,-104 2-135 0 0,108-12-2 0 0,-126 10 402 0 0,70-19-1 0 0,-96 18 3 0 0,44-21 0 0 0,-61 25-183 0 0,-1 0 0 0 0,0 0 0 0 0,0-1 1 0 0,0 0-1 0 0,0-1 0 0 0,-1 0 0 0 0,0 0 0 0 0,0-1 0 0 0,6-9 1 0 0,-10 12-22 0 0,0-1 1 0 0,-1 0 0 0 0,0 1-1 0 0,0-1 1 0 0,0-1 0 0 0,-1 1 0 0 0,0 0-1 0 0,0 0 1 0 0,-1-1 0 0 0,1 1-1 0 0,-2-1 1 0 0,1 0 0 0 0,-1 1 0 0 0,1-1-1 0 0,-3-11 1 0 0,0 2 8 0 0,-2 0-1 0 0,0 0 1 0 0,-1 0 0 0 0,0 1 0 0 0,-1 0 0 0 0,-1 0-1 0 0,-11-19 1 0 0,-4 0-108 0 0,-45-57-1 0 0,-66-45-26 0 0,99 103 217 0 0,12 14-169 0 0,-2 1 1 0 0,0 1-1 0 0,-38-20 0 0 0,-41-14-221 0 0,-11-4-501 0 0,114 55 593 0 0,-24-15-23 0 0,-1 1 0 0 0,-48-19 0 0 0,8 12-90 0 0,-1 3 1 0 0,-134-19 0 0 0,91 25 41 0 0,-123-11 191 0 0,-18 16-190 0 0,-167-10 131 0 0,159 3 110 0 0,162 9-111 0 0,-42-2-56 0 0,54 5 0 0 0,-33 0-57 0 0,-169 14 44 0 0,-1-7-53 0 0,191-2 52 0 0,-51-2-29 0 0,-14-5-4263 0 0,127 4-3338 0 0</inkml:trace>
</inkml:ink>
</file>

<file path=ppt/ink/ink6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1.096"/>
    </inkml:context>
    <inkml:brush xml:id="br0">
      <inkml:brushProperty name="width" value="0.05" units="cm"/>
      <inkml:brushProperty name="height" value="0.05" units="cm"/>
    </inkml:brush>
  </inkml:definitions>
  <inkml:trace contextRef="#ctx0" brushRef="#br0">5683 4334 12176 0 0,'-2'0'273'0'0,"-3"0"-93"0"0,0 1 0 0 0,0-1-1 0 0,1 2 1 0 0,-7 0 0 0 0,6 0-147 0 0,-1 0-1 0 0,1-1 1 0 0,-1 0 0 0 0,-8 0 0 0 0,-40 2 1790 0 0,-102 19 0 0 0,108-13-1635 0 0,-58 13 402 0 0,-6 2-215 0 0,-18-1 707 0 0,-200 63 0 0 0,189-54-961 0 0,53-14-24 0 0,22-4 42 0 0,0-2 0 0 0,0-4 0 0 0,-94 1 0 0 0,107-9-28 0 0,-118-2 240 0 0,124-1-79 0 0,-75-14 0 0 0,101 12-129 0 0,-1-2 1 0 0,-25-11-1 0 0,-6-2 171 0 0,-29-10 153 0 0,-38-12-70 0 0,-358-138 67 0 0,250 100-902 0 0,8 5 742 0 0,146 44-258 0 0,2-3 0 0 0,-76-49 0 0 0,-26-18-60 0 0,14 9 28 0 0,23-4 46 0 0,28 17-60 0 0,62 43 0 0 0,-54-30 0 0 0,-148-93-14 0 0,216 132-70 0 0,-38-39 1 0 0,14 12 38 0 0,-5-2-41 0 0,3 1 231 0 0,-103-73 1 0 0,107 91-219 0 0,2-2 1 0 0,2-2-1 0 0,-50-52 0 0 0,83 71 82 0 0,0 0 0 0 0,-16-28 0 0 0,1 1 32 0 0,-25-42 193 0 0,3 5-118 0 0,-21-27-416 0 0,32 36 484 0 0,38 66-180 0 0,0-1 0 0 0,-4-15 1 0 0,5 15-6 0 0,0 0 0 0 0,-10-19 0 0 0,14 31 1 0 0,-7-13-30 0 0,0 0-1 0 0,1-1 1 0 0,1 0 0 0 0,-6-16-1 0 0,8 16 1 0 0,-16-62-3 0 0,19 69 28 0 0,0-1 1 0 0,0 1 0 0 0,0-1 0 0 0,1 1 0 0 0,1-1 0 0 0,-1 1-1 0 0,1-1 1 0 0,3-8 0 0 0,63-180-1098 0 0,-64 190 1111 0 0,10-24-73 0 0,1 1 0 0 0,2 0 0 0 0,1 1 0 0 0,36-44 0 0 0,0 11-43 0 0,-37 39 103 0 0,46-67-83 0 0,-34 43 87 0 0,3 2 0 0 0,1 1 0 0 0,2 2 0 0 0,41-38 0 0 0,2 14 0 0 0,5-4 0 0 0,-74 61 0 0 0,69-72 0 0 0,-66 68 3 0 0,0 1-1 0 0,15-11 0 0 0,13-14-425 0 0,2 3 83 0 0,-26 18 539 0 0,-11 13-154 0 0,-1-2 1 0 0,0 1-1 0 0,0 0 0 0 0,0-1 1 0 0,0 1-1 0 0,2-6 0 0 0,6-6-101 0 0,0-1 0 0 0,1 1 0 0 0,20-18 0 0 0,-22 24 56 0 0,1 1 0 0 0,0 0 0 0 0,1 0 0 0 0,0 1 0 0 0,16-6 0 0 0,6-5-24 0 0,-13 8-93 0 0,0 1 0 0 0,43-12-1 0 0,9-3 58 0 0,145-72-96 0 0,14-9 144 0 0,-190 87-31 0 0,0 3 0 0 0,82-18 0 0 0,-22 8 40 0 0,1-1 3 0 0,177-55-194 0 0,-58 22 367 0 0,-164 47-386 0 0,111-9-1 0 0,157 10 518 0 0,33 20-596 0 0,-85 2 552 0 0,-114-7-277 0 0,-117-1-158 0 0,62 10 0 0 0,3 0 141 0 0,19-5 288 0 0,108 9-139 0 0,-145-11-149 0 0,139-8-1 0 0,-74-2 78 0 0,-36 5-38 0 0,202-6 392 0 0,-202 2-584 0 0,164 17 0 0 0,-42 0 185 0 0,-78-9 2 0 0,122 2 0 0 0,-83-20-62 0 0,-126 6 44 0 0,-64 6 19 0 0,83-7 31 0 0,96-20-1 0 0,-126 18-1 0 0,124-4 0 0 0,-137 12-26 0 0,48-4-3 0 0,183 0 9 0 0,-235 9 20 0 0,56 3 47 0 0,122 22 0 0 0,-193-22-63 0 0,199 43 132 0 0,-44-10 128 0 0,-44-11-43 0 0,-108-21-215 0 0,120 32-12 0 0,130 44 159 0 0,-85-26-412 0 0,-136-36 237 0 0,-1 2 0 0 0,0 4 0 0 0,-2 2 0 0 0,79 52 0 0 0,-73-29 30 0 0,-7-5 41 0 0,-4-8 6 0 0,-3 3-1 0 0,-1 2 1 0 0,79 86 0 0 0,-43-25 54 0 0,-71-82-73 0 0,-2 2-1 0 0,23 42 1 0 0,-24-37-9 0 0,-1 1 0 0 0,-2 0 1 0 0,13 50-1 0 0,-19-57-9 0 0,7 36 137 0 0,6 70-1 0 0,-17-97-57 0 0,-2 0-1 0 0,-1 0 1 0 0,-2 0-1 0 0,-1 0 1 0 0,-1-1-1 0 0,-13 41 1 0 0,5-28-12 0 0,-29 88 192 0 0,14-60-118 0 0,12-27 138 0 0,-2-2-1 0 0,-26 46 0 0 0,33-70-112 0 0,-5 8-225 0 0,-37 50 0 0 0,-23 9-142 0 0,-46 61-34 0 0,63-66 303 0 0,-136 145 0 0 0,144-173-96 0 0,20-21 0 0 0,-54 45 0 0 0,80-75 0 0 0,-49 40 0 0 0,-52 51 0 0 0,6 6 209 0 0,-194 148 0 0 0,247-217-365 0 0,-64 32 1 0 0,21-14 96 0 0,64-34 60 0 0,-128 82 12 0 0,106-61 134 0 0,-1-2 1 0 0,-97 48-1 0 0,-276 105 365 0 0,55-70-288 0 0,283-94-194 0 0,-125 41-16 0 0,-161 40-223 0 0,189-60 210 0 0,-144 25 41 0 0,266-61-78 0 0,-90 9 52 0 0,117-14 24 0 0,0-3 0 0 0,-50-4 0 0 0,-162-32 349 0 0,-41-12-164 0 0,114 16 592 0 0,77 17-538 0 0,-260-42-464 0 0,229 28-37 0 0,60 13-105 0 0,34 9 151 0 0,9 2-125 0 0,-42-14 0 0 0,-40-17-547 0 0,19 8 158 0 0,58 20 22 0 0,-46-20 1 0 0,69 26 360 0 0,0-1 0 0 0,0 1 1 0 0,0-1-1 0 0,0 0 0 0 0,0 0 0 0 0,0-1 1 0 0,1 1-1 0 0,0-1 0 0 0,0 0 0 0 0,0 0 1 0 0,0 0-1 0 0,-4-8 0 0 0,6 0-904 0 0</inkml:trace>
</inkml:ink>
</file>

<file path=ppt/ink/ink6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2.283"/>
    </inkml:context>
    <inkml:brush xml:id="br0">
      <inkml:brushProperty name="width" value="0.05" units="cm"/>
      <inkml:brushProperty name="height" value="0.05" units="cm"/>
    </inkml:brush>
  </inkml:definitions>
  <inkml:trace contextRef="#ctx0" brushRef="#br0">0 0 10120 0 0,'0'0'5640'0'0,"0"2"-5708"0"0,1 24-32 0 0,1 0 1 0 0,2-1 0 0 0,0 1-1 0 0,1-1 1 0 0,10 26 0 0 0,-7-27 48 0 0,-1-3 40 0 0,7 35 1 0 0,22 96-42 0 0,-18-83-8 0 0,53 187-20 0 0,-53-194 80 0 0,9 37 0 0 0,-7-28 0 0 0,-14-53 0 0 0,-1 0 0 0 0,0 0 0 0 0,2 25 0 0 0,9 87 297 0 0,-15-127-469 0 0,1 9 191 0 0,-2-12-199 0 0,0 0-1 0 0,0 1 1 0 0,-1-1 0 0 0,1 0-1 0 0,0 1 1 0 0,0-1 0 0 0,0 1 0 0 0,0-1-1 0 0,-1 0 1 0 0,1 1 0 0 0,0-1 0 0 0,0 0-1 0 0,-1 0 1 0 0,1 1 0 0 0,0-1 0 0 0,0 0-1 0 0,-1 0 1 0 0,1 1 0 0 0,0-1 0 0 0,-1 0-1 0 0,-7 4-1225 0 0</inkml:trace>
</inkml:ink>
</file>

<file path=ppt/ink/ink6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2.659"/>
    </inkml:context>
    <inkml:brush xml:id="br0">
      <inkml:brushProperty name="width" value="0.05" units="cm"/>
      <inkml:brushProperty name="height" value="0.05" units="cm"/>
    </inkml:brush>
  </inkml:definitions>
  <inkml:trace contextRef="#ctx0" brushRef="#br0">0 232 17135 0 0,'0'0'1835'0'0,"2"1"-2028"0"0,6 1 63 0 0,1-1 0 0 0,0 0 0 0 0,0 0 1 0 0,0-1-1 0 0,14-2 0 0 0,3 2 59 0 0,135-8-77 0 0,-128 7 319 0 0,-25 1-163 0 0,0-1 0 0 0,0 1 1 0 0,9-3-1 0 0,-5 1-8 0 0,1 0 0 0 0,14 0 0 0 0,-15 1 0 0 0,0 0 0 0 0,17-4 0 0 0,75-15 0 0 0,-30 7 5 0 0,-42 8-110 0 0,-1-1 0 0 0,54-17 0 0 0,-65 16-235 0 0,-13 5 137 0 0,0-1 0 0 0,0 1 0 0 0,0-1 0 0 0,0-1 1 0 0,-1 1-1 0 0,1-1 0 0 0,-1 0 0 0 0,11-9 1 0 0,10-13-1027 0 0,-15 16-219 0 0,-1-1 0 0 0,0 0 1 0 0,11-16-1 0 0,-12 14-152 0 0</inkml:trace>
</inkml:ink>
</file>

<file path=ppt/ink/ink6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2.987"/>
    </inkml:context>
    <inkml:brush xml:id="br0">
      <inkml:brushProperty name="width" value="0.05" units="cm"/>
      <inkml:brushProperty name="height" value="0.05" units="cm"/>
    </inkml:brush>
  </inkml:definitions>
  <inkml:trace contextRef="#ctx0" brushRef="#br0">11 1 11952 0 0,'0'0'1857'0'0,"-5"18"-742"0"0,3-13-1095 0 0,1-1 0 0 0,0 1 1 0 0,0 0-1 0 0,1 0 1 0 0,-1 0-1 0 0,1 0 1 0 0,1 7-1 0 0,5 38 358 0 0,-1-18-99 0 0,-3-15-166 0 0,-2-9-59 0 0,1-1 0 0 0,0 1 0 0 0,0-1 0 0 0,3 10 1 0 0,3 8 9 0 0,-1 9 69 0 0,-5-14-1818 0 0</inkml:trace>
</inkml:ink>
</file>

<file path=ppt/ink/ink6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3.331"/>
    </inkml:context>
    <inkml:brush xml:id="br0">
      <inkml:brushProperty name="width" value="0.05" units="cm"/>
      <inkml:brushProperty name="height" value="0.05" units="cm"/>
    </inkml:brush>
  </inkml:definitions>
  <inkml:trace contextRef="#ctx0" brushRef="#br0">4 0 20527 0 0,'0'0'2060'0'0,"0"1"-2057"0"0,-1-1 0 0 0,1 1 1 0 0,0-1-1 0 0,-1 0 0 0 0,1 1 0 0 0,0-1 0 0 0,0 1 0 0 0,-1-1 0 0 0,1 1 0 0 0,0-1 0 0 0,0 1 0 0 0,0 0 0 0 0,0-1 1 0 0,-1 1-1 0 0,1-1 0 0 0,0 1 0 0 0,0-1 0 0 0,0 1 0 0 0,9 28-404 0 0,-7-21 321 0 0,1 0 1 0 0,-1 0-1 0 0,1 0 1 0 0,1 0-1 0 0,6 10 0 0 0,16 17-726 0 0,42 43 0 0 0,-61-72 191 0 0,0 1-1 0 0,12 7 0 0 0,5 2-4936 0 0,-10-8 44 0 0</inkml:trace>
</inkml:ink>
</file>

<file path=ppt/ink/ink6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3.659"/>
    </inkml:context>
    <inkml:brush xml:id="br0">
      <inkml:brushProperty name="width" value="0.05" units="cm"/>
      <inkml:brushProperty name="height" value="0.05" units="cm"/>
    </inkml:brush>
  </inkml:definitions>
  <inkml:trace contextRef="#ctx0" brushRef="#br0">8 0 20543 0 0,'0'0'1195'0'0,"-1"9"-958"0"0,-1 5-346 0 0,0 0-1 0 0,1 1 0 0 0,0-1 1 0 0,1 0-1 0 0,2 22 0 0 0,17 74-272 0 0,-9-58 268 0 0,50 197-26 0 0,-14-71 54 0 0,-2-31 18 0 0,-34-117 52 0 0,10 27-56 0 0,41 83 0 0 0,-23-55-937 0 0,-14-27-751 0 0,-11-29 785 0 0</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0.429"/>
    </inkml:context>
    <inkml:brush xml:id="br0">
      <inkml:brushProperty name="width" value="0.05" units="cm"/>
      <inkml:brushProperty name="height" value="0.05" units="cm"/>
      <inkml:brushProperty name="color" value="#E71224"/>
    </inkml:brush>
  </inkml:definitions>
  <inkml:trace contextRef="#ctx0" brushRef="#br0">1 1 19295 0 0,'0'0'1936'0'0,"1"2"-1777"0"0,0 0-182 0 0,1 1-1 0 0,0-1 1 0 0,0 0-1 0 0,0 1 1 0 0,0-1-1 0 0,0 0 1 0 0,1 0-1 0 0,-1-1 1 0 0,1 1-1 0 0,-1 0 1 0 0,1-1 0 0 0,0 0-1 0 0,-1 1 1 0 0,7 1-1 0 0,5 1-166 0 0,25 5 0 0 0,-30-7 195 0 0,9 0 94 0 0,1 0 0 0 0,-1-1 0 0 0,1-1-1 0 0,18-2 1 0 0,16 0 125 0 0,-49 2-220 0 0,-3 1-6 0 0,0-1 0 0 0,0 0 1 0 0,0 0-1 0 0,0 0 0 0 0,0 0 0 0 0,0 0 0 0 0,0 0 1 0 0,0 0-1 0 0,0-1 0 0 0,0 1 0 0 0,0 0 0 0 0,0 0 0 0 0,0-1 1 0 0,0 1-1 0 0,0-1 0 0 0,0 1 0 0 0,0-1 0 0 0,0 1 0 0 0,1-2 1 0 0,-2 2-12 0 0,0 0 1 0 0,0 0-1 0 0,1 0 0 0 0,-1 0 1 0 0,0 0-1 0 0,0 0 1 0 0,1 0-1 0 0,-1 0 0 0 0,0 0 1 0 0,0 0-1 0 0,1 1 1 0 0,-1-1-1 0 0,0 0 0 0 0,0 0 1 0 0,1 0-1 0 0,-1 0 1 0 0,0 0-1 0 0,0 0 1 0 0,0 1-1 0 0,1-1 0 0 0,-1 0 1 0 0,0 0-1 0 0,0 0 1 0 0,0 1-1 0 0,1-1 0 0 0</inkml:trace>
</inkml:ink>
</file>

<file path=ppt/ink/ink6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3.987"/>
    </inkml:context>
    <inkml:brush xml:id="br0">
      <inkml:brushProperty name="width" value="0.05" units="cm"/>
      <inkml:brushProperty name="height" value="0.05" units="cm"/>
    </inkml:brush>
  </inkml:definitions>
  <inkml:trace contextRef="#ctx0" brushRef="#br0">1 173 19087 0 0,'0'0'1919'0'0,"4"8"-1843"0"0,-3-3-141 0 0,1 0 0 0 0,0 0-1 0 0,0 0 1 0 0,1-1 0 0 0,-1 1 0 0 0,1-1 0 0 0,0 1 0 0 0,1-1-1 0 0,-1 0 1 0 0,1 0 0 0 0,-1 0 0 0 0,6 3 0 0 0,-3-2 0 0 0,0-1 0 0 0,0 0 0 0 0,1-1 0 0 0,0 1 0 0 0,-1-1 0 0 0,1-1 0 0 0,13 4 0 0 0,0-2-10 0 0,1-1-1 0 0,-1-1 1 0 0,1-1 0 0 0,-1-1 0 0 0,29-3-1 0 0,-36 2 169 0 0,0-1 0 0 0,0-1-1 0 0,-1 0 1 0 0,1-1-1 0 0,0 0 1 0 0,22-12-1 0 0,-33 15-69 0 0,-1-1 0 0 0,1 1-1 0 0,0 0 1 0 0,0-1-1 0 0,-1 1 1 0 0,1-1-1 0 0,2-2 1 0 0,10-10 124 0 0,-11 11-123 0 0,-1 1-1 0 0,1-1 0 0 0,0 1 0 0 0,-1-1 1 0 0,0 0-1 0 0,1 0 0 0 0,-1 0 0 0 0,0 0 1 0 0,-1-1-1 0 0,1 1 0 0 0,-1 0 0 0 0,1-1 1 0 0,-1 1-1 0 0,0-1 0 0 0,0 0 0 0 0,0 1 1 0 0,-1-1-1 0 0,1-7 0 0 0,-1 2-19 0 0,0-1 1 0 0,0 1-1 0 0,-1-1 0 0 0,-1 1 1 0 0,1-1-1 0 0,-5-12 0 0 0,-8-8-89 0 0,4 10 14 0 0,1 4 74 0 0,8 14 82 0 0,1 2-11 0 0,-1-1-1 0 0,1 1 0 0 0,-1 0 0 0 0,0-1 1 0 0,1 1-1 0 0,-1 0 0 0 0,0-1 0 0 0,1 1 1 0 0,-1 0-1 0 0,0 0 0 0 0,0-1 0 0 0,1 1 1 0 0,-1 0-1 0 0,0 0 0 0 0,0 0 0 0 0,-10 2 90 0 0,9-2-191 0 0,-1 0 1 0 0,1 0 0 0 0,0 0-1 0 0,-1 1 1 0 0,1-1-1 0 0,0 1 1 0 0,-1-1 0 0 0,1 1-1 0 0,0 0 1 0 0,0 0 0 0 0,-1 0-1 0 0,-1 2 1 0 0,-36 26-264 0 0,-7 3 175 0 0,44-28 102 0 0,-1-1 0 0 0,0 1 0 0 0,1-1-1 0 0,-1 1 1 0 0,1 0 0 0 0,0 0 0 0 0,1 0 0 0 0,-5 8-1 0 0,3-1-11 0 0,-1 0-1 0 0,2 0 0 0 0,-1 0 0 0 0,2 1 0 0 0,-4 22 0 0 0,6-28 12 0 0,0 0 0 0 0,0 0 0 0 0,1 0-1 0 0,-1 0 1 0 0,1 0 0 0 0,1 0 0 0 0,-1-1 0 0 0,1 1-1 0 0,0 0 1 0 0,0-1 0 0 0,1 0 0 0 0,-1 1-1 0 0,1-1 1 0 0,4 5 0 0 0,56 63 4 0 0,-19-24 11 0 0,11 9 59 0 0,-16-19 56 0 0,-19-18 2 0 0,1-2 1 0 0,1 0 0 0 0,1-1 0 0 0,0-2 0 0 0,37 21-1 0 0,-49-32-278 0 0,1-1-1 0 0,-1 0 1 0 0,15 3-1 0 0,2 1-1633 0 0,-26-7 900 0 0</inkml:trace>
</inkml:ink>
</file>

<file path=ppt/ink/ink6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5.175"/>
    </inkml:context>
    <inkml:brush xml:id="br0">
      <inkml:brushProperty name="width" value="0.05" units="cm"/>
      <inkml:brushProperty name="height" value="0.05" units="cm"/>
    </inkml:brush>
  </inkml:definitions>
  <inkml:trace contextRef="#ctx0" brushRef="#br0">178 1 17391 0 0,'0'0'1743'0'0,"0"2"-1598"0"0,1 26-263 0 0,1-1 0 0 0,2 1-1 0 0,6 27 1 0 0,27 81-263 0 0,-11-45 307 0 0,-20-71 58 0 0,96 406-32 0 0,-16-60 48 0 0,-68-303 7 0 0,-7-25-133 0 0,13 71 0 0 0,-18-79 190 0 0,-4-23-19 0 0,0-1-1 0 0,-1 1 1 0 0,0 0-1 0 0,0 8 1 0 0,0 1-30 0 0,-1 10-5 0 0,0-23-5 0 0,-6 17 239 0 0,6-20-234 0 0,0 0 0 0 0,0 0 0 0 0,-1 0 0 0 0,1 0 0 0 0,0 1 0 0 0,0-1 1 0 0,0 0-1 0 0,0 0 0 0 0,0 0 0 0 0,-1 0 0 0 0,1 0 0 0 0,0 1 0 0 0,0-1 0 0 0,0 0 1 0 0,0 0-1 0 0,-1 0 0 0 0,1 0 0 0 0,0 0 0 0 0,0 0 0 0 0,0 0 0 0 0,-1 0 0 0 0,1 0 0 0 0,0 0 1 0 0,0 0-1 0 0,0 0 0 0 0,-1 0 0 0 0,1 0 0 0 0,0 0 0 0 0,0 0 0 0 0,-1 0 0 0 0,-7-8 475 0 0,-35-76 3445 0 0,36 71-3721 0 0,-10-18-24 0 0,-39-51 0 0 0,-29-15 982 0 0,73 86-985 0 0,-1-1-1 0 0,0 2 1 0 0,0 0 0 0 0,-1 0 0 0 0,-25-11-1 0 0,30 17-258 0 0,0 1 0 0 0,0 1-1 0 0,0-1 1 0 0,-1 1 0 0 0,1 1-1 0 0,-1 0 1 0 0,0 1 0 0 0,1-1-1 0 0,-1 2 1 0 0,1-1 0 0 0,-1 2-1 0 0,1-1 1 0 0,-1 1 0 0 0,-9 3-1 0 0,17-4 62 0 0,0-1-1 0 0,1 1 1 0 0,-1-1-1 0 0,0 1 1 0 0,0 0 0 0 0,1-1-1 0 0,-1 1 1 0 0,1 0-1 0 0,-1 0 1 0 0,0 0-1 0 0,1 0 1 0 0,0 1 0 0 0,-1-1-1 0 0,1 0 1 0 0,0 1-1 0 0,-1-1 1 0 0,1 1-1 0 0,0-1 1 0 0,0 1 0 0 0,0-1-1 0 0,1 1 1 0 0,-1 0-1 0 0,0-1 1 0 0,0 1-1 0 0,1 0 1 0 0,-1 0-1 0 0,1 0 1 0 0,0-1 0 0 0,0 1-1 0 0,-1 0 1 0 0,1 0-1 0 0,0 0 1 0 0,0 0-1 0 0,1 0 1 0 0,-1-1 0 0 0,0 1-1 0 0,1 0 1 0 0,-1 0-1 0 0,1 0 1 0 0,-1-1-1 0 0,1 1 1 0 0,0 0 0 0 0,0-1-1 0 0,0 1 1 0 0,0 0-1 0 0,0-1 1 0 0,0 0-1 0 0,0 1 1 0 0,0-1-1 0 0,1 1 1 0 0,2 1 0 0 0,37 32-490 0 0,2-2 0 0 0,60 36 0 0 0,-87-61 500 0 0,1 0 0 0 0,-1 0-1 0 0,34 9 1 0 0,55 7 104 0 0,-95-22-73 0 0,11 2 31 0 0,0-2 1 0 0,0 0-1 0 0,30-2 1 0 0,63-10 166 0 0,-93 8-198 0 0,8-2 60 0 0,1-2 0 0 0,-1 0 0 0 0,0-2 0 0 0,-1-2 0 0 0,40-18 0 0 0,-59 24-44 0 0,24-12 12 0 0,-32 15-175 0 0,0-1-316 0 0,0 0 188 0 0,0 0 1 0 0,0 0-1 0 0,0 0 0 0 0,0-1 0 0 0,-1 1 1 0 0,1 0-1 0 0,-1-1 0 0 0,1 1 1 0 0,-1-4-1 0 0,0 3 131 0 0,1 0-241 0 0,-1 0-1 0 0,0 0 0 0 0,0 0 1 0 0,0 0-1 0 0,-1-5 0 0 0,-2-11-863 0 0,3-24-705 0 0,0-1-13 0 0</inkml:trace>
</inkml:ink>
</file>

<file path=ppt/ink/ink6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5.518"/>
    </inkml:context>
    <inkml:brush xml:id="br0">
      <inkml:brushProperty name="width" value="0.05" units="cm"/>
      <inkml:brushProperty name="height" value="0.05" units="cm"/>
    </inkml:brush>
  </inkml:definitions>
  <inkml:trace contextRef="#ctx0" brushRef="#br0">1 0 16208 0 0,'0'0'1627'0'0,"0"9"-1417"0"0,9 43 859 0 0,-7-36-983 0 0,1 0-1 0 0,0 0 0 0 0,7 19 0 0 0,10 27-21 0 0,3 8 199 0 0,-4-6 116 0 0,20 46-230 0 0,-37-101-92 0 0,-2-7-53 0 0,1 0-1 0 0,-1 0 1 0 0,0 0-1 0 0,1 0 1 0 0,-1 0-1 0 0,1 0 1 0 0,0 0-1 0 0,-1 0 1 0 0,3 3-1 0 0,-2-4-70 0 0</inkml:trace>
</inkml:ink>
</file>

<file path=ppt/ink/ink6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5.847"/>
    </inkml:context>
    <inkml:brush xml:id="br0">
      <inkml:brushProperty name="width" value="0.05" units="cm"/>
      <inkml:brushProperty name="height" value="0.05" units="cm"/>
    </inkml:brush>
  </inkml:definitions>
  <inkml:trace contextRef="#ctx0" brushRef="#br0">0 0 23119 0 0,'0'0'2322'0'0,"0"2"-2129"0"0,1 7-485 0 0,0 0 0 0 0,0 0 1 0 0,1-1-1 0 0,0 1 0 0 0,5 13 0 0 0,21 45-1386 0 0,-24-59 1495 0 0,33 69-4600 0 0,-26-49 3024 0 0</inkml:trace>
</inkml:ink>
</file>

<file path=ppt/ink/ink6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6.190"/>
    </inkml:context>
    <inkml:brush xml:id="br0">
      <inkml:brushProperty name="width" value="0.05" units="cm"/>
      <inkml:brushProperty name="height" value="0.05" units="cm"/>
    </inkml:brush>
  </inkml:definitions>
  <inkml:trace contextRef="#ctx0" brushRef="#br0">1 79 21279 0 0,'0'0'2138'0'0,"0"2"-1960"0"0,2 0-176 0 0,-1 1-1 0 0,-1 0 1 0 0,1 0-1 0 0,0 0 0 0 0,-1 0 1 0 0,1 0-1 0 0,-1 4 1 0 0,3 15-74 0 0,20 121-411 0 0,-10-47 430 0 0,-3-28 55 0 0,-7-36-24 0 0,2 0 0 0 0,11 37 0 0 0,-14-65 23 0 0,-1-3-1 0 0,-1 0 1 0 0,1 0 0 0 0,-1 0-1 0 0,1 1 1 0 0,-1-1 0 0 0,0 0-1 0 0,0 0 1 0 0,0 1 0 0 0,1-1 0 0 0,-1 0-1 0 0,0 1 1 0 0,-1-1 0 0 0,1 0-1 0 0,0 2 1 0 0,0-1 564 0 0,-1-4-498 0 0,-2-6-65 0 0,0-1 1 0 0,0 0-1 0 0,1 0 1 0 0,-2-11-1 0 0,1 4-1 0 0,-7-48-320 0 0,-3-67-1 0 0,2 5-302 0 0,9 106 609 0 0,1 0 0 0 0,0 0 0 0 0,1 0 0 0 0,4-23 0 0 0,-4 30 180 0 0,0 11-124 0 0,0 0-1 0 0,0 0 1 0 0,0 0-1 0 0,0 0 1 0 0,1 0-1 0 0,-1 0 1 0 0,1 0-1 0 0,-1 1 1 0 0,1-1-1 0 0,-1 0 0 0 0,2-2 1 0 0,4-12 390 0 0,-1 11-253 0 0,4-2-142 0 0,-8 6-38 0 0,0 0 0 0 0,1 0 0 0 0,-1 0 0 0 0,0 0-1 0 0,0 1 1 0 0,0-1 0 0 0,0 0 0 0 0,1 1 0 0 0,-1-1 0 0 0,0 1 0 0 0,1-1 0 0 0,-1 1 0 0 0,1-1 0 0 0,-1 1-1 0 0,3 0 1 0 0,29-1 0 0 0,-16 0 0 0 0,28 2 0 0 0,-19 1 0 0 0,-20-2 0 0 0,-1 0 0 0 0,1 0 0 0 0,-1 0 0 0 0,0 1 0 0 0,1 0 0 0 0,-1 1 0 0 0,6 1 0 0 0,5 1-57 0 0,-15-4-27 0 0,0 0 0 0 0,0 1 0 0 0,0-1-1 0 0,1 0 1 0 0,-1 0 0 0 0,0 1 0 0 0,0-1 0 0 0,0 1 0 0 0,0-1 0 0 0,0 1-1 0 0,0-1 1 0 0,0 1 0 0 0,0 0 0 0 0,0-1 0 0 0,0 1 0 0 0,0 0 0 0 0,0 0 0 0 0,0 0-1 0 0,1 1 1 0 0,5 5-4832 0 0</inkml:trace>
</inkml:ink>
</file>

<file path=ppt/ink/ink6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7.035"/>
    </inkml:context>
    <inkml:brush xml:id="br0">
      <inkml:brushProperty name="width" value="0.05" units="cm"/>
      <inkml:brushProperty name="height" value="0.05" units="cm"/>
    </inkml:brush>
  </inkml:definitions>
  <inkml:trace contextRef="#ctx0" brushRef="#br0">22 437 19855 0 0,'0'0'2123'0'0,"3"-1"-3279"0"0,4-1 936 0 0,0 0 0 0 0,-1-1 1 0 0,1 0-1 0 0,-1 0 0 0 0,1-1 0 0 0,-1 0 0 0 0,11-9 0 0 0,-9 6 229 0 0,19-20 340 0 0,-26 26-309 0 0,0-1 0 0 0,1 0 0 0 0,-1 0 0 0 0,0 0-1 0 0,0 0 1 0 0,0 0 0 0 0,0-1 0 0 0,0 1 0 0 0,-1 0 0 0 0,1 0 0 0 0,-1-1 0 0 0,1 1 0 0 0,-1-4-1 0 0,2-10 439 0 0,-2 14-356 0 0,0-1 1 0 0,1 0-1 0 0,-1 0 0 0 0,0 0 1 0 0,0 0-1 0 0,-1 1 0 0 0,0-5 0 0 0,-1-1 66 0 0,-1-1 0 0 0,-1 1 0 0 0,1 0 0 0 0,-1 0 0 0 0,-1 0 0 0 0,0 0 0 0 0,-10-13-1 0 0,-48-46-332 0 0,54 58-137 0 0,8 8 148 0 0,1 2-197 0 0,0-1 325 0 0,0 0-1 0 0,0 1 1 0 0,0-1 0 0 0,0 0 0 0 0,0 1 0 0 0,0-1 0 0 0,0 0 0 0 0,0 0-1 0 0,0 1 1 0 0,0-1 0 0 0,-1 0 0 0 0,1 0 0 0 0,0 1 0 0 0,0-1 0 0 0,0 0-1 0 0,0 0 1 0 0,-1 0 0 0 0,1 1 0 0 0,0-1 0 0 0,0 0 0 0 0,0 0 0 0 0,-1 1-1 0 0,-6 7-162 0 0,4 5 62 0 0,0 0 0 0 0,1 1 0 0 0,0-1 0 0 0,1 0-1 0 0,1 1 1 0 0,0-1 0 0 0,1 1 0 0 0,0-1 0 0 0,4 17-1 0 0,0 3 40 0 0,-5-26 52 0 0,1 0-1 0 0,0 0 1 0 0,0 1-1 0 0,1-1 0 0 0,0 0 1 0 0,5 12-1 0 0,15 30-108 0 0,-15-32 85 0 0,1 0 0 0 0,10 16 1 0 0,-15-28 30 0 0,0-1 1 0 0,0 1 0 0 0,1-1 0 0 0,0 0-1 0 0,0 0 1 0 0,0 0 0 0 0,0 0 0 0 0,0-1-1 0 0,1 0 1 0 0,0 0 0 0 0,5 3-1 0 0,-5-3 23 0 0,1 0-1 0 0,1-1 1 0 0,-1 0-1 0 0,0 0 1 0 0,1 0-1 0 0,-1 0 1 0 0,1-1-1 0 0,-1 0 1 0 0,1-1-1 0 0,-1 1 1 0 0,1-1-1 0 0,0-1 1 0 0,-1 1-1 0 0,1-1 0 0 0,-1 0 1 0 0,1-1-1 0 0,-1 1 1 0 0,11-6-1 0 0,-5 2 15 0 0,0-1 0 0 0,-1-1 0 0 0,0 0-1 0 0,0 0 1 0 0,17-16 0 0 0,11-8 24 0 0,-10 9-19 0 0,46-42-1 0 0,-60 49-50 0 0,0-1-1 0 0,-2 0 1 0 0,0-1 0 0 0,15-27-1 0 0,-19 28 55 0 0,0-2-1 0 0,-1 1 0 0 0,-1-1 0 0 0,0 0 0 0 0,-2-1 0 0 0,0 1 0 0 0,-1-1 1 0 0,-1 0-1 0 0,0 0 0 0 0,-1-26 0 0 0,-1 31 91 0 0,-1-14 38 0 0,1 27-135 0 0,-1 0-1 0 0,-1-1 0 0 0,1 1 0 0 0,0-1 0 0 0,0 1 1 0 0,0-1-1 0 0,-1 1 0 0 0,1 0 0 0 0,-1-1 0 0 0,1 1 1 0 0,-1 0-1 0 0,0-1 0 0 0,-1-1 984 0 0,3 4-972 0 0,0 0 0 0 0,0 0 0 0 0,0 1 0 0 0,-1-1 0 0 0,1 0 0 0 0,0 1-1 0 0,-1-1 1 0 0,1 0 0 0 0,-1 1 0 0 0,1 2 0 0 0,1 0 41 0 0,-1-1-8 0 0,51 128-1048 0 0,-12-59 845 0 0,-5-18 201 0 0,-29-48-21 0 0,15 13-48 0 0,-21-18-69 0 0,2-4 27 0 0,-2 1 78 0 0,1 0 1 0 0,0-1-1 0 0,0 1 0 0 0,-1-1 0 0 0,1 1 1 0 0,-1-1-1 0 0,0 1 0 0 0,0-1 1 0 0,0 1-1 0 0,0-1 0 0 0,0 0 0 0 0,-2-4 1 0 0,-7-8 724 0 0</inkml:trace>
</inkml:ink>
</file>

<file path=ppt/ink/ink6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8.222"/>
    </inkml:context>
    <inkml:brush xml:id="br0">
      <inkml:brushProperty name="width" value="0.05" units="cm"/>
      <inkml:brushProperty name="height" value="0.05" units="cm"/>
    </inkml:brush>
  </inkml:definitions>
  <inkml:trace contextRef="#ctx0" brushRef="#br0">100 38 20471 0 0,'-65'5'1562'0'0,"54"0"-921"0"0,10-4-639 0 0,0-1-1 0 0,0 1 1 0 0,0-1-1 0 0,0 1 1 0 0,0 0-1 0 0,0-1 1 0 0,0 0-1 0 0,0 1 1 0 0,0-1-1 0 0,-1 0 1 0 0,1 0-1 0 0,0 1 1 0 0,0-1-1 0 0,0 0 0 0 0,-2 0 1 0 0,-1 0-314 0 0,6 2-395 0 0,7 0 170 0 0,6 1 60 0 0,-12-2 387 0 0,0 0-182 0 0,0-2 46 0 0,6-2 198 0 0,-6 2 721 0 0,0 1-552 0 0,-2 0 254 0 0,-1 0-377 0 0,0 0-1 0 0,0 0 1 0 0,0 0 0 0 0,0 0 0 0 0,0 0 0 0 0,0 0 0 0 0,0 0 0 0 0,0 0 0 0 0,0 0 0 0 0,0 0 0 0 0,0 0 0 0 0,0 0 0 0 0,0 0 0 0 0,0 0 0 0 0,1 0 0 0 0,-1 0 0 0 0,0 0 0 0 0,0 0 0 0 0,0 0-1 0 0,0 0 1 0 0,0 0 0 0 0,0 0 0 0 0,0-1 0 0 0,0 1 0 0 0,0 0 0 0 0,0 0 0 0 0,0 0 0 0 0,0 0 0 0 0,0 0 0 0 0,0 0 0 0 0,0 0 0 0 0,0 0 0 0 0,0 0 0 0 0,0 0 0 0 0,0 0 0 0 0,0 0-1 0 0,0 0 1 0 0,0 0 0 0 0,0 0 0 0 0,0 0 0 0 0,0-1 0 0 0,0 1 0 0 0,0 0 0 0 0,0 0 0 0 0,0 0 0 0 0,0 0 0 0 0,-1 0 0 0 0,1 0 0 0 0,0 0 0 0 0,0 0 0 0 0,0 0 0 0 0,0 0 0 0 0,0 0 0 0 0,0 0-1 0 0,0 0 1 0 0,0 0 0 0 0,0 0 0 0 0,0 0 0 0 0,0 0 0 0 0,0 0 0 0 0,0 0 0 0 0,0 0 0 0 0,0 0 0 0 0,0 0 0 0 0,29-10 625 0 0,-20 9-643 0 0,-3-2 0 0 0,1-1 23 0 0,-6 4-7 0 0,-1 0 0 0 0,1 0 1 0 0,-1 0-1 0 0,1-1 0 0 0,0 1 0 0 0,-1 0 0 0 0,1 0 0 0 0,-1 0 1 0 0,1 0-1 0 0,0 0 0 0 0,-1 0 0 0 0,1 0 0 0 0,0 0 1 0 0,-1 0-1 0 0,2 1 0 0 0,-2-1-13 0 0,1 0 0 0 0,-1 0-1 0 0,1 0 1 0 0,0 0 0 0 0,-1 0 0 0 0,1 0 0 0 0,-1 0-1 0 0,1 0 1 0 0,0 0 0 0 0,-1 0 0 0 0,1 0 0 0 0,-1 0-1 0 0,1 0 1 0 0,-1-1 0 0 0,2 1 0 0 0,2-1-86 0 0,-1 0 113 0 0,-1 1 1 0 0,1-1-1 0 0,0 0 0 0 0,-1 0 0 0 0,1 0 0 0 0,-1 0 0 0 0,0 0 0 0 0,4-2 0 0 0,-4 2 207 0 0,-2 1-23 0 0,4 0-156 0 0,-4 0 158 0 0,2 0-162 0 0,4 0-33 0 0,-4 0 32 0 0,-1 0 1 0 0,2 0-58 0 0,-1 0-55 0 0,5-1 44 0 0,-2-2 26 0 0,-3 2 32 0 0,2 2-33 0 0,1 2-10 0 0,-5-3 0 0 0,0 0 0 0 0,0 0 0 0 0,0 1 0 0 0,0-1 0 0 0,0 0 0 0 0,0 0 0 0 0,0 0 0 0 0,0 0 0 0 0,0 0 0 0 0,0 0 0 0 0,0 0 0 0 0,0 0 0 0 0,1 0 0 0 0,-1 0 0 0 0,0 0 0 0 0,0 0 0 0 0,0 0 0 0 0,0 0 0 0 0,0 0 0 0 0,0 0 0 0 0,0 0 0 0 0,0 1 0 0 0,1-1 0 0 0,-1 0 0 0 0,0 0 0 0 0,0 0 0 0 0,0 0 0 0 0,0 0 0 0 0,0-1 0 0 0,0 1 0 0 0,0 0 0 0 0,0 0 0 0 0,1 0 0 0 0,-1 0 0 0 0,0 0 0 0 0,0 0 0 0 0,0 0 0 0 0,0 0 0 0 0,0 0 0 0 0,0 0 0 0 0,0 0 0 0 0,0 0 0 0 0,0 0 0 0 0,1 0 0 0 0,-1 0 0 0 0,0 0 0 0 0,0 0 0 0 0,0-1 0 0 0,0 1 0 0 0,0 0 0 0 0,0 0 0 0 0,0 0 0 0 0,0 0 0 0 0,0 0 0 0 0,0 0 0 0 0,0 0 0 0 0,0 0 0 0 0,0-1 0 0 0,0 1 0 0 0,0 0 0 0 0,0 0 0 0 0,0-1 0 0 0,0 1 0 0 0,0 0 0 0 0,1-1 0 0 0,-1 1 0 0 0,0 0 0 0 0,0 0 0 0 0,0-1 0 0 0,0 1 0 0 0,0 0 0 0 0,1 0 0 0 0,-1 0 0 0 0,0-1 0 0 0,0 1 0 0 0,0 0 0 0 0,1 0 0 0 0,-1 0 0 0 0,0-1 0 0 0,0 1 0 0 0,1 0 0 0 0,-1 0 0 0 0,0 0 0 0 0,0 0 0 0 0,1 0 0 0 0,4 0 0 0 0,0 1 0 0 0,2-1 0 0 0,0 0 0 0 0,0 0 0 0 0,0-1 0 0 0,0 0 0 0 0,11-3 0 0 0,8-2-13 0 0,-23 5 140 0 0,12-1 902 0 0,-14 2-1245 0 0,7-3-203 0 0</inkml:trace>
</inkml:ink>
</file>

<file path=ppt/ink/ink6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8.707"/>
    </inkml:context>
    <inkml:brush xml:id="br0">
      <inkml:brushProperty name="width" value="0.05" units="cm"/>
      <inkml:brushProperty name="height" value="0.05" units="cm"/>
    </inkml:brush>
  </inkml:definitions>
  <inkml:trace contextRef="#ctx0" brushRef="#br0">29 1 17303 0 0,'0'0'2632'0'0,"-1"0"-2562"0"0,1 0 0 0 0,0-1 0 0 0,-1 1 0 0 0,1 0 0 0 0,-1 0 0 0 0,1 0 0 0 0,-1 0 0 0 0,1 0 0 0 0,-1 0 0 0 0,1 0 0 0 0,0 0 0 0 0,-1 0 0 0 0,1 1 0 0 0,-1-1 0 0 0,1 0-1 0 0,-1 0 1 0 0,1 0 0 0 0,0 0 0 0 0,-1 1 0 0 0,1-1 0 0 0,0 0 0 0 0,-1 0 0 0 0,1 1 0 0 0,-8 11-252 0 0,7-11 164 0 0,0 1 0 0 0,0 0 0 0 0,0-1 0 0 0,0 1-1 0 0,0 0 1 0 0,0-1 0 0 0,0 1 0 0 0,1 0 0 0 0,-1 0 0 0 0,0 0-1 0 0,1 0 1 0 0,0-1 0 0 0,-1 5 0 0 0,2 15-88 0 0,7 33 1 0 0,-6-42 101 0 0,-1-6-12 0 0,1 0 0 0 0,-1 0-1 0 0,1 0 1 0 0,4 6 0 0 0,1 3-23 0 0,-6-11 31 0 0,1-1 0 0 0,-1 0-1 0 0,1 1 1 0 0,0-1-1 0 0,1 0 1 0 0,-1 0-1 0 0,0 0 1 0 0,1 0 0 0 0,0 0-1 0 0,0 0 1 0 0,-1-1-1 0 0,5 3 1 0 0,3 1 10 0 0,0 0 0 0 0,18 7 1 0 0,2 0 7 0 0,-29-12-4 0 0,45 21 271 0 0,-41-20-253 0 0,0 0 0 0 0,1 0 0 0 0,-1-1 0 0 0,1 0 0 0 0,0 0 0 0 0,8 1 0 0 0,-11-2 4 0 0,0 0 1 0 0,-1 1-1 0 0,1-1 1 0 0,0 1-1 0 0,0 0 1 0 0,-1 0-1 0 0,4 2 1 0 0,5 1-1290 0 0,0-2-3866 0 0</inkml:trace>
</inkml:ink>
</file>

<file path=ppt/ink/ink6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4:59.535"/>
    </inkml:context>
    <inkml:brush xml:id="br0">
      <inkml:brushProperty name="width" value="0.05" units="cm"/>
      <inkml:brushProperty name="height" value="0.05" units="cm"/>
    </inkml:brush>
  </inkml:definitions>
  <inkml:trace contextRef="#ctx0" brushRef="#br0">86 0 16807 0 0,'0'0'980'0'0,"-1"2"-728"0"0,-10 8 1704 0 0,10-9-1602 0 0,0 0-256 0 0,0-1-95 0 0,0 0 0 0 0,1 0 0 0 0,-1 0 0 0 0,1 0-1 0 0,-1 0 1 0 0,1 0 0 0 0,-1 0 0 0 0,1 1 0 0 0,-1-1 0 0 0,1 0-1 0 0,-1 0 1 0 0,1 0 0 0 0,-1 1 0 0 0,1-1 0 0 0,0 0 0 0 0,-1 1-1 0 0,1-1 1 0 0,-1 0 0 0 0,1 1 0 0 0,0-1 0 0 0,-1 1-1 0 0,1-1 1 0 0,0 1 0 0 0,-1-1 0 0 0,1 1 0 0 0,0-1 0 0 0,0 0-1 0 0,0 1 1 0 0,-1 0 0 0 0,1 1-4 0 0,-1 0-19 0 0,0 1-1 0 0,0-1 0 0 0,0 1 0 0 0,0-1 1 0 0,0 1-1 0 0,1-1 0 0 0,-1 1 0 0 0,1-1 1 0 0,0 1-1 0 0,0 0 0 0 0,0-1 1 0 0,0 1-1 0 0,0 0 0 0 0,1-1 0 0 0,-1 1 1 0 0,1 2-1 0 0,0-3 1 0 0,3 12-125 0 0,0 0-1 0 0,8 16 0 0 0,-11-27 164 0 0,1-1-1 0 0,-1 1 1 0 0,1-1 0 0 0,0 0-1 0 0,0 0 1 0 0,0 0-1 0 0,0 0 1 0 0,0 0 0 0 0,0 0-1 0 0,0 0 1 0 0,1-1 0 0 0,-1 1-1 0 0,1-1 1 0 0,-1 0-1 0 0,1 0 1 0 0,-1 0 0 0 0,6 2-1 0 0,-5-2-17 0 0,-2 1 0 0 0,11 1 0 0 0,-10-2 0 0 0,1 0 0 0 0,11-6 0 0 0,-11 3 32 0 0,15-5 192 0 0,-17 7-158 0 0,-1 0-1 0 0,1-1 0 0 0,-1 1 1 0 0,0 0-1 0 0,1 0 1 0 0,-1 0-1 0 0,0-1 1 0 0,1 1-1 0 0,-1 0 1 0 0,0 0-1 0 0,1-1 1 0 0,-1 1-1 0 0,0 0 1 0 0,1-1-1 0 0,-1 1 1 0 0,0 0-1 0 0,0-1 1 0 0,0 1-1 0 0,1-1 1 0 0,-1 1-1 0 0,0 0 1 0 0,0-1-1 0 0,0 1 1 0 0,0-1-1 0 0,0 1 1 0 0,0 0-1 0 0,0-1 0 0 0,0 1 1 0 0,0-1-1 0 0,0 1 1 0 0,0-1-1 0 0,0 1 1 0 0,0 0-1 0 0,0-1 1 0 0,0 1-1 0 0,0-1 1 0 0,-1 0-1 0 0,-4-9 481 0 0,3 7-438 0 0,1 0 1 0 0,-1 0-1 0 0,1 0 0 0 0,-1 1 0 0 0,0-1 0 0 0,0 1 0 0 0,0-1 0 0 0,0 1 0 0 0,-1-1 1 0 0,1 1-1 0 0,-1 0 0 0 0,1 0 0 0 0,-1 1 0 0 0,-5-4 0 0 0,-8-3 155 0 0,11 6-135 0 0,0-1 1 0 0,-1 1-1 0 0,0 0 0 0 0,1 0 0 0 0,-1 0 0 0 0,-10 0 0 0 0,-51-8-776 0 0,66 10 67 0 0,-4-1 1349 0 0</inkml:trace>
</inkml:ink>
</file>

<file path=ppt/ink/ink6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5:00.019"/>
    </inkml:context>
    <inkml:brush xml:id="br0">
      <inkml:brushProperty name="width" value="0.05" units="cm"/>
      <inkml:brushProperty name="height" value="0.05" units="cm"/>
    </inkml:brush>
  </inkml:definitions>
  <inkml:trace contextRef="#ctx0" brushRef="#br0">10 67 16719 0 0,'0'0'1223'0'0,"-5"10"226"0"0,0 56-853 0 0,10 17-1248 0 0,1-14 410 0 0,-2-33 244 0 0,-1-14-47 0 0,7 25-1 0 0,1 2-52 0 0,-7-33 165 0 0,10 25-1 0 0,-10-34 2995 0 0,-3-13-2391 0 0,-2-15-681 0 0,-5-24 195 0 0,1 8-174 0 0,-2-49 0 0 0,4 14-112 0 0,0 40 50 0 0,3-47 0 0 0,1 38 0 0 0,-1 29 51 0 0,0 0 1 0 0,1 1 0 0 0,2-15-1 0 0,-1 20 1 0 0,-2 5 0 0 0,0 0 0 0 0,0 1 0 0 0,0-1 0 0 0,0 0 0 0 0,0 1 0 0 0,0-1 0 0 0,0 0 0 0 0,1 1 0 0 0,-1-1 0 0 0,0 1 0 0 0,0-1 0 0 0,1 1 0 0 0,-1-1 0 0 0,0 0 0 0 0,1 1 0 0 0,-1-1 0 0 0,1 1 0 0 0,-1 0 0 0 0,1-1 0 0 0,-1 1 0 0 0,1-1 0 0 0,-1 1 0 0 0,1 0 0 0 0,-1-1 0 0 0,1 1 0 0 0,-1 0 0 0 0,1-1 0 0 0,1 1 0 0 0,4-4 0 0 0,-2 3-19 0 0,0 0 0 0 0,-1-1-1 0 0,1 1 1 0 0,0 1 0 0 0,0-1-1 0 0,0 0 1 0 0,0 1 0 0 0,0 0-1 0 0,-1 0 1 0 0,1 0 0 0 0,0 0-1 0 0,0 1 1 0 0,0 0 0 0 0,0 0-1 0 0,0 0 1 0 0,4 2 0 0 0,13 2-26 0 0,-17-4 29 0 0,-1 0-1 0 0,1 0 1 0 0,-1 1-1 0 0,0 0 1 0 0,1 0 0 0 0,3 3-1 0 0,-3-3 3 0 0,-1 0-1 0 0,1 1 0 0 0,0-1 1 0 0,0-1-1 0 0,5 3 0 0 0,-6-3 15 0 0,0-1 0 0 0,0 1 0 0 0,0 0 0 0 0,0 0 0 0 0,0 0 0 0 0,-1 1 0 0 0,1-1 0 0 0,0 1 0 0 0,3 2 0 0 0,6 4 0 0 0,27 8-379 0 0,-9-4-210 0 0,-14-5-2396 0 0,26 8 0 0 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0.753"/>
    </inkml:context>
    <inkml:brush xml:id="br0">
      <inkml:brushProperty name="width" value="0.05" units="cm"/>
      <inkml:brushProperty name="height" value="0.05" units="cm"/>
      <inkml:brushProperty name="color" value="#E71224"/>
    </inkml:brush>
  </inkml:definitions>
  <inkml:trace contextRef="#ctx0" brushRef="#br0">1 1 19887 0 0,'0'0'1158'0'0,"1"0"-954"0"0,4 0-222 0 0,-1 1 1 0 0,1 0-1 0 0,-1 0 1 0 0,0 1-1 0 0,0-1 1 0 0,8 5 0 0 0,-7-4 43 0 0,1 1 0 0 0,0-1 0 0 0,10 3 0 0 0,4-2 320 0 0,86 17 71 0 0,-88-17-524 0 0,-15-3-83 0 0,0 1 0 0 0,0-1-1 0 0,-1 1 1 0 0,1 0 0 0 0,0 0 0 0 0,4 1-1 0 0,4 3-4828 0 0,-1-4-1661 0 0</inkml:trace>
</inkml:ink>
</file>

<file path=ppt/ink/ink6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5:00.347"/>
    </inkml:context>
    <inkml:brush xml:id="br0">
      <inkml:brushProperty name="width" value="0.05" units="cm"/>
      <inkml:brushProperty name="height" value="0.05" units="cm"/>
    </inkml:brush>
  </inkml:definitions>
  <inkml:trace contextRef="#ctx0" brushRef="#br0">0 1 21887 0 0,'0'0'1276'0'0,"0"16"-1013"0"0,1-4-271 0 0,0-1 0 0 0,1 1 0 0 0,0 0 1 0 0,0-1-1 0 0,2 0 0 0 0,-1 1 0 0 0,1-1 0 0 0,11 18 0 0 0,8 28-134 0 0,-17-41 101 0 0,0-1 0 0 0,12 22 1 0 0,-14-32-249 0 0,-1 0 0 0 0,1 0 0 0 0,0 0 1 0 0,0-1-1 0 0,0 1 0 0 0,1-1 0 0 0,0 0 0 0 0,-1 0 1 0 0,1-1-1 0 0,8 5 0 0 0,-11-7 141 0 0,-1-1 0 0 0,0 1 0 0 0,1-1 0 0 0,-1 0 0 0 0,1 1-1 0 0,-1-1 1 0 0,0 0 0 0 0,1 0 0 0 0,-1 0 0 0 0,1 0 0 0 0,-1 0 0 0 0,1 0 0 0 0,-1 0 0 0 0,1 0 0 0 0,-1 0-1 0 0,0-1 1 0 0,1 1 0 0 0,-1-1 0 0 0,2 0 0 0 0,0-1-109 0 0,0 1 1 0 0,-1-1-1 0 0,1 0 0 0 0,-1 1 0 0 0,1-1 0 0 0,-1 0 1 0 0,0-1-1 0 0,0 1 0 0 0,0 0 0 0 0,3-6 1 0 0,19-35-1314 0 0,-4-4-4 0 0</inkml:trace>
</inkml:ink>
</file>

<file path=ppt/ink/ink6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5:00.692"/>
    </inkml:context>
    <inkml:brush xml:id="br0">
      <inkml:brushProperty name="width" value="0.05" units="cm"/>
      <inkml:brushProperty name="height" value="0.05" units="cm"/>
    </inkml:brush>
  </inkml:definitions>
  <inkml:trace contextRef="#ctx0" brushRef="#br0">1035 0 18031 0 0,'0'0'1054'0'0,"-2"2"-865"0"0,-10 19-147 0 0,8-14 185 0 0,-1 0 1 0 0,1 0-1 0 0,-9 9 1 0 0,0-2-69 0 0,1 0-1 0 0,1 1 0 0 0,0 0 1 0 0,1 1-1 0 0,0 0 1 0 0,-11 30-1 0 0,10-20-148 0 0,-16 35-55 0 0,-30 104 0 0 0,-45 269-155 0 0,37-14-176 0 0,53-320 368 0 0,-75 669 91 0 0,15 4-374 0 0,26-264-1254 0 0,17-275 777 0 0,-28 44-242 0 0,31-163 557 0 0,-58 253-521 0 0,-30 149 4436 0 0,97-423-2512 0 0,-18 88 776 0 0,21-126-1789 0 0,-23 63 1 0 0,31-104-349 0 0,-3-4-33 0 0</inkml:trace>
</inkml:ink>
</file>

<file path=ppt/ink/ink6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7:04.014"/>
    </inkml:context>
    <inkml:brush xml:id="br0">
      <inkml:brushProperty name="width" value="0.05" units="cm"/>
      <inkml:brushProperty name="height" value="0.05" units="cm"/>
    </inkml:brush>
  </inkml:definitions>
  <inkml:trace contextRef="#ctx0" brushRef="#br0">667 585 6992 0 0,'0'0'529'0'0,"-2"0"-364"0"0,-4 0-118 0 0,4 0 22 0 0,-58-3 5855 0 0,58 3-5476 0 0,-9 2 407 0 0,8-1-554 0 0,1-2-1 0 0,2 1-287 0 0,-1 0 1 0 0,1 0 0 0 0,0 0-1 0 0,-1 0 1 0 0,1 0-1 0 0,0 0 1 0 0,-1 0-1 0 0,1 0 1 0 0,0 0 0 0 0,-1 0-1 0 0,1 0 1 0 0,0 0-1 0 0,0 0 1 0 0,-1 0-1 0 0,1 0 1 0 0,0 0 0 0 0,-1 0-1 0 0,1 1 1 0 0,0-1-1 0 0,-1 0 1 0 0,1 0-1 0 0,0 0 1 0 0,-1 0 0 0 0,1 1-1 0 0,0-1 1 0 0,0 0-1 0 0,0 0 1 0 0,-1 1 0 0 0,-5 7 11 0 0,5-7-29 0 0,1 1 0 0 0,-1-1 0 0 0,1 0 0 0 0,0 0 0 0 0,-1 0 0 0 0,1 0 0 0 0,0 0 0 0 0,0 1 0 0 0,0-1 0 0 0,0 0 0 0 0,0 0 0 0 0,0 0 1 0 0,0 0-1 0 0,0 1 0 0 0,1-1 0 0 0,-1 1 0 0 0,1 0-2 0 0,0 1-3 0 0,0 1 1 0 0,0-1-1 0 0,0 0 1 0 0,1 0-1 0 0,0 0 1 0 0,-1-1 0 0 0,1 1-1 0 0,0 0 1 0 0,0 0-1 0 0,3 2 1 0 0,27 24-364 0 0,-32-29 371 0 0,2 2 16 0 0,16 13 104 0 0,0-1 0 0 0,24 14 0 0 0,-14-12-73 0 0,-6-2-43 0 0,1-2-1 0 0,33 13 1 0 0,65 21-3 0 0,-12 4 5 0 0,-79-34-36 0 0,0-2 1 0 0,47 15-1 0 0,-16-12 110 0 0,119 17-1 0 0,-166-33-45 0 0,78 9 106 0 0,160 38 0 0 0,-220-41-102 0 0,38 4 0 0 0,-10-1 17 0 0,90 10-3 0 0,-41-7 100 0 0,90 13 281 0 0,39-6 448 0 0,222-10-344 0 0,-390-12-405 0 0,26 0-134 0 0,21 6 2 0 0,63 4 56 0 0,-23 0 10 0 0,9 1-48 0 0,252 3 32 0 0,-412-12-44 0 0,246 5 69 0 0,3-10-63 0 0,108-23 124 0 0,-283 18-78 0 0,84-11-4 0 0,-90 6-50 0 0,-10 2 48 0 0,46-9-6 0 0,131-43 1 0 0,-91 21 1 0 0,-18 2-47 0 0,-108 31 5 0 0,0 0-1 0 0,0-1 0 0 0,23-18 1 0 0,28-14 65 0 0,149-59 409 0 0,-42 21-643 0 0,-148 63 356 0 0,-1-1 0 0 0,41-32 0 0 0,-60 41-57 0 0,-10 9 66 0 0,0-1 1 0 0,0 0 0 0 0,-1-1-1 0 0,1 1 1 0 0,-1-1 0 0 0,0 1-1 0 0,0-1 1 0 0,0 0-1 0 0,3-7 1 0 0,-4 8-45 0 0,-1 0-1 0 0,0-1 1 0 0,0 1 0 0 0,-1 0-1 0 0,1-1 1 0 0,-1 1 0 0 0,1 0-1 0 0,-1-1 1 0 0,0 1 0 0 0,0 0 0 0 0,-1-1-1 0 0,1 1 1 0 0,-1 0 0 0 0,-1-6-1 0 0,1 5-13 0 0,-1 0 0 0 0,0-1 0 0 0,0 1 0 0 0,0 0 0 0 0,-3-4 0 0 0,-5-9-145 0 0,5 10 218 0 0,1 1 0 0 0,-1 0 0 0 0,0 0 0 0 0,0 0 0 0 0,-11-9 0 0 0,12 11-101 0 0,-18-16-5 0 0,0 0 0 0 0,-2 1 0 0 0,0 2 1 0 0,-1 0-1 0 0,-42-20 0 0 0,5 10 264 0 0,-88-36-580 0 0,129 56 200 0 0,-148-52-62 0 0,116 44 22 0 0,-68-12 1 0 0,-304-24-203 0 0,-65 51 23 0 0,190 30 383 0 0,288-28-168 0 0,-325 54-244 0 0,82 16 254 0 0,208-56-2 0 0,-425 132-45 0 0,446-141 97 0 0,-198 49-185 0 0,111-29 65 0 0,-68 13-37 0 0,-4-15 93 0 0,-121-12 86 0 0,-2-27-16 0 0,-126-23 51 0 0,175 1 21 0 0,0 0-134 0 0,190 31-77 0 0,-1-4-1 0 0,-103-26 1 0 0,-210-54 29 0 0,103 43-10 0 0,196 38 64 0 0,44 3 61 0 0,-79 2 0 0 0,89 3-55 0 0,-51 3-6 0 0,64-2 0 0 0,0 0 0 0 0,1 1 0 0 0,-1 0 0 0 0,-30 10 0 0 0,41-10-15 0 0,-20 8-73 0 0,24-9 115 0 0,1 0-1 0 0,-1 0 1 0 0,1 0 0 0 0,-1 0-1 0 0,1 1 1 0 0,0-1-1 0 0,-1 0 1 0 0,-1 3-1 0 0,1 0-11 0 0,0-1 1 0 0,0 1-1 0 0,1-1 0 0 0,-3 8 0 0 0,3-8-45 0 0,0 0-1 0 0,0 0 0 0 0,-1 0 0 0 0,1 0 0 0 0,-1-1 0 0 0,1 1 1 0 0,-1 0-1 0 0,-2 2 0 0 0,3-4-72 0 0,0 1-62 0 0,0 1 0 0 0,0-1 0 0 0,0 0 0 0 0,0 0 0 0 0,0 1 0 0 0,0-1 0 0 0,-3 2-1 0 0,0 3-1263 0 0,3-6 1090 0 0,1 1-1 0 0,-1-1 1 0 0,0 1 0 0 0,1 0 0 0 0,0-1 0 0 0,-1 1 0 0 0,1 0 0 0 0,0-1 0 0 0,0 4 0 0 0,0 8-1576 0 0</inkml:trace>
</inkml:ink>
</file>

<file path=ppt/ink/ink6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7:05.968"/>
    </inkml:context>
    <inkml:brush xml:id="br0">
      <inkml:brushProperty name="width" value="0.05" units="cm"/>
      <inkml:brushProperty name="height" value="0.05" units="cm"/>
    </inkml:brush>
  </inkml:definitions>
  <inkml:trace contextRef="#ctx0" brushRef="#br0">6766 0 13016 0 0,'0'0'297'0'0,"-2"0"39"0"0,-67 6 451 0 0,42-3-687 0 0,-54 11 190 0 0,1 0-106 0 0,18-4 550 0 0,0 3-1 0 0,-70 23 0 0 0,-155 53 1520 0 0,248-75-2001 0 0,-62 31 0 0 0,-33 30 26 0 0,14-8-84 0 0,-56 19 28 0 0,66-34-92 0 0,-410 205 893 0 0,299-129-680 0 0,51-29-110 0 0,130-77-198 0 0,-153 78 107 0 0,74-44-108 0 0,-182 82 122 0 0,102-59 132 0 0,-13 4 121 0 0,-62 42 104 0 0,213-100-292 0 0,-97 28 0 0 0,75-28-164 0 0,-135 41 412 0 0,-11-13 206 0 0,29-9-182 0 0,-241 78-565 0 0,418-116 72 0 0,-271 84 17 0 0,237-69-13 0 0,1 2 0 0 0,1 3-1 0 0,-54 35 1 0 0,-51 24-5 0 0,26-16 17 0 0,2 11 57 0 0,-39 18-257 0 0,148-87 184 0 0,7-3 0 0 0,2 0 0 0 0,-17 11 0 0 0,7-4 0 0 0,5-6 0 0 0,-9 3 60 0 0,-5-1-47 0 0,27-10-13 0 0,0 1 0 0 0,-1 0 0 0 0,1 1-1 0 0,-8 4 1 0 0,11-5 0 0 0,-1-1 1 0 0,-14 5-12 0 0,9-3-22 0 0,-21 10 12 0 0,11 0 21 0 0,-25 13 36 0 0,42-23-14 0 0,0-2 33 0 0,-2 0 11 0 0,-21 13-37 0 0,19-13-61 0 0,4-1-136 0 0,-12 9-576 0 0,5-5 744 0 0,3 0 0 0 0,-2-3 0 0 0,2 2 0 0 0,1 1 0 0 0,-5-2-1530 0 0</inkml:trace>
</inkml:ink>
</file>

<file path=ppt/ink/ink6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7:08.249"/>
    </inkml:context>
    <inkml:brush xml:id="br0">
      <inkml:brushProperty name="width" value="0.05" units="cm"/>
      <inkml:brushProperty name="height" value="0.05" units="cm"/>
    </inkml:brush>
  </inkml:definitions>
  <inkml:trace contextRef="#ctx0" brushRef="#br0">703 1 14568 0 0,'0'0'1457'0'0,"-2"0"-1329"0"0,1 0 37 0 0,0 0 0 0 0,0 0 1 0 0,0 0-1 0 0,0 0 0 0 0,0 0 1 0 0,0 0-1 0 0,0 0 0 0 0,0 1 1 0 0,0-1-1 0 0,0 0 0 0 0,0 1 1 0 0,0-1-1 0 0,-2 1 0 0 0,-3 1 785 0 0,5-1-692 0 0,-19 11 206 0 0,15-10-434 0 0,1 0 0 0 0,0 1-1 0 0,-1-1 1 0 0,-3 5-1 0 0,-10 9 22 0 0,1-1-29 0 0,1 0 0 0 0,-23 28 1 0 0,1 8-18 0 0,-74 74 0 0 0,87-99-5 0 0,10-11 0 0 0,-1-1 0 0 0,-23 18 0 0 0,-45 28 0 0 0,60-41-2 0 0,1 0-1 0 0,1 2 0 0 0,2 0 1 0 0,-33 42-1 0 0,15-12-64 0 0,19-12 3 0 0,16-28-7 0 0,3-10 73 0 0,0-1 1 0 0,0 1-1 0 0,0-1 0 0 0,0 1 1 0 0,-1-1-1 0 0,1 1 0 0 0,0-1 1 0 0,0 0-1 0 0,0 1 0 0 0,0-1 1 0 0,0 1-1 0 0,-1-1 0 0 0,1 1 1 0 0,0-1-1 0 0,0 0 0 0 0,-1 1 1 0 0,1-1-1 0 0,0 0 0 0 0,-1 1 1 0 0,1-1-1 0 0,0 0 0 0 0,-1 1 1 0 0,1-1-1 0 0,-1 0 0 0 0,0 1 1 0 0,1 1-46 0 0,-3 17 62 0 0,3-18-21 0 0,0-1-1 0 0,0 1 1 0 0,0 0 0 0 0,0-1 0 0 0,-1 1-1 0 0,1-1 1 0 0,0 1 0 0 0,0 0-1 0 0,0-1 1 0 0,1 1 0 0 0,-1 0-1 0 0,0-1 1 0 0,0 1 0 0 0,0-1-1 0 0,0 1 1 0 0,0 0 0 0 0,1-1-1 0 0,-1 1 1 0 0,0-1 0 0 0,1 1-1 0 0,0 0 1 0 0,1 2-35 0 0,0 0 0 0 0,0-1 0 0 0,0 1-1 0 0,1 0 1 0 0,-1-1 0 0 0,1 0 0 0 0,0 0 0 0 0,-1 0 0 0 0,6 3 0 0 0,27 13-387 0 0,-33-17 410 0 0,43 17-177 0 0,0-3 0 0 0,86 19 1 0 0,-68-18 176 0 0,-30-7 14 0 0,50 8 0 0 0,-8-7-1 0 0,-37-3 69 0 0,62 1-1 0 0,-32-6 84 0 0,-36 0-72 0 0,-1-2 1 0 0,33-3-1 0 0,-56 2-56 0 0,0 1-1 0 0,0 0 0 0 0,12 2 1 0 0,10 1 68 0 0,4-3-1067 0 0,-15 0-176 0 0</inkml:trace>
</inkml:ink>
</file>

<file path=ppt/ink/ink6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7:11.812"/>
    </inkml:context>
    <inkml:brush xml:id="br0">
      <inkml:brushProperty name="width" value="0.05" units="cm"/>
      <inkml:brushProperty name="height" value="0.05" units="cm"/>
    </inkml:brush>
  </inkml:definitions>
  <inkml:trace contextRef="#ctx0" brushRef="#br0">2368 1097 11400 0 0,'0'0'256'0'0,"-2"0"34"0"0,-13 6-42 0 0,-21 6 812 0 0,-56 12 0 0 0,-89 0 1058 0 0,53-11-487 0 0,-17-4-837 0 0,77-4-143 0 0,-101-7 0 0 0,113-1-325 0 0,1-3-1 0 0,-69-17 0 0 0,-13-7-135 0 0,-214-29-230 0 0,200 39-67 0 0,74 10 38 0 0,-63-11 82 0 0,85 8 75 0 0,-113-31 505 0 0,150 37-488 0 0,0 0 0 0 0,0-1 0 0 0,1-1 1 0 0,0-1-1 0 0,0 0 0 0 0,-27-24 0 0 0,36 27-79 0 0,2 3-16 0 0,1 0-1 0 0,1 0 1 0 0,-1-1-1 0 0,1 1 0 0 0,0-1 1 0 0,0 0-1 0 0,0-1 1 0 0,-5-9-1 0 0,8 13-16 0 0,-1-4-16 0 0,-1 1 0 0 0,1-1 0 0 0,0 0 0 0 0,1 0 0 0 0,-1 0 0 0 0,1 0 0 0 0,1 0 0 0 0,-1-1 0 0 0,1 1 0 0 0,0-7 0 0 0,1-5-38 0 0,-1 13 30 0 0,1 0 0 0 0,-1 0 1 0 0,1 1-1 0 0,2-10 0 0 0,1 2-5 0 0,-3 6-27 0 0,0 0-1 0 0,1 1 0 0 0,0-1 1 0 0,1 1-1 0 0,-1 0 1 0 0,1 0-1 0 0,0-1 0 0 0,0 2 1 0 0,0-1-1 0 0,6-6 0 0 0,7-5-119 0 0,-6 5 127 0 0,0 1 0 0 0,1 0-1 0 0,0 0 1 0 0,1 2 0 0 0,-1-1-1 0 0,19-9 1 0 0,192-77-270 0 0,-147 65 261 0 0,-18 7-5 0 0,1 2-1 0 0,110-24 0 0 0,39 4-1 0 0,-60 11 13 0 0,-104 21 58 0 0,43-12-11 0 0,101-16-60 0 0,-118 27 23 0 0,160-13 38 0 0,-65 10 11 0 0,59 0 0 0 0,185-6 54 0 0,-244 9-204 0 0,157-27 150 0 0,-119 17-153 0 0,-97 13 114 0 0,141-9-25 0 0,105 26 14 0 0,-172 0 4 0 0,-163-9 46 0 0,15 0 0 0 0,45 7 0 0 0,255 37 80 0 0,22-24-154 0 0,-307-17 37 0 0,116 5 20 0 0,195-1-47 0 0,-354-8 64 0 0,255-3 0 0 0,-51 13 0 0 0,-130-4 0 0 0,244 23 0 0 0,-272-25 0 0 0,176 18 0 0 0,101 15 92 0 0,-202-25 90 0 0,64 5 80 0 0,-169-16-240 0 0,369 4 476 0 0,-251-6-338 0 0,28-2-44 0 0,66 9 415 0 0,-151 3 110 0 0,-71-6-599 0 0,1 1 1 0 0,-1 0-1 0 0,0 0 0 0 0,11 6 0 0 0,-19-9-27 0 0,0 0 0 0 0,1 0 0 0 0,-1 0-1 0 0,0 0 1 0 0,0 0 0 0 0,0 0 0 0 0,0 0 0 0 0,0 1 0 0 0,0-1 0 0 0,1 2-1 0 0,4 5 90 0 0,-5-8-10 0 0,-1 3 30 0 0,0-1 0 0 0,0 1 0 0 0,0-1 0 0 0,-1 1 0 0 0,1-1 0 0 0,-1 0 0 0 0,1 1 0 0 0,-1-1 0 0 0,0 0 0 0 0,-1 4 0 0 0,-4 1 56 0 0,-1 0 0 0 0,1 0 0 0 0,-13 8-1 0 0,9-6 56 0 0,-8 4 43 0 0,0 0 0 0 0,-24 12-1 0 0,13-8-280 0 0,-112 58-101 0 0,-20 13-368 0 0,104-52 297 0 0,-229 133-151 0 0,189-122 315 0 0,-129 66 11 0 0,-42 37-1 0 0,-92 48-126 0 0,308-170 82 0 0,-10 6-55 0 0,-116 44 0 0 0,-116 17 82 0 0,89-31-223 0 0,-234 59 459 0 0,425-119-188 0 0,-114 33 182 0 0,-15 5-157 0 0,-29 4 8 0 0,41-10-209 0 0,-150 21 0 0 0,-49-19 504 0 0,-2-26 446 0 0,154-14-699 0 0,-215-13-1102 0 0,-234-77 41 0 0,452 59 579 0 0,109 20 250 0 0,-61-16-1031 0 0,-157-57-1 0 0,179 46-1630 0 0,53 19-3776 0 0</inkml:trace>
</inkml:ink>
</file>

<file path=ppt/ink/ink6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7:12.969"/>
    </inkml:context>
    <inkml:brush xml:id="br0">
      <inkml:brushProperty name="width" value="0.05" units="cm"/>
      <inkml:brushProperty name="height" value="0.05" units="cm"/>
    </inkml:brush>
  </inkml:definitions>
  <inkml:trace contextRef="#ctx0" brushRef="#br0">9167 3761 17623 0 0,'0'0'1766'0'0,"-11"3"-1010"0"0,3-3-703 0 0,1-1 1 0 0,-1 0 0 0 0,0-1-1 0 0,1 0 1 0 0,0 0-1 0 0,-1-1 1 0 0,1 0 0 0 0,0 0-1 0 0,0 0 1 0 0,0-1-1 0 0,1 0 1 0 0,-1-1-1 0 0,1 1 1 0 0,-7-8 0 0 0,-20-15 703 0 0,-1 1 1 0 0,-45-25 0 0 0,64 41-419 0 0,0-1 1 0 0,-20-20-1 0 0,16 14-137 0 0,-38-41 235 0 0,-36-39-104 0 0,20 18-322 0 0,65 71-11 0 0,-84-85 0 0 0,62 62 17 0 0,-1 1 0 0 0,-49-36 1 0 0,42 36 10 0 0,-62-46 84 0 0,-32-27 32 0 0,72 54 22 0 0,-1 2 0 0 0,-3 3 0 0 0,-114-59 0 0 0,80 54-26 0 0,2-3-1 0 0,-106-79 1 0 0,6 7 6 0 0,-9 16-20 0 0,86 46-67 0 0,-343-160 191 0 0,388 185-242 0 0,-106-71-1 0 0,78 44 8 0 0,-39-9 129 0 0,56 31-34 0 0,-247-147 558 0 0,69 38-497 0 0,55 27 174 0 0,76 43-149 0 0,109 67-156 0 0,-53-31 28 0 0,-82-35 0 0 0,-79-14-26 0 0,-31-13 44 0 0,18 22-47 0 0,-15-7 198 0 0,157 49-135 0 0,-148-39 0 0 0,150 51-96 0 0,-120-33 29 0 0,-4 16-12 0 0,103 28-23 0 0,-410-52 0 0 0,-13 12 0 0 0,397 44 0 0 0,57 8 0 0 0,-159-17 0 0 0,44 13 0 0 0,181 11 0 0 0,-265-1-138 0 0,158 3 71 0 0,25-9-21 0 0,88 7 29 0 0,16 0 1 0 0,1 1-1 0 0,0 0 0 0 0,-14 1 0 0 0,1 0-156 0 0,16-1 90 0 0,1 0 0 0 0,0 0 0 0 0,-1 1 0 0 0,1-1 0 0 0,-6 2 0 0 0,8-2-131 0 0</inkml:trace>
</inkml:ink>
</file>

<file path=ppt/ink/ink6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6-03T05:17:13.422"/>
    </inkml:context>
    <inkml:brush xml:id="br0">
      <inkml:brushProperty name="width" value="0.05" units="cm"/>
      <inkml:brushProperty name="height" value="0.05" units="cm"/>
    </inkml:brush>
  </inkml:definitions>
  <inkml:trace contextRef="#ctx0" brushRef="#br0">586 1 17407 0 0,'-127'53'2178'0'0,"95"-36"-1123"0"0,26-13-889 0 0,-1 0 0 0 0,0-1-1 0 0,-8 3 1 0 0,-12 4 191 0 0,-25 7-191 0 0,2 2 0 0 0,-76 40 0 0 0,106-49-54 0 0,-24 9 1 0 0,-13 7 39 0 0,55-24-153 0 0,2-2 1 0 0,-1 1 1 0 0,1-1-1 0 0,-1 0 1 0 0,1 0 0 0 0,-1 1-1 0 0,1-1 1 0 0,-1 0-1 0 0,1 0 1 0 0,-1 0-1 0 0,1 0 1 0 0,-1 1-1 0 0,1-1 1 0 0,-1 0 0 0 0,1 0-1 0 0,-1 0 1 0 0,1 0-1 0 0,-1 0 1 0 0,1 0-1 0 0,-1-1 1 0 0,1 1-1 0 0,-2 0 1 0 0,1 0 87 0 0,10 11-576 0 0,-4-7 383 0 0,-1-1 1 0 0,1 0-1 0 0,0 0 0 0 0,0 0 0 0 0,0-1 1 0 0,7 3-1 0 0,14 7-89 0 0,-7-3 133 0 0,1-1 0 0 0,0-1 0 0 0,1-1 0 0 0,38 7 0 0 0,-2 0 53 0 0,261 65-191 0 0,1-23-525 0 0,-213-43-214 0 0,-53-6 92 0 0</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1.105"/>
    </inkml:context>
    <inkml:brush xml:id="br0">
      <inkml:brushProperty name="width" value="0.05" units="cm"/>
      <inkml:brushProperty name="height" value="0.05" units="cm"/>
      <inkml:brushProperty name="color" value="#E71224"/>
    </inkml:brush>
  </inkml:definitions>
  <inkml:trace contextRef="#ctx0" brushRef="#br0">0 0 21767 0 0,'0'0'2183'0'0,"2"1"-1995"0"0,12 11-150 0 0,0-1 1 0 0,1 0-1 0 0,1-2 1 0 0,-1 1-1 0 0,2-2 1 0 0,-1 0-1 0 0,22 6 1 0 0,-13-5-55 0 0,-20-6 16 0 0,1-1 1 0 0,0 0-1 0 0,0 0 0 0 0,0-1 0 0 0,9 2 0 0 0,45 3-295 0 0,-37-3-40 0 0,0-1 1 0 0,0-1 0 0 0,27-2 0 0 0,-21 1-6 0 0,-21 1-332 0 0,0-1 0 0 0,15-2 0 0 0,-12-3-404 0 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2.470"/>
    </inkml:context>
    <inkml:brush xml:id="br0">
      <inkml:brushProperty name="width" value="0.05" units="cm"/>
      <inkml:brushProperty name="height" value="0.05" units="cm"/>
      <inkml:brushProperty name="color" value="#E71224"/>
    </inkml:brush>
  </inkml:definitions>
  <inkml:trace contextRef="#ctx0" brushRef="#br0">1 468 11672 0 0,'0'0'2053'0'0,"0"2"-1944"0"0,6 32 43 0 0,-1-9-50 0 0,2 61-156 0 0,-6-65 20 0 0,-2 63-202 0 0,-1-9-8 0 0,4-23 94 0 0,5 78-100 0 0,-1-71 49 0 0,9 59-734 0 0,-4-42 887 0 0,-6-29 48 0 0,0-4 0 0 0,3 47 0 0 0,-6-54 0 0 0,0 178-83 0 0,-3-115-146 0 0,1-72 128 0 0,-1 0 31 0 0,6 53 1 0 0,-4-70-1047 0 0,-2 4 7008 0 0,2-17-4278 0 0,0-4-1277 0 0,6-46 317 0 0,1-80-1 0 0,-3-58-1378 0 0,1 2-2346 0 0,20-309-6975 0 0,-13 402 9292 0 0,31-122 1 0 0,-37 186 715 0 0,8-27-42 0 0,3 1 1 0 0,2 1 0 0 0,2 1 0 0 0,44-78 0 0 0,-53 114 275 0 0,0 0 0 0 0,1 1 0 0 0,2 1 1 0 0,20-21-1 0 0,-36 38-160 0 0,1 1 1 0 0,-1 0-1 0 0,0-1 0 0 0,1 1 1 0 0,-1 0-1 0 0,0-1 0 0 0,1 1 0 0 0,-1 0 1 0 0,0 0-1 0 0,1 0 0 0 0,-1-1 1 0 0,0 1-1 0 0,1 0 0 0 0,-1 0 1 0 0,1 0-1 0 0,-1 0 0 0 0,0-1 1 0 0,1 1-1 0 0,-1 0 0 0 0,1 0 1 0 0,-1 0-1 0 0,1 0 0 0 0,-1 0 1 0 0,1 0-1 0 0,9-1 2961 0 0,-8-1-2349 0 0,1 1 11 0 0,-1 0 0 0 0,1-1-1 0 0,0 1 1 0 0,0 0 0 0 0,-1 0 0 0 0,4 0 0 0 0,1 11-312 0 0,-3-5-264 0 0,-3-4-63 0 0,0 0 1 0 0,0 0-1 0 0,0 0 0 0 0,0 0 1 0 0,0 0-1 0 0,-1 0 1 0 0,1 0-1 0 0,-1 0 0 0 0,1 0 1 0 0,-1 0-1 0 0,1 0 1 0 0,-1 1-1 0 0,1-1 0 0 0,-1 0 1 0 0,0 0-1 0 0,0 0 0 0 0,1 1 1 0 0,-1 1-1 0 0,2 16 188 0 0,-1-15-174 0 0,-1 0-1 0 0,1-1 1 0 0,-1 1-1 0 0,0 0 1 0 0,0 4 0 0 0,-6 58-127 0 0,-3 18-150 0 0,4-46 454 0 0,1 1 0 0 0,2 55 1 0 0,2-75 0 0 0,0-17 126 0 0,2-2-283 0 0,0 1 1 0 0,0-1 0 0 0,0 0-1 0 0,0 1 1 0 0,0-1 0 0 0,0 1 0 0 0,0 0-1 0 0,2 1 1 0 0,3 1 94 0 0,-3-2-34 0 0,-1 0-1 0 0,1 0 1 0 0,0-1-1 0 0,0 1 1 0 0,-1-1-1 0 0,1 0 1 0 0,0 0-1 0 0,0 0 1 0 0,0 0-1 0 0,-1-1 0 0 0,1 1 1 0 0,0-1-1 0 0,4-2 1 0 0,3-1 207 0 0,-1-1 0 0 0,1 0 0 0 0,9-7 0 0 0,6-3-116 0 0,-6 3 239 0 0,23-17 0 0 0,6-5 37 0 0,-32 23-389 0 0,-13 8-69 0 0,1 0 1 0 0,0 0-1 0 0,0 1 0 0 0,0-1 0 0 0,0 1 1 0 0,0 0-1 0 0,0 1 0 0 0,11-3 0 0 0,-10 2-61 0 0,-6 1-149 0 0,0 3-986 0 0,-1-1 1027 0 0,1 0 1 0 0,0-1 0 0 0,-1 1 0 0 0,1 0 0 0 0,-1 0 0 0 0,0 0 0 0 0,1-1 0 0 0,-1 1 0 0 0,-1 1 0 0 0,-1 2-255 0 0,-9 13-830 0 0,-3 2-10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5:27.614"/>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0 199 3656 0 0,'0'0'76'0'0,"0"0"16"0"0,0 0 7 0 0,0 0 39 0 0,0 0 126 0 0,0 0 51 0 0,0 0 6 0 0,0 0 77 0 0,0 0 296 0 0,0 0 129 0 0,0 0 29 0 0,0 0-26 0 0,0 0-122 0 0,0 0-52 0 0,0 0-10 0 0,0 0-88 0 0,0 0-340 0 0,0 0-86 0 0,0 0 0 0 0,0 0 0 0 0,0 0-34 0 0,1 2-140 0 0,2 4-68 0 0,-2-4-12 0 0,1-2 19 0 0,6 0 86 0 0,1 2 21 0 0,46-1 1504 0 0,51-8-1423 0 0,-20 5 352 0 0,27-2-70 0 0,-65 13-168 0 0,18-13 557 0 0,-14-34-239 0 0,1 17-498 0 0,20 16 282 0 0,-49 5 6 0 0,17 13-207 0 0,45 6-96 0 0,-35 5 0 0 0,20-11 0 0 0,6 0-328 0 0,4-5 496 0 0,-19-13-464 0 0,-6-3 600 0 0,-17 3-184 0 0,42 2-120 0 0,14-2 0 0 0,18 10 0 0 0,-66-2-155 0 0,25 7 356 0 0,57-10 17 0 0,-71-11-218 0 0,26-38-55 0 0,31 40 358 0 0,-52 18-303 0 0,30-8 63 0 0,-41-6-63 0 0,21 4 11 0 0,49-16 168 0 0,54 14-9 0 0,-118-1 12 0 0,-16 0-112 0 0,119-14 161 0 0,-61 11 102 0 0,24-3-77 0 0,-43 6-256 0 0,13-4 64 0 0,7-2-401 0 0,51-1 886 0 0,-91 5-537 0 0,2-5-12 0 0,31 6 54 0 0,-3 9 164 0 0,-16-8-94 0 0,-17-1 16 0 0,-39 3-116 0 0,8-6 494 0 0,-25 7-437 0 0,-2 1-10 0 0,9-1 2035 0 0,-15-7-3567 0 0,3 3-2805 0 0,-2-3-2518 0 0</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3.460"/>
    </inkml:context>
    <inkml:brush xml:id="br0">
      <inkml:brushProperty name="width" value="0.05" units="cm"/>
      <inkml:brushProperty name="height" value="0.05" units="cm"/>
      <inkml:brushProperty name="color" value="#E71224"/>
    </inkml:brush>
  </inkml:definitions>
  <inkml:trace contextRef="#ctx0" brushRef="#br0">1 457 19783 0 0,'0'0'447'0'0,"0"-2"62"0"0,3 0-407 0 0,-1 0 0 0 0,0-1 0 0 0,1 1 0 0 0,-1 0 0 0 0,1 1 0 0 0,0-1 0 0 0,-1 0 0 0 0,1 1 0 0 0,0 0 0 0 0,0-1 0 0 0,5 0 0 0 0,13-8-114 0 0,133-83 372 0 0,-108 68-360 0 0,32-19 0 0 0,-60 33 3 0 0,106-77 74 0 0,-57 40 34 0 0,-43 32-56 0 0,27-23-1 0 0,-43 32-11 0 0,0 0 1 0 0,1 1-1 0 0,-1 0 0 0 0,1 1 0 0 0,0-1 0 0 0,0 2 0 0 0,1-1 0 0 0,15-4 0 0 0,-20 9 37 0 0,-4 0 59 0 0,-1 0-146 0 0,1-1 0 0 0,-1 1 0 0 0,0 0-1 0 0,0 0 1 0 0,1-1 0 0 0,-1 1 0 0 0,0 0 0 0 0,0 0 0 0 0,1 0-1 0 0,-1-1 1 0 0,0 1 0 0 0,1 0 0 0 0,-1 0 0 0 0,0 0 0 0 0,1 0 0 0 0,-1 0-1 0 0,0 0 1 0 0,1 0 0 0 0,-1 0 0 0 0,0 0 0 0 0,1 0 0 0 0,-1 0 0 0 0,0 0-1 0 0,1 0 1 0 0,-15 32-599 0 0,-26 44-1 0 0,6-13 56 0 0,-33 53-389 0 0,25-47 520 0 0,31-51 364 0 0,0-1-1 0 0,-1 0 1 0 0,-1-1-1 0 0,0 0 1 0 0,-2-1-1 0 0,-26 23 0 0 0,-44 43-6 0 0,44-40 62 0 0,21-19-3 0 0,0 1 0 0 0,-17 26-1 0 0,20-24 400 0 0,-36 38 2230 0 0,55-62-2536 0 0,0-1-70 0 0,1 1 0 0 0,0-1 0 0 0,-1 1 0 0 0,1-1 0 0 0,0 0 0 0 0,0 0-1 0 0,0 0 1 0 0,-1-1 0 0 0,1 1 0 0 0,0 0 0 0 0,-1-1 0 0 0,5-1 0 0 0,35-17 76 0 0,-25 11-52 0 0,56-27 181 0 0,5-2 30 0 0,-58 27-34 0 0,21-14 1 0 0,-7 4-5 0 0,108-69-627 0 0,-69 42 1077 0 0,-47 31-633 0 0,-21 12 154 0 0,0 1 1 0 0,0-1-1 0 0,0 1 1 0 0,10-4-1 0 0,-12 6 91 0 0,2-3-182 0 0,4 1-86 0 0,-3 2-26 0 0,-6 1-68 0 0,7 0-190 0 0,9 1 118 0 0,-8 2 166 0 0,-1 6-10 0 0,-6-7 0 0 0,0 0 0 0 0,-1 0 0 0 0,1 1 0 0 0,0-1 0 0 0,-1 1 0 0 0,1-1 0 0 0,-1 0 0 0 0,0 1 0 0 0,0-1 0 0 0,0 1 0 0 0,0-1 0 0 0,-1 5 0 0 0,-9 31 0 0 0,5-22 0 0 0,-12 28 0 0 0,1-7 0 0 0,10-21 84 0 0,-18 28 0 0 0,15-27 20 0 0,-9 21 0 0 0,10-18-170 0 0,0-1-1 0 0,-18 30 0 0 0,-15 31 267 0 0,26-53-70 0 0,12-21-117 0 0,0 0-1 0 0,0 0 1 0 0,-1 0 0 0 0,0-1 0 0 0,0 0-1 0 0,-6 8 1 0 0,8-12 116 0 0,-9 8 427 0 0,9-9-412 0 0,-1 0-87 0 0,0-1 0 0 0,0 1 1 0 0,0-1-1 0 0,0 0 0 0 0,0 0 0 0 0,0 0 0 0 0,1 0 0 0 0,-1-1 0 0 0,0 1 0 0 0,1-1 1 0 0,-1 1-1 0 0,-2-4 0 0 0,-21-10 697 0 0,24 14-749 0 0,1 0-1 0 0,-1 0 1 0 0,0 0-1 0 0,1-1 1 0 0,0 1-1 0 0,-1 0 1 0 0,1-1-1 0 0,0 1 0 0 0,-1-1 1 0 0,1 1-1 0 0,0-1 1 0 0,0 1-1 0 0,0-1 1 0 0,-1-3-1 0 0,-10-13-16 0 0,10 14 17 0 0,-1 1 0 0 0,1-1 0 0 0,0 1 0 0 0,0-1-1 0 0,1 0 1 0 0,-3-5 0 0 0,3 4 1 0 0,-1 0 0 0 0,-1 0 0 0 0,1 0 0 0 0,-5-6 0 0 0,3 2-6 0 0,-7-18-1602 0 0,10 26 1171 0 0,2 0-268 0 0,0 0 439 0 0,0 0 0 0 0,0 0 0 0 0,-1 0 0 0 0,1 0 0 0 0,0 0 0 0 0,-1 0 0 0 0,1 0 0 0 0,-1-1 0 0 0,1 1 0 0 0,-1 0 0 0 0,0 0 0 0 0,1 0 0 0 0,-1-2 0 0 0,3-5-745 0 0,7-3-578 0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3.857"/>
    </inkml:context>
    <inkml:brush xml:id="br0">
      <inkml:brushProperty name="width" value="0.05" units="cm"/>
      <inkml:brushProperty name="height" value="0.05" units="cm"/>
      <inkml:brushProperty name="color" value="#E71224"/>
    </inkml:brush>
  </inkml:definitions>
  <inkml:trace contextRef="#ctx0" brushRef="#br0">1 0 23119 0 0,'0'0'2408'0'0,"0"14"-2280"0"0,5 0-128 0 0,0-3 0 0 0,1 3-200 0 0,-1-1-72 0 0,0-3-16 0 0,1 4 0 0 0,-1-5-256 0 0,0 5-48 0 0,0 0-6192 0 0,-5 1-511 0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4.473"/>
    </inkml:context>
    <inkml:brush xml:id="br0">
      <inkml:brushProperty name="width" value="0.05" units="cm"/>
      <inkml:brushProperty name="height" value="0.05" units="cm"/>
      <inkml:brushProperty name="color" value="#E71224"/>
    </inkml:brush>
  </inkml:definitions>
  <inkml:trace contextRef="#ctx0" brushRef="#br0">0 747 11544 0 0,'0'0'264'0'0,"1"2"34"0"0,15 25 398 0 0,-10-19-616 0 0,-1 0 0 0 0,-1 0 0 0 0,1 1-1 0 0,4 15 1 0 0,0 3 445 0 0,-5-15-262 0 0,0 0-1 0 0,-1 0 0 0 0,3 23 1 0 0,-1 33-113 0 0,-4 1 0 0 0,-2-1 1 0 0,-3 0-1 0 0,-17 87 1 0 0,17-133 107 0 0,0 1 0 0 0,2-1 1 0 0,1 38-1 0 0,2-60-236 0 0,0 1 1 0 0,-1-1 0 0 0,1 0-1 0 0,0 1 1 0 0,-1-1-1 0 0,1 0 1 0 0,0 1-1 0 0,-1-1 1 0 0,1 1 0 0 0,-1-1-1 0 0,1 1 1 0 0,-1-1-1 0 0,1 1 1 0 0,-1 0-1 0 0,1 0 1 0 0,6 6 528 0 0,-6-7-512 0 0,0 1 0 0 0,0-1 0 0 0,0 1 1 0 0,0-1-1 0 0,0 1 0 0 0,0-1 0 0 0,0 0 0 0 0,0 1 0 0 0,0-1 1 0 0,0 0-1 0 0,0 0 0 0 0,0 0 0 0 0,0 0 0 0 0,0 0 1 0 0,0 0-1 0 0,0 0 0 0 0,0 0 0 0 0,0 0 0 0 0,2-1 1 0 0,-1 0-3 0 0,0 0 0 0 0,0 0 1 0 0,1 0-1 0 0,-1-1 1 0 0,0 1-1 0 0,0 0 1 0 0,-1-1-1 0 0,4-2 1 0 0,1-3 18 0 0,-1 0 0 0 0,1 0 0 0 0,7-15 0 0 0,5-14 135 0 0,23-69 0 0 0,-21 50-102 0 0,81-196 141 0 0,-3 55-13 0 0,-29 65-34 0 0,9-42-182 0 0,22-42-314 0 0,-59 117 309 0 0,-6 14 62 0 0,9-14 150 0 0,-43 94-186 0 0,-1 3 13 0 0,5 15-255 0 0,0 0 108 0 0,0 0-1 0 0,-1 1 1 0 0,-1 0-1 0 0,-1 0 1 0 0,0 0-1 0 0,0 20 1 0 0,1 2-8 0 0,3 120-74 0 0,-1 284 28 0 0,1-241 166 0 0,-1 1 0 0 0,2 2 0 0 0,-3-128 0 0 0,10 78-11 0 0,-3-34 140 0 0,2-16 549 0 0,-13-98 12 0 0,-4-16-779 0 0,-4-21-445 0 0,3 6 175 0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4.881"/>
    </inkml:context>
    <inkml:brush xml:id="br0">
      <inkml:brushProperty name="width" value="0.05" units="cm"/>
      <inkml:brushProperty name="height" value="0.05" units="cm"/>
      <inkml:brushProperty name="color" value="#E71224"/>
    </inkml:brush>
  </inkml:definitions>
  <inkml:trace contextRef="#ctx0" brushRef="#br0">1 143 16807 0 0,'0'0'980'0'0,"1"-1"-804"0"0,43-15-170 0 0,-22 9-72 0 0,32-7 293 0 0,-39 10-15 0 0,-1 1-1 0 0,1-2 0 0 0,26-11 0 0 0,-16 4 386 0 0,45-13 0 0 0,-3 1 45 0 0,-30 10-622 0 0,-36 13-26 0 0,0 1 25 0 0,11 0-166 0 0,-12 1 75 0 0,0-1 1 0 0,1 1 0 0 0,-1-1 0 0 0,0 1-1 0 0,0-1 1 0 0,0 1 0 0 0,0-1 0 0 0,1 1-1 0 0,-1-1 1 0 0,0 1 0 0 0,0-1-1 0 0,0 1 1 0 0,0-1 0 0 0,0 1 0 0 0,0-1-1 0 0,0 1 1 0 0,0-1 0 0 0,-1 1-1 0 0,1-1 1 0 0,0 2 0 0 0,0-2-28 0 0,-9 39-1553 0 0,-1 0 1 0 0,-2-1 0 0 0,-21 47 0 0 0,-3-17 19 0 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5.241"/>
    </inkml:context>
    <inkml:brush xml:id="br0">
      <inkml:brushProperty name="width" value="0.05" units="cm"/>
      <inkml:brushProperty name="height" value="0.05" units="cm"/>
      <inkml:brushProperty name="color" value="#E71224"/>
    </inkml:brush>
  </inkml:definitions>
  <inkml:trace contextRef="#ctx0" brushRef="#br0">34 285 12032 0 0,'-1'1'356'0'0,"-3"2"-162"0"0,2-3-169 0 0,0 1 1 0 0,1 0-1 0 0,0 0 1 0 0,-1 0-1 0 0,1 1 1 0 0,0-1-1 0 0,-1 0 0 0 0,1 0 1 0 0,0 1-1 0 0,0-1 1 0 0,0 1-1 0 0,0-1 1 0 0,0 1-1 0 0,0-1 0 0 0,0 3 1 0 0,-8 8 4866 0 0,16-9-3118 0 0,-5-3-1731 0 0,-1 1 0 0 0,1-2 0 0 0,0 1-1 0 0,0 0 1 0 0,-1 0 0 0 0,1 0-1 0 0,0-1 1 0 0,0 1 0 0 0,-1-1 0 0 0,1 0-1 0 0,0 1 1 0 0,-1-1 0 0 0,3-1-1 0 0,4-2 55 0 0,43-17 941 0 0,0-3 0 0 0,89-55 1 0 0,-123 68-1110 0 0,0 1-147 0 0,-1-1 0 0 0,0-1 0 0 0,27-25 0 0 0,-39 32 77 0 0,-1 0 0 0 0,1-1-1 0 0,-1 1 1 0 0,0-1 0 0 0,0 1 0 0 0,3-10-1 0 0,5-20-5559 0 0,-10 33 5133 0 0,8-25-6008 0 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5.606"/>
    </inkml:context>
    <inkml:brush xml:id="br0">
      <inkml:brushProperty name="width" value="0.05" units="cm"/>
      <inkml:brushProperty name="height" value="0.05" units="cm"/>
      <inkml:brushProperty name="color" value="#E71224"/>
    </inkml:brush>
  </inkml:definitions>
  <inkml:trace contextRef="#ctx0" brushRef="#br0">0 1 17711 0 0,'0'0'1772'0'0,"0"1"-1624"0"0,1 5-206 0 0,0 0 0 0 0,1-1 0 0 0,-1 1-1 0 0,1 0 1 0 0,5 9 0 0 0,0 4-137 0 0,6 8 94 0 0,-10-22 83 0 0,-1-1 0 0 0,1 1 0 0 0,-1 0 0 0 0,2 7-1 0 0,13 40-100 0 0,-9-30 61 0 0,8 36-1 0 0,4 127-24 0 0,-17-143 72 0 0,16 601-107 0 0,-14-363 172 0 0,7-80 117 0 0,-12-197-169 0 0,9 46 98 0 0,-5-36 30 0 0,-2 0 1 0 0,1 0-1 0 0,-1 14 0 0 0,-2-25-121 0 0,0-2-9 0 0,0 0 0 0 0,0 1-1 0 0,-1-1 1 0 0,1 1 0 0 0,0-1 0 0 0,0 1-1 0 0,0-1 1 0 0,0 1 0 0 0,0-1-1 0 0,0 0 1 0 0,0 1 0 0 0,1-1 0 0 0,-1 1-1 0 0,0-1 1 0 0,0 1 0 0 0,0-1-1 0 0,0 0 1 0 0,0 1 0 0 0,1-1 0 0 0,-1 1-1 0 0,0-1 1 0 0,0 0 0 0 0,1 1-1 0 0,-1-1 1 0 0,0 0 0 0 0,1 1 0 0 0,-1-1-1 0 0,0 0 1 0 0,1 1 0 0 0,0-1-1 0 0,0 1-128 0 0,-12 8-3617 0 0,0-8-1914 0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4:55.939"/>
    </inkml:context>
    <inkml:brush xml:id="br0">
      <inkml:brushProperty name="width" value="0.05" units="cm"/>
      <inkml:brushProperty name="height" value="0.05" units="cm"/>
      <inkml:brushProperty name="color" value="#E71224"/>
    </inkml:brush>
  </inkml:definitions>
  <inkml:trace contextRef="#ctx0" brushRef="#br0">0 190 20471 0 0,'0'0'996'0'0,"6"-3"67"0"0,162-30-1071 0 0,-118 24 47 0 0,-28 6 39 0 0,28-9 0 0 0,-4-1-95 0 0,2-1 439 0 0,68-29 1 0 0,-73 26-375 0 0,-28 12-53 0 0,20-10 0 0 0,19-4 5 0 0,-50 15-62 0 0,-4 18-752 0 0,-3-2 528 0 0,0 0-1 0 0,-1-1 1 0 0,0 1-1 0 0,-6 10 1 0 0,-3 8-116 0 0,-61 129-1549 0 0,34-77 919 0 0,-87 179 85 0 0,116-239 944 0 0,0-1 245 0 0,-13 39-1 0 0,13-31 3970 0 0,28-26-1987 0 0,-12-5-2160 0 0,-1 0-1 0 0,1 0 1 0 0,-1 0 0 0 0,0-1 0 0 0,0 0-1 0 0,0 0 1 0 0,0 0 0 0 0,0 0 0 0 0,4-5-1 0 0,17-16 217 0 0,-17 17-217 0 0,0 0 0 0 0,13-17-1 0 0,0-10 11 0 0,-1 0-1 0 0,-1-2 0 0 0,16-44 1 0 0,-30 68-45 0 0,47-119-741 0 0,-20 40-5342 0 0,-5 1-1890 0 0</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4.401"/>
    </inkml:context>
    <inkml:brush xml:id="br0">
      <inkml:brushProperty name="width" value="0.05" units="cm"/>
      <inkml:brushProperty name="height" value="0.05" units="cm"/>
      <inkml:brushProperty name="color" value="#E71224"/>
    </inkml:brush>
  </inkml:definitions>
  <inkml:trace contextRef="#ctx0" brushRef="#br0">0 94 12816 0 0,'0'0'3536'0'0,"10"-11"-2766"0"0,25-21-155 0 0,-26 23-458 0 0,-8 7-130 0 0,1 1 0 0 0,-1-1 0 0 0,0 1 0 0 0,1 0 0 0 0,0 0 0 0 0,-1-1-1 0 0,1 1 1 0 0,0 0 0 0 0,3-1 0 0 0,-4 1-5 0 0,2 0 14 0 0,0 0 1 0 0,0 0 0 0 0,0 0 0 0 0,0 0 0 0 0,-1-1-1 0 0,1 0 1 0 0,-1 1 0 0 0,1-1 0 0 0,-1 0 0 0 0,1 0-1 0 0,2-4 1 0 0,-5 6-11 0 0,1 0 1 0 0,-1-1-1 0 0,1 1 0 0 0,-1 0 1 0 0,1-1-1 0 0,0 1 0 0 0,-1 0 1 0 0,1 0-1 0 0,-1 0 0 0 0,1-1 1 0 0,-1 1-1 0 0,1 0 0 0 0,0 0 1 0 0,-1 0-1 0 0,1 0 0 0 0,0 0 1 0 0,-1 0-1 0 0,1 0 0 0 0,0 1 1 0 0,0-1-55 0 0,-1 0 1 0 0,0 0 0 0 0,1 0 0 0 0,-1 0 0 0 0,0 0 0 0 0,1 0-1 0 0,-1 0 1 0 0,0 0 0 0 0,1 0 0 0 0,-1 0 0 0 0,0 0-1 0 0,1 0 1 0 0,-1 0 0 0 0,1 0 0 0 0,-1 0 0 0 0,0 0-1 0 0,1 0 1 0 0,-1-1 0 0 0,0 1 0 0 0,1 0 0 0 0,-1 0 0 0 0,0 0-1 0 0,0-1 1 0 0,1 1 0 0 0,-1 0 0 0 0,0 0 0 0 0,1-1-1 0 0</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4.738"/>
    </inkml:context>
    <inkml:brush xml:id="br0">
      <inkml:brushProperty name="width" value="0.05" units="cm"/>
      <inkml:brushProperty name="height" value="0.05" units="cm"/>
      <inkml:brushProperty name="color" value="#E71224"/>
    </inkml:brush>
  </inkml:definitions>
  <inkml:trace contextRef="#ctx0" brushRef="#br0">0 296 19767 0 0,'0'0'1562'0'0,"6"0"-1180"0"0,7-1 0 0 0,25-2-1 0 0,-34 2-360 0 0,1 1-1 0 0,-1-1 0 0 0,0-1 1 0 0,0 1-1 0 0,0-1 0 0 0,0 1 1 0 0,-1-1-1 0 0,1 0 0 0 0,0 0 1 0 0,4-5-1 0 0,19-16 33 0 0,-17 14-52 0 0,-8 7-3 0 0,0 1 1 0 0,-1-1 0 0 0,1 1-1 0 0,-1-1 1 0 0,1 1-1 0 0,-1-1 1 0 0,0 0 0 0 0,0 0-1 0 0,2-2 1 0 0,8-25-537 0 0,0-1 0 0 0,7-37 0 0 0,1-2-4041 0 0,-9 44-1590 0 0</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5.091"/>
    </inkml:context>
    <inkml:brush xml:id="br0">
      <inkml:brushProperty name="width" value="0.05" units="cm"/>
      <inkml:brushProperty name="height" value="0.05" units="cm"/>
      <inkml:brushProperty name="color" value="#E71224"/>
    </inkml:brush>
  </inkml:definitions>
  <inkml:trace contextRef="#ctx0" brushRef="#br0">1 0 16903 0 0,'0'0'1688'0'0,"0"2"-1544"0"0,1 2-142 0 0,0-1-1 0 0,0 1 0 0 0,0-1 0 0 0,1 1 0 0 0,0-1 0 0 0,0 1 0 0 0,0-1 0 0 0,3 4 0 0 0,2 4-48 0 0,0 0 15 0 0,0 1 1 0 0,-1 0-1 0 0,6 18 0 0 0,-1 5 31 0 0,-1 1-1 0 0,-2 1 0 0 0,5 61 1 0 0,-7 81 12 0 0,-2-40-12 0 0,-2-57 1 0 0,-1-39 0 0 0,9 74 0 0 0,15 9 0 0 0,-8-28 60 0 0,-9-65-18 0 0,-7-27 52 0 0,1 0 0 0 0,-1-1 0 0 0,0 1 0 0 0,0 0 0 0 0,0 0 0 0 0,-1 10 0 0 0,-11-11 189 0 0,9-4-265 0 0,1-1 0 0 0,-1 1-1 0 0,1-1 1 0 0,-1 1 0 0 0,1-1 0 0 0,-1 0-1 0 0,0 0 1 0 0,1 0 0 0 0,-1 0 0 0 0,1 0-1 0 0,-1 0 1 0 0,0-1 0 0 0,1 1 0 0 0,-1 0-1 0 0,1-1 1 0 0,-1 1 0 0 0,1-1 0 0 0,-1 0-1 0 0,1 1 1 0 0,0-1 0 0 0,-1 0 0 0 0,1 0-1 0 0,0 0 1 0 0,0 0 0 0 0,-1 0 0 0 0,1 0-1 0 0,0 0 1 0 0,-1-2 0 0 0,-3-3-981 0 0,1 0 0 0 0,0 0 0 0 0,1 0 0 0 0,0 0 0 0 0,-3-8 1 0 0,-5-13-5202 0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1:55:42.320"/>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2412 1671 10680 0 0,'0'0'241'0'0,"0"0"38"0"0,0 0 11 0 0,-2 1-28 0 0,-6 6-169 0 0,-2-2-82 0 0,-73 11 253 0 0,25-8 536 0 0,-24-3 984 0 0,36-9-1488 0 0,-42 1-183 0 0,-19-2 414 0 0,-37 9 744 0 0,-45-3-512 0 0,-102-14-438 0 0,96 3-193 0 0,-12-2-460 0 0,165 7 397 0 0,0-2-1 0 0,1-2 0 0 0,0-2 1 0 0,-18-8-65 0 0,-49-31 258 0 0,-45-23 254 0 0,125 59-453 0 0,0-2 0 0 0,1-1-1 0 0,0-1 1 0 0,2-1 0 0 0,-16-17-59 0 0,-2 1 26 0 0,23 16-68 0 0,0 0-1 0 0,2-2 0 0 0,0 0 0 0 0,1-1 0 0 0,1-1 0 0 0,1-1 1 0 0,2 0-1 0 0,-11-24 43 0 0,-5-69-151 0 0,26 101 120 0 0,1-1 0 0 0,1 1 1 0 0,0-1-1 0 0,1 1 0 0 0,1 0 0 0 0,1-1 0 0 0,2-8 31 0 0,14-84-91 0 0,-11 89 55 0 0,0 1-1 0 0,1 0 0 0 0,1 0 0 0 0,1 1 1 0 0,0 0-1 0 0,1 1 0 0 0,1 0 1 0 0,1 1-1 0 0,15-15 37 0 0,-20 22-80 0 0,0 0 1 0 0,1 1 0 0 0,1 0-1 0 0,-1 0 1 0 0,1 1 0 0 0,1 0-1 0 0,-1 0 1 0 0,7-2 79 0 0,119-42-176 0 0,-70 25 41 0 0,1 3-1 0 0,44-8 136 0 0,26-8-84 0 0,-10 16-16 0 0,0 6 0 0 0,60 2 100 0 0,235-18-117 0 0,-226 24 53 0 0,-86 5 59 0 0,0-4-1 0 0,79-18 6 0 0,64-28 0 0 0,59-10 0 0 0,87 9 0 0 0,-174 45 0 0 0,25 10 0 0 0,-87 2 0 0 0,100 22 11 0 0,-23-2 290 0 0,-201-19-235 0 0,-1 2 0 0 0,0 2 0 0 0,0 1 0 0 0,-1 2 0 0 0,0 2 0 0 0,22 10-66 0 0,-27-8 166 0 0,1-1 0 0 0,0-2-1 0 0,1-2 1 0 0,6 0-166 0 0,25 8 93 0 0,124 46-445 0 0,-68-4 676 0 0,-100-46-245 0 0,-1 0 0 0 0,-1 1-1 0 0,0 1 1 0 0,-1 0 0 0 0,0 2-1 0 0,-2 0 1 0 0,14 18-79 0 0,-24-26 45 0 0,0-1 0 0 0,-1 1 0 0 0,0 0 0 0 0,-1 0 0 0 0,0 1 0 0 0,0 0 0 0 0,-1-1 0 0 0,0 1 0 0 0,-1 0 0 0 0,0 0 0 0 0,-1 0 0 0 0,0 1-1 0 0,0-1 1 0 0,-1 9-45 0 0,-10 87 720 0 0,-4 15-498 0 0,0-23-212 0 0,-4-44-10 0 0,11-35 38 0 0,-1-1 0 0 0,-1 1 0 0 0,-1-2 0 0 0,0 1 0 0 0,-1-2 0 0 0,-1 1 0 0 0,-1-1 0 0 0,0-1 0 0 0,-13 11-38 0 0,11-9 18 0 0,-75 81 218 0 0,4-13-224 0 0,75-74-6 0 0,0 0-1 0 0,0-1 0 0 0,-1-1 1 0 0,-1 0-1 0 0,0 0 0 0 0,0-1 1 0 0,0-1-1 0 0,-1 0 0 0 0,0-1 1 0 0,-13 4-6 0 0,-53 23 226 0 0,-78 4 316 0 0,88-22-100 0 0,21 1-555 0 0,-99 22-254 0 0,40-20 367 0 0,-110 41 416 0 0,99-21-790 0 0,-115-12-260 0 0,101-13 634 0 0,21 2 64 0 0,44-1-64 0 0,-31-2-80 0 0,51-11-146 0 0,0-6 152 0 0,-43-3 566 0 0,-40 7 620 0 0,54 6-786 0 0,-27 8-334 0 0,51-13-104 0 0,19-5-232 0 0,31 2 157 0 0,-2-1-655 0 0,3 2-5344 0 0,-2-2-164 0 0</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5.442"/>
    </inkml:context>
    <inkml:brush xml:id="br0">
      <inkml:brushProperty name="width" value="0.05" units="cm"/>
      <inkml:brushProperty name="height" value="0.05" units="cm"/>
      <inkml:brushProperty name="color" value="#E71224"/>
    </inkml:brush>
  </inkml:definitions>
  <inkml:trace contextRef="#ctx0" brushRef="#br0">0 282 13992 0 0,'0'0'1058'0'0,"1"-2"-714"0"0,3-6-244 0 0,-3 4 11 0 0,1 0 0 0 0,0 0 0 0 0,0 0 0 0 0,1 1 0 0 0,-1-1 0 0 0,1 0 0 0 0,0 1 0 0 0,0 0 0 0 0,0 0 0 0 0,4-4 0 0 0,7-4 777 0 0,-11 8-731 0 0,0 1 0 0 0,0-1-1 0 0,0 1 1 0 0,1 0 0 0 0,-1 0 0 0 0,0 0 0 0 0,1 0-1 0 0,3-1 1 0 0,4-1 210 0 0,0 0-1 0 0,-1-1 1 0 0,14-7-1 0 0,10-6 227 0 0,34-13 317 0 0,-51 24-912 0 0,-11 3 58 0 0,-4 2-225 0 0,0 0 0 0 0,1-1 0 0 0,-1 1 0 0 0,0-1 0 0 0,0 1 0 0 0,0-1 0 0 0,-1 0 0 0 0,1 1 0 0 0,-1-1 0 0 0,1 0 0 0 0,-1 0 0 0 0,0 0 0 0 0,0 0 0 0 0,0-1 0 0 0,-1 1 0 0 0,1 0 0 0 0,-1 0 0 0 0,0 0 1 0 0,1-1-1 0 0,-2 1 0 0 0,1 0 0 0 0,0 0 0 0 0,-1-1 0 0 0,0-4 0 0 0,-4-7-4356 0 0,0-3-1219 0 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5.794"/>
    </inkml:context>
    <inkml:brush xml:id="br0">
      <inkml:brushProperty name="width" value="0.05" units="cm"/>
      <inkml:brushProperty name="height" value="0.05" units="cm"/>
      <inkml:brushProperty name="color" value="#E71224"/>
    </inkml:brush>
  </inkml:definitions>
  <inkml:trace contextRef="#ctx0" brushRef="#br0">0 1 17135 0 0,'0'0'1712'0'0,"1"1"-1568"0"0,2 3-18 0 0,0 0-1 0 0,0 0 0 0 0,1-1 0 0 0,5 5 0 0 0,11 11 433 0 0,-10-7-506 0 0,-1 0-1 0 0,0 1 0 0 0,-1 0 1 0 0,0 1-1 0 0,-1 0 0 0 0,0 0 1 0 0,-1 0-1 0 0,-1 1 0 0 0,0 0 1 0 0,-1 0-1 0 0,3 29 0 0 0,-2 136 214 0 0,-5-122-228 0 0,-6 147 101 0 0,6-172-134 0 0,-1-19-19 0 0,1 1 1 0 0,0-1-1 0 0,1 1 1 0 0,5 20-1 0 0,4 25 204 0 0,-10-51-173 0 0,0-8 76 0 0,0-1-52 0 0,0 1-1 0 0,1-1 0 0 0,-1 0 1 0 0,0 0-1 0 0,0 0 0 0 0,0 1 1 0 0,0-1-1 0 0,0 0 0 0 0,0 0 0 0 0,0 0 1 0 0,0 1-1 0 0,0-1 0 0 0,1 0 1 0 0,-1 0-1 0 0,0 0 0 0 0,0 0 1 0 0,0 1-1 0 0,0-1 0 0 0,1 0 1 0 0,-1 0-1 0 0,0 0 0 0 0,0 0 1 0 0,0 0-1 0 0,1 0 0 0 0,-1 0 0 0 0,0 0 1 0 0,0 0-1 0 0,0 1 0 0 0,1-1 1 0 0,-1 0-1 0 0,0 0 0 0 0,0 0 1 0 0,1 0-1 0 0,-1 0 0 0 0,0 0 1 0 0,0 0-1 0 0,0 0 0 0 0,1-1 0 0 0,-1 1 1 0 0,17-4 373 0 0,23-13-793 0 0,-31 12 538 0 0,91-30 155 0 0,-66 24 102 0 0,-21 10-303 0 0,-11 1-101 0 0,1 0 164 0 0,-3-1-281 0 0,0 0-1 0 0,0 1 1 0 0,0-1 0 0 0,0 0 0 0 0,0 0 0 0 0,0 0 0 0 0,0 0 0 0 0,0 0 0 0 0,-1 1 0 0 0,1-1 0 0 0,0 0 0 0 0,-1 0 0 0 0,1 0 0 0 0,0 1 0 0 0,-1-1 0 0 0,1 0 0 0 0,-1 0-1 0 0,1 1 1 0 0,-1-1 0 0 0,0 1 0 0 0,1-1 0 0 0,-1 0 0 0 0,0 1 0 0 0,1-1 0 0 0,-1 1 0 0 0,0-1 0 0 0,1 1 0 0 0,-1 0 0 0 0,0-1 0 0 0,0 1 0 0 0,0 0 0 0 0,0-1 0 0 0,1 1-1 0 0,-1 0 1 0 0,0 0 0 0 0,0 0 0 0 0,0 0 0 0 0,0 0 0 0 0,-1 0 0 0 0,-11-1-7236 0 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6.148"/>
    </inkml:context>
    <inkml:brush xml:id="br0">
      <inkml:brushProperty name="width" value="0.05" units="cm"/>
      <inkml:brushProperty name="height" value="0.05" units="cm"/>
      <inkml:brushProperty name="color" value="#E71224"/>
    </inkml:brush>
  </inkml:definitions>
  <inkml:trace contextRef="#ctx0" brushRef="#br0">1 0 20735 0 0,'0'0'1012'0'0,"2"1"-440"0"0,52 14-160 0 0,-29-8-274 0 0,31 11 0 0 0,-30-8-94 0 0,43 10 0 0 0,-7-3 4 0 0,-53-16 64 0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6.795"/>
    </inkml:context>
    <inkml:brush xml:id="br0">
      <inkml:brushProperty name="width" value="0.05" units="cm"/>
      <inkml:brushProperty name="height" value="0.05" units="cm"/>
      <inkml:brushProperty name="color" value="#E71224"/>
    </inkml:brush>
  </inkml:definitions>
  <inkml:trace contextRef="#ctx0" brushRef="#br0">6 418 21679 0 0,'0'0'2176'0'0,"-1"2"-1989"0"0,-3 3-196 0 0,4-4-10 0 0,0 0 1 0 0,0 0 0 0 0,0-1-1 0 0,0 1 1 0 0,0 0 0 0 0,0 0 0 0 0,0-1-1 0 0,0 1 1 0 0,1 0 0 0 0,-1-1-1 0 0,0 1 1 0 0,0 0 0 0 0,1-1 0 0 0,-1 1-1 0 0,0 0 1 0 0,1-1 0 0 0,-1 1-1 0 0,1 0 1 0 0,0 0-30 0 0,0 1-3 0 0,-1 0 1 0 0,2 0 0 0 0,-1 0-1 0 0,0 0 1 0 0,0 0 0 0 0,1 0-1 0 0,-1 0 1 0 0,1-1 0 0 0,-1 1-1 0 0,1-1 1 0 0,0 1-1 0 0,0-1 1 0 0,0 0 0 0 0,-1 1-1 0 0,1-1 1 0 0,1 0 0 0 0,-1 0-1 0 0,0 0 1 0 0,0-1 0 0 0,0 1-1 0 0,0 0 1 0 0,0-1 0 0 0,1 0-1 0 0,3 1 1 0 0,17 1-696 0 0,-20-2 657 0 0,1 1 1 0 0,0-1-1 0 0,0 0 1 0 0,0 0-1 0 0,0 0 1 0 0,0 0-1 0 0,0-1 1 0 0,6-1-1 0 0,-1 0 86 0 0,1-1 22 0 0,0 0 0 0 0,0 0 0 0 0,0-1 0 0 0,0 0 0 0 0,14-9 0 0 0,201-146 2506 0 0,-203 145-2702 0 0,0 0-1 0 0,46-21 1 0 0,-43 23 165 0 0,10-7 138 0 0,40-29 0 0 0,10-6 158 0 0,-74 47-247 0 0,0-1 1 0 0,18-16-1 0 0,-20 16 170 0 0,0 0-1 0 0,20-12 1 0 0,-28 19-139 0 0,0 1 0 0 0,0-1 0 0 0,-1 1 0 0 0,1-1 0 0 0,0 0 0 0 0,-1 1 0 0 0,1-1 0 0 0,0 0 0 0 0,-1 0 0 0 0,1 1 0 0 0,-1-1 0 0 0,1-2 958 0 0,-2 10-920 0 0,-6 11-106 0 0,0 0 0 0 0,-1-1 0 0 0,-1 0 0 0 0,-1 0 0 0 0,-13 18 0 0 0,-7 11 0 0 0,11-15 0 0 0,-33 39 0 0 0,-125 123 0 0 0,156-171 0 0 0,-17 20 0 0 0,-34 33 0 0 0,59-62 0 0 0,9-9 0 0 0,0 0 0 0 0,0 0 0 0 0,0-1 0 0 0,0 0 0 0 0,0 0 0 0 0,-1 0 0 0 0,-7 3 0 0 0,12-5-35 0 0,-2-1-59 0 0,1 0 1 0 0,-1 1-1 0 0,1 0 0 0 0,-1-1 1 0 0,1 1-1 0 0,0 0 1 0 0,-1 0-1 0 0,1 0 1 0 0,0-1-1 0 0,0 1 1 0 0,-1 1-1 0 0,1-1 1 0 0,0 0-1 0 0,-1 2 1 0 0,-9-4-2789 0 0,9-1 2719 0 0,0 0-1 0 0,1-1 1 0 0,0 1-1 0 0,-1 0 1 0 0,1-1-1 0 0,0 1 1 0 0,0 0-1 0 0,0-1 1 0 0,1 1-1 0 0,-1-1 1 0 0,1 0-1 0 0,-1 1 0 0 0,1-1 1 0 0,0 1-1 0 0,0-1 1 0 0,0 0-1 0 0,0 1 1 0 0,0-1-1 0 0,1 0 1 0 0,-1 1-1 0 0,1-1 1 0 0,0 1-1 0 0,1-4 1 0 0,2-5-452 0 0,1 0 0 0 0,0 0 0 0 0,12-19 1 0 0,-8 16 281 0 0,2-1 0 0 0,-1 2 1 0 0,2 0-1 0 0,16-15 1 0 0,-27 26 569 0 0,1 1 1 0 0,0 0 0 0 0,0-1-1 0 0,-1 1 1 0 0,1 0-1 0 0,0 0 1 0 0,0 0-1 0 0,0 0 1 0 0,0 1 0 0 0,0-1-1 0 0,1 0 1 0 0,-1 1-1 0 0,0 0 1 0 0,0-1-1 0 0,0 1 1 0 0,0 0 0 0 0,1 0-1 0 0,-1 0 1 0 0,0 0-1 0 0,0 1 1 0 0,4 0-1 0 0,-4 0-126 0 0,0 0 0 0 0,-1 0 0 0 0,1 0 0 0 0,-1 0 0 0 0,1 0 0 0 0,-1 0 0 0 0,0 0 1 0 0,1 0-1 0 0,1 3 0 0 0,3 3 210 0 0,-4-5-241 0 0,0 0 1 0 0,0 0-1 0 0,0 0 0 0 0,-1 0 0 0 0,1 1 0 0 0,-1-1 0 0 0,0 0 0 0 0,1 1 0 0 0,-1-1 0 0 0,0 1 0 0 0,0-1 0 0 0,-1 1 0 0 0,1 0 0 0 0,0-1 0 0 0,-1 1 0 0 0,0 0 0 0 0,1-1 0 0 0,-1 1 1 0 0,-1 3-1 0 0,3 17 409 0 0,-1-16-372 0 0,-1-1 0 0 0,1 0-1 0 0,-1 1 1 0 0,-1-1 0 0 0,0 1 0 0 0,-2 11-1 0 0,-15 39 678 0 0,8-31-669 0 0,8-18-104 0 0,-1 0 1 0 0,1 1 0 0 0,0 0-1 0 0,1-1 1 0 0,-1 10-1 0 0,2-10-171 0 0,0-6-637 0 0,5-3-3678 0 0,-2 0 3922 0 0,0 0-1 0 0,-1 0 0 0 0,1 0 0 0 0,-1 0 1 0 0,1-1-1 0 0,-1 1 0 0 0,3-2 1 0 0,5-3-2335 0 0,10-4-2212 0 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7.173"/>
    </inkml:context>
    <inkml:brush xml:id="br0">
      <inkml:brushProperty name="width" value="0.05" units="cm"/>
      <inkml:brushProperty name="height" value="0.05" units="cm"/>
      <inkml:brushProperty name="color" value="#E71224"/>
    </inkml:brush>
  </inkml:definitions>
  <inkml:trace contextRef="#ctx0" brushRef="#br0">291 1 12992 0 0,'0'0'1044'0'0,"-7"11"1985"0"0,-16 18-1699 0 0,0 0 0 0 0,-41 36 0 0 0,17-21-1254 0 0,22-20-40 0 0,-32 24-1 0 0,29-25 6 0 0,14-13-101 0 0,12-9 767 0 0,1 2-737 0 0,1-1 55 0 0,0 0 1 0 0,1 1 0 0 0,-1-1-1 0 0,0 1 1 0 0,1-1 0 0 0,-1 0-1 0 0,1 1 1 0 0,0-1 0 0 0,-1 0-1 0 0,1 0 1 0 0,0 0 0 0 0,0 1 0 0 0,1-1-1 0 0,-1 0 1 0 0,0-1 0 0 0,1 1-1 0 0,-1 0 1 0 0,1 0 0 0 0,0 0-1 0 0,-1-1 1 0 0,1 1 0 0 0,0-1-1 0 0,0 0 1 0 0,0 1 0 0 0,4 0-1 0 0,14 12-26 0 0,12 6 40 0 0,10 1 451 0 0,-19-9-292 0 0,28 11-1 0 0,-18-9-427 0 0,14 4-92 0 0,17 6 363 0 0,11 3 386 0 0,-31-13 194 0 0,-33-10-536 0 0,1 0 1 0 0,0 0-1 0 0,0-2 0 0 0,1 1 0 0 0,15 0 0 0 0,10 1 119 0 0,-33-14-2540 0 0,0-3 905 0 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09.356"/>
    </inkml:context>
    <inkml:brush xml:id="br0">
      <inkml:brushProperty name="width" value="0.05" units="cm"/>
      <inkml:brushProperty name="height" value="0.05" units="cm"/>
      <inkml:brushProperty name="color" value="#E71224"/>
    </inkml:brush>
  </inkml:definitions>
  <inkml:trace contextRef="#ctx0" brushRef="#br0">1 1 18399 0 0,'0'0'2858'0'0,"6"5"-1546"0"0,-5-4-1191 0 0,1 2 63 0 0,-1 11 1408 0 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13.485"/>
    </inkml:context>
    <inkml:brush xml:id="br0">
      <inkml:brushProperty name="width" value="0.05" units="cm"/>
      <inkml:brushProperty name="height" value="0.05" units="cm"/>
      <inkml:brushProperty name="color" value="#E71224"/>
    </inkml:brush>
  </inkml:definitions>
  <inkml:trace contextRef="#ctx0" brushRef="#br0">155 0 18255 0 0,'0'0'884'0'0,"-1"1"-810"0"0,1 0-1 0 0,-1-1 0 0 0,1 1 0 0 0,0 0 1 0 0,0-1-1 0 0,-1 1 0 0 0,1 0 0 0 0,0 0 1 0 0,0-1-1 0 0,0 1 0 0 0,0 0 0 0 0,0 0 1 0 0,0-1-1 0 0,0 3 0 0 0,3 21-110 0 0,2 32-1 0 0,-10-2-110 0 0,3-32-107 0 0,-1 0 0 0 0,0-1 0 0 0,-2 1-1 0 0,-13 41 1 0 0,3-14-478 0 0,-24 56-26 0 0,3-4 551 0 0,21-63 208 0 0,10-25 6 0 0,-7 26-1 0 0,11-32 182 0 0,3-6 755 0 0,7-12 1013 0 0,-3 4-2123 0 0,31-41 1195 0 0,-10 12-764 0 0,-6 7-149 0 0,-6 11-63 0 0,1 1 1 0 0,0 1-1 0 0,21-16 0 0 0,-9 12 160 0 0,41-20-1 0 0,-14 9 548 0 0,-45 25-705 0 0,1 1 0 0 0,0 1 0 0 0,22-6 0 0 0,2-2 52 0 0,-17 6-15 0 0,0-1 170 0 0,0 1-1 0 0,27-6 0 0 0,-25 7-476 0 0,-18 4 841 0 0,5 0-485 0 0,0-2-149 0 0,-5 2-86 0 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13.813"/>
    </inkml:context>
    <inkml:brush xml:id="br0">
      <inkml:brushProperty name="width" value="0.05" units="cm"/>
      <inkml:brushProperty name="height" value="0.05" units="cm"/>
      <inkml:brushProperty name="color" value="#E71224"/>
    </inkml:brush>
  </inkml:definitions>
  <inkml:trace contextRef="#ctx0" brushRef="#br0">6 0 19783 0 0,'0'0'447'0'0,"0"3"62"0"0,-5 70 703 0 0,5-24-1220 0 0,6 279 152 0 0,10-220-337 0 0,0-6 140 0 0,-12-90 138 0 0,-3-10-110 0 0,0 1 0 0 0,0-1 0 0 0,-1 1 0 0 0,1-1 0 0 0,0 1 0 0 0,-1 0 0 0 0,1-1 0 0 0,-1 1 0 0 0,0 0 0 0 0,0-1 0 0 0,-1 5 0 0 0,-4-22-2236 0 0,0-2-4752 0 0</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15.040"/>
    </inkml:context>
    <inkml:brush xml:id="br0">
      <inkml:brushProperty name="width" value="0.05" units="cm"/>
      <inkml:brushProperty name="height" value="0.05" units="cm"/>
      <inkml:brushProperty name="color" value="#E71224"/>
    </inkml:brush>
  </inkml:definitions>
  <inkml:trace contextRef="#ctx0" brushRef="#br0">237 0 19287 0 0,'0'0'566'0'0,"0"2"-6"0"0,1 4-528 0 0,0 0 0 0 0,0 0 0 0 0,1 0 0 0 0,0 0 1 0 0,0 0-1 0 0,4 7 0 0 0,6 21-124 0 0,-8-8 85 0 0,0-1 0 0 0,-2 1 0 0 0,-1 0 0 0 0,0 0 0 0 0,-3 0 0 0 0,0 0 0 0 0,-1 0 1 0 0,-2 0-1 0 0,-7 25 0 0 0,-4 1 41 0 0,-2-1 1 0 0,-2-1 0 0 0,-37 64-1 0 0,20-54-36 0 0,-3 1 1646 0 0,40-60-1617 0 0,0-1 0 0 0,0 0 1 0 0,0 1-1 0 0,0-1 0 0 0,1 1 1 0 0,-1-1-1 0 0,0 0 1 0 0,0 1-1 0 0,0-1 0 0 0,1 0 1 0 0,-1 0-1 0 0,0 1 0 0 0,0-1 1 0 0,1 0-1 0 0,-1 1 0 0 0,0-1 1 0 0,0 0-1 0 0,1 0 1 0 0,-1 0-1 0 0,0 1 0 0 0,1-1 1 0 0,-1 0-1 0 0,1 0 0 0 0,-1 0 1 0 0,0 0-1 0 0,1 0 0 0 0,0 1 1 0 0,16 1 92 0 0,16-3-192 0 0,-28 0 82 0 0,0-1-1 0 0,0 1 1 0 0,0-1 0 0 0,8-3-1 0 0,6-3 170 0 0,60-21 532 0 0,36-11-342 0 0,-94 34-201 0 0,1 0-1 0 0,-1 2 1 0 0,42-3 0 0 0,-62 7-156 0 0,0 0 0 0 0,0 0 0 0 0,0 0 0 0 0,1 1 0 0 0,-1-1 0 0 0,0 0 0 0 0,0 1 0 0 0,0-1 1 0 0,0 1-1 0 0,0-1 0 0 0,0 1 0 0 0,0 0 0 0 0,0-1 0 0 0,0 1 0 0 0,0 0 0 0 0,0 0 0 0 0,0-1 1 0 0,0 1-1 0 0,0 0 0 0 0,-1 0 0 0 0,1 0 0 0 0,0 0 0 0 0,0 2 0 0 0,0-1-51 0 0,0 0 0 0 0,0 0 0 0 0,0 0 0 0 0,-1 0 0 0 0,1 0 0 0 0,-1 1 0 0 0,1-1 0 0 0,-1 0 0 0 0,0 0 0 0 0,0 1 1 0 0,0-1-1 0 0,0 3 0 0 0,-3 12-21 0 0,-1 0 1 0 0,-1 0 0 0 0,0-1-1 0 0,-1 1 1 0 0,0-1 0 0 0,-2 0-1 0 0,0-1 1 0 0,0 0 0 0 0,-16 20-1 0 0,-15 22-484 0 0,-52 98 1 0 0,16-20 342 0 0,3-14 199 0 0,-46 71 135 0 0,70-119 27 0 0,47-72-92 0 0,1-1 0 0 0,-1 1-1 0 0,1-1 1 0 0,0 1 0 0 0,-1 0 0 0 0,1-1 0 0 0,0 1-1 0 0,-1 0 1 0 0,1-1 0 0 0,0 1 0 0 0,0 0 0 0 0,0 0 0 0 0,-1-1-1 0 0,1 1 1 0 0,0 0 0 0 0,0-1 0 0 0,0 3 0 0 0,1-3-30 0 0,-1 0 1 0 0,1 1 0 0 0,-1-1 0 0 0,1 0-1 0 0,-1 0 1 0 0,1 1 0 0 0,-1-1-1 0 0,1 0 1 0 0,-1 0 0 0 0,1 0 0 0 0,-1 1-1 0 0,1-1 1 0 0,-1 0 0 0 0,1 0 0 0 0,-1 0-1 0 0,1 0 1 0 0,0 0 0 0 0,-1 0-1 0 0,1 0 1 0 0,-1 0 0 0 0,1 0 0 0 0,-1 0-1 0 0,1-1 1 0 0,-1 1 0 0 0,1 0 0 0 0,-1 0-1 0 0,1 0 1 0 0,-1-1 0 0 0,1 1 0 0 0,0-1-1 0 0,20-8-38 0 0,0-1 0 0 0,-1-1 0 0 0,-1-1 0 0 0,37-28 0 0 0,-47 33 0 0 0,27-21 64 0 0,40-27 259 0 0,27-12 99 0 0,49-30-576 0 0,-3 4 523 0 0,-138 86-364 0 0,-7 3-1 0 0,0 1 0 0 0,1 0 0 0 0,-1 0 0 0 0,1 0 0 0 0,0 1 0 0 0,0 0 0 0 0,0 0 0 0 0,0 0 0 0 0,0 0 0 0 0,0 1 0 0 0,10-2 1 0 0,-13 4 4 0 0,-2-1-6 0 0,1 0-1 0 0,-1 0 1 0 0,1 0-1 0 0,-1 0 0 0 0,1 0 1 0 0,-1 0-1 0 0,1 0 0 0 0,-1 0 1 0 0,1 0-1 0 0,-1 0 0 0 0,1 0 1 0 0,-1 0-1 0 0,1 0 1 0 0,-1-1-1 0 0,1 1 0 0 0,-1 0 1 0 0,1 0-1 0 0,-1 0 0 0 0,1-1 1 0 0,-1 1-1 0 0,0 0 1 0 0,1 0-1 0 0,-1-1 0 0 0,1 1 1 0 0,-1-1-1 0 0,0 1 0 0 0,1 0 1 0 0,-1-1-1 0 0,1 1 17 0 0,0 1-1 0 0,0-1 0 0 0,0 1 1 0 0,0-1-1 0 0,0 1 0 0 0,0 0 1 0 0,0 0-1 0 0,0-1 0 0 0,0 1 1 0 0,-1 0-1 0 0,1 0 0 0 0,1 1 1 0 0,0 3-33 0 0,-1 0 0 0 0,1 0 0 0 0,-1 1 0 0 0,0-1 0 0 0,0 0 0 0 0,-1 0-1 0 0,0 1 1 0 0,1-1 0 0 0,-2 0 0 0 0,1 1 0 0 0,-1-1 0 0 0,-2 10 0 0 0,-5 23 3 0 0,4-20 11 0 0,0-1 0 0 0,-1 1 0 0 0,-1-1 0 0 0,0 0-1 0 0,-10 17 1 0 0,-1-3 1 0 0,-6 11 76 0 0,-40 53 0 0 0,35-57-11 0 0,-1 0-179 0 0,-42 45-1 0 0,61-73 1 0 0,-1 0 0 0 0,0-1-1 0 0,0 0 1 0 0,-1-1 0 0 0,0 0 0 0 0,0 0-1 0 0,-1-2 1 0 0,-23 10 0 0 0,34-16 35 0 0,0 1 1 0 0,-1 0-1 0 0,1-1 1 0 0,-1 0 0 0 0,1 1-1 0 0,0-1 1 0 0,-1 0-1 0 0,1 0 1 0 0,-1-1-1 0 0,1 1 1 0 0,-1 0-1 0 0,1-1 1 0 0,-1 1-1 0 0,1-1 1 0 0,0 0-1 0 0,0 0 1 0 0,-1 0 0 0 0,1 0-1 0 0,0 0 1 0 0,0-1-1 0 0,0 1 1 0 0,0-1-1 0 0,0 1 1 0 0,0-1-1 0 0,0 0 1 0 0,1 1-1 0 0,-1-1 1 0 0,1 0-1 0 0,-1 0 1 0 0,1 0-1 0 0,-2-4 1 0 0,-2-3-37 0 0,1 0 0 0 0,0-1-1 0 0,0 1 1 0 0,1-1 0 0 0,0 1 0 0 0,-1-13-1 0 0,-2-20-139 0 0,3 1 1 0 0,1-1-1 0 0,3-50 0 0 0,22-125-421 0 0,-15 156 633 0 0,-2 27 238 0 0,2 0-1 0 0,12-36 1 0 0,-19 69-179 0 0,1-5 73 0 0,0 0-1 0 0,1 0 0 0 0,0 1 0 0 0,0-1 1 0 0,0 1-1 0 0,1-1 0 0 0,7-8 1 0 0,2 1 360 0 0,19-15 1 0 0,2-3 437 0 0,-32 29-408 0 0,0 1-359 0 0,-2 1-111 0 0,0 0-1 0 0,0-1 0 0 0,1 1 1 0 0,-1 0-1 0 0,0 0 0 0 0,0 0 1 0 0,0 0-1 0 0,0 0 1 0 0,0 0-1 0 0,0 0 0 0 0,0-1 1 0 0,0 1-1 0 0,1 0 0 0 0,-1 0 1 0 0,0 0-1 0 0,0 0 1 0 0,0 0-1 0 0,0 0 0 0 0,0 0 1 0 0,1 0-1 0 0,-1 0 1 0 0,0 0-1 0 0,0 0 0 0 0,0 0 1 0 0,0 0-1 0 0,0 0 0 0 0,1 0 1 0 0,-1 0-1 0 0,0 0 1 0 0,0 0-1 0 0,0 0 0 0 0,0 0 1 0 0,0 0-1 0 0,1 0 0 0 0,-1 0 1 0 0,0 0-1 0 0,0 0 1 0 0,1 0-10 0 0,-1 0 0 0 0,1 1 1 0 0,0-1-1 0 0,-1 0 0 0 0,1 0 0 0 0,-1 0 1 0 0,1 0-1 0 0,-1 0 0 0 0,1 1 1 0 0,0-1-1 0 0,-1 0 0 0 0,1 1 1 0 0,-1-1-1 0 0,1 0 0 0 0,-1 1 1 0 0,1-1-1 0 0,-1 0 0 0 0,0 1 1 0 0,1-1-1 0 0,-1 1 0 0 0,1-1 1 0 0,-1 1-1 0 0,0-1 0 0 0,0 1 0 0 0,1-1 1 0 0,-1 1-1 0 0,0-1 0 0 0,0 1 1 0 0,1 0-1 0 0,-1 0 0 0 0,0 1 1 0 0,7 10-1 0 0,-3-6 0 0 0,0 1 0 0 0,-1 0 0 0 0,1 0 0 0 0,-1 0 0 0 0,-1 0 0 0 0,4 14 0 0 0,8 45 0 0 0,-6-3 6 0 0,18 166-18 0 0,-19 3 82 0 0,-10-158 12 0 0,-9 354 66 0 0,17-254 542 0 0,7 16-439 0 0,-4-82-123 0 0,0-17 93 0 0,1 53-143 0 0,-8-135-26 0 0,-1-5-13 0 0,0 0 0 0 0,-1 0 0 0 0,1 0 1 0 0,-1 0-1 0 0,1 0 0 0 0,-3 6 0 0 0,2 0-7 0 0,1-8 27 0 0,-3 8-395 0 0,1-9-813 0 0,2-7 273 0 0,0-5-1447 0 0,0-10-5815 0 0</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17.014"/>
    </inkml:context>
    <inkml:brush xml:id="br0">
      <inkml:brushProperty name="width" value="0.05" units="cm"/>
      <inkml:brushProperty name="height" value="0.05" units="cm"/>
      <inkml:brushProperty name="color" value="#E71224"/>
    </inkml:brush>
  </inkml:definitions>
  <inkml:trace contextRef="#ctx0" brushRef="#br0">0 446 16208 0 0,'0'0'1627'0'0,"5"-6"-1460"0"0,4-13-104 0 0,1 0 1 0 0,0 1-1 0 0,2 0 1 0 0,0 1-1 0 0,24-26 0 0 0,-8 8-36 0 0,23-20 401 0 0,-29 32-234 0 0,-9 10-47 0 0,1 1 0 0 0,0 1 1 0 0,1 0-1 0 0,0 1 0 0 0,19-8 0 0 0,-3-1 186 0 0,2-1 104 0 0,1 2 0 0 0,0 1 0 0 0,49-17 0 0 0,-72 32-313 0 0,1-1-1 0 0,0 1 0 0 0,0 1 1 0 0,0 0-1 0 0,0 1 1 0 0,0 0-1 0 0,16 3 0 0 0,-18-2-18 0 0,-6-1-78 0 0,1 1-1 0 0,-1-1 1 0 0,0 1-1 0 0,0 0 1 0 0,0 1-1 0 0,0-1 0 0 0,-1 1 1 0 0,1 0-1 0 0,6 3 1 0 0,-1 2 44 0 0,1 0 0 0 0,8 9-1 0 0,-6-4-51 0 0,-6-7-18 0 0,0 1-1 0 0,-1 1 1 0 0,0-1-1 0 0,0 1 1 0 0,0 0 0 0 0,-1 0-1 0 0,0 0 1 0 0,0 0-1 0 0,-1 1 1 0 0,0 0-1 0 0,-1 0 1 0 0,1 0-1 0 0,-1 0 1 0 0,-1 0-1 0 0,2 10 1 0 0,-2 0-8 0 0,-1 0 0 0 0,-1-1-1 0 0,0 1 1 0 0,-1 0 0 0 0,-8 34 0 0 0,3-31-464 0 0,-12 30 0 0 0,7-19-646 0 0,1-10 77 0 0,-4 1-43 0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4-25T12:05:31.262"/>
    </inkml:context>
    <inkml:brush xml:id="br0">
      <inkml:brushProperty name="width" value="0.3" units="cm"/>
      <inkml:brushProperty name="height" value="0.6" units="cm"/>
      <inkml:brushProperty name="color" value="#FFFC00"/>
      <inkml:brushProperty name="tip" value="rectangle"/>
      <inkml:brushProperty name="rasterOp" value="maskPen"/>
    </inkml:brush>
  </inkml:definitions>
  <inkml:trace contextRef="#ctx0" brushRef="#br0">95 216 6072 0 0,'0'0'133'0'0,"0"0"23"0"0,0 0 12 0 0,-3-1-23 0 0,-26-11-503 0 0,26 12 589 0 0,1-1-1 0 0,0 1 1 0 0,-1-1 0 0 0,1 1 0 0 0,-1 0 0 0 0,1 0-1 0 0,-1 0 1 0 0,1 0 0 0 0,0 0 0 0 0,-1 0 0 0 0,1 1-1 0 0,-1-1 1 0 0,1 1 0 0 0,0 0 0 0 0,-1 0-1 0 0,1-1 1 0 0,0 1 0 0 0,0 1 0 0 0,0-1 0 0 0,-2 1-231 0 0,2 0 490 0 0,2-2-8 0 0,0 0-60 0 0,-2 0-240 0 0,-4 2-101 0 0,4-1 4 0 0,2-1-11 0 0,0 0 10 0 0,0 0 4 0 0,0 0 0 0 0,0 0 0 0 0,0 0 0 0 0,0 0 0 0 0,0 0 0 0 0,4 13 14 0 0,-1-12-86 0 0,0 0 0 0 0,0 0 0 0 0,1 0 1 0 0,-1-1-1 0 0,0 1 0 0 0,0-1 0 0 0,0 0 0 0 0,1 0 0 0 0,-1 0 0 0 0,0-1 0 0 0,0 1 0 0 0,0-1 0 0 0,1 1 0 0 0,-1-1 0 0 0,0 0 0 0 0,0 0 0 0 0,0 0 0 0 0,0-1 0 0 0,0 1 1 0 0,-1-1-1 0 0,2 0-16 0 0,98-28 80 0 0,7 13 192 0 0,-55 1-272 0 0,-6 3 53 0 0,46-13 198 0 0,-31 5 131 0 0,-23 13-204 0 0,28-6-178 0 0,-26 7 45 0 0,0 1 1 0 0,0 2 0 0 0,0 3 0 0 0,1 1-1 0 0,2 2-45 0 0,31-1 36 0 0,-18 6-36 0 0,-11 2 0 0 0,20 8 0 0 0,-14-5 0 0 0,3-20 0 0 0,36-18 832 0 0,-26 6-691 0 0,-21 7 93 0 0,-15 12-170 0 0,46-11-136 0 0,81-1-143 0 0,-106 17 203 0 0,60 1-48 0 0,22-15 60 0 0,-24 0 0 0 0,-75 10 0 0 0,11-1 0 0 0,0 2 0 0 0,-1 2 0 0 0,25 6 0 0 0,-30-1 0 0 0,51 5 157 0 0,47-17 301 0 0,-59-1-330 0 0,121-3-10 0 0,-133 4-44 0 0,10 0 748 0 0,-33 3-12 0 0,-21 9-192 0 0,-21-7-497 0 0,-1-1 20 0 0,0 0 3 0 0,0 4 86 0 0,0-4-332 0 0</inkml:trace>
</inkml:ink>
</file>

<file path=ppt/ink/ink9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17.366"/>
    </inkml:context>
    <inkml:brush xml:id="br0">
      <inkml:brushProperty name="width" value="0.05" units="cm"/>
      <inkml:brushProperty name="height" value="0.05" units="cm"/>
      <inkml:brushProperty name="color" value="#E71224"/>
    </inkml:brush>
  </inkml:definitions>
  <inkml:trace contextRef="#ctx0" brushRef="#br0">1 1 24695 0 0,'0'0'1720'0'0,"0"9"-1256"0"0</inkml:trace>
</inkml:ink>
</file>

<file path=ppt/ink/ink9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45:20.338"/>
    </inkml:context>
    <inkml:brush xml:id="br0">
      <inkml:brushProperty name="width" value="0.05" units="cm"/>
      <inkml:brushProperty name="height" value="0.05" units="cm"/>
      <inkml:brushProperty name="color" value="#E71224"/>
    </inkml:brush>
  </inkml:definitions>
  <inkml:trace contextRef="#ctx0" brushRef="#br0">0 1 11600 0 0,'0'0'1164'0'0,"1"1"-1067"0"0,9 14-85 0 0,0-4-64 0 0,-8-10-15 0 0,1 2-1007 0 0,1 1 0 0 0,1-1 0 0 0,-1 0 0 0 0,0-1-1 0 0,10 5 1 0 0,-12-6 865 0 0,5-3 1445 0 0,12-10 12869 0 0,-18 13-14676 0 0,3 5 496 0 0,-1 1 1 0 0,-1-1-1 0 0,1 0 0 0 0,-1 1 1 0 0,0-1-1 0 0,0 1 0 0 0,1 12 1 0 0,5 118-120 0 0,-5-120 172 0 0,-2-13-10 0 0,-1-1 0 0 0,1 0 0 0 0,-1 1-1 0 0,0-1 1 0 0,0 0 0 0 0,0 6-1 0 0,-1-3 21 0 0,0-1 0 0 0,1 1 0 0 0,0-1 0 0 0,0 1-1 0 0,0-1 1 0 0,2 9 0 0 0,-2-11 63 0 0,0-1-1 0 0,0 1 1 0 0,0-1 0 0 0,0 1-1 0 0,-1-1 1 0 0,1 0-1 0 0,-2 3 1 0 0,2-2 55 0 0,-1-1 0 0 0,1 0 1 0 0,-1 1-1 0 0,1-1 0 0 0,0 0 0 0 0,0 1 1 0 0,0-1-1 0 0,0 0 0 0 0,0 1 1 0 0,0-1-1 0 0,1 4 0 0 0,3 21 731 0 0,-9-39-2037 0 0</inkml:trace>
</inkml:ink>
</file>

<file path=ppt/ink/ink9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2.506"/>
    </inkml:context>
    <inkml:brush xml:id="br0">
      <inkml:brushProperty name="width" value="0.05" units="cm"/>
      <inkml:brushProperty name="height" value="0.05" units="cm"/>
      <inkml:brushProperty name="color" value="#E71224"/>
    </inkml:brush>
  </inkml:definitions>
  <inkml:trace contextRef="#ctx0" brushRef="#br0">280 1268 17791 0 0,'-5'-1'136'0'0,"0"1"0"0"0,0-1 0 0 0,1-1-1 0 0,-1 1 1 0 0,0-1 0 0 0,1 0 0 0 0,-1 0 0 0 0,1 0-1 0 0,-6-4 1 0 0,-17-8 296 0 0,10 8-371 0 0,0-2 0 0 0,-24-14 1 0 0,34 17-84 0 0,-1 0 0 0 0,1-1 1 0 0,1 0-1 0 0,-1 0 0 0 0,1 0 1 0 0,0-1-1 0 0,-7-11 0 0 0,4 4-84 0 0,0-1-1 0 0,1 0 1 0 0,1-1-1 0 0,0 0 1 0 0,2 0-1 0 0,-9-33 1 0 0,12 37 55 0 0,0-1 0 0 0,1 1 0 0 0,0-1 0 0 0,1 0 0 0 0,0 1 0 0 0,1-1 0 0 0,0 1 0 0 0,1-1 0 0 0,1 1 0 0 0,5-17 0 0 0,5-1-58 0 0,2 0-1 0 0,21-34 1 0 0,-13 26 15 0 0,19-34 276 0 0,5 1 0 0 0,2 3-1 0 0,65-71 1 0 0,-87 112-19 0 0,0 2-1 0 0,2 0 1 0 0,1 2-1 0 0,1 1 1 0 0,1 2-1 0 0,0 1 1 0 0,2 1-1 0 0,0 2 1 0 0,68-22-1 0 0,-10 11-12 0 0,2 3-1 0 0,120-13 0 0 0,-140 30-161 0 0,1 3 0 0 0,-1 3 0 0 0,1 4 0 0 0,-1 2 0 0 0,78 18 0 0 0,-115-16 8 0 0,-1 3 0 0 0,0 1-1 0 0,69 32 1 0 0,-81-29-22 0 0,-1 2 0 0 0,-1 0 0 0 0,0 2 0 0 0,-1 0 0 0 0,-1 1-1 0 0,22 29 1 0 0,-23-26-47 0 0,-2 1-1 0 0,0 0 0 0 0,-1 2 1 0 0,-2 0-1 0 0,0 1 1 0 0,19 53-1 0 0,-27-58 56 0 0,0-1 0 0 0,-1 1 0 0 0,-1 0 0 0 0,-2 0 1 0 0,0 0-1 0 0,0 0 0 0 0,-2 0 0 0 0,-1 0 0 0 0,-1 0 0 0 0,-5 26 0 0 0,-12 35 286 0 0,-4-1 0 0 0,-3-1 0 0 0,-4-2-1 0 0,-60 114 1 0 0,69-152 144 0 0,-3 0 0 0 0,-2-2 1 0 0,-1 0-1 0 0,-1-2 0 0 0,-61 59 0 0 0,66-76-378 0 0,-2 0-1 0 0,1-2 1 0 0,-2-1-1 0 0,-50 23 1 0 0,-117 36 503 0 0,152-61-294 0 0,16-5-144 0 0,0-2 0 0 0,0-1 0 0 0,-1 0 0 0 0,1-2 0 0 0,-1-1 0 0 0,0-1 0 0 0,-29-2 0 0 0,47 0-77 0 0,-175-10 597 0 0,137 5-409 0 0,-90-21 1 0 0,121 22-215 0 0,0-1 1 0 0,1 0 0 0 0,-1-2 0 0 0,1 1 0 0 0,1-2 0 0 0,-1 0 0 0 0,1 0-1 0 0,1-2 1 0 0,-1 1 0 0 0,2-1 0 0 0,-17-18 0 0 0,18 16-342 0 0,1 0 0 0 0,0 0 0 0 0,1-1 0 0 0,0-1 0 0 0,1 1 0 0 0,1-1 0 0 0,-7-18 0 0 0,-3-29-2411 0 0,0-8-4951 0 0</inkml:trace>
</inkml:ink>
</file>

<file path=ppt/ink/ink9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4.286"/>
    </inkml:context>
    <inkml:brush xml:id="br0">
      <inkml:brushProperty name="width" value="0.05" units="cm"/>
      <inkml:brushProperty name="height" value="0.05" units="cm"/>
      <inkml:brushProperty name="color" value="#E71224"/>
    </inkml:brush>
  </inkml:definitions>
  <inkml:trace contextRef="#ctx0" brushRef="#br0">44 0 13448 0 0,'0'0'1409'0'0,"-2"2"-2404"0"0,1-1 964 0 0,0 1 1 0 0,-1 0-1 0 0,1-1 0 0 0,0 1 0 0 0,-1 0 0 0 0,1 0 0 0 0,0-1 0 0 0,0 1 1 0 0,1 0-1 0 0,-1 0 0 0 0,0 0 0 0 0,1 0 0 0 0,-1 0 0 0 0,0 4 1 0 0,-4 17 30 0 0,-4 21 0 0 0,4 43-238 0 0,3-38 108 0 0,-3 421-359 0 0,6-292-109 0 0,0-43 988 0 0,30 219 0 0 0,-29-341-454 0 0,8 21-1 0 0,0-2-303 0 0,-6-21-988 0 0</inkml:trace>
</inkml:ink>
</file>

<file path=ppt/ink/ink9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4.626"/>
    </inkml:context>
    <inkml:brush xml:id="br0">
      <inkml:brushProperty name="width" value="0.05" units="cm"/>
      <inkml:brushProperty name="height" value="0.05" units="cm"/>
      <inkml:brushProperty name="color" value="#E71224"/>
    </inkml:brush>
  </inkml:definitions>
  <inkml:trace contextRef="#ctx0" brushRef="#br0">0 0 10624 0 0,'0'0'1065'0'0,"2"2"-973"0"0,59 59-668 0 0,-40-45 341 0 0,-14-10 133 0 0,0 0 0 0 0,10 11 0 0 0,129 166 58 0 0,-3-2 184 0 0,9 19-238 0 0,-42-41 1294 0 0,-93-139-1342 0 0,-12-16-309 0 0</inkml:trace>
</inkml:ink>
</file>

<file path=ppt/ink/ink9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4.977"/>
    </inkml:context>
    <inkml:brush xml:id="br0">
      <inkml:brushProperty name="width" value="0.05" units="cm"/>
      <inkml:brushProperty name="height" value="0.05" units="cm"/>
      <inkml:brushProperty name="color" value="#E71224"/>
    </inkml:brush>
  </inkml:definitions>
  <inkml:trace contextRef="#ctx0" brushRef="#br0">0 388 18055 0 0,'0'0'1804'0'0,"2"-1"-1649"0"0,7-2-404 0 0,0 0 1 0 0,0 0-1 0 0,0 1 1 0 0,1 0-1 0 0,11-1 1 0 0,23-4-810 0 0,22-13 777 0 0,-1-3 0 0 0,74-37-1 0 0,-69 28 276 0 0,26-16 5 0 0,4-2 15 0 0,45-12 45 0 0,-59 17-678 0 0,-66 34-673 0 0,-8 3-2150 0 0,1 4-1436 0 0</inkml:trace>
</inkml:ink>
</file>

<file path=ppt/ink/ink9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5.551"/>
    </inkml:context>
    <inkml:brush xml:id="br0">
      <inkml:brushProperty name="width" value="0.05" units="cm"/>
      <inkml:brushProperty name="height" value="0.05" units="cm"/>
      <inkml:brushProperty name="color" value="#E71224"/>
    </inkml:brush>
  </inkml:definitions>
  <inkml:trace contextRef="#ctx0" brushRef="#br0">6 1 7688 0 0,'0'0'570'0'0,"0"1"-386"0"0,-2 5-181 0 0,1-1-1 0 0,0 0 0 0 0,0 0 0 0 0,1 0 0 0 0,-1 1 0 0 0,1-1 0 0 0,1 0 0 0 0,-1 1 0 0 0,1-1 0 0 0,1 8 1 0 0,1 8-88 0 0,0-6 23 0 0,0 0 0 0 0,1-1 1 0 0,11 27-1 0 0,0 2-14 0 0,15 38-10 0 0,-11-32 50 0 0,7 22-38 0 0,32 93 121 0 0,-39-99-36 0 0,28 107-11 0 0,95 387-64 0 0,-110-469 171 0 0,-20-58-62 0 0,-8-24 66 0 0,0 0-1 0 0,9 13 1 0 0,2 4 3315 0 0,-25-35-1736 0 0,3 5-1433 0 0,1 0 0 0 0,1 0 0 0 0,-1-1 0 0 0,1 0 0 0 0,0 0 0 0 0,0 0 0 0 0,-5-10 0 0 0,-13-23 253 0 0,11 21-496 0 0,-15-34 0 0 0,-30-64-59 0 0,56 111 84 0 0,-1 0 0 0 0,0 0 0 0 0,1 0 0 0 0,0 0 0 0 0,1 0 0 0 0,-1 0 0 0 0,1-1 0 0 0,0 1 0 0 0,0 0 0 0 0,0 0 0 0 0,1-1 0 0 0,0 1 0 0 0,0 0-1 0 0,0 0 1 0 0,4-9 0 0 0,-3 10-84 0 0,0-1 0 0 0,0 1 0 0 0,0 0-1 0 0,0 0 1 0 0,1 0 0 0 0,0 1 0 0 0,0-1 0 0 0,0 1-1 0 0,0-1 1 0 0,0 1 0 0 0,1 0 0 0 0,0 0-1 0 0,-1 0 1 0 0,1 1 0 0 0,0-1 0 0 0,0 1-1 0 0,8-3 1 0 0,-8 4-11 0 0,-1 0 15 0 0,-1 0 0 0 0,0 0 1 0 0,1 0-1 0 0,-1 1 0 0 0,1-1 1 0 0,-1 1-1 0 0,1-1 0 0 0,-1 1 1 0 0,1 0-1 0 0,0 0 0 0 0,-1 0 1 0 0,1 0-1 0 0,-1 1 0 0 0,4 0 1 0 0,0 1 0 0 0,-1-1 0 0 0,1 1 0 0 0,-1 1 0 0 0,1-1 1 0 0,-1 1-1 0 0,0 0 0 0 0,0 0 0 0 0,0 0 0 0 0,-1 1 1 0 0,1-1-1 0 0,-1 1 0 0 0,0 1 0 0 0,0-1 1 0 0,0 0-1 0 0,0 1 0 0 0,-1 0 0 0 0,0 0 0 0 0,3 6 1 0 0,1 6 10 0 0,-1-1 0 0 0,-1 1 1 0 0,4 23-1 0 0,-9-37 43 0 0,0 0 0 0 0,0 0 0 0 0,0-1 0 0 0,0 1 0 0 0,0 0 0 0 0,-1 0 0 0 0,0 2 0 0 0,-1 13 69 0 0,1-12-12 0 0,0 0-1 0 0,-1-1 1 0 0,1 1 0 0 0,-1-1 0 0 0,0 1 0 0 0,-1-1 0 0 0,1 0 0 0 0,-5 6 0 0 0,7-10-36 0 0,-1 0 0 0 0,0 0 0 0 0,0-1 0 0 0,0 1 0 0 0,1 0 0 0 0,-1-1 1 0 0,0 1-1 0 0,0-1 0 0 0,0 1 0 0 0,0-1 0 0 0,0 0 0 0 0,0 1 0 0 0,0-1 0 0 0,0 0 0 0 0,0 0 0 0 0,-2 1 0 0 0,-16 0-7 0 0,17-1-86 0 0,-9-1-295 0 0,1 0 0 0 0,-1-1 1 0 0,0 0-1 0 0,1 0 0 0 0,-19-8 1 0 0,12 0-80 0 0</inkml:trace>
</inkml:ink>
</file>

<file path=ppt/ink/ink9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6.182"/>
    </inkml:context>
    <inkml:brush xml:id="br0">
      <inkml:brushProperty name="width" value="0.05" units="cm"/>
      <inkml:brushProperty name="height" value="0.05" units="cm"/>
      <inkml:brushProperty name="color" value="#E71224"/>
    </inkml:brush>
  </inkml:definitions>
  <inkml:trace contextRef="#ctx0" brushRef="#br0">196 1 15520 0 0,'0'0'1558'0'0,"-2"0"-1427"0"0,-2 0-190 0 0,1 0 0 0 0,-1 0 0 0 0,1 0 1 0 0,0 0-1 0 0,-1 1 0 0 0,1 0 0 0 0,-1 0 1 0 0,1 0-1 0 0,0 0 0 0 0,0 0 0 0 0,0 0 0 0 0,0 1 1 0 0,0 0-1 0 0,0 0 0 0 0,0-1 0 0 0,0 2 0 0 0,0-1 1 0 0,-4 5-1 0 0,-11 8-33 0 0,8-8 108 0 0,-2 1-94 0 0,1 1 0 0 0,0 0 0 0 0,-16 17 0 0 0,26-26 73 0 0,1 1 1 0 0,0-1-1 0 0,-1 1 1 0 0,1-1 0 0 0,-1 1-1 0 0,0-1 1 0 0,1 1 0 0 0,-1-1-1 0 0,1 0 1 0 0,-1 1 0 0 0,0-1-1 0 0,1 0 1 0 0,-1 0 0 0 0,0 1-1 0 0,1-1 1 0 0,-1 0 0 0 0,0 0-1 0 0,1 0 1 0 0,-2 0 0 0 0,-2 1 16 0 0,2 1 27 0 0,-1 0 0 0 0,1 0-1 0 0,-1 0 1 0 0,1 0 0 0 0,0 0 0 0 0,0 1 0 0 0,-1 2 0 0 0,2-4-41 0 0,-1 2 382 0 0,7 2-2517 0 0,-5-4 2117 0 0,0 0 0 0 0,1-1 1 0 0,-1 1-1 0 0,1-1 0 0 0,-1 1 0 0 0,1 0 0 0 0,-1-1 0 0 0,1 1 0 0 0,-1-1 0 0 0,1 0 0 0 0,0 1 1 0 0,-1-1-1 0 0,1 1 0 0 0,0-1 0 0 0,-1 0 0 0 0,1 0 0 0 0,0 1 0 0 0,-1-1 0 0 0,1 0 0 0 0,1 0 1 0 0,11 4-155 0 0,14 1-144 0 0,4-6 209 0 0,-20 0 100 0 0,-1 0-1 0 0,1 1 1 0 0,-1 1-1 0 0,0 0 1 0 0,1 0 0 0 0,-1 1-1 0 0,13 4 1 0 0,-8-1 9 0 0,26 4 0 0 0,-14-3 0 0 0,-8-3-3 0 0,-17-3 13 0 0,1 0 0 0 0,-1 0 0 0 0,1 0 0 0 0,-1 1 0 0 0,1-1 0 0 0,0 1 0 0 0,-1 0 0 0 0,0 0 0 0 0,1 0 0 0 0,-1 0 0 0 0,1 0 0 0 0,-1 0 0 0 0,0 1 0 0 0,0-1 0 0 0,0 1 0 0 0,0-1 0 0 0,3 3 0 0 0,0 0 149 0 0,-5-4-140 0 0,0 0 0 0 0,1 0 0 0 0,-1 0 0 0 0,0 1 0 0 0,0-1 0 0 0,1 0 0 0 0,-1 0 0 0 0,0 0 0 0 0,0 0 0 0 0,0 0 0 0 0,1 0 0 0 0,-1 0 0 0 0,0 0 0 0 0,0 1 0 0 0,0-1 0 0 0,1 0 0 0 0,-1 0 0 0 0,0 0 0 0 0,0 0 1 0 0,0 1-1 0 0,0-1 0 0 0,0 0 0 0 0,1 0 0 0 0,-1 0 0 0 0,0 1 0 0 0,0-1 0 0 0,0 0 0 0 0,0 0 0 0 0,0 1 0 0 0,0-1 0 0 0,0 0 0 0 0,1 2 56 0 0,-1 0 0 0 0,1 0-1 0 0,-1 0 1 0 0,1 1 0 0 0,-1-1 0 0 0,0 0 0 0 0,0 0 0 0 0,0 0-1 0 0,0 0 1 0 0,0 0 0 0 0,-1 0 0 0 0,1 0 0 0 0,-1 0 0 0 0,1 1-1 0 0,-1-1 1 0 0,0 0 0 0 0,-1 3 0 0 0,-1-1 110 0 0,1 1 0 0 0,-1-1 0 0 0,0 0 0 0 0,0 0 0 0 0,0 0 0 0 0,-1 0 0 0 0,-4 3-1 0 0,8-7-175 0 0,-10 9 350 0 0,-1 0 1 0 0,-19 11-1 0 0,23-14-284 0 0,5-5-50 0 0,0 1-1 0 0,-1-1 0 0 0,1 1 1 0 0,0-1-1 0 0,-1 0 0 0 0,1 0 1 0 0,-1 0-1 0 0,1 0 0 0 0,-4 0 1 0 0,3 0-13 0 0,0 0-1 0 0,0 0 1 0 0,-1 0 0 0 0,1-1 0 0 0,-6 1-1 0 0,-3-2-13 0 0,10-1 11 0 0,-2-1-125 0 0,-1 1-114 0 0,-6-6-4248 0 0,2 1 3288 0 0</inkml:trace>
</inkml:ink>
</file>

<file path=ppt/ink/ink9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6.577"/>
    </inkml:context>
    <inkml:brush xml:id="br0">
      <inkml:brushProperty name="width" value="0.05" units="cm"/>
      <inkml:brushProperty name="height" value="0.05" units="cm"/>
      <inkml:brushProperty name="color" value="#E71224"/>
    </inkml:brush>
  </inkml:definitions>
  <inkml:trace contextRef="#ctx0" brushRef="#br0">1 1 15232 0 0,'0'0'1527'0'0,"1"1"-1429"0"0,25 35-1021 0 0,-15-20 238 0 0,4 7-295 0 0,-13-19 945 0 0,1 0 0 0 0,-1 0 0 0 0,1 0 0 0 0,0 0 0 0 0,0-1 0 0 0,4 5 0 0 0,-3-5 20 0 0,0 1-1 0 0,-1 0 1 0 0,0 0 0 0 0,0 0-1 0 0,4 7 1 0 0,-2 2 10 0 0,0 0 1 0 0,4 17 0 0 0,-5-14 4 0 0,8 20 1 0 0,2 5-1 0 0,-10-28 0 0 0,10 24 0 0 0,-12-32 0 0 0,0-1 0 0 0,1 0 0 0 0,-1 0 0 0 0,1 0 0 0 0,0 0 0 0 0,0-1 0 0 0,1 1 0 0 0,-1-1 0 0 0,6 4 0 0 0,-4-3-4 0 0,1 0 1 0 0,0 0 0 0 0,0-1 0 0 0,0 0 0 0 0,1 0 0 0 0,-1-1-1 0 0,9 3 1 0 0,6 1-427 0 0,-21-6 260 0 0</inkml:trace>
</inkml:ink>
</file>

<file path=ppt/ink/ink9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5-03T13:51:06.919"/>
    </inkml:context>
    <inkml:brush xml:id="br0">
      <inkml:brushProperty name="width" value="0.05" units="cm"/>
      <inkml:brushProperty name="height" value="0.05" units="cm"/>
      <inkml:brushProperty name="color" value="#E71224"/>
    </inkml:brush>
  </inkml:definitions>
  <inkml:trace contextRef="#ctx0" brushRef="#br0">0 23 17919 0 0,'0'0'1040'0'0,"6"1"-848"0"0,10 5-361 0 0,-10-4-15 0 0,0 1 1 0 0,1-1 0 0 0,-1 0 0 0 0,13 1 0 0 0,-17-3 1068 0 0,-2-1-626 0 0,6-7-162 0 0,-5 7-102 0 0,0-1-1 0 0,0 1 0 0 0,0 0 0 0 0,1 0 0 0 0,-1 0 0 0 0,0 0 0 0 0,1 0 0 0 0,-1 0 0 0 0,1 0 0 0 0,-1 1 1 0 0,1-1-1 0 0,2-1 0 0 0,0 2-54 0 0,38-18-3866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52016" y="0"/>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01" name="Rectangle 5"/>
          <p:cNvSpPr>
            <a:spLocks noGrp="1" noChangeArrowheads="1"/>
          </p:cNvSpPr>
          <p:nvPr>
            <p:ph type="body" sz="quarter" idx="3"/>
          </p:nvPr>
        </p:nvSpPr>
        <p:spPr bwMode="auto">
          <a:xfrm>
            <a:off x="906357" y="4715907"/>
            <a:ext cx="4984962" cy="446770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431814"/>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52016" y="9431814"/>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9873D865-6F18-994C-8BEE-908E1D823428}" type="slidenum">
              <a:rPr lang="en-US" altLang="en-US"/>
              <a:pPr>
                <a:defRPr/>
              </a:pPr>
              <a:t>‹#›</a:t>
            </a:fld>
            <a:endParaRPr lang="en-US" alt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Geneva" charset="0"/>
        <a:cs typeface="Geneva" charset="0"/>
      </a:defRPr>
    </a:lvl1pPr>
    <a:lvl2pPr marL="457167" algn="l" rtl="0" eaLnBrk="0" fontAlgn="base" hangingPunct="0">
      <a:spcBef>
        <a:spcPct val="30000"/>
      </a:spcBef>
      <a:spcAft>
        <a:spcPct val="0"/>
      </a:spcAft>
      <a:defRPr sz="1200" kern="1200">
        <a:solidFill>
          <a:schemeClr val="tx1"/>
        </a:solidFill>
        <a:latin typeface="Times" charset="0"/>
        <a:ea typeface="Geneva" charset="0"/>
        <a:cs typeface="+mn-cs"/>
      </a:defRPr>
    </a:lvl2pPr>
    <a:lvl3pPr marL="914332" algn="l" rtl="0" eaLnBrk="0" fontAlgn="base" hangingPunct="0">
      <a:spcBef>
        <a:spcPct val="30000"/>
      </a:spcBef>
      <a:spcAft>
        <a:spcPct val="0"/>
      </a:spcAft>
      <a:defRPr sz="1200" kern="1200">
        <a:solidFill>
          <a:schemeClr val="tx1"/>
        </a:solidFill>
        <a:latin typeface="Times" charset="0"/>
        <a:ea typeface="Geneva" charset="0"/>
        <a:cs typeface="+mn-cs"/>
      </a:defRPr>
    </a:lvl3pPr>
    <a:lvl4pPr marL="1371498" algn="l" rtl="0" eaLnBrk="0" fontAlgn="base" hangingPunct="0">
      <a:spcBef>
        <a:spcPct val="30000"/>
      </a:spcBef>
      <a:spcAft>
        <a:spcPct val="0"/>
      </a:spcAft>
      <a:defRPr sz="1200" kern="1200">
        <a:solidFill>
          <a:schemeClr val="tx1"/>
        </a:solidFill>
        <a:latin typeface="Times" charset="0"/>
        <a:ea typeface="Geneva" charset="0"/>
        <a:cs typeface="+mn-cs"/>
      </a:defRPr>
    </a:lvl4pPr>
    <a:lvl5pPr marL="1828664" algn="l" rtl="0" eaLnBrk="0" fontAlgn="base" hangingPunct="0">
      <a:spcBef>
        <a:spcPct val="30000"/>
      </a:spcBef>
      <a:spcAft>
        <a:spcPct val="0"/>
      </a:spcAft>
      <a:defRPr sz="1200" kern="1200">
        <a:solidFill>
          <a:schemeClr val="tx1"/>
        </a:solidFill>
        <a:latin typeface="Times" charset="0"/>
        <a:ea typeface="Geneva" charset="0"/>
        <a:cs typeface="+mn-cs"/>
      </a:defRPr>
    </a:lvl5pPr>
    <a:lvl6pPr marL="2285830" algn="l" defTabSz="457167" rtl="0" eaLnBrk="1" latinLnBrk="0" hangingPunct="1">
      <a:defRPr sz="1200" kern="1200">
        <a:solidFill>
          <a:schemeClr val="tx1"/>
        </a:solidFill>
        <a:latin typeface="+mn-lt"/>
        <a:ea typeface="+mn-ea"/>
        <a:cs typeface="+mn-cs"/>
      </a:defRPr>
    </a:lvl6pPr>
    <a:lvl7pPr marL="2742994" algn="l" defTabSz="457167" rtl="0" eaLnBrk="1" latinLnBrk="0" hangingPunct="1">
      <a:defRPr sz="1200" kern="1200">
        <a:solidFill>
          <a:schemeClr val="tx1"/>
        </a:solidFill>
        <a:latin typeface="+mn-lt"/>
        <a:ea typeface="+mn-ea"/>
        <a:cs typeface="+mn-cs"/>
      </a:defRPr>
    </a:lvl7pPr>
    <a:lvl8pPr marL="3200160" algn="l" defTabSz="457167" rtl="0" eaLnBrk="1" latinLnBrk="0" hangingPunct="1">
      <a:defRPr sz="1200" kern="1200">
        <a:solidFill>
          <a:schemeClr val="tx1"/>
        </a:solidFill>
        <a:latin typeface="+mn-lt"/>
        <a:ea typeface="+mn-ea"/>
        <a:cs typeface="+mn-cs"/>
      </a:defRPr>
    </a:lvl8pPr>
    <a:lvl9pPr marL="3657327" algn="l" defTabSz="45716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30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30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30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30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31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31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321.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322.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323.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32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325.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328.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329.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3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337.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34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347.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34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370.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371.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372.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373.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374.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376.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381.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382.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38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a:t>
            </a:fld>
            <a:endParaRPr lang="en-US" altLang="en-US"/>
          </a:p>
        </p:txBody>
      </p:sp>
    </p:spTree>
    <p:extLst>
      <p:ext uri="{BB962C8B-B14F-4D97-AF65-F5344CB8AC3E}">
        <p14:creationId xmlns:p14="http://schemas.microsoft.com/office/powerpoint/2010/main" val="2871720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a:t>
            </a:fld>
            <a:endParaRPr lang="en-US" altLang="en-US"/>
          </a:p>
        </p:txBody>
      </p:sp>
    </p:spTree>
    <p:extLst>
      <p:ext uri="{BB962C8B-B14F-4D97-AF65-F5344CB8AC3E}">
        <p14:creationId xmlns:p14="http://schemas.microsoft.com/office/powerpoint/2010/main" val="37058081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169</a:t>
            </a:fld>
            <a:endParaRPr lang="en-US" altLang="en-US"/>
          </a:p>
        </p:txBody>
      </p:sp>
    </p:spTree>
    <p:extLst>
      <p:ext uri="{BB962C8B-B14F-4D97-AF65-F5344CB8AC3E}">
        <p14:creationId xmlns:p14="http://schemas.microsoft.com/office/powerpoint/2010/main" val="355052177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a:t>
            </a:r>
            <a:r>
              <a:rPr lang="en-US" altLang="zh-CN" dirty="0"/>
              <a:t>1</a:t>
            </a:r>
            <a:r>
              <a:rPr lang="zh-CN" altLang="en-US" dirty="0"/>
              <a:t>需要</a:t>
            </a:r>
            <a:r>
              <a:rPr lang="en-US" altLang="zh-CN" dirty="0"/>
              <a:t>12</a:t>
            </a:r>
            <a:r>
              <a:rPr lang="zh-CN" altLang="en-US" dirty="0"/>
              <a:t>个</a:t>
            </a:r>
            <a:r>
              <a:rPr lang="en-US" altLang="zh-CN" dirty="0"/>
              <a:t>Class</a:t>
            </a:r>
            <a:r>
              <a:rPr lang="zh-CN" altLang="en-US" dirty="0"/>
              <a:t>，方案</a:t>
            </a:r>
            <a:r>
              <a:rPr lang="en-US" altLang="zh-CN" dirty="0"/>
              <a:t>2</a:t>
            </a:r>
            <a:r>
              <a:rPr lang="zh-CN" altLang="en-US" dirty="0"/>
              <a:t>需要</a:t>
            </a:r>
            <a:r>
              <a:rPr lang="en-US" altLang="zh-CN" dirty="0"/>
              <a:t>7</a:t>
            </a:r>
            <a:r>
              <a:rPr lang="zh-CN" altLang="en-US" dirty="0"/>
              <a:t>个</a:t>
            </a:r>
            <a:r>
              <a:rPr lang="en-US" altLang="zh-CN" dirty="0"/>
              <a:t>Class</a:t>
            </a:r>
            <a:r>
              <a:rPr lang="zh-CN" altLang="en-US" dirty="0"/>
              <a:t>。</a:t>
            </a:r>
            <a:endParaRPr lang="en-US" altLang="zh-CN" dirty="0"/>
          </a:p>
          <a:p>
            <a:r>
              <a:rPr lang="zh-CN" altLang="en-US" dirty="0"/>
              <a:t>若新增一个形状呢？（方案</a:t>
            </a:r>
            <a:r>
              <a:rPr lang="en-US" altLang="zh-CN" dirty="0"/>
              <a:t>1</a:t>
            </a:r>
            <a:r>
              <a:rPr lang="zh-CN" altLang="en-US" dirty="0"/>
              <a:t>：增加</a:t>
            </a:r>
            <a:r>
              <a:rPr lang="en-US" altLang="zh-CN" dirty="0"/>
              <a:t>4</a:t>
            </a:r>
            <a:r>
              <a:rPr lang="zh-CN" altLang="en-US" dirty="0"/>
              <a:t>个类；方案</a:t>
            </a:r>
            <a:r>
              <a:rPr lang="en-US" altLang="zh-CN" dirty="0"/>
              <a:t>2</a:t>
            </a:r>
            <a:r>
              <a:rPr lang="zh-CN" altLang="en-US" dirty="0"/>
              <a:t>增加</a:t>
            </a:r>
            <a:r>
              <a:rPr lang="en-US" altLang="zh-CN" dirty="0"/>
              <a:t>1</a:t>
            </a:r>
            <a:r>
              <a:rPr lang="zh-CN" altLang="en-US" dirty="0"/>
              <a:t>个类）</a:t>
            </a:r>
            <a:endParaRPr lang="en-US" altLang="zh-CN" dirty="0"/>
          </a:p>
          <a:p>
            <a:r>
              <a:rPr lang="zh-CN" altLang="en-US" dirty="0"/>
              <a:t>若新增一种颜色呢？（方案</a:t>
            </a:r>
            <a:r>
              <a:rPr lang="en-US" altLang="zh-CN" dirty="0"/>
              <a:t>1</a:t>
            </a:r>
            <a:r>
              <a:rPr lang="zh-CN" altLang="en-US" dirty="0"/>
              <a:t>：增加</a:t>
            </a:r>
            <a:r>
              <a:rPr lang="en-US" altLang="zh-CN" dirty="0"/>
              <a:t>4</a:t>
            </a:r>
            <a:r>
              <a:rPr lang="zh-CN" altLang="en-US" dirty="0"/>
              <a:t>个类；方案</a:t>
            </a:r>
            <a:r>
              <a:rPr lang="en-US" altLang="zh-CN" dirty="0"/>
              <a:t>2</a:t>
            </a:r>
            <a:r>
              <a:rPr lang="zh-CN" altLang="en-US" dirty="0"/>
              <a:t>增加</a:t>
            </a:r>
            <a:r>
              <a:rPr lang="en-US" altLang="zh-CN" dirty="0"/>
              <a:t>1</a:t>
            </a:r>
            <a:r>
              <a:rPr lang="zh-CN" altLang="en-US" dirty="0"/>
              <a:t>个类）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171</a:t>
            </a:fld>
            <a:endParaRPr lang="en-US" altLang="en-US"/>
          </a:p>
        </p:txBody>
      </p:sp>
    </p:spTree>
    <p:extLst>
      <p:ext uri="{BB962C8B-B14F-4D97-AF65-F5344CB8AC3E}">
        <p14:creationId xmlns:p14="http://schemas.microsoft.com/office/powerpoint/2010/main" val="25956263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具体的桥的作用是谁在承担？</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175</a:t>
            </a:fld>
            <a:endParaRPr lang="en-US" altLang="en-US"/>
          </a:p>
        </p:txBody>
      </p:sp>
    </p:spTree>
    <p:extLst>
      <p:ext uri="{BB962C8B-B14F-4D97-AF65-F5344CB8AC3E}">
        <p14:creationId xmlns:p14="http://schemas.microsoft.com/office/powerpoint/2010/main" val="726321895"/>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Reading the next slide…5</a:t>
            </a:r>
            <a:r>
              <a:rPr lang="zh-CN" altLang="en-US" dirty="0"/>
              <a:t> </a:t>
            </a:r>
            <a:r>
              <a:rPr lang="en-US" altLang="zh-CN" dirty="0"/>
              <a:t>minutes</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176</a:t>
            </a:fld>
            <a:endParaRPr lang="en-US" altLang="en-US"/>
          </a:p>
        </p:txBody>
      </p:sp>
    </p:spTree>
    <p:extLst>
      <p:ext uri="{BB962C8B-B14F-4D97-AF65-F5344CB8AC3E}">
        <p14:creationId xmlns:p14="http://schemas.microsoft.com/office/powerpoint/2010/main" val="296555756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这里桥的作用是谁在承担？是否是</a:t>
            </a:r>
            <a:r>
              <a:rPr lang="en-US" altLang="zh-CN" dirty="0" err="1"/>
              <a:t>coffeeImp</a:t>
            </a:r>
            <a:r>
              <a:rPr lang="zh-CN" altLang="en-US" dirty="0"/>
              <a:t>？是的。核心是：</a:t>
            </a:r>
            <a:r>
              <a:rPr lang="en-US" altLang="zh-CN" dirty="0" err="1"/>
              <a:t>coffeeImpIn</a:t>
            </a:r>
            <a:r>
              <a:rPr lang="zh-CN" altLang="en-US" dirty="0"/>
              <a:t>，传过来的参数。</a:t>
            </a:r>
            <a:endParaRPr lang="en-US" altLang="zh-CN" dirty="0"/>
          </a:p>
          <a:p>
            <a:r>
              <a:rPr lang="zh-CN" altLang="en-US" dirty="0"/>
              <a:t>大家注意看一下这里几个</a:t>
            </a:r>
            <a:r>
              <a:rPr lang="en-US" altLang="zh-CN" dirty="0"/>
              <a:t>Class</a:t>
            </a:r>
            <a:r>
              <a:rPr lang="zh-CN" altLang="en-US" dirty="0"/>
              <a:t>的协作关系。挺好玩的。</a:t>
            </a:r>
            <a:endParaRPr lang="en-US" altLang="zh-CN" dirty="0"/>
          </a:p>
          <a:p>
            <a:r>
              <a:rPr lang="zh-CN" altLang="en-US" dirty="0"/>
              <a:t>再看看</a:t>
            </a:r>
            <a:r>
              <a:rPr lang="en-US" altLang="zh-CN" dirty="0"/>
              <a:t>main</a:t>
            </a:r>
            <a:r>
              <a:rPr lang="zh-CN" altLang="en-US" dirty="0"/>
              <a:t>中第</a:t>
            </a:r>
            <a:r>
              <a:rPr lang="en-US" altLang="zh-CN" dirty="0"/>
              <a:t>5</a:t>
            </a:r>
            <a:r>
              <a:rPr lang="zh-CN" altLang="en-US" dirty="0"/>
              <a:t>行语句和第</a:t>
            </a:r>
            <a:r>
              <a:rPr lang="en-US" altLang="zh-CN" dirty="0"/>
              <a:t>12</a:t>
            </a:r>
            <a:r>
              <a:rPr lang="zh-CN" altLang="en-US" dirty="0"/>
              <a:t>行语句啥关系？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177</a:t>
            </a:fld>
            <a:endParaRPr lang="en-US" altLang="en-US"/>
          </a:p>
        </p:txBody>
      </p:sp>
    </p:spTree>
    <p:extLst>
      <p:ext uri="{BB962C8B-B14F-4D97-AF65-F5344CB8AC3E}">
        <p14:creationId xmlns:p14="http://schemas.microsoft.com/office/powerpoint/2010/main" val="319749432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你会说毛笔每次要洗，多麻烦啊。</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180</a:t>
            </a:fld>
            <a:endParaRPr lang="en-US" altLang="en-US"/>
          </a:p>
        </p:txBody>
      </p:sp>
    </p:spTree>
    <p:extLst>
      <p:ext uri="{BB962C8B-B14F-4D97-AF65-F5344CB8AC3E}">
        <p14:creationId xmlns:p14="http://schemas.microsoft.com/office/powerpoint/2010/main" val="357594543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我们签名説过，此处的</a:t>
            </a:r>
            <a:r>
              <a:rPr lang="en-US" altLang="zh-CN" dirty="0"/>
              <a:t>JDBC</a:t>
            </a:r>
            <a:r>
              <a:rPr lang="zh-CN" altLang="en-US" dirty="0"/>
              <a:t>的应用那个模式有提到过？（</a:t>
            </a:r>
            <a:r>
              <a:rPr lang="en-US" altLang="zh-CN" dirty="0"/>
              <a:t>Adapter</a:t>
            </a:r>
            <a:r>
              <a:rPr lang="zh-CN" altLang="en-US" dirty="0"/>
              <a:t>）</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181</a:t>
            </a:fld>
            <a:endParaRPr lang="en-US" altLang="en-US"/>
          </a:p>
        </p:txBody>
      </p:sp>
    </p:spTree>
    <p:extLst>
      <p:ext uri="{BB962C8B-B14F-4D97-AF65-F5344CB8AC3E}">
        <p14:creationId xmlns:p14="http://schemas.microsoft.com/office/powerpoint/2010/main" val="31332530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这几句话和桥模式的关系不大，更多是对</a:t>
            </a:r>
            <a:r>
              <a:rPr lang="en-US" altLang="zh-CN" dirty="0"/>
              <a:t>OO</a:t>
            </a:r>
            <a:r>
              <a:rPr lang="zh-CN" altLang="en-US" dirty="0"/>
              <a:t>的描述，说桥也没有错。</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183</a:t>
            </a:fld>
            <a:endParaRPr lang="en-US" altLang="en-US"/>
          </a:p>
        </p:txBody>
      </p:sp>
    </p:spTree>
    <p:extLst>
      <p:ext uri="{BB962C8B-B14F-4D97-AF65-F5344CB8AC3E}">
        <p14:creationId xmlns:p14="http://schemas.microsoft.com/office/powerpoint/2010/main" val="57108392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谁是桥？</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184</a:t>
            </a:fld>
            <a:endParaRPr lang="en-US" altLang="en-US"/>
          </a:p>
        </p:txBody>
      </p:sp>
    </p:spTree>
    <p:extLst>
      <p:ext uri="{BB962C8B-B14F-4D97-AF65-F5344CB8AC3E}">
        <p14:creationId xmlns:p14="http://schemas.microsoft.com/office/powerpoint/2010/main" val="150156579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读取数据库这里也许也要用到</a:t>
            </a:r>
            <a:r>
              <a:rPr lang="en-US" altLang="zh-CN" dirty="0"/>
              <a:t>Adapter</a:t>
            </a:r>
            <a:r>
              <a:rPr lang="zh-CN" altLang="en-US" dirty="0"/>
              <a:t>模式，以适配不同的具体的数据库系统。</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185</a:t>
            </a:fld>
            <a:endParaRPr lang="en-US" altLang="en-US"/>
          </a:p>
        </p:txBody>
      </p:sp>
    </p:spTree>
    <p:extLst>
      <p:ext uri="{BB962C8B-B14F-4D97-AF65-F5344CB8AC3E}">
        <p14:creationId xmlns:p14="http://schemas.microsoft.com/office/powerpoint/2010/main" val="36324528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a:t>
            </a:r>
            <a:r>
              <a:rPr lang="zh-CN" altLang="en-US" dirty="0"/>
              <a:t>、</a:t>
            </a:r>
            <a:r>
              <a:rPr lang="en-US" altLang="zh-CN" dirty="0"/>
              <a:t>7</a:t>
            </a:r>
            <a:r>
              <a:rPr lang="zh-CN" altLang="en-US" dirty="0"/>
              <a:t>、</a:t>
            </a:r>
            <a:r>
              <a:rPr lang="en-US" altLang="zh-CN" dirty="0"/>
              <a:t>11 </a:t>
            </a:r>
            <a:r>
              <a:rPr lang="zh-CN" altLang="en-US" dirty="0"/>
              <a:t>共</a:t>
            </a:r>
            <a:r>
              <a:rPr lang="en-US" altLang="zh-CN" dirty="0"/>
              <a:t>23 </a:t>
            </a:r>
            <a:r>
              <a:rPr lang="zh-CN" altLang="en-US" dirty="0"/>
              <a:t>，都是素数。</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a:t>
            </a:fld>
            <a:endParaRPr lang="en-US" altLang="en-US"/>
          </a:p>
        </p:txBody>
      </p:sp>
    </p:spTree>
    <p:extLst>
      <p:ext uri="{BB962C8B-B14F-4D97-AF65-F5344CB8AC3E}">
        <p14:creationId xmlns:p14="http://schemas.microsoft.com/office/powerpoint/2010/main" val="173664221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186</a:t>
            </a:fld>
            <a:endParaRPr lang="en-US" altLang="en-US"/>
          </a:p>
        </p:txBody>
      </p:sp>
    </p:spTree>
    <p:extLst>
      <p:ext uri="{BB962C8B-B14F-4D97-AF65-F5344CB8AC3E}">
        <p14:creationId xmlns:p14="http://schemas.microsoft.com/office/powerpoint/2010/main" val="79983972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187</a:t>
            </a:fld>
            <a:endParaRPr lang="en-US" altLang="en-US"/>
          </a:p>
        </p:txBody>
      </p:sp>
    </p:spTree>
    <p:extLst>
      <p:ext uri="{BB962C8B-B14F-4D97-AF65-F5344CB8AC3E}">
        <p14:creationId xmlns:p14="http://schemas.microsoft.com/office/powerpoint/2010/main" val="35234218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188</a:t>
            </a:fld>
            <a:endParaRPr lang="en-US" altLang="en-US"/>
          </a:p>
        </p:txBody>
      </p:sp>
    </p:spTree>
    <p:extLst>
      <p:ext uri="{BB962C8B-B14F-4D97-AF65-F5344CB8AC3E}">
        <p14:creationId xmlns:p14="http://schemas.microsoft.com/office/powerpoint/2010/main" val="279828155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说说教室的墙的颜色？图上绿色的油漆呢？图上灰色的油漆呢？但，墙还是原来那个墙。</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189</a:t>
            </a:fld>
            <a:endParaRPr lang="en-US" altLang="en-US"/>
          </a:p>
        </p:txBody>
      </p:sp>
    </p:spTree>
    <p:extLst>
      <p:ext uri="{BB962C8B-B14F-4D97-AF65-F5344CB8AC3E}">
        <p14:creationId xmlns:p14="http://schemas.microsoft.com/office/powerpoint/2010/main" val="384196931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哪个是要装饰的内容？哪个是装饰的外框？</a:t>
            </a:r>
            <a:endParaRPr lang="en-US" altLang="zh-CN" dirty="0"/>
          </a:p>
          <a:p>
            <a:r>
              <a:rPr lang="zh-CN" altLang="en-US" dirty="0"/>
              <a:t>油漆工和爱尔兰人啥关系？</a:t>
            </a:r>
            <a:endParaRPr lang="en-US" altLang="zh-CN" dirty="0"/>
          </a:p>
          <a:p>
            <a:r>
              <a:rPr lang="zh-CN" altLang="en-US" dirty="0"/>
              <a:t>仔细地看看那个</a:t>
            </a:r>
            <a:r>
              <a:rPr lang="en-US" altLang="zh-CN" dirty="0"/>
              <a:t>UML</a:t>
            </a:r>
            <a:r>
              <a:rPr lang="zh-CN" altLang="en-US" dirty="0"/>
              <a:t>图，这个图想说啥？</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190</a:t>
            </a:fld>
            <a:endParaRPr lang="en-US" altLang="en-US"/>
          </a:p>
        </p:txBody>
      </p:sp>
    </p:spTree>
    <p:extLst>
      <p:ext uri="{BB962C8B-B14F-4D97-AF65-F5344CB8AC3E}">
        <p14:creationId xmlns:p14="http://schemas.microsoft.com/office/powerpoint/2010/main" val="9024634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192</a:t>
            </a:fld>
            <a:endParaRPr lang="en-US" altLang="en-US"/>
          </a:p>
        </p:txBody>
      </p:sp>
    </p:spTree>
    <p:extLst>
      <p:ext uri="{BB962C8B-B14F-4D97-AF65-F5344CB8AC3E}">
        <p14:creationId xmlns:p14="http://schemas.microsoft.com/office/powerpoint/2010/main" val="36640338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现场演示运行的结果！用</a:t>
            </a:r>
            <a:r>
              <a:rPr lang="en-US" altLang="zh-CN" dirty="0"/>
              <a:t>ECLIPSE </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193</a:t>
            </a:fld>
            <a:endParaRPr lang="en-US" altLang="en-US"/>
          </a:p>
        </p:txBody>
      </p:sp>
    </p:spTree>
    <p:extLst>
      <p:ext uri="{BB962C8B-B14F-4D97-AF65-F5344CB8AC3E}">
        <p14:creationId xmlns:p14="http://schemas.microsoft.com/office/powerpoint/2010/main" val="365837036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Times" charset="0"/>
                <a:ea typeface="Geneva" charset="0"/>
                <a:cs typeface="Geneva" charset="0"/>
              </a:rPr>
              <a:t>递归的本质是啥？必须具有两个条件的问题类型才能用递归方法求得：</a:t>
            </a:r>
            <a:br>
              <a:rPr lang="zh-CN" altLang="en-US" dirty="0"/>
            </a:b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、规模较大的一个问题可以向下分解为若干个性质相同的规模较小的问题，而这些规模较小的问题仍然可以向下分解。</a:t>
            </a:r>
            <a:br>
              <a:rPr lang="zh-CN" altLang="en-US" dirty="0"/>
            </a:br>
            <a:r>
              <a:rPr lang="en-US" altLang="zh-CN" sz="1200" b="0" i="0" kern="1200" dirty="0">
                <a:solidFill>
                  <a:schemeClr val="tx1"/>
                </a:solidFill>
                <a:effectLst/>
                <a:latin typeface="Times" charset="0"/>
                <a:ea typeface="Geneva" charset="0"/>
                <a:cs typeface="Geneva" charset="0"/>
              </a:rPr>
              <a:t>2</a:t>
            </a:r>
            <a:r>
              <a:rPr lang="zh-CN" altLang="en-US" sz="1200" b="0" i="0" kern="1200" dirty="0">
                <a:solidFill>
                  <a:schemeClr val="tx1"/>
                </a:solidFill>
                <a:effectLst/>
                <a:latin typeface="Times" charset="0"/>
                <a:ea typeface="Geneva" charset="0"/>
                <a:cs typeface="Geneva" charset="0"/>
              </a:rPr>
              <a:t>、当规模分解到一定程度时，必须有一个终止条件，不得无限分解。</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194</a:t>
            </a:fld>
            <a:endParaRPr lang="en-US" altLang="en-US"/>
          </a:p>
        </p:txBody>
      </p:sp>
    </p:spTree>
    <p:extLst>
      <p:ext uri="{BB962C8B-B14F-4D97-AF65-F5344CB8AC3E}">
        <p14:creationId xmlns:p14="http://schemas.microsoft.com/office/powerpoint/2010/main" val="39465950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196</a:t>
            </a:fld>
            <a:endParaRPr lang="en-US" altLang="en-US"/>
          </a:p>
        </p:txBody>
      </p:sp>
    </p:spTree>
    <p:extLst>
      <p:ext uri="{BB962C8B-B14F-4D97-AF65-F5344CB8AC3E}">
        <p14:creationId xmlns:p14="http://schemas.microsoft.com/office/powerpoint/2010/main" val="283971943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198</a:t>
            </a:fld>
            <a:endParaRPr lang="en-US" altLang="en-US"/>
          </a:p>
        </p:txBody>
      </p:sp>
    </p:spTree>
    <p:extLst>
      <p:ext uri="{BB962C8B-B14F-4D97-AF65-F5344CB8AC3E}">
        <p14:creationId xmlns:p14="http://schemas.microsoft.com/office/powerpoint/2010/main" val="3087337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8D82E69B-7638-4204-B532-825C93550944}"/>
              </a:ext>
            </a:extLst>
          </p:cNvPr>
          <p:cNvSpPr>
            <a:spLocks noGrp="1" noRot="1" noChangeAspect="1" noChangeArrowheads="1" noTextEdit="1"/>
          </p:cNvSpPr>
          <p:nvPr>
            <p:ph type="sldImg"/>
          </p:nvPr>
        </p:nvSpPr>
        <p:spPr>
          <a:ln/>
        </p:spPr>
      </p:sp>
      <p:sp>
        <p:nvSpPr>
          <p:cNvPr id="30723" name="备注占位符 2">
            <a:extLst>
              <a:ext uri="{FF2B5EF4-FFF2-40B4-BE49-F238E27FC236}">
                <a16:creationId xmlns:a16="http://schemas.microsoft.com/office/drawing/2014/main" id="{66FA01AE-64F7-49B2-B282-800B9DF3D89B}"/>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0724" name="灯片编号占位符 3">
            <a:extLst>
              <a:ext uri="{FF2B5EF4-FFF2-40B4-BE49-F238E27FC236}">
                <a16:creationId xmlns:a16="http://schemas.microsoft.com/office/drawing/2014/main" id="{9CF55583-CCA2-4213-AA29-1AB5BFC82F4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FDA94318-E187-4011-9E04-276E215A6A79}" type="slidenum">
              <a:rPr lang="zh-CN" altLang="en-US" smtClean="0"/>
              <a:pPr/>
              <a:t>25</a:t>
            </a:fld>
            <a:endParaRPr lang="en-US" altLang="zh-CN"/>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看这个图并回答：谁给谁装饰？</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200</a:t>
            </a:fld>
            <a:endParaRPr lang="en-US" altLang="en-US"/>
          </a:p>
        </p:txBody>
      </p:sp>
    </p:spTree>
    <p:extLst>
      <p:ext uri="{BB962C8B-B14F-4D97-AF65-F5344CB8AC3E}">
        <p14:creationId xmlns:p14="http://schemas.microsoft.com/office/powerpoint/2010/main" val="21403530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相由心生：康威定律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204</a:t>
            </a:fld>
            <a:endParaRPr lang="en-US" altLang="en-US"/>
          </a:p>
        </p:txBody>
      </p:sp>
    </p:spTree>
    <p:extLst>
      <p:ext uri="{BB962C8B-B14F-4D97-AF65-F5344CB8AC3E}">
        <p14:creationId xmlns:p14="http://schemas.microsoft.com/office/powerpoint/2010/main" val="195233830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205</a:t>
            </a:fld>
            <a:endParaRPr lang="en-US" altLang="en-US"/>
          </a:p>
        </p:txBody>
      </p:sp>
    </p:spTree>
    <p:extLst>
      <p:ext uri="{BB962C8B-B14F-4D97-AF65-F5344CB8AC3E}">
        <p14:creationId xmlns:p14="http://schemas.microsoft.com/office/powerpoint/2010/main" val="197213994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这些子类都是抽象装饰类。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206</a:t>
            </a:fld>
            <a:endParaRPr lang="en-US" altLang="en-US"/>
          </a:p>
        </p:txBody>
      </p:sp>
    </p:spTree>
    <p:extLst>
      <p:ext uri="{BB962C8B-B14F-4D97-AF65-F5344CB8AC3E}">
        <p14:creationId xmlns:p14="http://schemas.microsoft.com/office/powerpoint/2010/main" val="16335351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我们已经学习了哪些模式？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207</a:t>
            </a:fld>
            <a:endParaRPr lang="en-US" altLang="en-US"/>
          </a:p>
        </p:txBody>
      </p:sp>
    </p:spTree>
    <p:extLst>
      <p:ext uri="{BB962C8B-B14F-4D97-AF65-F5344CB8AC3E}">
        <p14:creationId xmlns:p14="http://schemas.microsoft.com/office/powerpoint/2010/main" val="347414540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我们已经学习了哪些模式？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208</a:t>
            </a:fld>
            <a:endParaRPr lang="en-US" altLang="en-US"/>
          </a:p>
        </p:txBody>
      </p:sp>
    </p:spTree>
    <p:extLst>
      <p:ext uri="{BB962C8B-B14F-4D97-AF65-F5344CB8AC3E}">
        <p14:creationId xmlns:p14="http://schemas.microsoft.com/office/powerpoint/2010/main" val="2343108958"/>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210</a:t>
            </a:fld>
            <a:endParaRPr lang="en-US" altLang="en-US"/>
          </a:p>
        </p:txBody>
      </p:sp>
    </p:spTree>
    <p:extLst>
      <p:ext uri="{BB962C8B-B14F-4D97-AF65-F5344CB8AC3E}">
        <p14:creationId xmlns:p14="http://schemas.microsoft.com/office/powerpoint/2010/main" val="109340734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换个方式进行思考：白天，晚上。</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212</a:t>
            </a:fld>
            <a:endParaRPr lang="en-US" altLang="en-US"/>
          </a:p>
        </p:txBody>
      </p:sp>
    </p:spTree>
    <p:extLst>
      <p:ext uri="{BB962C8B-B14F-4D97-AF65-F5344CB8AC3E}">
        <p14:creationId xmlns:p14="http://schemas.microsoft.com/office/powerpoint/2010/main" val="366101597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在程序中，状态的切换是自动的，且行为也自动切换。</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215</a:t>
            </a:fld>
            <a:endParaRPr lang="en-US" altLang="en-US"/>
          </a:p>
        </p:txBody>
      </p:sp>
    </p:spTree>
    <p:extLst>
      <p:ext uri="{BB962C8B-B14F-4D97-AF65-F5344CB8AC3E}">
        <p14:creationId xmlns:p14="http://schemas.microsoft.com/office/powerpoint/2010/main" val="172987389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217</a:t>
            </a:fld>
            <a:endParaRPr lang="en-US" altLang="en-US"/>
          </a:p>
        </p:txBody>
      </p:sp>
    </p:spTree>
    <p:extLst>
      <p:ext uri="{BB962C8B-B14F-4D97-AF65-F5344CB8AC3E}">
        <p14:creationId xmlns:p14="http://schemas.microsoft.com/office/powerpoint/2010/main" val="33222788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a:t>
            </a:fld>
            <a:endParaRPr lang="en-US" altLang="en-US"/>
          </a:p>
        </p:txBody>
      </p:sp>
    </p:spTree>
    <p:extLst>
      <p:ext uri="{BB962C8B-B14F-4D97-AF65-F5344CB8AC3E}">
        <p14:creationId xmlns:p14="http://schemas.microsoft.com/office/powerpoint/2010/main" val="302669379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218</a:t>
            </a:fld>
            <a:endParaRPr lang="en-US" altLang="en-US"/>
          </a:p>
        </p:txBody>
      </p:sp>
    </p:spTree>
    <p:extLst>
      <p:ext uri="{BB962C8B-B14F-4D97-AF65-F5344CB8AC3E}">
        <p14:creationId xmlns:p14="http://schemas.microsoft.com/office/powerpoint/2010/main" val="255269265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相由心生：康威定律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224</a:t>
            </a:fld>
            <a:endParaRPr lang="en-US" altLang="en-US"/>
          </a:p>
        </p:txBody>
      </p:sp>
    </p:spTree>
    <p:extLst>
      <p:ext uri="{BB962C8B-B14F-4D97-AF65-F5344CB8AC3E}">
        <p14:creationId xmlns:p14="http://schemas.microsoft.com/office/powerpoint/2010/main" val="271899596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230</a:t>
            </a:fld>
            <a:endParaRPr lang="en-US" altLang="en-US"/>
          </a:p>
        </p:txBody>
      </p:sp>
    </p:spTree>
    <p:extLst>
      <p:ext uri="{BB962C8B-B14F-4D97-AF65-F5344CB8AC3E}">
        <p14:creationId xmlns:p14="http://schemas.microsoft.com/office/powerpoint/2010/main" val="3236126925"/>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相由心生：康威定律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234</a:t>
            </a:fld>
            <a:endParaRPr lang="en-US" altLang="en-US"/>
          </a:p>
        </p:txBody>
      </p:sp>
    </p:spTree>
    <p:extLst>
      <p:ext uri="{BB962C8B-B14F-4D97-AF65-F5344CB8AC3E}">
        <p14:creationId xmlns:p14="http://schemas.microsoft.com/office/powerpoint/2010/main" val="151318414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我们已经学习了哪些模式？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235</a:t>
            </a:fld>
            <a:endParaRPr lang="en-US" altLang="en-US"/>
          </a:p>
        </p:txBody>
      </p:sp>
    </p:spTree>
    <p:extLst>
      <p:ext uri="{BB962C8B-B14F-4D97-AF65-F5344CB8AC3E}">
        <p14:creationId xmlns:p14="http://schemas.microsoft.com/office/powerpoint/2010/main" val="391413850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偶然薄情的世界，尽可能深情地活着。</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236</a:t>
            </a:fld>
            <a:endParaRPr lang="en-US" altLang="en-US"/>
          </a:p>
        </p:txBody>
      </p:sp>
    </p:spTree>
    <p:extLst>
      <p:ext uri="{BB962C8B-B14F-4D97-AF65-F5344CB8AC3E}">
        <p14:creationId xmlns:p14="http://schemas.microsoft.com/office/powerpoint/2010/main" val="4081580298"/>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237</a:t>
            </a:fld>
            <a:endParaRPr lang="en-US" altLang="en-US"/>
          </a:p>
        </p:txBody>
      </p:sp>
    </p:spTree>
    <p:extLst>
      <p:ext uri="{BB962C8B-B14F-4D97-AF65-F5344CB8AC3E}">
        <p14:creationId xmlns:p14="http://schemas.microsoft.com/office/powerpoint/2010/main" val="167803331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核心：</a:t>
            </a:r>
            <a:r>
              <a:rPr lang="en-US" altLang="zh-CN" dirty="0"/>
              <a:t>1  VS N</a:t>
            </a:r>
            <a:r>
              <a:rPr lang="zh-CN" altLang="en-US" dirty="0"/>
              <a:t>的广播关系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238</a:t>
            </a:fld>
            <a:endParaRPr lang="en-US" altLang="en-US"/>
          </a:p>
        </p:txBody>
      </p:sp>
    </p:spTree>
    <p:extLst>
      <p:ext uri="{BB962C8B-B14F-4D97-AF65-F5344CB8AC3E}">
        <p14:creationId xmlns:p14="http://schemas.microsoft.com/office/powerpoint/2010/main" val="294076878"/>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正确的叙述尽量用陈述句，而非疑问句、感叹句或者祈使句。</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260</a:t>
            </a:fld>
            <a:endParaRPr lang="en-US" altLang="en-US"/>
          </a:p>
        </p:txBody>
      </p:sp>
    </p:spTree>
    <p:extLst>
      <p:ext uri="{BB962C8B-B14F-4D97-AF65-F5344CB8AC3E}">
        <p14:creationId xmlns:p14="http://schemas.microsoft.com/office/powerpoint/2010/main" val="420447861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262</a:t>
            </a:fld>
            <a:endParaRPr lang="en-US" altLang="en-US"/>
          </a:p>
        </p:txBody>
      </p:sp>
    </p:spTree>
    <p:extLst>
      <p:ext uri="{BB962C8B-B14F-4D97-AF65-F5344CB8AC3E}">
        <p14:creationId xmlns:p14="http://schemas.microsoft.com/office/powerpoint/2010/main" val="645408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关于箭头的方向性要注意。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29</a:t>
            </a:fld>
            <a:endParaRPr lang="en-US" altLang="en-US"/>
          </a:p>
        </p:txBody>
      </p:sp>
    </p:spTree>
    <p:extLst>
      <p:ext uri="{BB962C8B-B14F-4D97-AF65-F5344CB8AC3E}">
        <p14:creationId xmlns:p14="http://schemas.microsoft.com/office/powerpoint/2010/main" val="144300585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263</a:t>
            </a:fld>
            <a:endParaRPr lang="en-US" altLang="en-US"/>
          </a:p>
        </p:txBody>
      </p:sp>
    </p:spTree>
    <p:extLst>
      <p:ext uri="{BB962C8B-B14F-4D97-AF65-F5344CB8AC3E}">
        <p14:creationId xmlns:p14="http://schemas.microsoft.com/office/powerpoint/2010/main" val="306954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264</a:t>
            </a:fld>
            <a:endParaRPr lang="en-US" altLang="en-US"/>
          </a:p>
        </p:txBody>
      </p:sp>
    </p:spTree>
    <p:extLst>
      <p:ext uri="{BB962C8B-B14F-4D97-AF65-F5344CB8AC3E}">
        <p14:creationId xmlns:p14="http://schemas.microsoft.com/office/powerpoint/2010/main" val="188687460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265</a:t>
            </a:fld>
            <a:endParaRPr lang="en-US" altLang="en-US"/>
          </a:p>
        </p:txBody>
      </p:sp>
    </p:spTree>
    <p:extLst>
      <p:ext uri="{BB962C8B-B14F-4D97-AF65-F5344CB8AC3E}">
        <p14:creationId xmlns:p14="http://schemas.microsoft.com/office/powerpoint/2010/main" val="4112871675"/>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代理本质上能做你想让他做的事情吗？</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266</a:t>
            </a:fld>
            <a:endParaRPr lang="en-US" altLang="en-US"/>
          </a:p>
        </p:txBody>
      </p:sp>
    </p:spTree>
    <p:extLst>
      <p:ext uri="{BB962C8B-B14F-4D97-AF65-F5344CB8AC3E}">
        <p14:creationId xmlns:p14="http://schemas.microsoft.com/office/powerpoint/2010/main" val="395257936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看这个例子？谁是真正干活的？</a:t>
            </a:r>
            <a:r>
              <a:rPr lang="en-US" altLang="zh-CN" dirty="0"/>
              <a:t>Alice </a:t>
            </a:r>
            <a:r>
              <a:rPr lang="zh-CN" altLang="en-US" dirty="0"/>
              <a:t>？  </a:t>
            </a:r>
            <a:r>
              <a:rPr lang="en-US" altLang="zh-CN" dirty="0"/>
              <a:t>Bob </a:t>
            </a:r>
            <a:r>
              <a:rPr lang="zh-CN" altLang="en-US" dirty="0"/>
              <a:t>？</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269</a:t>
            </a:fld>
            <a:endParaRPr lang="en-US" altLang="en-US"/>
          </a:p>
        </p:txBody>
      </p:sp>
    </p:spTree>
    <p:extLst>
      <p:ext uri="{BB962C8B-B14F-4D97-AF65-F5344CB8AC3E}">
        <p14:creationId xmlns:p14="http://schemas.microsoft.com/office/powerpoint/2010/main" val="233430833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270</a:t>
            </a:fld>
            <a:endParaRPr lang="en-US" altLang="en-US"/>
          </a:p>
        </p:txBody>
      </p:sp>
    </p:spTree>
    <p:extLst>
      <p:ext uri="{BB962C8B-B14F-4D97-AF65-F5344CB8AC3E}">
        <p14:creationId xmlns:p14="http://schemas.microsoft.com/office/powerpoint/2010/main" val="3994547660"/>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272</a:t>
            </a:fld>
            <a:endParaRPr lang="en-US" altLang="en-US"/>
          </a:p>
        </p:txBody>
      </p:sp>
    </p:spTree>
    <p:extLst>
      <p:ext uri="{BB962C8B-B14F-4D97-AF65-F5344CB8AC3E}">
        <p14:creationId xmlns:p14="http://schemas.microsoft.com/office/powerpoint/2010/main" val="280160676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至此，还有八个模式：策略，组合，记忆，顾问，享元，命令，解释器，访问者。</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276</a:t>
            </a:fld>
            <a:endParaRPr lang="en-US" altLang="en-US"/>
          </a:p>
        </p:txBody>
      </p:sp>
    </p:spTree>
    <p:extLst>
      <p:ext uri="{BB962C8B-B14F-4D97-AF65-F5344CB8AC3E}">
        <p14:creationId xmlns:p14="http://schemas.microsoft.com/office/powerpoint/2010/main" val="406138851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277</a:t>
            </a:fld>
            <a:endParaRPr lang="en-US" altLang="en-US"/>
          </a:p>
        </p:txBody>
      </p:sp>
    </p:spTree>
    <p:extLst>
      <p:ext uri="{BB962C8B-B14F-4D97-AF65-F5344CB8AC3E}">
        <p14:creationId xmlns:p14="http://schemas.microsoft.com/office/powerpoint/2010/main" val="363568408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278</a:t>
            </a:fld>
            <a:endParaRPr lang="en-US" altLang="en-US"/>
          </a:p>
        </p:txBody>
      </p:sp>
    </p:spTree>
    <p:extLst>
      <p:ext uri="{BB962C8B-B14F-4D97-AF65-F5344CB8AC3E}">
        <p14:creationId xmlns:p14="http://schemas.microsoft.com/office/powerpoint/2010/main" val="40699431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a:extLst>
              <a:ext uri="{FF2B5EF4-FFF2-40B4-BE49-F238E27FC236}">
                <a16:creationId xmlns:a16="http://schemas.microsoft.com/office/drawing/2014/main" id="{90CE0607-E1AA-4F77-BC9B-502C47E3059E}"/>
              </a:ext>
            </a:extLst>
          </p:cNvPr>
          <p:cNvSpPr>
            <a:spLocks noGrp="1" noRot="1" noChangeAspect="1" noChangeArrowheads="1" noTextEdit="1"/>
          </p:cNvSpPr>
          <p:nvPr>
            <p:ph type="sldImg"/>
          </p:nvPr>
        </p:nvSpPr>
        <p:spPr>
          <a:ln/>
        </p:spPr>
      </p:sp>
      <p:sp>
        <p:nvSpPr>
          <p:cNvPr id="39939" name="备注占位符 2">
            <a:extLst>
              <a:ext uri="{FF2B5EF4-FFF2-40B4-BE49-F238E27FC236}">
                <a16:creationId xmlns:a16="http://schemas.microsoft.com/office/drawing/2014/main" id="{848B0613-52BE-4E36-9F06-F4C0F985697F}"/>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9940" name="灯片编号占位符 3">
            <a:extLst>
              <a:ext uri="{FF2B5EF4-FFF2-40B4-BE49-F238E27FC236}">
                <a16:creationId xmlns:a16="http://schemas.microsoft.com/office/drawing/2014/main" id="{B5C021B4-0EA2-49D0-A1A0-0912D14E2414}"/>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6E0F37AF-0526-43FD-8F7B-A86561EFF377}" type="slidenum">
              <a:rPr lang="zh-CN" altLang="en-US" smtClean="0"/>
              <a:pPr/>
              <a:t>33</a:t>
            </a:fld>
            <a:endParaRPr lang="en-US" altLang="zh-CN"/>
          </a:p>
        </p:txBody>
      </p:sp>
    </p:spTree>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283</a:t>
            </a:fld>
            <a:endParaRPr lang="en-US" altLang="en-US"/>
          </a:p>
        </p:txBody>
      </p:sp>
    </p:spTree>
    <p:extLst>
      <p:ext uri="{BB962C8B-B14F-4D97-AF65-F5344CB8AC3E}">
        <p14:creationId xmlns:p14="http://schemas.microsoft.com/office/powerpoint/2010/main" val="606538866"/>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284</a:t>
            </a:fld>
            <a:endParaRPr lang="en-US" altLang="en-US"/>
          </a:p>
        </p:txBody>
      </p:sp>
    </p:spTree>
    <p:extLst>
      <p:ext uri="{BB962C8B-B14F-4D97-AF65-F5344CB8AC3E}">
        <p14:creationId xmlns:p14="http://schemas.microsoft.com/office/powerpoint/2010/main" val="2038497760"/>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287</a:t>
            </a:fld>
            <a:endParaRPr lang="en-US" altLang="en-US"/>
          </a:p>
        </p:txBody>
      </p:sp>
    </p:spTree>
    <p:extLst>
      <p:ext uri="{BB962C8B-B14F-4D97-AF65-F5344CB8AC3E}">
        <p14:creationId xmlns:p14="http://schemas.microsoft.com/office/powerpoint/2010/main" val="302116796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291</a:t>
            </a:fld>
            <a:endParaRPr lang="en-US" altLang="en-US"/>
          </a:p>
        </p:txBody>
      </p:sp>
    </p:spTree>
    <p:extLst>
      <p:ext uri="{BB962C8B-B14F-4D97-AF65-F5344CB8AC3E}">
        <p14:creationId xmlns:p14="http://schemas.microsoft.com/office/powerpoint/2010/main" val="92177356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293</a:t>
            </a:fld>
            <a:endParaRPr lang="en-US" altLang="en-US"/>
          </a:p>
        </p:txBody>
      </p:sp>
    </p:spTree>
    <p:extLst>
      <p:ext uri="{BB962C8B-B14F-4D97-AF65-F5344CB8AC3E}">
        <p14:creationId xmlns:p14="http://schemas.microsoft.com/office/powerpoint/2010/main" val="259694815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296</a:t>
            </a:fld>
            <a:endParaRPr lang="en-US" altLang="en-US"/>
          </a:p>
        </p:txBody>
      </p:sp>
    </p:spTree>
    <p:extLst>
      <p:ext uri="{BB962C8B-B14F-4D97-AF65-F5344CB8AC3E}">
        <p14:creationId xmlns:p14="http://schemas.microsoft.com/office/powerpoint/2010/main" val="423211295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302</a:t>
            </a:fld>
            <a:endParaRPr lang="en-US" altLang="en-US"/>
          </a:p>
        </p:txBody>
      </p:sp>
    </p:spTree>
    <p:extLst>
      <p:ext uri="{BB962C8B-B14F-4D97-AF65-F5344CB8AC3E}">
        <p14:creationId xmlns:p14="http://schemas.microsoft.com/office/powerpoint/2010/main" val="393537729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305</a:t>
            </a:fld>
            <a:endParaRPr lang="en-US" altLang="en-US"/>
          </a:p>
        </p:txBody>
      </p:sp>
    </p:spTree>
    <p:extLst>
      <p:ext uri="{BB962C8B-B14F-4D97-AF65-F5344CB8AC3E}">
        <p14:creationId xmlns:p14="http://schemas.microsoft.com/office/powerpoint/2010/main" val="1382224829"/>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用到了递归</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306</a:t>
            </a:fld>
            <a:endParaRPr lang="en-US" altLang="en-US"/>
          </a:p>
        </p:txBody>
      </p:sp>
    </p:spTree>
    <p:extLst>
      <p:ext uri="{BB962C8B-B14F-4D97-AF65-F5344CB8AC3E}">
        <p14:creationId xmlns:p14="http://schemas.microsoft.com/office/powerpoint/2010/main" val="4026602975"/>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309</a:t>
            </a:fld>
            <a:endParaRPr lang="en-US" altLang="en-US"/>
          </a:p>
        </p:txBody>
      </p:sp>
    </p:spTree>
    <p:extLst>
      <p:ext uri="{BB962C8B-B14F-4D97-AF65-F5344CB8AC3E}">
        <p14:creationId xmlns:p14="http://schemas.microsoft.com/office/powerpoint/2010/main" val="28970035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35</a:t>
            </a:fld>
            <a:endParaRPr lang="en-US" altLang="en-US"/>
          </a:p>
        </p:txBody>
      </p:sp>
    </p:spTree>
    <p:extLst>
      <p:ext uri="{BB962C8B-B14F-4D97-AF65-F5344CB8AC3E}">
        <p14:creationId xmlns:p14="http://schemas.microsoft.com/office/powerpoint/2010/main" val="173552917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310</a:t>
            </a:fld>
            <a:endParaRPr lang="en-US" altLang="en-US"/>
          </a:p>
        </p:txBody>
      </p:sp>
    </p:spTree>
    <p:extLst>
      <p:ext uri="{BB962C8B-B14F-4D97-AF65-F5344CB8AC3E}">
        <p14:creationId xmlns:p14="http://schemas.microsoft.com/office/powerpoint/2010/main" val="2590951514"/>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317</a:t>
            </a:fld>
            <a:endParaRPr lang="en-US" altLang="en-US"/>
          </a:p>
        </p:txBody>
      </p:sp>
    </p:spTree>
    <p:extLst>
      <p:ext uri="{BB962C8B-B14F-4D97-AF65-F5344CB8AC3E}">
        <p14:creationId xmlns:p14="http://schemas.microsoft.com/office/powerpoint/2010/main" val="3066612411"/>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321</a:t>
            </a:fld>
            <a:endParaRPr lang="en-US" altLang="en-US"/>
          </a:p>
        </p:txBody>
      </p:sp>
    </p:spTree>
    <p:extLst>
      <p:ext uri="{BB962C8B-B14F-4D97-AF65-F5344CB8AC3E}">
        <p14:creationId xmlns:p14="http://schemas.microsoft.com/office/powerpoint/2010/main" val="63727163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322</a:t>
            </a:fld>
            <a:endParaRPr lang="en-US" altLang="en-US"/>
          </a:p>
        </p:txBody>
      </p:sp>
    </p:spTree>
    <p:extLst>
      <p:ext uri="{BB962C8B-B14F-4D97-AF65-F5344CB8AC3E}">
        <p14:creationId xmlns:p14="http://schemas.microsoft.com/office/powerpoint/2010/main" val="150062147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323</a:t>
            </a:fld>
            <a:endParaRPr lang="en-US" altLang="en-US"/>
          </a:p>
        </p:txBody>
      </p:sp>
    </p:spTree>
    <p:extLst>
      <p:ext uri="{BB962C8B-B14F-4D97-AF65-F5344CB8AC3E}">
        <p14:creationId xmlns:p14="http://schemas.microsoft.com/office/powerpoint/2010/main" val="935149590"/>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324</a:t>
            </a:fld>
            <a:endParaRPr lang="en-US" altLang="en-US"/>
          </a:p>
        </p:txBody>
      </p:sp>
    </p:spTree>
    <p:extLst>
      <p:ext uri="{BB962C8B-B14F-4D97-AF65-F5344CB8AC3E}">
        <p14:creationId xmlns:p14="http://schemas.microsoft.com/office/powerpoint/2010/main" val="236382963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325</a:t>
            </a:fld>
            <a:endParaRPr lang="en-US" altLang="en-US"/>
          </a:p>
        </p:txBody>
      </p:sp>
    </p:spTree>
    <p:extLst>
      <p:ext uri="{BB962C8B-B14F-4D97-AF65-F5344CB8AC3E}">
        <p14:creationId xmlns:p14="http://schemas.microsoft.com/office/powerpoint/2010/main" val="300503946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328</a:t>
            </a:fld>
            <a:endParaRPr lang="en-US" altLang="en-US"/>
          </a:p>
        </p:txBody>
      </p:sp>
    </p:spTree>
    <p:extLst>
      <p:ext uri="{BB962C8B-B14F-4D97-AF65-F5344CB8AC3E}">
        <p14:creationId xmlns:p14="http://schemas.microsoft.com/office/powerpoint/2010/main" val="379330775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329</a:t>
            </a:fld>
            <a:endParaRPr lang="en-US" altLang="en-US"/>
          </a:p>
        </p:txBody>
      </p:sp>
    </p:spTree>
    <p:extLst>
      <p:ext uri="{BB962C8B-B14F-4D97-AF65-F5344CB8AC3E}">
        <p14:creationId xmlns:p14="http://schemas.microsoft.com/office/powerpoint/2010/main" val="357369219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331</a:t>
            </a:fld>
            <a:endParaRPr lang="en-US" altLang="en-US"/>
          </a:p>
        </p:txBody>
      </p:sp>
    </p:spTree>
    <p:extLst>
      <p:ext uri="{BB962C8B-B14F-4D97-AF65-F5344CB8AC3E}">
        <p14:creationId xmlns:p14="http://schemas.microsoft.com/office/powerpoint/2010/main" val="10279218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a:t>
            </a:fld>
            <a:endParaRPr lang="en-US" altLang="en-US"/>
          </a:p>
        </p:txBody>
      </p:sp>
    </p:spTree>
    <p:extLst>
      <p:ext uri="{BB962C8B-B14F-4D97-AF65-F5344CB8AC3E}">
        <p14:creationId xmlns:p14="http://schemas.microsoft.com/office/powerpoint/2010/main" val="1788368946"/>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333</a:t>
            </a:fld>
            <a:endParaRPr lang="en-US" altLang="en-US"/>
          </a:p>
        </p:txBody>
      </p:sp>
    </p:spTree>
    <p:extLst>
      <p:ext uri="{BB962C8B-B14F-4D97-AF65-F5344CB8AC3E}">
        <p14:creationId xmlns:p14="http://schemas.microsoft.com/office/powerpoint/2010/main" val="137303590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335</a:t>
            </a:fld>
            <a:endParaRPr lang="en-US" altLang="en-US"/>
          </a:p>
        </p:txBody>
      </p:sp>
    </p:spTree>
    <p:extLst>
      <p:ext uri="{BB962C8B-B14F-4D97-AF65-F5344CB8AC3E}">
        <p14:creationId xmlns:p14="http://schemas.microsoft.com/office/powerpoint/2010/main" val="2648996835"/>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336</a:t>
            </a:fld>
            <a:endParaRPr lang="en-US" altLang="en-US"/>
          </a:p>
        </p:txBody>
      </p:sp>
    </p:spTree>
    <p:extLst>
      <p:ext uri="{BB962C8B-B14F-4D97-AF65-F5344CB8AC3E}">
        <p14:creationId xmlns:p14="http://schemas.microsoft.com/office/powerpoint/2010/main" val="3708204403"/>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337</a:t>
            </a:fld>
            <a:endParaRPr lang="en-US" altLang="en-US"/>
          </a:p>
        </p:txBody>
      </p:sp>
    </p:spTree>
    <p:extLst>
      <p:ext uri="{BB962C8B-B14F-4D97-AF65-F5344CB8AC3E}">
        <p14:creationId xmlns:p14="http://schemas.microsoft.com/office/powerpoint/2010/main" val="968678333"/>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340</a:t>
            </a:fld>
            <a:endParaRPr lang="en-US" altLang="en-US"/>
          </a:p>
        </p:txBody>
      </p:sp>
    </p:spTree>
    <p:extLst>
      <p:ext uri="{BB962C8B-B14F-4D97-AF65-F5344CB8AC3E}">
        <p14:creationId xmlns:p14="http://schemas.microsoft.com/office/powerpoint/2010/main" val="400651508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347</a:t>
            </a:fld>
            <a:endParaRPr lang="en-US" altLang="en-US"/>
          </a:p>
        </p:txBody>
      </p:sp>
    </p:spTree>
    <p:extLst>
      <p:ext uri="{BB962C8B-B14F-4D97-AF65-F5344CB8AC3E}">
        <p14:creationId xmlns:p14="http://schemas.microsoft.com/office/powerpoint/2010/main" val="417040600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349</a:t>
            </a:fld>
            <a:endParaRPr lang="en-US" altLang="en-US"/>
          </a:p>
        </p:txBody>
      </p:sp>
    </p:spTree>
    <p:extLst>
      <p:ext uri="{BB962C8B-B14F-4D97-AF65-F5344CB8AC3E}">
        <p14:creationId xmlns:p14="http://schemas.microsoft.com/office/powerpoint/2010/main" val="204410156"/>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360</a:t>
            </a:fld>
            <a:endParaRPr lang="en-US" altLang="en-US"/>
          </a:p>
        </p:txBody>
      </p:sp>
    </p:spTree>
    <p:extLst>
      <p:ext uri="{BB962C8B-B14F-4D97-AF65-F5344CB8AC3E}">
        <p14:creationId xmlns:p14="http://schemas.microsoft.com/office/powerpoint/2010/main" val="2199292951"/>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361</a:t>
            </a:fld>
            <a:endParaRPr lang="en-US" altLang="en-US"/>
          </a:p>
        </p:txBody>
      </p:sp>
    </p:spTree>
    <p:extLst>
      <p:ext uri="{BB962C8B-B14F-4D97-AF65-F5344CB8AC3E}">
        <p14:creationId xmlns:p14="http://schemas.microsoft.com/office/powerpoint/2010/main" val="256339143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362</a:t>
            </a:fld>
            <a:endParaRPr lang="en-US" altLang="en-US"/>
          </a:p>
        </p:txBody>
      </p:sp>
    </p:spTree>
    <p:extLst>
      <p:ext uri="{BB962C8B-B14F-4D97-AF65-F5344CB8AC3E}">
        <p14:creationId xmlns:p14="http://schemas.microsoft.com/office/powerpoint/2010/main" val="1619192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a:t>
            </a:fld>
            <a:endParaRPr lang="en-US" altLang="en-US"/>
          </a:p>
        </p:txBody>
      </p:sp>
    </p:spTree>
    <p:extLst>
      <p:ext uri="{BB962C8B-B14F-4D97-AF65-F5344CB8AC3E}">
        <p14:creationId xmlns:p14="http://schemas.microsoft.com/office/powerpoint/2010/main" val="335115851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365</a:t>
            </a:fld>
            <a:endParaRPr lang="en-US" altLang="en-US"/>
          </a:p>
        </p:txBody>
      </p:sp>
    </p:spTree>
    <p:extLst>
      <p:ext uri="{BB962C8B-B14F-4D97-AF65-F5344CB8AC3E}">
        <p14:creationId xmlns:p14="http://schemas.microsoft.com/office/powerpoint/2010/main" val="749818464"/>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370</a:t>
            </a:fld>
            <a:endParaRPr lang="en-US" altLang="en-US"/>
          </a:p>
        </p:txBody>
      </p:sp>
    </p:spTree>
    <p:extLst>
      <p:ext uri="{BB962C8B-B14F-4D97-AF65-F5344CB8AC3E}">
        <p14:creationId xmlns:p14="http://schemas.microsoft.com/office/powerpoint/2010/main" val="4242478633"/>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将两个独立变化的唯独分开，而又能在一起。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371</a:t>
            </a:fld>
            <a:endParaRPr lang="en-US" altLang="en-US"/>
          </a:p>
        </p:txBody>
      </p:sp>
    </p:spTree>
    <p:extLst>
      <p:ext uri="{BB962C8B-B14F-4D97-AF65-F5344CB8AC3E}">
        <p14:creationId xmlns:p14="http://schemas.microsoft.com/office/powerpoint/2010/main" val="1259655806"/>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372</a:t>
            </a:fld>
            <a:endParaRPr lang="en-US" altLang="en-US"/>
          </a:p>
        </p:txBody>
      </p:sp>
    </p:spTree>
    <p:extLst>
      <p:ext uri="{BB962C8B-B14F-4D97-AF65-F5344CB8AC3E}">
        <p14:creationId xmlns:p14="http://schemas.microsoft.com/office/powerpoint/2010/main" val="2754770228"/>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373</a:t>
            </a:fld>
            <a:endParaRPr lang="en-US" altLang="en-US"/>
          </a:p>
        </p:txBody>
      </p:sp>
    </p:spTree>
    <p:extLst>
      <p:ext uri="{BB962C8B-B14F-4D97-AF65-F5344CB8AC3E}">
        <p14:creationId xmlns:p14="http://schemas.microsoft.com/office/powerpoint/2010/main" val="275537568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374</a:t>
            </a:fld>
            <a:endParaRPr lang="en-US" altLang="en-US"/>
          </a:p>
        </p:txBody>
      </p:sp>
    </p:spTree>
    <p:extLst>
      <p:ext uri="{BB962C8B-B14F-4D97-AF65-F5344CB8AC3E}">
        <p14:creationId xmlns:p14="http://schemas.microsoft.com/office/powerpoint/2010/main" val="1351679287"/>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376</a:t>
            </a:fld>
            <a:endParaRPr lang="en-US" altLang="en-US"/>
          </a:p>
        </p:txBody>
      </p:sp>
    </p:spTree>
    <p:extLst>
      <p:ext uri="{BB962C8B-B14F-4D97-AF65-F5344CB8AC3E}">
        <p14:creationId xmlns:p14="http://schemas.microsoft.com/office/powerpoint/2010/main" val="2105351707"/>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我们已经学习了哪些模式？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381</a:t>
            </a:fld>
            <a:endParaRPr lang="en-US" altLang="en-US"/>
          </a:p>
        </p:txBody>
      </p:sp>
    </p:spTree>
    <p:extLst>
      <p:ext uri="{BB962C8B-B14F-4D97-AF65-F5344CB8AC3E}">
        <p14:creationId xmlns:p14="http://schemas.microsoft.com/office/powerpoint/2010/main" val="3520447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eaLnBrk="1" hangingPunct="1"/>
            <a:r>
              <a:rPr lang="zh-CN" altLang="en-US" sz="1200" dirty="0"/>
              <a:t>体系结构的设计模式是构成负责软件的基础和常用单元，解决的是软件的底层或接近底层的结构问题。</a:t>
            </a:r>
            <a:endParaRPr lang="en-US" altLang="zh-CN" sz="1200" dirty="0"/>
          </a:p>
          <a:p>
            <a:pPr eaLnBrk="1" hangingPunct="1"/>
            <a:r>
              <a:rPr lang="zh-CN" altLang="en-US" sz="1200" dirty="0"/>
              <a:t>自从</a:t>
            </a:r>
            <a:r>
              <a:rPr lang="en-US" altLang="zh-CN" sz="1200" dirty="0"/>
              <a:t>1991</a:t>
            </a:r>
            <a:r>
              <a:rPr lang="zh-CN" altLang="en-US" sz="1200" dirty="0"/>
              <a:t>年以来，模式的观念和理论逐渐成为面向对象领域中的热门的话题之一。</a:t>
            </a:r>
            <a:endParaRPr lang="en-US" altLang="zh-CN" sz="1200" dirty="0"/>
          </a:p>
          <a:p>
            <a:pPr eaLnBrk="1" hangingPunct="1"/>
            <a:r>
              <a:rPr lang="zh-CN" altLang="en-US" sz="1200" dirty="0"/>
              <a:t>设计面向对象的软件比较困难：</a:t>
            </a:r>
            <a:endParaRPr lang="en-US" altLang="zh-CN" sz="1200" dirty="0"/>
          </a:p>
          <a:p>
            <a:pPr eaLnBrk="1" hangingPunct="1"/>
            <a:r>
              <a:rPr lang="zh-CN" altLang="en-US" sz="1200" dirty="0"/>
              <a:t>找对象、归类、定义接口与层次、建立对象间的关系：目的是当前行，对今后具有通用性</a:t>
            </a:r>
            <a:endParaRPr lang="en-US" altLang="zh-CN" sz="1200" dirty="0"/>
          </a:p>
          <a:p>
            <a:pPr eaLnBrk="1" hangingPunct="1"/>
            <a:r>
              <a:rPr lang="zh-CN" altLang="en-US" sz="1200" dirty="0"/>
              <a:t>但一下子要做到好的设计，好的可复用的面向对象不是说不可能，至少更加的困难。</a:t>
            </a:r>
            <a:endParaRPr lang="en-US" altLang="zh-CN" sz="1200" dirty="0"/>
          </a:p>
          <a:p>
            <a:pPr eaLnBrk="1" hangingPunct="1"/>
            <a:r>
              <a:rPr lang="zh-CN" altLang="en-US" sz="1200" dirty="0"/>
              <a:t>经验，重复</a:t>
            </a:r>
            <a:endParaRPr lang="en-US" altLang="zh-CN" sz="1200" dirty="0"/>
          </a:p>
          <a:p>
            <a:pPr eaLnBrk="1" hangingPunct="1"/>
            <a:r>
              <a:rPr lang="zh-CN" altLang="en-US" sz="1200" dirty="0"/>
              <a:t>设计模式使人们可以更加简单方便地复用成功的设计和体系结构，帮助设计者更好更快地完成系统设计。</a:t>
            </a:r>
            <a:endParaRPr lang="en-US" altLang="zh-CN" sz="1200" dirty="0"/>
          </a:p>
          <a:p>
            <a:pPr eaLnBrk="1" hangingPunct="1"/>
            <a:r>
              <a:rPr lang="zh-CN" altLang="en-US" sz="1200" dirty="0"/>
              <a:t>此乃第七章的内容：设计模式</a:t>
            </a:r>
          </a:p>
          <a:p>
            <a:pPr>
              <a:defRPr/>
            </a:pP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382</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39107093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1034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34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C9CB880-FC4D-4562-AA3E-ECEABA75E671}" type="slidenum">
              <a:rPr lang="zh-CN" altLang="en-US" smtClean="0"/>
              <a:pPr fontAlgn="base">
                <a:spcBef>
                  <a:spcPct val="0"/>
                </a:spcBef>
                <a:spcAft>
                  <a:spcPct val="0"/>
                </a:spcAft>
                <a:defRPr/>
              </a:pPr>
              <a:t>383</a:t>
            </a:fld>
            <a:endParaRPr lang="zh-CN" altLang="en-US"/>
          </a:p>
        </p:txBody>
      </p:sp>
    </p:spTree>
    <p:extLst>
      <p:ext uri="{BB962C8B-B14F-4D97-AF65-F5344CB8AC3E}">
        <p14:creationId xmlns:p14="http://schemas.microsoft.com/office/powerpoint/2010/main" val="15274889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观察和抽象的力量。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39</a:t>
            </a:fld>
            <a:endParaRPr lang="en-US" altLang="en-US"/>
          </a:p>
        </p:txBody>
      </p:sp>
    </p:spTree>
    <p:extLst>
      <p:ext uri="{BB962C8B-B14F-4D97-AF65-F5344CB8AC3E}">
        <p14:creationId xmlns:p14="http://schemas.microsoft.com/office/powerpoint/2010/main" val="285057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67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zh-CN" altLang="en-US" sz="1200" dirty="0"/>
              <a:t>自从</a:t>
            </a:r>
            <a:r>
              <a:rPr lang="en-US" altLang="zh-CN" sz="1200" dirty="0"/>
              <a:t>1991</a:t>
            </a:r>
            <a:r>
              <a:rPr lang="zh-CN" altLang="en-US" sz="1200" dirty="0"/>
              <a:t>年以来，模式的观念和理论逐渐成为面向对象领域中的热门的话题之一。</a:t>
            </a:r>
            <a:endParaRPr lang="en-US" altLang="zh-CN" sz="1200" dirty="0"/>
          </a:p>
          <a:p>
            <a:pPr eaLnBrk="1" hangingPunct="1"/>
            <a:r>
              <a:rPr lang="zh-CN" altLang="en-US" sz="1200" dirty="0"/>
              <a:t>设计面向对象的软件比较困难：</a:t>
            </a:r>
            <a:endParaRPr lang="en-US" altLang="zh-CN" sz="1200" dirty="0"/>
          </a:p>
          <a:p>
            <a:pPr eaLnBrk="1" hangingPunct="1"/>
            <a:r>
              <a:rPr lang="zh-CN" altLang="en-US" sz="1200" dirty="0"/>
              <a:t>找对象、归类、定义接口与层次、建立对象间的关系：目的是当前行，对今后具有通用性</a:t>
            </a:r>
            <a:endParaRPr lang="en-US" altLang="zh-CN" sz="1200" dirty="0"/>
          </a:p>
          <a:p>
            <a:pPr eaLnBrk="1" hangingPunct="1"/>
            <a:r>
              <a:rPr lang="zh-CN" altLang="en-US" sz="1200" dirty="0"/>
              <a:t>但一下子要做到好的设计，好的可复用的面向对象不是说不可能，至少更加的困难。</a:t>
            </a:r>
            <a:endParaRPr lang="en-US" altLang="zh-CN" sz="1200" dirty="0"/>
          </a:p>
          <a:p>
            <a:pPr eaLnBrk="1" hangingPunct="1"/>
            <a:r>
              <a:rPr lang="zh-CN" altLang="en-US" sz="1200" dirty="0"/>
              <a:t>经验，重复</a:t>
            </a:r>
            <a:endParaRPr lang="en-US" altLang="zh-CN" sz="1200" dirty="0"/>
          </a:p>
          <a:p>
            <a:pPr eaLnBrk="1" hangingPunct="1"/>
            <a:r>
              <a:rPr lang="zh-CN" altLang="en-US" sz="1200" dirty="0"/>
              <a:t>设计模式使人们可以更加简单方便地复用成功的设计和体系结构，帮助设计者更好更快地完成系统设计。</a:t>
            </a:r>
            <a:endParaRPr lang="en-US" altLang="zh-CN" sz="1200" dirty="0"/>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dirty="0"/>
              <a:t>体系结构的设计模式是构成负责软件的基础和常用单元，解决的是软件的底层或接近底层的结构问题。</a:t>
            </a:r>
            <a:r>
              <a:rPr lang="en-US" altLang="zh-CN" sz="1200" dirty="0"/>
              <a:t> </a:t>
            </a:r>
          </a:p>
          <a:p>
            <a:pPr eaLnBrk="1" hangingPunct="1"/>
            <a:r>
              <a:rPr lang="zh-CN" altLang="en-US" sz="1200" dirty="0"/>
              <a:t>此乃第七章的内容：设计模式</a:t>
            </a:r>
          </a:p>
        </p:txBody>
      </p:sp>
      <p:sp>
        <p:nvSpPr>
          <p:cNvPr id="675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8A8674-C66F-4CAF-A4E9-B1BD441EEC10}" type="slidenum">
              <a:rPr lang="zh-CN" altLang="en-US" smtClean="0"/>
              <a:pPr fontAlgn="base">
                <a:spcBef>
                  <a:spcPct val="0"/>
                </a:spcBef>
                <a:spcAft>
                  <a:spcPct val="0"/>
                </a:spcAft>
                <a:defRPr/>
              </a:pPr>
              <a:t>2</a:t>
            </a:fld>
            <a:endParaRPr lang="zh-CN" altLang="en-US"/>
          </a:p>
        </p:txBody>
      </p:sp>
    </p:spTree>
    <p:extLst>
      <p:ext uri="{BB962C8B-B14F-4D97-AF65-F5344CB8AC3E}">
        <p14:creationId xmlns:p14="http://schemas.microsoft.com/office/powerpoint/2010/main" val="2524536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40</a:t>
            </a:fld>
            <a:endParaRPr lang="en-US" altLang="en-US"/>
          </a:p>
        </p:txBody>
      </p:sp>
    </p:spTree>
    <p:extLst>
      <p:ext uri="{BB962C8B-B14F-4D97-AF65-F5344CB8AC3E}">
        <p14:creationId xmlns:p14="http://schemas.microsoft.com/office/powerpoint/2010/main" val="29898072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界面模式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41</a:t>
            </a:fld>
            <a:endParaRPr lang="en-US" altLang="en-US"/>
          </a:p>
        </p:txBody>
      </p:sp>
    </p:spTree>
    <p:extLst>
      <p:ext uri="{BB962C8B-B14F-4D97-AF65-F5344CB8AC3E}">
        <p14:creationId xmlns:p14="http://schemas.microsoft.com/office/powerpoint/2010/main" val="2764900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42</a:t>
            </a:fld>
            <a:endParaRPr lang="en-US" altLang="en-US"/>
          </a:p>
        </p:txBody>
      </p:sp>
    </p:spTree>
    <p:extLst>
      <p:ext uri="{BB962C8B-B14F-4D97-AF65-F5344CB8AC3E}">
        <p14:creationId xmlns:p14="http://schemas.microsoft.com/office/powerpoint/2010/main" val="3531941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a:extLst>
              <a:ext uri="{FF2B5EF4-FFF2-40B4-BE49-F238E27FC236}">
                <a16:creationId xmlns:a16="http://schemas.microsoft.com/office/drawing/2014/main" id="{2AABD1D9-152B-4DB4-A325-EDD7DD2B6E25}"/>
              </a:ext>
            </a:extLst>
          </p:cNvPr>
          <p:cNvSpPr>
            <a:spLocks noGrp="1" noRot="1" noChangeAspect="1" noChangeArrowheads="1" noTextEdit="1"/>
          </p:cNvSpPr>
          <p:nvPr>
            <p:ph type="sldImg"/>
          </p:nvPr>
        </p:nvSpPr>
        <p:spPr>
          <a:ln/>
        </p:spPr>
      </p:sp>
      <p:sp>
        <p:nvSpPr>
          <p:cNvPr id="50179" name="备注占位符 2">
            <a:extLst>
              <a:ext uri="{FF2B5EF4-FFF2-40B4-BE49-F238E27FC236}">
                <a16:creationId xmlns:a16="http://schemas.microsoft.com/office/drawing/2014/main" id="{2FAA0490-6690-4EF6-9998-427C83C7912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50180" name="灯片编号占位符 3">
            <a:extLst>
              <a:ext uri="{FF2B5EF4-FFF2-40B4-BE49-F238E27FC236}">
                <a16:creationId xmlns:a16="http://schemas.microsoft.com/office/drawing/2014/main" id="{E0A97C45-7897-4A95-AF96-266986C01317}"/>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99B54CE5-1D91-4B46-981D-8E026AC2E75A}" type="slidenum">
              <a:rPr lang="zh-CN" altLang="en-US" smtClean="0"/>
              <a:pPr/>
              <a:t>43</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a:extLst>
              <a:ext uri="{FF2B5EF4-FFF2-40B4-BE49-F238E27FC236}">
                <a16:creationId xmlns:a16="http://schemas.microsoft.com/office/drawing/2014/main" id="{2BBE0DE0-84C6-40AB-AFC6-0D92957A2A64}"/>
              </a:ext>
            </a:extLst>
          </p:cNvPr>
          <p:cNvSpPr>
            <a:spLocks noGrp="1" noRot="1" noChangeAspect="1" noChangeArrowheads="1" noTextEdit="1"/>
          </p:cNvSpPr>
          <p:nvPr>
            <p:ph type="sldImg"/>
          </p:nvPr>
        </p:nvSpPr>
        <p:spPr>
          <a:ln/>
        </p:spPr>
      </p:sp>
      <p:sp>
        <p:nvSpPr>
          <p:cNvPr id="57347" name="备注占位符 2">
            <a:extLst>
              <a:ext uri="{FF2B5EF4-FFF2-40B4-BE49-F238E27FC236}">
                <a16:creationId xmlns:a16="http://schemas.microsoft.com/office/drawing/2014/main" id="{4DD186EF-34AB-499E-B84B-3D0B1B41609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1</a:t>
            </a:r>
            <a:r>
              <a:rPr lang="zh-CN" altLang="en-US" dirty="0"/>
              <a:t>、从用户角度描述系统功能，并指出各功能的操作者。　</a:t>
            </a:r>
            <a:endParaRPr lang="en-US" altLang="zh-CN" dirty="0"/>
          </a:p>
          <a:p>
            <a:r>
              <a:rPr lang="en-US" altLang="zh-CN" dirty="0"/>
              <a:t>2</a:t>
            </a:r>
            <a:r>
              <a:rPr lang="zh-CN" altLang="en-US" dirty="0"/>
              <a:t>、包括类图、对象图和包图。其中类图描述系统中类的静态结构。不仅定义系统中的类，表示类之间的联系如关联、依赖、聚合等，也包括类的内部结构（类的属性和操作）。类图描述的是一种静态关系，在系统的整个生命周期都是有效的。　  </a:t>
            </a:r>
            <a:br>
              <a:rPr lang="zh-CN" altLang="en-US" dirty="0"/>
            </a:br>
            <a:r>
              <a:rPr lang="zh-CN" altLang="en-US" dirty="0"/>
              <a:t>对象图是类图的实例，几乎使用与类图完全相同的标识。他们的不同点在于对象图显示类的多个对象实例，而不是实际的类。一个对象图是类图的一个实例。由于对象存在生命周期，因此对象图只能在系统某一时间段存在。　  </a:t>
            </a:r>
            <a:br>
              <a:rPr lang="zh-CN" altLang="en-US" dirty="0"/>
            </a:br>
            <a:r>
              <a:rPr lang="zh-CN" altLang="en-US" dirty="0"/>
              <a:t>包由包或类组成，表示包与包之间的关系。包图用于描述系统的分层结构。</a:t>
            </a:r>
            <a:endParaRPr lang="en-US" altLang="zh-CN" dirty="0"/>
          </a:p>
          <a:p>
            <a:r>
              <a:rPr lang="en-US" altLang="zh-CN" dirty="0"/>
              <a:t>3</a:t>
            </a:r>
            <a:r>
              <a:rPr lang="zh-CN" altLang="en-US" dirty="0"/>
              <a:t>、描述系统的动态模型和组成对象间的交互关系。其中状态图描述类的对象所有可能的状态以及事件发生时状态的转移条件。通常，状态图是对类图的补充。在实用上并不需要为所有的类画状态图，仅为那些有多个状态其行为受外界环境的影响并且发生改变的类画状态图。而活动图描述满足用例要求所要进行的活动以及活动间的约束关系，有利于识别并行活动。</a:t>
            </a:r>
            <a:endParaRPr lang="en-US" altLang="zh-CN" dirty="0"/>
          </a:p>
          <a:p>
            <a:r>
              <a:rPr lang="en-US" altLang="zh-CN" dirty="0"/>
              <a:t>4</a:t>
            </a:r>
            <a:r>
              <a:rPr lang="zh-CN" altLang="en-US" dirty="0"/>
              <a:t>、描述对象间的交互关系。其中顺序图显示对象之间的动态合作关系，它强调对象之间消息发送的顺序，同时显示对象之间的交互；合作图描述对象间的协作关系，合作图跟顺序图相似，显示对象间的动态合作关系。除显示信息交换外，合作图还显示对象以及它们之间的关系。如果强调时间和顺序，则使用顺序图；如果强调上下级关系，则选择合作图。这两种图合称为交互图。</a:t>
            </a:r>
            <a:endParaRPr lang="en-US" altLang="zh-CN" dirty="0"/>
          </a:p>
          <a:p>
            <a:r>
              <a:rPr lang="en-US" altLang="zh-CN" dirty="0"/>
              <a:t>5</a:t>
            </a:r>
            <a:r>
              <a:rPr lang="zh-CN" altLang="en-US" dirty="0"/>
              <a:t>、其中构件图描述代码部件的物理结构及各部件之间的依赖关系。一个部件可能是一个资源代码部件、一个二进制部件或一个可执行部件。它包含逻辑类或实现类的有关信息。部件图有助于分析和理解部件之间的相互影响程度。　</a:t>
            </a:r>
            <a:endParaRPr lang="en-US" altLang="zh-CN" dirty="0"/>
          </a:p>
          <a:p>
            <a:r>
              <a:rPr lang="zh-CN" altLang="en-US" dirty="0"/>
              <a:t>配置图定义系统中软硬件的物理体系结构。它可以显示实际的计算机和设备（用节点表示）以及它们之间的连接关系，也可显示连接的类型及部件之间的依赖性。在节点内部，放置可执行部件和对象以显示节点跟可执行软件单元的对应关系。　</a:t>
            </a:r>
            <a:endParaRPr lang="en-US" altLang="zh-CN" dirty="0"/>
          </a:p>
          <a:p>
            <a:endParaRPr lang="zh-CN" altLang="en-US" dirty="0"/>
          </a:p>
        </p:txBody>
      </p:sp>
      <p:sp>
        <p:nvSpPr>
          <p:cNvPr id="57348" name="灯片编号占位符 3">
            <a:extLst>
              <a:ext uri="{FF2B5EF4-FFF2-40B4-BE49-F238E27FC236}">
                <a16:creationId xmlns:a16="http://schemas.microsoft.com/office/drawing/2014/main" id="{F3C93D6B-829A-49CB-AE17-CEC34A92A6BA}"/>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B883A84E-321C-4E85-BD0B-62436465AB75}" type="slidenum">
              <a:rPr lang="zh-CN" altLang="en-US" smtClean="0"/>
              <a:pPr/>
              <a:t>44</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a:extLst>
              <a:ext uri="{FF2B5EF4-FFF2-40B4-BE49-F238E27FC236}">
                <a16:creationId xmlns:a16="http://schemas.microsoft.com/office/drawing/2014/main" id="{3E1F08BF-B19B-4684-A73E-3F99E9C4BEC9}"/>
              </a:ext>
            </a:extLst>
          </p:cNvPr>
          <p:cNvSpPr>
            <a:spLocks noGrp="1" noRot="1" noChangeAspect="1" noChangeArrowheads="1" noTextEdit="1"/>
          </p:cNvSpPr>
          <p:nvPr>
            <p:ph type="sldImg"/>
          </p:nvPr>
        </p:nvSpPr>
        <p:spPr>
          <a:ln/>
        </p:spPr>
      </p:sp>
      <p:sp>
        <p:nvSpPr>
          <p:cNvPr id="55299" name="备注占位符 2">
            <a:extLst>
              <a:ext uri="{FF2B5EF4-FFF2-40B4-BE49-F238E27FC236}">
                <a16:creationId xmlns:a16="http://schemas.microsoft.com/office/drawing/2014/main" id="{C007F69E-75DF-4244-8682-AAFB2101172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5300" name="灯片编号占位符 3">
            <a:extLst>
              <a:ext uri="{FF2B5EF4-FFF2-40B4-BE49-F238E27FC236}">
                <a16:creationId xmlns:a16="http://schemas.microsoft.com/office/drawing/2014/main" id="{18EF6377-1CA4-4CBB-8A52-CA9244E889A3}"/>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623B078C-EB2C-4E84-9882-54DA3C40C18E}" type="slidenum">
              <a:rPr lang="zh-CN" altLang="en-US" smtClean="0"/>
              <a:pPr/>
              <a:t>46</a:t>
            </a:fld>
            <a:endParaRPr lang="en-US" altLang="zh-CN"/>
          </a:p>
        </p:txBody>
      </p:sp>
    </p:spTree>
    <p:extLst>
      <p:ext uri="{BB962C8B-B14F-4D97-AF65-F5344CB8AC3E}">
        <p14:creationId xmlns:p14="http://schemas.microsoft.com/office/powerpoint/2010/main" val="1984147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47</a:t>
            </a:fld>
            <a:endParaRPr lang="en-US" altLang="en-US"/>
          </a:p>
        </p:txBody>
      </p:sp>
    </p:spTree>
    <p:extLst>
      <p:ext uri="{BB962C8B-B14F-4D97-AF65-F5344CB8AC3E}">
        <p14:creationId xmlns:p14="http://schemas.microsoft.com/office/powerpoint/2010/main" val="5320262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49</a:t>
            </a:fld>
            <a:endParaRPr lang="en-US" altLang="en-US"/>
          </a:p>
        </p:txBody>
      </p:sp>
    </p:spTree>
    <p:extLst>
      <p:ext uri="{BB962C8B-B14F-4D97-AF65-F5344CB8AC3E}">
        <p14:creationId xmlns:p14="http://schemas.microsoft.com/office/powerpoint/2010/main" val="19086227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太阳底下没有新鲜事。重演一直在。除了</a:t>
            </a:r>
            <a:r>
              <a:rPr lang="en-US" altLang="zh-CN" dirty="0"/>
              <a:t>Design</a:t>
            </a:r>
            <a:r>
              <a:rPr lang="zh-CN" altLang="en-US" dirty="0"/>
              <a:t>模式？还有</a:t>
            </a:r>
            <a:r>
              <a:rPr lang="en-US" altLang="zh-CN" dirty="0"/>
              <a:t>UI </a:t>
            </a:r>
            <a:r>
              <a:rPr lang="zh-CN" altLang="en-US" dirty="0"/>
              <a:t>模式？</a:t>
            </a:r>
            <a:r>
              <a:rPr lang="en-US" altLang="zh-CN" dirty="0" err="1"/>
              <a:t>Colour</a:t>
            </a:r>
            <a:r>
              <a:rPr lang="en-US" altLang="zh-CN" dirty="0"/>
              <a:t>  ? GOF</a:t>
            </a:r>
            <a:r>
              <a:rPr lang="zh-CN" altLang="en-US" dirty="0"/>
              <a:t>很谦逊，说他们发现，不是发明了，还有很多模式。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50</a:t>
            </a:fld>
            <a:endParaRPr lang="en-US" altLang="en-US"/>
          </a:p>
        </p:txBody>
      </p:sp>
    </p:spTree>
    <p:extLst>
      <p:ext uri="{BB962C8B-B14F-4D97-AF65-F5344CB8AC3E}">
        <p14:creationId xmlns:p14="http://schemas.microsoft.com/office/powerpoint/2010/main" val="2735957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工程方法属于创建类型的。创建的是类。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51</a:t>
            </a:fld>
            <a:endParaRPr lang="en-US" altLang="en-US"/>
          </a:p>
        </p:txBody>
      </p:sp>
    </p:spTree>
    <p:extLst>
      <p:ext uri="{BB962C8B-B14F-4D97-AF65-F5344CB8AC3E}">
        <p14:creationId xmlns:p14="http://schemas.microsoft.com/office/powerpoint/2010/main" val="3581641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en-US" altLang="zh-CN" dirty="0"/>
              <a:t>We</a:t>
            </a:r>
            <a:r>
              <a:rPr lang="zh-CN" altLang="en-US" dirty="0"/>
              <a:t>  </a:t>
            </a:r>
            <a:r>
              <a:rPr lang="en-US" altLang="zh-CN" dirty="0"/>
              <a:t>are</a:t>
            </a:r>
            <a:r>
              <a:rPr lang="zh-CN" altLang="en-US" dirty="0"/>
              <a:t>  </a:t>
            </a:r>
            <a:r>
              <a:rPr lang="en-US" altLang="zh-CN" dirty="0"/>
              <a:t>here.</a:t>
            </a:r>
          </a:p>
          <a:p>
            <a:pPr>
              <a:defRPr/>
            </a:pPr>
            <a:r>
              <a:rPr lang="zh-CN" altLang="en-US" dirty="0"/>
              <a:t>第七章 </a:t>
            </a:r>
            <a:r>
              <a:rPr lang="en-US" altLang="zh-CN" dirty="0"/>
              <a:t>DP</a:t>
            </a: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442483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53</a:t>
            </a:fld>
            <a:endParaRPr lang="en-US" altLang="en-US"/>
          </a:p>
        </p:txBody>
      </p:sp>
    </p:spTree>
    <p:extLst>
      <p:ext uri="{BB962C8B-B14F-4D97-AF65-F5344CB8AC3E}">
        <p14:creationId xmlns:p14="http://schemas.microsoft.com/office/powerpoint/2010/main" val="181015485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54</a:t>
            </a:fld>
            <a:endParaRPr lang="en-US" altLang="en-US"/>
          </a:p>
        </p:txBody>
      </p:sp>
    </p:spTree>
    <p:extLst>
      <p:ext uri="{BB962C8B-B14F-4D97-AF65-F5344CB8AC3E}">
        <p14:creationId xmlns:p14="http://schemas.microsoft.com/office/powerpoint/2010/main" val="15553987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56</a:t>
            </a:fld>
            <a:endParaRPr lang="en-US" altLang="en-US"/>
          </a:p>
        </p:txBody>
      </p:sp>
    </p:spTree>
    <p:extLst>
      <p:ext uri="{BB962C8B-B14F-4D97-AF65-F5344CB8AC3E}">
        <p14:creationId xmlns:p14="http://schemas.microsoft.com/office/powerpoint/2010/main" val="22172691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57</a:t>
            </a:fld>
            <a:endParaRPr lang="en-US" altLang="en-US"/>
          </a:p>
        </p:txBody>
      </p:sp>
    </p:spTree>
    <p:extLst>
      <p:ext uri="{BB962C8B-B14F-4D97-AF65-F5344CB8AC3E}">
        <p14:creationId xmlns:p14="http://schemas.microsoft.com/office/powerpoint/2010/main" val="18716690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Times" charset="0"/>
                <a:ea typeface="Geneva" charset="0"/>
                <a:cs typeface="Geneva" charset="0"/>
              </a:rPr>
              <a:t>引导类加载器（</a:t>
            </a:r>
            <a:r>
              <a:rPr lang="en-US" altLang="zh-CN" sz="1200" b="0" i="0" u="none" strike="noStrike" kern="1200" dirty="0">
                <a:solidFill>
                  <a:schemeClr val="tx1"/>
                </a:solidFill>
                <a:effectLst/>
                <a:latin typeface="Times" charset="0"/>
                <a:ea typeface="Geneva" charset="0"/>
                <a:cs typeface="Geneva" charset="0"/>
              </a:rPr>
              <a:t>Bootstrap </a:t>
            </a:r>
            <a:r>
              <a:rPr lang="en-US" altLang="zh-CN" sz="1200" b="0" i="0" u="none" strike="noStrike" kern="1200" dirty="0" err="1">
                <a:solidFill>
                  <a:schemeClr val="tx1"/>
                </a:solidFill>
                <a:effectLst/>
                <a:latin typeface="Times" charset="0"/>
                <a:ea typeface="Geneva" charset="0"/>
                <a:cs typeface="Geneva" charset="0"/>
              </a:rPr>
              <a:t>ClassLoader</a:t>
            </a:r>
            <a:r>
              <a:rPr lang="zh-CN" altLang="en-US" sz="1200" b="0" i="0" u="none" strike="noStrike" kern="1200" dirty="0">
                <a:solidFill>
                  <a:schemeClr val="tx1"/>
                </a:solidFill>
                <a:effectLst/>
                <a:latin typeface="Times" charset="0"/>
                <a:ea typeface="Geneva" charset="0"/>
                <a:cs typeface="Geneva" charset="0"/>
              </a:rPr>
              <a:t>）</a:t>
            </a:r>
          </a:p>
          <a:p>
            <a:r>
              <a:rPr lang="zh-CN" altLang="en-US" sz="1200" b="0" i="0" u="none" strike="noStrike" kern="1200" dirty="0">
                <a:solidFill>
                  <a:schemeClr val="tx1"/>
                </a:solidFill>
                <a:effectLst/>
                <a:latin typeface="Times" charset="0"/>
                <a:ea typeface="Geneva" charset="0"/>
                <a:cs typeface="Geneva" charset="0"/>
              </a:rPr>
              <a:t>拓展类加载器（</a:t>
            </a:r>
            <a:r>
              <a:rPr lang="en-US" altLang="zh-CN" sz="1200" b="0" i="0" u="none" strike="noStrike" kern="1200" dirty="0">
                <a:solidFill>
                  <a:schemeClr val="tx1"/>
                </a:solidFill>
                <a:effectLst/>
                <a:latin typeface="Times" charset="0"/>
                <a:ea typeface="Geneva" charset="0"/>
                <a:cs typeface="Geneva" charset="0"/>
              </a:rPr>
              <a:t>Extension </a:t>
            </a:r>
            <a:r>
              <a:rPr lang="en-US" altLang="zh-CN" sz="1200" b="0" i="0" u="none" strike="noStrike" kern="1200" dirty="0" err="1">
                <a:solidFill>
                  <a:schemeClr val="tx1"/>
                </a:solidFill>
                <a:effectLst/>
                <a:latin typeface="Times" charset="0"/>
                <a:ea typeface="Geneva" charset="0"/>
                <a:cs typeface="Geneva" charset="0"/>
              </a:rPr>
              <a:t>ClassLoader</a:t>
            </a:r>
            <a:r>
              <a:rPr lang="zh-CN" altLang="en-US" sz="1200" b="0" i="0" u="none" strike="noStrike" kern="1200" dirty="0">
                <a:solidFill>
                  <a:schemeClr val="tx1"/>
                </a:solidFill>
                <a:effectLst/>
                <a:latin typeface="Times" charset="0"/>
                <a:ea typeface="Geneva" charset="0"/>
                <a:cs typeface="Geneva" charset="0"/>
              </a:rPr>
              <a:t>）</a:t>
            </a:r>
          </a:p>
          <a:p>
            <a:r>
              <a:rPr lang="zh-CN" altLang="en-US" sz="1200" b="0" i="0" u="none" strike="noStrike" kern="1200" dirty="0">
                <a:solidFill>
                  <a:schemeClr val="tx1"/>
                </a:solidFill>
                <a:effectLst/>
                <a:latin typeface="Times" charset="0"/>
                <a:ea typeface="Geneva" charset="0"/>
                <a:cs typeface="Geneva" charset="0"/>
              </a:rPr>
              <a:t>应用类加载器（</a:t>
            </a:r>
            <a:r>
              <a:rPr lang="en-US" altLang="zh-CN" sz="1200" b="0" i="0" u="none" strike="noStrike" kern="1200" dirty="0">
                <a:solidFill>
                  <a:schemeClr val="tx1"/>
                </a:solidFill>
                <a:effectLst/>
                <a:latin typeface="Times" charset="0"/>
                <a:ea typeface="Geneva" charset="0"/>
                <a:cs typeface="Geneva" charset="0"/>
              </a:rPr>
              <a:t>Application </a:t>
            </a:r>
            <a:r>
              <a:rPr lang="en-US" altLang="zh-CN" sz="1200" b="0" i="0" u="none" strike="noStrike" kern="1200" dirty="0" err="1">
                <a:solidFill>
                  <a:schemeClr val="tx1"/>
                </a:solidFill>
                <a:effectLst/>
                <a:latin typeface="Times" charset="0"/>
                <a:ea typeface="Geneva" charset="0"/>
                <a:cs typeface="Geneva" charset="0"/>
              </a:rPr>
              <a:t>ClassLoader</a:t>
            </a:r>
            <a:r>
              <a:rPr lang="en-US" altLang="zh-CN" sz="1200" b="0" i="0" u="none" strike="noStrike" kern="1200" dirty="0">
                <a:solidFill>
                  <a:schemeClr val="tx1"/>
                </a:solidFill>
                <a:effectLst/>
                <a:latin typeface="Times" charset="0"/>
                <a:ea typeface="Geneva" charset="0"/>
                <a:cs typeface="Geneva" charset="0"/>
              </a:rPr>
              <a:t>)</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58</a:t>
            </a:fld>
            <a:endParaRPr lang="en-US" altLang="en-US"/>
          </a:p>
        </p:txBody>
      </p:sp>
    </p:spTree>
    <p:extLst>
      <p:ext uri="{BB962C8B-B14F-4D97-AF65-F5344CB8AC3E}">
        <p14:creationId xmlns:p14="http://schemas.microsoft.com/office/powerpoint/2010/main" val="6020177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59</a:t>
            </a:fld>
            <a:endParaRPr lang="en-US" altLang="en-US"/>
          </a:p>
        </p:txBody>
      </p:sp>
    </p:spTree>
    <p:extLst>
      <p:ext uri="{BB962C8B-B14F-4D97-AF65-F5344CB8AC3E}">
        <p14:creationId xmlns:p14="http://schemas.microsoft.com/office/powerpoint/2010/main" val="42501077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双检查，加锁机制。</a:t>
            </a:r>
            <a:endParaRPr lang="en-US" altLang="zh-CN" dirty="0"/>
          </a:p>
          <a:p>
            <a:r>
              <a:rPr lang="zh-CN" altLang="en-US" dirty="0"/>
              <a:t>丰田车在欧美出事后调查结果：软件中的没有设置刹车优先！</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61</a:t>
            </a:fld>
            <a:endParaRPr lang="en-US" altLang="en-US"/>
          </a:p>
        </p:txBody>
      </p:sp>
    </p:spTree>
    <p:extLst>
      <p:ext uri="{BB962C8B-B14F-4D97-AF65-F5344CB8AC3E}">
        <p14:creationId xmlns:p14="http://schemas.microsoft.com/office/powerpoint/2010/main" val="3716831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Times" charset="0"/>
                <a:ea typeface="Geneva" charset="0"/>
                <a:cs typeface="Geneva" charset="0"/>
              </a:rPr>
              <a:t>引导类加载器（</a:t>
            </a:r>
            <a:r>
              <a:rPr lang="en-US" altLang="zh-CN" sz="1200" b="0" i="0" u="none" strike="noStrike" kern="1200" dirty="0">
                <a:solidFill>
                  <a:schemeClr val="tx1"/>
                </a:solidFill>
                <a:effectLst/>
                <a:latin typeface="Times" charset="0"/>
                <a:ea typeface="Geneva" charset="0"/>
                <a:cs typeface="Geneva" charset="0"/>
              </a:rPr>
              <a:t>Bootstrap </a:t>
            </a:r>
            <a:r>
              <a:rPr lang="en-US" altLang="zh-CN" sz="1200" b="0" i="0" u="none" strike="noStrike" kern="1200" dirty="0" err="1">
                <a:solidFill>
                  <a:schemeClr val="tx1"/>
                </a:solidFill>
                <a:effectLst/>
                <a:latin typeface="Times" charset="0"/>
                <a:ea typeface="Geneva" charset="0"/>
                <a:cs typeface="Geneva" charset="0"/>
              </a:rPr>
              <a:t>ClassLoader</a:t>
            </a:r>
            <a:r>
              <a:rPr lang="zh-CN" altLang="en-US" sz="1200" b="0" i="0" u="none" strike="noStrike" kern="1200" dirty="0">
                <a:solidFill>
                  <a:schemeClr val="tx1"/>
                </a:solidFill>
                <a:effectLst/>
                <a:latin typeface="Times" charset="0"/>
                <a:ea typeface="Geneva" charset="0"/>
                <a:cs typeface="Geneva" charset="0"/>
              </a:rPr>
              <a:t>）</a:t>
            </a:r>
          </a:p>
          <a:p>
            <a:r>
              <a:rPr lang="zh-CN" altLang="en-US" sz="1200" b="0" i="0" u="none" strike="noStrike" kern="1200" dirty="0">
                <a:solidFill>
                  <a:schemeClr val="tx1"/>
                </a:solidFill>
                <a:effectLst/>
                <a:latin typeface="Times" charset="0"/>
                <a:ea typeface="Geneva" charset="0"/>
                <a:cs typeface="Geneva" charset="0"/>
              </a:rPr>
              <a:t>拓展类加载器（</a:t>
            </a:r>
            <a:r>
              <a:rPr lang="en-US" altLang="zh-CN" sz="1200" b="0" i="0" u="none" strike="noStrike" kern="1200" dirty="0">
                <a:solidFill>
                  <a:schemeClr val="tx1"/>
                </a:solidFill>
                <a:effectLst/>
                <a:latin typeface="Times" charset="0"/>
                <a:ea typeface="Geneva" charset="0"/>
                <a:cs typeface="Geneva" charset="0"/>
              </a:rPr>
              <a:t>Extension </a:t>
            </a:r>
            <a:r>
              <a:rPr lang="en-US" altLang="zh-CN" sz="1200" b="0" i="0" u="none" strike="noStrike" kern="1200" dirty="0" err="1">
                <a:solidFill>
                  <a:schemeClr val="tx1"/>
                </a:solidFill>
                <a:effectLst/>
                <a:latin typeface="Times" charset="0"/>
                <a:ea typeface="Geneva" charset="0"/>
                <a:cs typeface="Geneva" charset="0"/>
              </a:rPr>
              <a:t>ClassLoader</a:t>
            </a:r>
            <a:r>
              <a:rPr lang="zh-CN" altLang="en-US" sz="1200" b="0" i="0" u="none" strike="noStrike" kern="1200" dirty="0">
                <a:solidFill>
                  <a:schemeClr val="tx1"/>
                </a:solidFill>
                <a:effectLst/>
                <a:latin typeface="Times" charset="0"/>
                <a:ea typeface="Geneva" charset="0"/>
                <a:cs typeface="Geneva" charset="0"/>
              </a:rPr>
              <a:t>）</a:t>
            </a:r>
          </a:p>
          <a:p>
            <a:r>
              <a:rPr lang="zh-CN" altLang="en-US" sz="1200" b="0" i="0" u="none" strike="noStrike" kern="1200" dirty="0">
                <a:solidFill>
                  <a:schemeClr val="tx1"/>
                </a:solidFill>
                <a:effectLst/>
                <a:latin typeface="Times" charset="0"/>
                <a:ea typeface="Geneva" charset="0"/>
                <a:cs typeface="Geneva" charset="0"/>
              </a:rPr>
              <a:t>应用类加载器（</a:t>
            </a:r>
            <a:r>
              <a:rPr lang="en-US" altLang="zh-CN" sz="1200" b="0" i="0" u="none" strike="noStrike" kern="1200" dirty="0">
                <a:solidFill>
                  <a:schemeClr val="tx1"/>
                </a:solidFill>
                <a:effectLst/>
                <a:latin typeface="Times" charset="0"/>
                <a:ea typeface="Geneva" charset="0"/>
                <a:cs typeface="Geneva" charset="0"/>
              </a:rPr>
              <a:t>Application </a:t>
            </a:r>
            <a:r>
              <a:rPr lang="en-US" altLang="zh-CN" sz="1200" b="0" i="0" u="none" strike="noStrike" kern="1200" dirty="0" err="1">
                <a:solidFill>
                  <a:schemeClr val="tx1"/>
                </a:solidFill>
                <a:effectLst/>
                <a:latin typeface="Times" charset="0"/>
                <a:ea typeface="Geneva" charset="0"/>
                <a:cs typeface="Geneva" charset="0"/>
              </a:rPr>
              <a:t>ClassLoader</a:t>
            </a:r>
            <a:r>
              <a:rPr lang="en-US" altLang="zh-CN" sz="1200" b="0" i="0" u="none" strike="noStrike" kern="1200" dirty="0">
                <a:solidFill>
                  <a:schemeClr val="tx1"/>
                </a:solidFill>
                <a:effectLst/>
                <a:latin typeface="Times" charset="0"/>
                <a:ea typeface="Geneva" charset="0"/>
                <a:cs typeface="Geneva" charset="0"/>
              </a:rPr>
              <a:t>)</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63</a:t>
            </a:fld>
            <a:endParaRPr lang="en-US" altLang="en-US"/>
          </a:p>
        </p:txBody>
      </p:sp>
    </p:spTree>
    <p:extLst>
      <p:ext uri="{BB962C8B-B14F-4D97-AF65-F5344CB8AC3E}">
        <p14:creationId xmlns:p14="http://schemas.microsoft.com/office/powerpoint/2010/main" val="397581826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65</a:t>
            </a:fld>
            <a:endParaRPr lang="en-US" altLang="en-US"/>
          </a:p>
        </p:txBody>
      </p:sp>
    </p:spTree>
    <p:extLst>
      <p:ext uri="{BB962C8B-B14F-4D97-AF65-F5344CB8AC3E}">
        <p14:creationId xmlns:p14="http://schemas.microsoft.com/office/powerpoint/2010/main" val="33131821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JVM</a:t>
            </a:r>
            <a:r>
              <a:rPr lang="zh-CN" altLang="en-US" dirty="0"/>
              <a:t>是否也像一个适配器在工作。它扮演的是具体的</a:t>
            </a:r>
            <a:r>
              <a:rPr lang="en-US" altLang="zh-CN" dirty="0"/>
              <a:t>Application</a:t>
            </a:r>
            <a:r>
              <a:rPr lang="zh-CN" altLang="en-US" dirty="0"/>
              <a:t>和平台之间的一个</a:t>
            </a:r>
            <a:r>
              <a:rPr lang="en-US" altLang="zh-CN" dirty="0"/>
              <a:t>Adapter </a:t>
            </a:r>
            <a:r>
              <a:rPr lang="zh-CN" altLang="en-US" dirty="0"/>
              <a:t>？</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66</a:t>
            </a:fld>
            <a:endParaRPr lang="en-US" altLang="en-US"/>
          </a:p>
        </p:txBody>
      </p:sp>
    </p:spTree>
    <p:extLst>
      <p:ext uri="{BB962C8B-B14F-4D97-AF65-F5344CB8AC3E}">
        <p14:creationId xmlns:p14="http://schemas.microsoft.com/office/powerpoint/2010/main" val="32963199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终极的统计就是科学。</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a:t>
            </a:fld>
            <a:endParaRPr lang="en-US" altLang="en-US"/>
          </a:p>
        </p:txBody>
      </p:sp>
    </p:spTree>
    <p:extLst>
      <p:ext uri="{BB962C8B-B14F-4D97-AF65-F5344CB8AC3E}">
        <p14:creationId xmlns:p14="http://schemas.microsoft.com/office/powerpoint/2010/main" val="12660404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69</a:t>
            </a:fld>
            <a:endParaRPr lang="en-US" altLang="en-US"/>
          </a:p>
        </p:txBody>
      </p:sp>
    </p:spTree>
    <p:extLst>
      <p:ext uri="{BB962C8B-B14F-4D97-AF65-F5344CB8AC3E}">
        <p14:creationId xmlns:p14="http://schemas.microsoft.com/office/powerpoint/2010/main" val="11680538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71</a:t>
            </a:fld>
            <a:endParaRPr lang="en-US" altLang="en-US"/>
          </a:p>
        </p:txBody>
      </p:sp>
    </p:spTree>
    <p:extLst>
      <p:ext uri="{BB962C8B-B14F-4D97-AF65-F5344CB8AC3E}">
        <p14:creationId xmlns:p14="http://schemas.microsoft.com/office/powerpoint/2010/main" val="1140985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72</a:t>
            </a:fld>
            <a:endParaRPr lang="en-US" altLang="en-US"/>
          </a:p>
        </p:txBody>
      </p:sp>
    </p:spTree>
    <p:extLst>
      <p:ext uri="{BB962C8B-B14F-4D97-AF65-F5344CB8AC3E}">
        <p14:creationId xmlns:p14="http://schemas.microsoft.com/office/powerpoint/2010/main" val="15636228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73</a:t>
            </a:fld>
            <a:endParaRPr lang="en-US" altLang="en-US"/>
          </a:p>
        </p:txBody>
      </p:sp>
    </p:spTree>
    <p:extLst>
      <p:ext uri="{BB962C8B-B14F-4D97-AF65-F5344CB8AC3E}">
        <p14:creationId xmlns:p14="http://schemas.microsoft.com/office/powerpoint/2010/main" val="12691039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75</a:t>
            </a:fld>
            <a:endParaRPr lang="en-US" altLang="en-US"/>
          </a:p>
        </p:txBody>
      </p:sp>
    </p:spTree>
    <p:extLst>
      <p:ext uri="{BB962C8B-B14F-4D97-AF65-F5344CB8AC3E}">
        <p14:creationId xmlns:p14="http://schemas.microsoft.com/office/powerpoint/2010/main" val="42662671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79</a:t>
            </a:fld>
            <a:endParaRPr lang="en-US" altLang="en-US"/>
          </a:p>
        </p:txBody>
      </p:sp>
    </p:spTree>
    <p:extLst>
      <p:ext uri="{BB962C8B-B14F-4D97-AF65-F5344CB8AC3E}">
        <p14:creationId xmlns:p14="http://schemas.microsoft.com/office/powerpoint/2010/main" val="1366922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latin typeface="Arial Black" panose="020B0A04020102020204" pitchFamily="34" charset="0"/>
                <a:ea typeface="华文中宋" panose="02010600040101010101" pitchFamily="2" charset="-122"/>
              </a:rPr>
              <a:t>结构</a:t>
            </a:r>
            <a:r>
              <a:rPr lang="en-US" altLang="zh-CN" sz="1200" dirty="0">
                <a:solidFill>
                  <a:srgbClr val="C00000"/>
                </a:solidFill>
                <a:latin typeface="Arial Black" panose="020B0A04020102020204" pitchFamily="34" charset="0"/>
                <a:ea typeface="华文中宋" panose="02010600040101010101" pitchFamily="2" charset="-122"/>
              </a:rPr>
              <a:t>(</a:t>
            </a:r>
            <a:r>
              <a:rPr lang="zh-CN" altLang="en-US" sz="1200" dirty="0">
                <a:solidFill>
                  <a:srgbClr val="C00000"/>
                </a:solidFill>
                <a:latin typeface="Arial Black" panose="020B0A04020102020204" pitchFamily="34" charset="0"/>
                <a:ea typeface="华文中宋" panose="02010600040101010101" pitchFamily="2" charset="-122"/>
              </a:rPr>
              <a:t>骨架、顺序</a:t>
            </a:r>
            <a:r>
              <a:rPr lang="en-US" altLang="zh-CN" sz="1200" dirty="0">
                <a:solidFill>
                  <a:srgbClr val="C00000"/>
                </a:solidFill>
                <a:latin typeface="Arial Black" panose="020B0A04020102020204" pitchFamily="34" charset="0"/>
                <a:ea typeface="华文中宋" panose="02010600040101010101" pitchFamily="2" charset="-122"/>
              </a:rPr>
              <a:t>)</a:t>
            </a:r>
            <a:r>
              <a:rPr lang="zh-CN" altLang="en-US" sz="1200" dirty="0">
                <a:solidFill>
                  <a:srgbClr val="C00000"/>
                </a:solidFill>
                <a:latin typeface="Arial Black" panose="020B0A04020102020204" pitchFamily="34" charset="0"/>
                <a:ea typeface="华文中宋" panose="02010600040101010101" pitchFamily="2" charset="-122"/>
              </a:rPr>
              <a:t>：例如一天的饭（早餐，午餐，晚餐，夜宵，但具体的由子类去实现）</a:t>
            </a:r>
            <a:endParaRPr lang="en-US" altLang="zh-CN" sz="1200" dirty="0">
              <a:solidFill>
                <a:srgbClr val="C00000"/>
              </a:solidFill>
              <a:latin typeface="Arial Black" panose="020B0A04020102020204" pitchFamily="34" charset="0"/>
              <a:ea typeface="华文中宋" panose="02010600040101010101" pitchFamily="2" charset="-122"/>
            </a:endParaRPr>
          </a:p>
          <a:p>
            <a:r>
              <a:rPr lang="zh-CN" altLang="en-US" sz="1200" dirty="0">
                <a:solidFill>
                  <a:srgbClr val="C00000"/>
                </a:solidFill>
                <a:latin typeface="Arial Black" panose="020B0A04020102020204" pitchFamily="34" charset="0"/>
                <a:ea typeface="华文中宋" panose="02010600040101010101" pitchFamily="2" charset="-122"/>
              </a:rPr>
              <a:t>一枚硬币（用铅笔，用水笔去拓），西安碑林的字：去拓（不同的拓有不同的效果）</a:t>
            </a:r>
            <a:endParaRPr lang="en-US" altLang="zh-CN" sz="1200" dirty="0">
              <a:solidFill>
                <a:srgbClr val="C00000"/>
              </a:solidFill>
              <a:latin typeface="Arial Black" panose="020B0A04020102020204" pitchFamily="34" charset="0"/>
              <a:ea typeface="华文中宋" panose="02010600040101010101" pitchFamily="2" charset="-122"/>
            </a:endParaRP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80</a:t>
            </a:fld>
            <a:endParaRPr lang="en-US" altLang="en-US"/>
          </a:p>
        </p:txBody>
      </p:sp>
    </p:spTree>
    <p:extLst>
      <p:ext uri="{BB962C8B-B14F-4D97-AF65-F5344CB8AC3E}">
        <p14:creationId xmlns:p14="http://schemas.microsoft.com/office/powerpoint/2010/main" val="247393446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81</a:t>
            </a:fld>
            <a:endParaRPr lang="en-US" altLang="en-US"/>
          </a:p>
        </p:txBody>
      </p:sp>
    </p:spTree>
    <p:extLst>
      <p:ext uri="{BB962C8B-B14F-4D97-AF65-F5344CB8AC3E}">
        <p14:creationId xmlns:p14="http://schemas.microsoft.com/office/powerpoint/2010/main" val="4538521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82</a:t>
            </a:fld>
            <a:endParaRPr lang="en-US" altLang="en-US"/>
          </a:p>
        </p:txBody>
      </p:sp>
    </p:spTree>
    <p:extLst>
      <p:ext uri="{BB962C8B-B14F-4D97-AF65-F5344CB8AC3E}">
        <p14:creationId xmlns:p14="http://schemas.microsoft.com/office/powerpoint/2010/main" val="25614801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83</a:t>
            </a:fld>
            <a:endParaRPr lang="en-US" altLang="en-US"/>
          </a:p>
        </p:txBody>
      </p:sp>
    </p:spTree>
    <p:extLst>
      <p:ext uri="{BB962C8B-B14F-4D97-AF65-F5344CB8AC3E}">
        <p14:creationId xmlns:p14="http://schemas.microsoft.com/office/powerpoint/2010/main" val="11638731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终极的统计就是科学。</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a:t>
            </a:fld>
            <a:endParaRPr lang="en-US" altLang="en-US"/>
          </a:p>
        </p:txBody>
      </p:sp>
    </p:spTree>
    <p:extLst>
      <p:ext uri="{BB962C8B-B14F-4D97-AF65-F5344CB8AC3E}">
        <p14:creationId xmlns:p14="http://schemas.microsoft.com/office/powerpoint/2010/main" val="8704053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84</a:t>
            </a:fld>
            <a:endParaRPr lang="en-US" altLang="en-US"/>
          </a:p>
        </p:txBody>
      </p:sp>
    </p:spTree>
    <p:extLst>
      <p:ext uri="{BB962C8B-B14F-4D97-AF65-F5344CB8AC3E}">
        <p14:creationId xmlns:p14="http://schemas.microsoft.com/office/powerpoint/2010/main" val="22744477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a:extLst>
              <a:ext uri="{FF2B5EF4-FFF2-40B4-BE49-F238E27FC236}">
                <a16:creationId xmlns:a16="http://schemas.microsoft.com/office/drawing/2014/main" id="{918F0661-4F93-4D35-BCCA-08F0103754F6}"/>
              </a:ext>
            </a:extLst>
          </p:cNvPr>
          <p:cNvSpPr>
            <a:spLocks noGrp="1" noRot="1" noChangeAspect="1" noChangeArrowheads="1" noTextEdit="1"/>
          </p:cNvSpPr>
          <p:nvPr>
            <p:ph type="sldImg"/>
          </p:nvPr>
        </p:nvSpPr>
        <p:spPr>
          <a:ln/>
        </p:spPr>
      </p:sp>
      <p:sp>
        <p:nvSpPr>
          <p:cNvPr id="82947" name="备注占位符 2">
            <a:extLst>
              <a:ext uri="{FF2B5EF4-FFF2-40B4-BE49-F238E27FC236}">
                <a16:creationId xmlns:a16="http://schemas.microsoft.com/office/drawing/2014/main" id="{DED4D11F-3E30-4049-A430-16B9CD0A152A}"/>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82948" name="灯片编号占位符 3">
            <a:extLst>
              <a:ext uri="{FF2B5EF4-FFF2-40B4-BE49-F238E27FC236}">
                <a16:creationId xmlns:a16="http://schemas.microsoft.com/office/drawing/2014/main" id="{40F82006-8BBA-446B-A078-B1E656A19F3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3921784E-31FC-44CD-8F4D-6A8747581618}" type="slidenum">
              <a:rPr lang="zh-CN" altLang="en-US" smtClean="0"/>
              <a:pPr/>
              <a:t>85</a:t>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89</a:t>
            </a:fld>
            <a:endParaRPr lang="en-US" altLang="en-US"/>
          </a:p>
        </p:txBody>
      </p:sp>
    </p:spTree>
    <p:extLst>
      <p:ext uri="{BB962C8B-B14F-4D97-AF65-F5344CB8AC3E}">
        <p14:creationId xmlns:p14="http://schemas.microsoft.com/office/powerpoint/2010/main" val="202271518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90</a:t>
            </a:fld>
            <a:endParaRPr lang="en-US" altLang="en-US"/>
          </a:p>
        </p:txBody>
      </p:sp>
    </p:spTree>
    <p:extLst>
      <p:ext uri="{BB962C8B-B14F-4D97-AF65-F5344CB8AC3E}">
        <p14:creationId xmlns:p14="http://schemas.microsoft.com/office/powerpoint/2010/main" val="319792600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91</a:t>
            </a:fld>
            <a:endParaRPr lang="en-US" altLang="en-US"/>
          </a:p>
        </p:txBody>
      </p:sp>
    </p:spTree>
    <p:extLst>
      <p:ext uri="{BB962C8B-B14F-4D97-AF65-F5344CB8AC3E}">
        <p14:creationId xmlns:p14="http://schemas.microsoft.com/office/powerpoint/2010/main" val="336387185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93</a:t>
            </a:fld>
            <a:endParaRPr lang="en-US" altLang="en-US"/>
          </a:p>
        </p:txBody>
      </p:sp>
    </p:spTree>
    <p:extLst>
      <p:ext uri="{BB962C8B-B14F-4D97-AF65-F5344CB8AC3E}">
        <p14:creationId xmlns:p14="http://schemas.microsoft.com/office/powerpoint/2010/main" val="11599577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94</a:t>
            </a:fld>
            <a:endParaRPr lang="en-US" altLang="en-US"/>
          </a:p>
        </p:txBody>
      </p:sp>
    </p:spTree>
    <p:extLst>
      <p:ext uri="{BB962C8B-B14F-4D97-AF65-F5344CB8AC3E}">
        <p14:creationId xmlns:p14="http://schemas.microsoft.com/office/powerpoint/2010/main" val="3768951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迭代器为容易而生。</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95</a:t>
            </a:fld>
            <a:endParaRPr lang="en-US" altLang="en-US"/>
          </a:p>
        </p:txBody>
      </p:sp>
    </p:spTree>
    <p:extLst>
      <p:ext uri="{BB962C8B-B14F-4D97-AF65-F5344CB8AC3E}">
        <p14:creationId xmlns:p14="http://schemas.microsoft.com/office/powerpoint/2010/main" val="98712114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err="1">
                <a:solidFill>
                  <a:schemeClr val="tx1"/>
                </a:solidFill>
                <a:effectLst/>
                <a:latin typeface="Times" charset="0"/>
                <a:ea typeface="Geneva" charset="0"/>
                <a:cs typeface="Geneva" charset="0"/>
              </a:rPr>
              <a:t>toArray</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方法以正确的顺序</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从第一个到最后一个元素</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返回一个包含此列表中所有元素的数组。这充当了基于数组的</a:t>
            </a:r>
            <a:r>
              <a:rPr lang="en-US" altLang="zh-CN" sz="1200" b="0" i="0" kern="1200" dirty="0">
                <a:solidFill>
                  <a:schemeClr val="tx1"/>
                </a:solidFill>
                <a:effectLst/>
                <a:latin typeface="Times" charset="0"/>
                <a:ea typeface="Geneva" charset="0"/>
                <a:cs typeface="Geneva" charset="0"/>
              </a:rPr>
              <a:t>API</a:t>
            </a:r>
            <a:r>
              <a:rPr lang="zh-CN" altLang="en-US" sz="1200" b="0" i="0" kern="1200" dirty="0">
                <a:solidFill>
                  <a:schemeClr val="tx1"/>
                </a:solidFill>
                <a:effectLst/>
                <a:latin typeface="Times" charset="0"/>
                <a:ea typeface="Geneva" charset="0"/>
                <a:cs typeface="Geneva" charset="0"/>
              </a:rPr>
              <a:t>和基于集合的</a:t>
            </a:r>
            <a:r>
              <a:rPr lang="en-US" altLang="zh-CN" sz="1200" b="0" i="0" kern="1200" dirty="0">
                <a:solidFill>
                  <a:schemeClr val="tx1"/>
                </a:solidFill>
                <a:effectLst/>
                <a:latin typeface="Times" charset="0"/>
                <a:ea typeface="Geneva" charset="0"/>
                <a:cs typeface="Geneva" charset="0"/>
              </a:rPr>
              <a:t>API</a:t>
            </a:r>
            <a:r>
              <a:rPr lang="zh-CN" altLang="en-US" sz="1200" b="0" i="0" kern="1200" dirty="0">
                <a:solidFill>
                  <a:schemeClr val="tx1"/>
                </a:solidFill>
                <a:effectLst/>
                <a:latin typeface="Times" charset="0"/>
                <a:ea typeface="Geneva" charset="0"/>
                <a:cs typeface="Geneva" charset="0"/>
              </a:rPr>
              <a:t>之间的桥梁。</a:t>
            </a:r>
            <a:endParaRPr lang="en-US" altLang="zh-CN" sz="1200" b="0" i="0" kern="1200" dirty="0">
              <a:solidFill>
                <a:schemeClr val="tx1"/>
              </a:solidFill>
              <a:effectLst/>
              <a:latin typeface="Times" charset="0"/>
              <a:ea typeface="Geneva" charset="0"/>
              <a:cs typeface="Geneva" charset="0"/>
            </a:endParaRPr>
          </a:p>
          <a:p>
            <a:endParaRPr lang="zh-CN" altLang="en-US" sz="1200" b="0" i="0" kern="1200" dirty="0">
              <a:solidFill>
                <a:schemeClr val="tx1"/>
              </a:solidFill>
              <a:effectLst/>
              <a:latin typeface="Times" charset="0"/>
              <a:ea typeface="Geneva" charset="0"/>
              <a:cs typeface="Geneva" charset="0"/>
            </a:endParaRP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96</a:t>
            </a:fld>
            <a:endParaRPr lang="en-US" altLang="en-US"/>
          </a:p>
        </p:txBody>
      </p:sp>
    </p:spTree>
    <p:extLst>
      <p:ext uri="{BB962C8B-B14F-4D97-AF65-F5344CB8AC3E}">
        <p14:creationId xmlns:p14="http://schemas.microsoft.com/office/powerpoint/2010/main" val="13623527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charset="0"/>
                <a:ea typeface="Geneva" charset="0"/>
                <a:cs typeface="Geneva" charset="0"/>
              </a:rPr>
              <a:t>Collection</a:t>
            </a:r>
            <a:r>
              <a:rPr lang="zh-CN" altLang="en-US" sz="1200" b="0" i="0" kern="1200" dirty="0">
                <a:solidFill>
                  <a:schemeClr val="tx1"/>
                </a:solidFill>
                <a:effectLst/>
                <a:latin typeface="Times" charset="0"/>
                <a:ea typeface="Geneva" charset="0"/>
                <a:cs typeface="Geneva" charset="0"/>
              </a:rPr>
              <a:t>是无序的，比如一大群人在广场上，你不可能说某某人是第一个，某某人是第二个</a:t>
            </a:r>
          </a:p>
          <a:p>
            <a:r>
              <a:rPr lang="en-US" altLang="zh-CN" sz="1200" b="0" i="0" kern="1200" dirty="0">
                <a:solidFill>
                  <a:schemeClr val="tx1"/>
                </a:solidFill>
                <a:effectLst/>
                <a:latin typeface="Times" charset="0"/>
                <a:ea typeface="Geneva" charset="0"/>
                <a:cs typeface="Geneva" charset="0"/>
              </a:rPr>
              <a:t>List</a:t>
            </a:r>
            <a:r>
              <a:rPr lang="zh-CN" altLang="en-US" sz="1200" b="0" i="0" kern="1200" dirty="0">
                <a:solidFill>
                  <a:schemeClr val="tx1"/>
                </a:solidFill>
                <a:effectLst/>
                <a:latin typeface="Times" charset="0"/>
                <a:ea typeface="Geneva" charset="0"/>
                <a:cs typeface="Geneva" charset="0"/>
              </a:rPr>
              <a:t>是有序的</a:t>
            </a:r>
            <a:endParaRPr lang="en-US" altLang="zh-CN" sz="1200" b="0" i="0" kern="1200" dirty="0">
              <a:solidFill>
                <a:schemeClr val="tx1"/>
              </a:solidFill>
              <a:effectLst/>
              <a:latin typeface="Times" charset="0"/>
              <a:ea typeface="Geneva" charset="0"/>
              <a:cs typeface="Geneva" charset="0"/>
            </a:endParaRP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97</a:t>
            </a:fld>
            <a:endParaRPr lang="en-US" altLang="en-US"/>
          </a:p>
        </p:txBody>
      </p:sp>
    </p:spTree>
    <p:extLst>
      <p:ext uri="{BB962C8B-B14F-4D97-AF65-F5344CB8AC3E}">
        <p14:creationId xmlns:p14="http://schemas.microsoft.com/office/powerpoint/2010/main" val="41868347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a:extLst>
              <a:ext uri="{FF2B5EF4-FFF2-40B4-BE49-F238E27FC236}">
                <a16:creationId xmlns:a16="http://schemas.microsoft.com/office/drawing/2014/main" id="{CACF8737-3950-4FFF-8B4A-8E58A0B7B218}"/>
              </a:ext>
            </a:extLst>
          </p:cNvPr>
          <p:cNvSpPr>
            <a:spLocks noGrp="1" noRot="1" noChangeAspect="1" noChangeArrowheads="1" noTextEdit="1"/>
          </p:cNvSpPr>
          <p:nvPr>
            <p:ph type="sldImg"/>
          </p:nvPr>
        </p:nvSpPr>
        <p:spPr>
          <a:ln/>
        </p:spPr>
      </p:sp>
      <p:sp>
        <p:nvSpPr>
          <p:cNvPr id="8195" name="备注占位符 2">
            <a:extLst>
              <a:ext uri="{FF2B5EF4-FFF2-40B4-BE49-F238E27FC236}">
                <a16:creationId xmlns:a16="http://schemas.microsoft.com/office/drawing/2014/main" id="{053FB378-A18A-473C-87EF-3AB5034A9F42}"/>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196" name="灯片编号占位符 3">
            <a:extLst>
              <a:ext uri="{FF2B5EF4-FFF2-40B4-BE49-F238E27FC236}">
                <a16:creationId xmlns:a16="http://schemas.microsoft.com/office/drawing/2014/main" id="{CCB9A455-1DDE-43D4-827F-1CF2780F45C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0A919195-AACB-4F0E-9503-F801CBA0B8CE}" type="slidenum">
              <a:rPr lang="zh-CN" altLang="en-US" smtClean="0"/>
              <a:pPr/>
              <a:t>6</a:t>
            </a:fld>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100</a:t>
            </a:fld>
            <a:endParaRPr lang="en-US" altLang="en-US"/>
          </a:p>
        </p:txBody>
      </p:sp>
    </p:spTree>
    <p:extLst>
      <p:ext uri="{BB962C8B-B14F-4D97-AF65-F5344CB8AC3E}">
        <p14:creationId xmlns:p14="http://schemas.microsoft.com/office/powerpoint/2010/main" val="713492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101</a:t>
            </a:fld>
            <a:endParaRPr lang="en-US" altLang="en-US"/>
          </a:p>
        </p:txBody>
      </p:sp>
    </p:spTree>
    <p:extLst>
      <p:ext uri="{BB962C8B-B14F-4D97-AF65-F5344CB8AC3E}">
        <p14:creationId xmlns:p14="http://schemas.microsoft.com/office/powerpoint/2010/main" val="277278132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104</a:t>
            </a:fld>
            <a:endParaRPr lang="en-US" altLang="en-US"/>
          </a:p>
        </p:txBody>
      </p:sp>
    </p:spTree>
    <p:extLst>
      <p:ext uri="{BB962C8B-B14F-4D97-AF65-F5344CB8AC3E}">
        <p14:creationId xmlns:p14="http://schemas.microsoft.com/office/powerpoint/2010/main" val="26307450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105</a:t>
            </a:fld>
            <a:endParaRPr lang="en-US" altLang="en-US"/>
          </a:p>
        </p:txBody>
      </p:sp>
    </p:spTree>
    <p:extLst>
      <p:ext uri="{BB962C8B-B14F-4D97-AF65-F5344CB8AC3E}">
        <p14:creationId xmlns:p14="http://schemas.microsoft.com/office/powerpoint/2010/main" val="23500679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106</a:t>
            </a:fld>
            <a:endParaRPr lang="en-US" altLang="en-US"/>
          </a:p>
        </p:txBody>
      </p:sp>
    </p:spTree>
    <p:extLst>
      <p:ext uri="{BB962C8B-B14F-4D97-AF65-F5344CB8AC3E}">
        <p14:creationId xmlns:p14="http://schemas.microsoft.com/office/powerpoint/2010/main" val="65822773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109</a:t>
            </a:fld>
            <a:endParaRPr lang="en-US" altLang="en-US"/>
          </a:p>
        </p:txBody>
      </p:sp>
    </p:spTree>
    <p:extLst>
      <p:ext uri="{BB962C8B-B14F-4D97-AF65-F5344CB8AC3E}">
        <p14:creationId xmlns:p14="http://schemas.microsoft.com/office/powerpoint/2010/main" val="13191845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111</a:t>
            </a:fld>
            <a:endParaRPr lang="en-US" altLang="en-US"/>
          </a:p>
        </p:txBody>
      </p:sp>
    </p:spTree>
    <p:extLst>
      <p:ext uri="{BB962C8B-B14F-4D97-AF65-F5344CB8AC3E}">
        <p14:creationId xmlns:p14="http://schemas.microsoft.com/office/powerpoint/2010/main" val="8496310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注意包的命名：</a:t>
            </a:r>
            <a:r>
              <a:rPr lang="en-US" altLang="zh-CN" dirty="0"/>
              <a:t>framework</a:t>
            </a:r>
            <a:r>
              <a:rPr lang="zh-CN" altLang="en-US" dirty="0"/>
              <a:t>，</a:t>
            </a:r>
            <a:r>
              <a:rPr lang="en-US" altLang="zh-CN" dirty="0" err="1"/>
              <a:t>idcard</a:t>
            </a:r>
            <a:r>
              <a:rPr lang="zh-CN" altLang="en-US" dirty="0"/>
              <a:t>。</a:t>
            </a:r>
            <a:endParaRPr lang="en-US" altLang="zh-CN" dirty="0"/>
          </a:p>
          <a:p>
            <a:r>
              <a:rPr lang="en-US" altLang="zh-CN" dirty="0"/>
              <a:t>Factory</a:t>
            </a:r>
            <a:r>
              <a:rPr lang="zh-CN" altLang="en-US" dirty="0"/>
              <a:t>中的代码有模版方法的味道。</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112</a:t>
            </a:fld>
            <a:endParaRPr lang="en-US" altLang="en-US"/>
          </a:p>
        </p:txBody>
      </p:sp>
    </p:spTree>
    <p:extLst>
      <p:ext uri="{BB962C8B-B14F-4D97-AF65-F5344CB8AC3E}">
        <p14:creationId xmlns:p14="http://schemas.microsoft.com/office/powerpoint/2010/main" val="103533207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编程就是搭积木。</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113</a:t>
            </a:fld>
            <a:endParaRPr lang="en-US" altLang="en-US"/>
          </a:p>
        </p:txBody>
      </p:sp>
    </p:spTree>
    <p:extLst>
      <p:ext uri="{BB962C8B-B14F-4D97-AF65-F5344CB8AC3E}">
        <p14:creationId xmlns:p14="http://schemas.microsoft.com/office/powerpoint/2010/main" val="317255912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116</a:t>
            </a:fld>
            <a:endParaRPr lang="en-US" altLang="en-US"/>
          </a:p>
        </p:txBody>
      </p:sp>
    </p:spTree>
    <p:extLst>
      <p:ext uri="{BB962C8B-B14F-4D97-AF65-F5344CB8AC3E}">
        <p14:creationId xmlns:p14="http://schemas.microsoft.com/office/powerpoint/2010/main" val="10403011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a:t>
            </a:fld>
            <a:endParaRPr lang="en-US" altLang="en-US"/>
          </a:p>
        </p:txBody>
      </p:sp>
    </p:spTree>
    <p:extLst>
      <p:ext uri="{BB962C8B-B14F-4D97-AF65-F5344CB8AC3E}">
        <p14:creationId xmlns:p14="http://schemas.microsoft.com/office/powerpoint/2010/main" val="281450129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119</a:t>
            </a:fld>
            <a:endParaRPr lang="en-US" altLang="en-US"/>
          </a:p>
        </p:txBody>
      </p:sp>
    </p:spTree>
    <p:extLst>
      <p:ext uri="{BB962C8B-B14F-4D97-AF65-F5344CB8AC3E}">
        <p14:creationId xmlns:p14="http://schemas.microsoft.com/office/powerpoint/2010/main" val="6265883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120</a:t>
            </a:fld>
            <a:endParaRPr lang="en-US" altLang="en-US"/>
          </a:p>
        </p:txBody>
      </p:sp>
    </p:spTree>
    <p:extLst>
      <p:ext uri="{BB962C8B-B14F-4D97-AF65-F5344CB8AC3E}">
        <p14:creationId xmlns:p14="http://schemas.microsoft.com/office/powerpoint/2010/main" val="154971045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123</a:t>
            </a:fld>
            <a:endParaRPr lang="en-US" altLang="en-US"/>
          </a:p>
        </p:txBody>
      </p:sp>
    </p:spTree>
    <p:extLst>
      <p:ext uri="{BB962C8B-B14F-4D97-AF65-F5344CB8AC3E}">
        <p14:creationId xmlns:p14="http://schemas.microsoft.com/office/powerpoint/2010/main" val="363844408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极端的只有</a:t>
            </a:r>
            <a:r>
              <a:rPr lang="en-US" altLang="zh-CN" dirty="0" err="1"/>
              <a:t>upen</a:t>
            </a:r>
            <a:r>
              <a:rPr lang="zh-CN" altLang="en-US" dirty="0"/>
              <a:t>的对象的克隆实例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124</a:t>
            </a:fld>
            <a:endParaRPr lang="en-US" altLang="en-US"/>
          </a:p>
        </p:txBody>
      </p:sp>
    </p:spTree>
    <p:extLst>
      <p:ext uri="{BB962C8B-B14F-4D97-AF65-F5344CB8AC3E}">
        <p14:creationId xmlns:p14="http://schemas.microsoft.com/office/powerpoint/2010/main" val="10627255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125</a:t>
            </a:fld>
            <a:endParaRPr lang="en-US" altLang="en-US"/>
          </a:p>
        </p:txBody>
      </p:sp>
    </p:spTree>
    <p:extLst>
      <p:ext uri="{BB962C8B-B14F-4D97-AF65-F5344CB8AC3E}">
        <p14:creationId xmlns:p14="http://schemas.microsoft.com/office/powerpoint/2010/main" val="171808990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因为减少了</a:t>
            </a:r>
            <a:r>
              <a:rPr lang="en-US" altLang="zh-CN" dirty="0"/>
              <a:t>New</a:t>
            </a:r>
            <a:r>
              <a:rPr lang="zh-CN" altLang="en-US" dirty="0"/>
              <a:t>运算，效率也许会提升。但要查找存储，也许更费事。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126</a:t>
            </a:fld>
            <a:endParaRPr lang="en-US" altLang="en-US"/>
          </a:p>
        </p:txBody>
      </p:sp>
    </p:spTree>
    <p:extLst>
      <p:ext uri="{BB962C8B-B14F-4D97-AF65-F5344CB8AC3E}">
        <p14:creationId xmlns:p14="http://schemas.microsoft.com/office/powerpoint/2010/main" val="266270520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我们举例的就是带有原型管理器的原型模式。要不然，为啥叫做：</a:t>
            </a:r>
            <a:r>
              <a:rPr lang="en-US" altLang="zh-CN" dirty="0"/>
              <a:t>Manager</a:t>
            </a:r>
            <a:r>
              <a:rPr lang="zh-CN" altLang="en-US" dirty="0"/>
              <a:t>呢？</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127</a:t>
            </a:fld>
            <a:endParaRPr lang="en-US" altLang="en-US"/>
          </a:p>
        </p:txBody>
      </p:sp>
    </p:spTree>
    <p:extLst>
      <p:ext uri="{BB962C8B-B14F-4D97-AF65-F5344CB8AC3E}">
        <p14:creationId xmlns:p14="http://schemas.microsoft.com/office/powerpoint/2010/main" val="310986137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128</a:t>
            </a:fld>
            <a:endParaRPr lang="en-US" altLang="en-US"/>
          </a:p>
        </p:txBody>
      </p:sp>
    </p:spTree>
    <p:extLst>
      <p:ext uri="{BB962C8B-B14F-4D97-AF65-F5344CB8AC3E}">
        <p14:creationId xmlns:p14="http://schemas.microsoft.com/office/powerpoint/2010/main" val="92372868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喜欢吃鸡蛋不用知道那个鸡怎么下的。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131</a:t>
            </a:fld>
            <a:endParaRPr lang="en-US" altLang="en-US"/>
          </a:p>
        </p:txBody>
      </p:sp>
    </p:spTree>
    <p:extLst>
      <p:ext uri="{BB962C8B-B14F-4D97-AF65-F5344CB8AC3E}">
        <p14:creationId xmlns:p14="http://schemas.microsoft.com/office/powerpoint/2010/main" val="33450526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高尚是高尚的墓志铭，卑鄙是卑鄙的通行证。</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132</a:t>
            </a:fld>
            <a:endParaRPr lang="en-US" altLang="en-US"/>
          </a:p>
        </p:txBody>
      </p:sp>
    </p:spTree>
    <p:extLst>
      <p:ext uri="{BB962C8B-B14F-4D97-AF65-F5344CB8AC3E}">
        <p14:creationId xmlns:p14="http://schemas.microsoft.com/office/powerpoint/2010/main" val="3834175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a:t>
            </a:fld>
            <a:endParaRPr lang="en-US" altLang="en-US"/>
          </a:p>
        </p:txBody>
      </p:sp>
    </p:spTree>
    <p:extLst>
      <p:ext uri="{BB962C8B-B14F-4D97-AF65-F5344CB8AC3E}">
        <p14:creationId xmlns:p14="http://schemas.microsoft.com/office/powerpoint/2010/main" val="301275588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表示，可理解为结构。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133</a:t>
            </a:fld>
            <a:endParaRPr lang="en-US" altLang="en-US"/>
          </a:p>
        </p:txBody>
      </p:sp>
    </p:spTree>
    <p:extLst>
      <p:ext uri="{BB962C8B-B14F-4D97-AF65-F5344CB8AC3E}">
        <p14:creationId xmlns:p14="http://schemas.microsoft.com/office/powerpoint/2010/main" val="216539401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看看这些代码的结构以及</a:t>
            </a:r>
            <a:r>
              <a:rPr lang="en-US" altLang="zh-CN" dirty="0"/>
              <a:t>Class</a:t>
            </a:r>
            <a:r>
              <a:rPr lang="zh-CN" altLang="en-US" dirty="0"/>
              <a:t>之间的协作。过程，内容，表示之间的定义与关系。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136</a:t>
            </a:fld>
            <a:endParaRPr lang="en-US" altLang="en-US"/>
          </a:p>
        </p:txBody>
      </p:sp>
    </p:spTree>
    <p:extLst>
      <p:ext uri="{BB962C8B-B14F-4D97-AF65-F5344CB8AC3E}">
        <p14:creationId xmlns:p14="http://schemas.microsoft.com/office/powerpoint/2010/main" val="3558381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过程，内容，表示之间的定义与关系。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137</a:t>
            </a:fld>
            <a:endParaRPr lang="en-US" altLang="en-US"/>
          </a:p>
        </p:txBody>
      </p:sp>
    </p:spTree>
    <p:extLst>
      <p:ext uri="{BB962C8B-B14F-4D97-AF65-F5344CB8AC3E}">
        <p14:creationId xmlns:p14="http://schemas.microsoft.com/office/powerpoint/2010/main" val="201109140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145</a:t>
            </a:fld>
            <a:endParaRPr lang="en-US" altLang="en-US"/>
          </a:p>
        </p:txBody>
      </p:sp>
    </p:spTree>
    <p:extLst>
      <p:ext uri="{BB962C8B-B14F-4D97-AF65-F5344CB8AC3E}">
        <p14:creationId xmlns:p14="http://schemas.microsoft.com/office/powerpoint/2010/main" val="27134728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多维空间的思考方式。例如：从一个盒子的点到另外一个点的最短距离是？（三维到二维）用六根火柴组成四个等边三角形？（二维到三维）</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146</a:t>
            </a:fld>
            <a:endParaRPr lang="en-US" altLang="en-US"/>
          </a:p>
        </p:txBody>
      </p:sp>
    </p:spTree>
    <p:extLst>
      <p:ext uri="{BB962C8B-B14F-4D97-AF65-F5344CB8AC3E}">
        <p14:creationId xmlns:p14="http://schemas.microsoft.com/office/powerpoint/2010/main" val="122269858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请看此</a:t>
            </a:r>
            <a:r>
              <a:rPr lang="en-US" altLang="zh-CN" dirty="0"/>
              <a:t>UML</a:t>
            </a:r>
            <a:r>
              <a:rPr lang="zh-CN" altLang="en-US" dirty="0"/>
              <a:t>图。</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148</a:t>
            </a:fld>
            <a:endParaRPr lang="en-US" altLang="en-US"/>
          </a:p>
        </p:txBody>
      </p:sp>
    </p:spTree>
    <p:extLst>
      <p:ext uri="{BB962C8B-B14F-4D97-AF65-F5344CB8AC3E}">
        <p14:creationId xmlns:p14="http://schemas.microsoft.com/office/powerpoint/2010/main" val="373761846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149</a:t>
            </a:fld>
            <a:endParaRPr lang="en-US" altLang="en-US"/>
          </a:p>
        </p:txBody>
      </p:sp>
    </p:spTree>
    <p:extLst>
      <p:ext uri="{BB962C8B-B14F-4D97-AF65-F5344CB8AC3E}">
        <p14:creationId xmlns:p14="http://schemas.microsoft.com/office/powerpoint/2010/main" val="12857586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150</a:t>
            </a:fld>
            <a:endParaRPr lang="en-US" altLang="en-US"/>
          </a:p>
        </p:txBody>
      </p:sp>
    </p:spTree>
    <p:extLst>
      <p:ext uri="{BB962C8B-B14F-4D97-AF65-F5344CB8AC3E}">
        <p14:creationId xmlns:p14="http://schemas.microsoft.com/office/powerpoint/2010/main" val="205452872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152</a:t>
            </a:fld>
            <a:endParaRPr lang="en-US" altLang="en-US"/>
          </a:p>
        </p:txBody>
      </p:sp>
    </p:spTree>
    <p:extLst>
      <p:ext uri="{BB962C8B-B14F-4D97-AF65-F5344CB8AC3E}">
        <p14:creationId xmlns:p14="http://schemas.microsoft.com/office/powerpoint/2010/main" val="380606927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153</a:t>
            </a:fld>
            <a:endParaRPr lang="en-US" altLang="en-US"/>
          </a:p>
        </p:txBody>
      </p:sp>
    </p:spTree>
    <p:extLst>
      <p:ext uri="{BB962C8B-B14F-4D97-AF65-F5344CB8AC3E}">
        <p14:creationId xmlns:p14="http://schemas.microsoft.com/office/powerpoint/2010/main" val="3820868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a:extLst>
              <a:ext uri="{FF2B5EF4-FFF2-40B4-BE49-F238E27FC236}">
                <a16:creationId xmlns:a16="http://schemas.microsoft.com/office/drawing/2014/main" id="{8A35B276-48D4-4151-AD24-6F8085814394}"/>
              </a:ext>
            </a:extLst>
          </p:cNvPr>
          <p:cNvSpPr>
            <a:spLocks noGrp="1" noRot="1" noChangeAspect="1" noChangeArrowheads="1" noTextEdit="1"/>
          </p:cNvSpPr>
          <p:nvPr>
            <p:ph type="sldImg"/>
          </p:nvPr>
        </p:nvSpPr>
        <p:spPr>
          <a:ln/>
        </p:spPr>
      </p:sp>
      <p:sp>
        <p:nvSpPr>
          <p:cNvPr id="22531" name="备注占位符 2">
            <a:extLst>
              <a:ext uri="{FF2B5EF4-FFF2-40B4-BE49-F238E27FC236}">
                <a16:creationId xmlns:a16="http://schemas.microsoft.com/office/drawing/2014/main" id="{01D2027A-FD85-40E0-8FB2-5BB182F4AE26}"/>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2532" name="灯片编号占位符 3">
            <a:extLst>
              <a:ext uri="{FF2B5EF4-FFF2-40B4-BE49-F238E27FC236}">
                <a16:creationId xmlns:a16="http://schemas.microsoft.com/office/drawing/2014/main" id="{8A3BA5A2-9DEB-492F-9F95-95E142FDCA36}"/>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A3FA53F2-4AC4-4ED4-9034-31E7E2F0D112}" type="slidenum">
              <a:rPr lang="zh-CN" altLang="en-US" smtClean="0"/>
              <a:pPr/>
              <a:t>19</a:t>
            </a:fld>
            <a:endParaRPr lang="en-US" altLang="zh-CN"/>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155</a:t>
            </a:fld>
            <a:endParaRPr lang="en-US" altLang="en-US"/>
          </a:p>
        </p:txBody>
      </p:sp>
    </p:spTree>
    <p:extLst>
      <p:ext uri="{BB962C8B-B14F-4D97-AF65-F5344CB8AC3E}">
        <p14:creationId xmlns:p14="http://schemas.microsoft.com/office/powerpoint/2010/main" val="5656176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系统的复杂性是天然的，前端简单了后端就复杂了。后端简单了，前段就复杂了。</a:t>
            </a:r>
            <a:endParaRPr lang="en-US" altLang="zh-CN" dirty="0"/>
          </a:p>
          <a:p>
            <a:r>
              <a:rPr lang="zh-CN" altLang="en-US" dirty="0"/>
              <a:t>如同生活，要么眼睛流泪，要么眉毛流汗。要么做梦，要么圆梦。</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156</a:t>
            </a:fld>
            <a:endParaRPr lang="en-US" altLang="en-US"/>
          </a:p>
        </p:txBody>
      </p:sp>
    </p:spTree>
    <p:extLst>
      <p:ext uri="{BB962C8B-B14F-4D97-AF65-F5344CB8AC3E}">
        <p14:creationId xmlns:p14="http://schemas.microsoft.com/office/powerpoint/2010/main" val="27255905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系统的复杂性是天然的，前端简单了后端就复杂了。后端简单了，前段就复杂了。</a:t>
            </a:r>
            <a:endParaRPr lang="en-US" altLang="zh-CN" dirty="0"/>
          </a:p>
          <a:p>
            <a:r>
              <a:rPr lang="zh-CN" altLang="en-US" dirty="0"/>
              <a:t>如同生活，要么眼睛流泪，要么眉毛流汗。要么做梦，要么圆梦。</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157</a:t>
            </a:fld>
            <a:endParaRPr lang="en-US" altLang="en-US"/>
          </a:p>
        </p:txBody>
      </p:sp>
    </p:spTree>
    <p:extLst>
      <p:ext uri="{BB962C8B-B14F-4D97-AF65-F5344CB8AC3E}">
        <p14:creationId xmlns:p14="http://schemas.microsoft.com/office/powerpoint/2010/main" val="255091505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158</a:t>
            </a:fld>
            <a:endParaRPr lang="en-US" altLang="en-US"/>
          </a:p>
        </p:txBody>
      </p:sp>
    </p:spTree>
    <p:extLst>
      <p:ext uri="{BB962C8B-B14F-4D97-AF65-F5344CB8AC3E}">
        <p14:creationId xmlns:p14="http://schemas.microsoft.com/office/powerpoint/2010/main" val="353246779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162</a:t>
            </a:fld>
            <a:endParaRPr lang="en-US" altLang="en-US"/>
          </a:p>
        </p:txBody>
      </p:sp>
    </p:spTree>
    <p:extLst>
      <p:ext uri="{BB962C8B-B14F-4D97-AF65-F5344CB8AC3E}">
        <p14:creationId xmlns:p14="http://schemas.microsoft.com/office/powerpoint/2010/main" val="281110222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163</a:t>
            </a:fld>
            <a:endParaRPr lang="en-US" altLang="en-US"/>
          </a:p>
        </p:txBody>
      </p:sp>
    </p:spTree>
    <p:extLst>
      <p:ext uri="{BB962C8B-B14F-4D97-AF65-F5344CB8AC3E}">
        <p14:creationId xmlns:p14="http://schemas.microsoft.com/office/powerpoint/2010/main" val="2668520684"/>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165</a:t>
            </a:fld>
            <a:endParaRPr lang="en-US" altLang="en-US"/>
          </a:p>
        </p:txBody>
      </p:sp>
    </p:spTree>
    <p:extLst>
      <p:ext uri="{BB962C8B-B14F-4D97-AF65-F5344CB8AC3E}">
        <p14:creationId xmlns:p14="http://schemas.microsoft.com/office/powerpoint/2010/main" val="237952194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166</a:t>
            </a:fld>
            <a:endParaRPr lang="en-US" altLang="en-US"/>
          </a:p>
        </p:txBody>
      </p:sp>
    </p:spTree>
    <p:extLst>
      <p:ext uri="{BB962C8B-B14F-4D97-AF65-F5344CB8AC3E}">
        <p14:creationId xmlns:p14="http://schemas.microsoft.com/office/powerpoint/2010/main" val="34270714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167</a:t>
            </a:fld>
            <a:endParaRPr lang="en-US" altLang="en-US"/>
          </a:p>
        </p:txBody>
      </p:sp>
    </p:spTree>
    <p:extLst>
      <p:ext uri="{BB962C8B-B14F-4D97-AF65-F5344CB8AC3E}">
        <p14:creationId xmlns:p14="http://schemas.microsoft.com/office/powerpoint/2010/main" val="131906628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热闹的幼儿园、小学中学的门口。冷清的敬老院养老院。</a:t>
            </a:r>
            <a:endParaRPr lang="en-US" altLang="zh-CN" dirty="0"/>
          </a:p>
          <a:p>
            <a:r>
              <a:rPr lang="zh-CN" altLang="en-US"/>
              <a:t>有那么多的好书等待我们去读。逝者如斯夫，不舍昼夜。</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168</a:t>
            </a:fld>
            <a:endParaRPr lang="en-US" altLang="en-US"/>
          </a:p>
        </p:txBody>
      </p:sp>
    </p:spTree>
    <p:extLst>
      <p:ext uri="{BB962C8B-B14F-4D97-AF65-F5344CB8AC3E}">
        <p14:creationId xmlns:p14="http://schemas.microsoft.com/office/powerpoint/2010/main" val="13088648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grpSp>
        <p:nvGrpSpPr>
          <p:cNvPr id="8" name="组合 7"/>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0"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97151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Tree>
    <p:extLst>
      <p:ext uri="{BB962C8B-B14F-4D97-AF65-F5344CB8AC3E}">
        <p14:creationId xmlns:p14="http://schemas.microsoft.com/office/powerpoint/2010/main" val="306455898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27366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31061629"/>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831112128"/>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462197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179389"/>
            <a:ext cx="3048000" cy="60118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79389"/>
            <a:ext cx="8940800" cy="60118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7853529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xAndObj" preserve="1">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90"/>
            <a:ext cx="12192000" cy="688975"/>
          </a:xfrm>
        </p:spPr>
        <p:txBody>
          <a:bodyPr/>
          <a:lstStyle/>
          <a:p>
            <a:r>
              <a:rPr lang="zh-CN" altLang="en-US"/>
              <a:t>单击此处编辑母版标题样式</a:t>
            </a:r>
          </a:p>
        </p:txBody>
      </p:sp>
      <p:sp>
        <p:nvSpPr>
          <p:cNvPr id="3" name="文本占位符 2"/>
          <p:cNvSpPr>
            <a:spLocks noGrp="1"/>
          </p:cNvSpPr>
          <p:nvPr>
            <p:ph type="body" sz="half" idx="1"/>
          </p:nvPr>
        </p:nvSpPr>
        <p:spPr>
          <a:xfrm>
            <a:off x="624417" y="1125539"/>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9"/>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71825015"/>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749300" y="228600"/>
            <a:ext cx="10365317" cy="579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5">
            <a:extLst>
              <a:ext uri="{FF2B5EF4-FFF2-40B4-BE49-F238E27FC236}">
                <a16:creationId xmlns:a16="http://schemas.microsoft.com/office/drawing/2014/main" id="{D167C915-6412-47E9-84A9-EE257E2979C6}"/>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4" name="Rectangle 6">
            <a:extLst>
              <a:ext uri="{FF2B5EF4-FFF2-40B4-BE49-F238E27FC236}">
                <a16:creationId xmlns:a16="http://schemas.microsoft.com/office/drawing/2014/main" id="{4DDEDC89-41FD-491F-8A8C-35B7B9E09CAE}"/>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5" name="Rectangle 7">
            <a:extLst>
              <a:ext uri="{FF2B5EF4-FFF2-40B4-BE49-F238E27FC236}">
                <a16:creationId xmlns:a16="http://schemas.microsoft.com/office/drawing/2014/main" id="{2156B802-A17A-4F75-AD94-9E481ED4457E}"/>
              </a:ext>
            </a:extLst>
          </p:cNvPr>
          <p:cNvSpPr>
            <a:spLocks noGrp="1" noChangeArrowheads="1"/>
          </p:cNvSpPr>
          <p:nvPr>
            <p:ph type="sldNum" sz="quarter" idx="12"/>
          </p:nvPr>
        </p:nvSpPr>
        <p:spPr>
          <a:ln/>
        </p:spPr>
        <p:txBody>
          <a:bodyPr/>
          <a:lstStyle>
            <a:lvl1pPr>
              <a:defRPr/>
            </a:lvl1pPr>
          </a:lstStyle>
          <a:p>
            <a:pPr>
              <a:defRPr/>
            </a:pPr>
            <a:fld id="{9D10A161-35F4-4706-8CCF-C9B344DFD8EC}" type="slidenum">
              <a:rPr lang="ko-KR" altLang="en-US"/>
              <a:pPr>
                <a:defRPr/>
              </a:pPr>
              <a:t>‹#›</a:t>
            </a:fld>
            <a:endParaRPr lang="en-US" altLang="ko-KR"/>
          </a:p>
        </p:txBody>
      </p:sp>
    </p:spTree>
    <p:extLst>
      <p:ext uri="{BB962C8B-B14F-4D97-AF65-F5344CB8AC3E}">
        <p14:creationId xmlns:p14="http://schemas.microsoft.com/office/powerpoint/2010/main" val="991633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749300" y="228600"/>
            <a:ext cx="10365317" cy="838200"/>
          </a:xfrm>
        </p:spPr>
        <p:txBody>
          <a:bodyPr/>
          <a:lstStyle/>
          <a:p>
            <a:r>
              <a:rPr lang="zh-CN" altLang="en-US"/>
              <a:t>单击此处编辑母版标题样式</a:t>
            </a:r>
          </a:p>
        </p:txBody>
      </p:sp>
      <p:sp>
        <p:nvSpPr>
          <p:cNvPr id="3" name="文本占位符 2"/>
          <p:cNvSpPr>
            <a:spLocks noGrp="1"/>
          </p:cNvSpPr>
          <p:nvPr>
            <p:ph type="body" sz="half" idx="1"/>
          </p:nvPr>
        </p:nvSpPr>
        <p:spPr>
          <a:xfrm>
            <a:off x="749300" y="1295400"/>
            <a:ext cx="5080000" cy="4724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6032500" y="1295400"/>
            <a:ext cx="5080000" cy="2286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6032500" y="3733800"/>
            <a:ext cx="5080000" cy="22860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5">
            <a:extLst>
              <a:ext uri="{FF2B5EF4-FFF2-40B4-BE49-F238E27FC236}">
                <a16:creationId xmlns:a16="http://schemas.microsoft.com/office/drawing/2014/main" id="{989E47E9-0EC3-4348-9882-E4747A66EC97}"/>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7" name="Rectangle 6">
            <a:extLst>
              <a:ext uri="{FF2B5EF4-FFF2-40B4-BE49-F238E27FC236}">
                <a16:creationId xmlns:a16="http://schemas.microsoft.com/office/drawing/2014/main" id="{1A05F924-4A25-4DF5-B114-0D16A2561225}"/>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8" name="Rectangle 7">
            <a:extLst>
              <a:ext uri="{FF2B5EF4-FFF2-40B4-BE49-F238E27FC236}">
                <a16:creationId xmlns:a16="http://schemas.microsoft.com/office/drawing/2014/main" id="{9E8AA3C0-F866-476B-91E2-30CFCD4B5025}"/>
              </a:ext>
            </a:extLst>
          </p:cNvPr>
          <p:cNvSpPr>
            <a:spLocks noGrp="1" noChangeArrowheads="1"/>
          </p:cNvSpPr>
          <p:nvPr>
            <p:ph type="sldNum" sz="quarter" idx="12"/>
          </p:nvPr>
        </p:nvSpPr>
        <p:spPr>
          <a:ln/>
        </p:spPr>
        <p:txBody>
          <a:bodyPr/>
          <a:lstStyle>
            <a:lvl1pPr>
              <a:defRPr/>
            </a:lvl1pPr>
          </a:lstStyle>
          <a:p>
            <a:pPr>
              <a:defRPr/>
            </a:pPr>
            <a:fld id="{20B90797-4E0C-4983-AC41-211114E92B45}" type="slidenum">
              <a:rPr lang="ko-KR" altLang="en-US"/>
              <a:pPr>
                <a:defRPr/>
              </a:pPr>
              <a:t>‹#›</a:t>
            </a:fld>
            <a:endParaRPr lang="en-US" altLang="ko-KR"/>
          </a:p>
        </p:txBody>
      </p:sp>
    </p:spTree>
    <p:extLst>
      <p:ext uri="{BB962C8B-B14F-4D97-AF65-F5344CB8AC3E}">
        <p14:creationId xmlns:p14="http://schemas.microsoft.com/office/powerpoint/2010/main" val="25427985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49300" y="228600"/>
            <a:ext cx="10365317" cy="838200"/>
          </a:xfrm>
        </p:spPr>
        <p:txBody>
          <a:bodyPr/>
          <a:lstStyle/>
          <a:p>
            <a:r>
              <a:rPr lang="zh-CN" altLang="en-US"/>
              <a:t>单击此处编辑母版标题样式</a:t>
            </a:r>
          </a:p>
        </p:txBody>
      </p:sp>
      <p:sp>
        <p:nvSpPr>
          <p:cNvPr id="3" name="表格占位符 2"/>
          <p:cNvSpPr>
            <a:spLocks noGrp="1"/>
          </p:cNvSpPr>
          <p:nvPr>
            <p:ph type="tbl" idx="1"/>
          </p:nvPr>
        </p:nvSpPr>
        <p:spPr>
          <a:xfrm>
            <a:off x="749300" y="1295400"/>
            <a:ext cx="10363200" cy="4724400"/>
          </a:xfrm>
        </p:spPr>
        <p:txBody>
          <a:bodyPr/>
          <a:lstStyle/>
          <a:p>
            <a:pPr lvl="0"/>
            <a:endParaRPr lang="zh-CN" altLang="en-US" noProof="0"/>
          </a:p>
        </p:txBody>
      </p:sp>
      <p:sp>
        <p:nvSpPr>
          <p:cNvPr id="4" name="Rectangle 5">
            <a:extLst>
              <a:ext uri="{FF2B5EF4-FFF2-40B4-BE49-F238E27FC236}">
                <a16:creationId xmlns:a16="http://schemas.microsoft.com/office/drawing/2014/main" id="{3B294440-55C0-4B9C-B8D6-2B95E82742D3}"/>
              </a:ext>
            </a:extLst>
          </p:cNvPr>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6">
            <a:extLst>
              <a:ext uri="{FF2B5EF4-FFF2-40B4-BE49-F238E27FC236}">
                <a16:creationId xmlns:a16="http://schemas.microsoft.com/office/drawing/2014/main" id="{3FDFB528-79F3-4CC6-A78A-75D6432882EB}"/>
              </a:ext>
            </a:extLst>
          </p:cNvPr>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7">
            <a:extLst>
              <a:ext uri="{FF2B5EF4-FFF2-40B4-BE49-F238E27FC236}">
                <a16:creationId xmlns:a16="http://schemas.microsoft.com/office/drawing/2014/main" id="{B702ACF8-0927-4A1B-8F69-F3ADD7CC8D38}"/>
              </a:ext>
            </a:extLst>
          </p:cNvPr>
          <p:cNvSpPr>
            <a:spLocks noGrp="1" noChangeArrowheads="1"/>
          </p:cNvSpPr>
          <p:nvPr>
            <p:ph type="sldNum" sz="quarter" idx="12"/>
          </p:nvPr>
        </p:nvSpPr>
        <p:spPr>
          <a:ln/>
        </p:spPr>
        <p:txBody>
          <a:bodyPr/>
          <a:lstStyle>
            <a:lvl1pPr>
              <a:defRPr/>
            </a:lvl1pPr>
          </a:lstStyle>
          <a:p>
            <a:pPr>
              <a:defRPr/>
            </a:pPr>
            <a:fld id="{B20C7E61-6755-4C81-B88B-2D817DC2DD04}" type="slidenum">
              <a:rPr lang="ko-KR" altLang="en-US"/>
              <a:pPr>
                <a:defRPr/>
              </a:pPr>
              <a:t>‹#›</a:t>
            </a:fld>
            <a:endParaRPr lang="en-US" altLang="ko-KR"/>
          </a:p>
        </p:txBody>
      </p:sp>
    </p:spTree>
    <p:extLst>
      <p:ext uri="{BB962C8B-B14F-4D97-AF65-F5344CB8AC3E}">
        <p14:creationId xmlns:p14="http://schemas.microsoft.com/office/powerpoint/2010/main" val="2539357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提纲页">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9" rIns="91436" bIns="45719" anchor="ctr"/>
          <a:lstStyle/>
          <a:p>
            <a:endParaRPr lang="en-US" sz="2400" dirty="0"/>
          </a:p>
        </p:txBody>
      </p:sp>
      <p:pic>
        <p:nvPicPr>
          <p:cNvPr id="9" name="图片 7"/>
          <p:cNvPicPr>
            <a:picLocks noChangeAspect="1"/>
          </p:cNvPicPr>
          <p:nvPr userDrawn="1"/>
        </p:nvPicPr>
        <p:blipFill>
          <a:blip r:embed="rId2">
            <a:extLst>
              <a:ext uri="{28A0092B-C50C-407E-A947-70E740481C1C}">
                <a14:useLocalDpi xmlns:a14="http://schemas.microsoft.com/office/drawing/2010/main" val="0"/>
              </a:ext>
            </a:extLst>
          </a:blip>
          <a:srcRect r="21251"/>
          <a:stretch>
            <a:fillRect/>
          </a:stretch>
        </p:blipFill>
        <p:spPr bwMode="auto">
          <a:xfrm>
            <a:off x="-5629" y="892175"/>
            <a:ext cx="3554413"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内容占位符 2"/>
          <p:cNvSpPr>
            <a:spLocks noGrp="1"/>
          </p:cNvSpPr>
          <p:nvPr>
            <p:ph idx="1"/>
          </p:nvPr>
        </p:nvSpPr>
        <p:spPr>
          <a:xfrm>
            <a:off x="4871864" y="1939708"/>
            <a:ext cx="7320136" cy="4729657"/>
          </a:xfrm>
          <a:prstGeom prst="rect">
            <a:avLst/>
          </a:prstGeom>
        </p:spPr>
        <p:txBody>
          <a:bodyPr lIns="91436" tIns="45718" rIns="91436" bIns="45718"/>
          <a:lstStyle>
            <a:lvl1pPr marL="857187" indent="-857187" algn="just">
              <a:lnSpc>
                <a:spcPts val="3200"/>
              </a:lnSpc>
              <a:spcBef>
                <a:spcPts val="1500"/>
              </a:spcBef>
              <a:spcAft>
                <a:spcPts val="1500"/>
              </a:spcAft>
              <a:buFont typeface="+mj-ea"/>
              <a:buAutoNum type="ea1JpnChsDbPeriod"/>
              <a:defRPr sz="4000">
                <a:solidFill>
                  <a:srgbClr val="324A7A"/>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内容占位符 2"/>
          <p:cNvSpPr>
            <a:spLocks noGrp="1"/>
          </p:cNvSpPr>
          <p:nvPr>
            <p:ph idx="10"/>
          </p:nvPr>
        </p:nvSpPr>
        <p:spPr>
          <a:xfrm>
            <a:off x="504056" y="258983"/>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grpSp>
        <p:nvGrpSpPr>
          <p:cNvPr id="11" name="组合 10"/>
          <p:cNvGrpSpPr/>
          <p:nvPr userDrawn="1"/>
        </p:nvGrpSpPr>
        <p:grpSpPr>
          <a:xfrm>
            <a:off x="9164501" y="116632"/>
            <a:ext cx="2404107" cy="720080"/>
            <a:chOff x="9164501" y="116632"/>
            <a:chExt cx="2404107" cy="720080"/>
          </a:xfrm>
        </p:grpSpPr>
        <p:pic>
          <p:nvPicPr>
            <p:cNvPr id="13" name="图片 7" descr="厦门大学校徽（标准版_蓝）.png"/>
            <p:cNvPicPr>
              <a:picLocks noChangeAspect="1"/>
            </p:cNvPicPr>
            <p:nvPr userDrawn="1"/>
          </p:nvPicPr>
          <p:blipFill>
            <a:blip r:embed="rId3"/>
            <a:srcRect/>
            <a:stretch>
              <a:fillRect/>
            </a:stretch>
          </p:blipFill>
          <p:spPr bwMode="auto">
            <a:xfrm>
              <a:off x="9164501" y="116632"/>
              <a:ext cx="720080" cy="720080"/>
            </a:xfrm>
            <a:prstGeom prst="rect">
              <a:avLst/>
            </a:prstGeom>
            <a:noFill/>
            <a:ln w="9525">
              <a:noFill/>
              <a:miter lim="800000"/>
              <a:headEnd/>
              <a:tailEnd/>
            </a:ln>
          </p:spPr>
        </p:pic>
        <p:pic>
          <p:nvPicPr>
            <p:cNvPr id="14" name="图片 9" descr="厦门大学校名（标准版_蓝）.png"/>
            <p:cNvPicPr>
              <a:picLocks noChangeAspect="1"/>
            </p:cNvPicPr>
            <p:nvPr userDrawn="1"/>
          </p:nvPicPr>
          <p:blipFill>
            <a:blip r:embed="rId4"/>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4672792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20653"/>
      </p:ext>
    </p:extLst>
  </p:cSld>
  <p:clrMapOvr>
    <a:masterClrMapping/>
  </p:clrMapOvr>
  <p:transition>
    <p:fade thruBlk="1"/>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_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pic>
        <p:nvPicPr>
          <p:cNvPr id="7" name="图片 6" descr="厦门大学校徽（标准版）.png">
            <a:extLst>
              <a:ext uri="{FF2B5EF4-FFF2-40B4-BE49-F238E27FC236}">
                <a16:creationId xmlns:a16="http://schemas.microsoft.com/office/drawing/2014/main" id="{A07D6114-9FA0-4630-BCEA-01D47174D386}"/>
              </a:ext>
            </a:extLst>
          </p:cNvPr>
          <p:cNvPicPr>
            <a:picLocks noChangeAspect="1"/>
          </p:cNvPicPr>
          <p:nvPr userDrawn="1"/>
        </p:nvPicPr>
        <p:blipFill>
          <a:blip r:embed="rId2" cstate="print">
            <a:duotone>
              <a:schemeClr val="accent3">
                <a:shade val="45000"/>
                <a:satMod val="135000"/>
              </a:schemeClr>
              <a:prstClr val="white"/>
            </a:duotone>
            <a:lum contrast="40000"/>
          </a:blip>
          <a:srcRect r="13154" b="28781"/>
          <a:stretch>
            <a:fillRect/>
          </a:stretch>
        </p:blipFill>
        <p:spPr>
          <a:xfrm>
            <a:off x="6381753" y="3286124"/>
            <a:ext cx="5807543" cy="3571876"/>
          </a:xfrm>
          <a:prstGeom prst="rect">
            <a:avLst/>
          </a:prstGeom>
        </p:spPr>
      </p:pic>
    </p:spTree>
    <p:extLst>
      <p:ext uri="{BB962C8B-B14F-4D97-AF65-F5344CB8AC3E}">
        <p14:creationId xmlns:p14="http://schemas.microsoft.com/office/powerpoint/2010/main" val="2630071355"/>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50"/>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55589054"/>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itle" preserve="1">
  <p:cSld name="厦门大学">
    <p:spTree>
      <p:nvGrpSpPr>
        <p:cNvPr id="1" name=""/>
        <p:cNvGrpSpPr/>
        <p:nvPr/>
      </p:nvGrpSpPr>
      <p:grpSpPr>
        <a:xfrm>
          <a:off x="0" y="0"/>
          <a:ext cx="0" cy="0"/>
          <a:chOff x="0" y="0"/>
          <a:chExt cx="0" cy="0"/>
        </a:xfrm>
      </p:grpSpPr>
      <p:pic>
        <p:nvPicPr>
          <p:cNvPr id="4" name="图片 7" descr="底板副本.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19"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6381754" y="3286125"/>
            <a:ext cx="5807543" cy="3571876"/>
          </a:xfrm>
          <a:prstGeom prst="rect">
            <a:avLst/>
          </a:prstGeom>
        </p:spPr>
      </p:pic>
      <p:grpSp>
        <p:nvGrpSpPr>
          <p:cNvPr id="6" name="组合 6"/>
          <p:cNvGrpSpPr>
            <a:grpSpLocks/>
          </p:cNvGrpSpPr>
          <p:nvPr/>
        </p:nvGrpSpPr>
        <p:grpSpPr bwMode="auto">
          <a:xfrm>
            <a:off x="7143752" y="203202"/>
            <a:ext cx="4857749" cy="606425"/>
            <a:chOff x="5000628" y="214290"/>
            <a:chExt cx="3970722" cy="660159"/>
          </a:xfrm>
        </p:grpSpPr>
        <p:pic>
          <p:nvPicPr>
            <p:cNvPr id="7"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178502" y="216002"/>
              <a:ext cx="79284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000628" y="214290"/>
              <a:ext cx="801466" cy="66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94222" y="219075"/>
              <a:ext cx="792128" cy="65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E:\My Documents\My Pictures\厦门大学图片库\厦大风光\柳垂芙蓉.bmp"/>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386351" y="216002"/>
              <a:ext cx="792151"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E:\My Documents\My Pictures\厦门大学图片库\厦大风光\嘉庚铜像.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802094" y="216002"/>
              <a:ext cx="79212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1364" name="Rectangle 4"/>
          <p:cNvSpPr>
            <a:spLocks noGrp="1" noChangeArrowheads="1"/>
          </p:cNvSpPr>
          <p:nvPr>
            <p:ph type="ctrTitle"/>
          </p:nvPr>
        </p:nvSpPr>
        <p:spPr>
          <a:xfrm>
            <a:off x="914400" y="1816101"/>
            <a:ext cx="10363200" cy="1470025"/>
          </a:xfrm>
        </p:spPr>
        <p:txBody>
          <a:bodyPr/>
          <a:lstStyle>
            <a:lvl1pPr algn="ctr">
              <a:defRPr sz="5400"/>
            </a:lvl1pPr>
          </a:lstStyle>
          <a:p>
            <a:r>
              <a:rPr lang="zh-CN" altLang="en-US" dirty="0"/>
              <a:t>单击此处编辑母版标题样式</a:t>
            </a:r>
          </a:p>
        </p:txBody>
      </p:sp>
      <p:sp>
        <p:nvSpPr>
          <p:cNvPr id="271365" name="Rectangle 5"/>
          <p:cNvSpPr>
            <a:spLocks noGrp="1" noChangeArrowheads="1"/>
          </p:cNvSpPr>
          <p:nvPr>
            <p:ph type="subTitle" idx="1"/>
          </p:nvPr>
        </p:nvSpPr>
        <p:spPr>
          <a:xfrm>
            <a:off x="1828800" y="3886200"/>
            <a:ext cx="8534400" cy="1752600"/>
          </a:xfrm>
          <a:ln/>
        </p:spPr>
        <p:txBody>
          <a:bodyPr/>
          <a:lstStyle>
            <a:lvl1pPr marL="0" indent="0" algn="ctr">
              <a:buFontTx/>
              <a:buNone/>
              <a:defRPr/>
            </a:lvl1pPr>
          </a:lstStyle>
          <a:p>
            <a:r>
              <a:rPr lang="zh-CN" altLang="en-US" dirty="0"/>
              <a:t>单击此处编辑母版副标题样式</a:t>
            </a:r>
          </a:p>
        </p:txBody>
      </p:sp>
    </p:spTree>
    <p:extLst>
      <p:ext uri="{BB962C8B-B14F-4D97-AF65-F5344CB8AC3E}">
        <p14:creationId xmlns:p14="http://schemas.microsoft.com/office/powerpoint/2010/main" val="367158152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50"/>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78628875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774410377"/>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
        <p:nvSpPr>
          <p:cNvPr id="3" name="内容占位符 2"/>
          <p:cNvSpPr>
            <a:spLocks noGrp="1"/>
          </p:cNvSpPr>
          <p:nvPr>
            <p:ph sz="half" idx="1"/>
          </p:nvPr>
        </p:nvSpPr>
        <p:spPr>
          <a:xfrm>
            <a:off x="624417" y="1125539"/>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9"/>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24599974"/>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p:spPr>
        <p:txBody>
          <a:bodyPr/>
          <a:lstStyle>
            <a:lvl1pPr>
              <a:defRPr sz="3000"/>
            </a:lvl1pPr>
          </a:lstStyle>
          <a:p>
            <a:r>
              <a:rPr lang="zh-CN" altLang="en-US" dirty="0"/>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39778748"/>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slideLayout" Target="../slideLayouts/slideLayout17.xml"/><Relationship Id="rId18" Type="http://schemas.openxmlformats.org/officeDocument/2006/relationships/theme" Target="../theme/theme2.xml"/><Relationship Id="rId3" Type="http://schemas.openxmlformats.org/officeDocument/2006/relationships/slideLayout" Target="../slideLayouts/slideLayout7.xml"/><Relationship Id="rId21" Type="http://schemas.openxmlformats.org/officeDocument/2006/relationships/image" Target="../media/image1.png"/><Relationship Id="rId7" Type="http://schemas.openxmlformats.org/officeDocument/2006/relationships/slideLayout" Target="../slideLayouts/slideLayout11.xml"/><Relationship Id="rId12" Type="http://schemas.openxmlformats.org/officeDocument/2006/relationships/slideLayout" Target="../slideLayouts/slideLayout16.xml"/><Relationship Id="rId17" Type="http://schemas.openxmlformats.org/officeDocument/2006/relationships/slideLayout" Target="../slideLayouts/slideLayout21.xml"/><Relationship Id="rId2" Type="http://schemas.openxmlformats.org/officeDocument/2006/relationships/slideLayout" Target="../slideLayouts/slideLayout6.xml"/><Relationship Id="rId16" Type="http://schemas.openxmlformats.org/officeDocument/2006/relationships/slideLayout" Target="../slideLayouts/slideLayout20.xml"/><Relationship Id="rId20" Type="http://schemas.openxmlformats.org/officeDocument/2006/relationships/image" Target="../media/image5.png"/><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5" Type="http://schemas.openxmlformats.org/officeDocument/2006/relationships/slideLayout" Target="../slideLayouts/slideLayout19.xml"/><Relationship Id="rId10" Type="http://schemas.openxmlformats.org/officeDocument/2006/relationships/slideLayout" Target="../slideLayouts/slideLayout14.xml"/><Relationship Id="rId19" Type="http://schemas.openxmlformats.org/officeDocument/2006/relationships/image" Target="../media/image4.png"/><Relationship Id="rId4" Type="http://schemas.openxmlformats.org/officeDocument/2006/relationships/slideLayout" Target="../slideLayouts/slideLayout8.xml"/><Relationship Id="rId9" Type="http://schemas.openxmlformats.org/officeDocument/2006/relationships/slideLayout" Target="../slideLayouts/slideLayout13.xml"/><Relationship Id="rId14" Type="http://schemas.openxmlformats.org/officeDocument/2006/relationships/slideLayout" Target="../slideLayouts/slideLayout18.xml"/><Relationship Id="rId22"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8"/>
          <p:cNvSpPr>
            <a:spLocks noChangeShapeType="1"/>
          </p:cNvSpPr>
          <p:nvPr/>
        </p:nvSpPr>
        <p:spPr bwMode="auto">
          <a:xfrm flipV="1">
            <a:off x="609600" y="6248400"/>
            <a:ext cx="10972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lIns="91436" tIns="45719" rIns="91436" bIns="45719" anchor="ctr"/>
          <a:lstStyle/>
          <a:p>
            <a:endParaRPr lang="en-US" sz="2400" dirty="0"/>
          </a:p>
        </p:txBody>
      </p:sp>
      <p:sp>
        <p:nvSpPr>
          <p:cNvPr id="4" name="Rectangle 17"/>
          <p:cNvSpPr/>
          <p:nvPr/>
        </p:nvSpPr>
        <p:spPr bwMode="auto">
          <a:xfrm>
            <a:off x="0" y="1074637"/>
            <a:ext cx="12192000" cy="5783363"/>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36" tIns="45719" rIns="91436" bIns="45719" numCol="1" rtlCol="0" anchor="t" anchorCtr="0" compatLnSpc="1">
            <a:prstTxWarp prst="textNoShape">
              <a:avLst/>
            </a:prstTxWarp>
          </a:bodyPr>
          <a:lstStyle/>
          <a:p>
            <a:pPr marL="0" marR="0" indent="0" algn="l" defTabSz="914332"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Geneva" charset="0"/>
            </a:endParaRPr>
          </a:p>
        </p:txBody>
      </p:sp>
    </p:spTree>
  </p:cSld>
  <p:clrMap bg1="lt1" tx1="dk1" bg2="lt2" tx2="dk2" accent1="accent1" accent2="accent2" accent3="accent3" accent4="accent4" accent5="accent5" accent6="accent6" hlink="hlink" folHlink="folHlink"/>
  <p:sldLayoutIdLst>
    <p:sldLayoutId id="2147483651" r:id="rId1"/>
    <p:sldLayoutId id="2147483649" r:id="rId2"/>
    <p:sldLayoutId id="2147483677" r:id="rId3"/>
    <p:sldLayoutId id="2147483697" r:id="rId4"/>
  </p:sldLayoutIdLst>
  <p:hf hdr="0" ftr="0"/>
  <p:txStyles>
    <p:title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67"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32"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498"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664" algn="l" rtl="0" eaLnBrk="0" fontAlgn="base" hangingPunct="0">
        <a:lnSpc>
          <a:spcPts val="4000"/>
        </a:lnSpc>
        <a:spcBef>
          <a:spcPct val="0"/>
        </a:spcBef>
        <a:spcAft>
          <a:spcPct val="0"/>
        </a:spcAft>
        <a:defRPr sz="3500" b="1">
          <a:solidFill>
            <a:srgbClr val="993333"/>
          </a:solidFill>
          <a:latin typeface="Arial" charset="0"/>
          <a:ea typeface="Geneva" charset="0"/>
        </a:defRPr>
      </a:lvl9pPr>
    </p:titleStyle>
    <p:bodyStyle>
      <a:lvl1pPr marL="230172" indent="-230172"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895" indent="-285730" algn="l" rtl="0" eaLnBrk="0" fontAlgn="base" hangingPunct="0">
        <a:lnSpc>
          <a:spcPts val="2800"/>
        </a:lnSpc>
        <a:spcBef>
          <a:spcPct val="0"/>
        </a:spcBef>
        <a:spcAft>
          <a:spcPts val="1400"/>
        </a:spcAft>
        <a:buChar char="–"/>
        <a:defRPr sz="2300">
          <a:solidFill>
            <a:schemeClr val="tx1"/>
          </a:solidFill>
          <a:latin typeface="+mn-lt"/>
          <a:ea typeface="+mn-ea"/>
        </a:defRPr>
      </a:lvl2pPr>
      <a:lvl3pPr marL="1142914" indent="-228584"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080" indent="-228584" algn="l" rtl="0" eaLnBrk="0" fontAlgn="base" hangingPunct="0">
        <a:spcBef>
          <a:spcPct val="20000"/>
        </a:spcBef>
        <a:spcAft>
          <a:spcPct val="0"/>
        </a:spcAft>
        <a:defRPr sz="2000">
          <a:solidFill>
            <a:schemeClr val="tx1"/>
          </a:solidFill>
          <a:latin typeface="Times" charset="0"/>
          <a:ea typeface="+mn-ea"/>
        </a:defRPr>
      </a:lvl4pPr>
      <a:lvl5pPr marL="2057247" indent="-228584" algn="l" rtl="0" eaLnBrk="0" fontAlgn="base" hangingPunct="0">
        <a:spcBef>
          <a:spcPct val="20000"/>
        </a:spcBef>
        <a:spcAft>
          <a:spcPct val="0"/>
        </a:spcAft>
        <a:buChar char="»"/>
        <a:defRPr sz="2000">
          <a:solidFill>
            <a:schemeClr val="tx1"/>
          </a:solidFill>
          <a:latin typeface="Times" charset="0"/>
          <a:ea typeface="+mn-ea"/>
        </a:defRPr>
      </a:lvl5pPr>
      <a:lvl6pPr marL="2514412" indent="-228584" algn="l" rtl="0" eaLnBrk="0" fontAlgn="base" hangingPunct="0">
        <a:spcBef>
          <a:spcPct val="20000"/>
        </a:spcBef>
        <a:spcAft>
          <a:spcPct val="0"/>
        </a:spcAft>
        <a:buChar char="»"/>
        <a:defRPr sz="2000">
          <a:solidFill>
            <a:schemeClr val="tx1"/>
          </a:solidFill>
          <a:latin typeface="Times" charset="0"/>
          <a:ea typeface="+mn-ea"/>
        </a:defRPr>
      </a:lvl6pPr>
      <a:lvl7pPr marL="2971578" indent="-228584" algn="l" rtl="0" eaLnBrk="0" fontAlgn="base" hangingPunct="0">
        <a:spcBef>
          <a:spcPct val="20000"/>
        </a:spcBef>
        <a:spcAft>
          <a:spcPct val="0"/>
        </a:spcAft>
        <a:buChar char="»"/>
        <a:defRPr sz="2000">
          <a:solidFill>
            <a:schemeClr val="tx1"/>
          </a:solidFill>
          <a:latin typeface="Times" charset="0"/>
          <a:ea typeface="+mn-ea"/>
        </a:defRPr>
      </a:lvl7pPr>
      <a:lvl8pPr marL="3428744" indent="-228584" algn="l" rtl="0" eaLnBrk="0" fontAlgn="base" hangingPunct="0">
        <a:spcBef>
          <a:spcPct val="20000"/>
        </a:spcBef>
        <a:spcAft>
          <a:spcPct val="0"/>
        </a:spcAft>
        <a:buChar char="»"/>
        <a:defRPr sz="2000">
          <a:solidFill>
            <a:schemeClr val="tx1"/>
          </a:solidFill>
          <a:latin typeface="Times" charset="0"/>
          <a:ea typeface="+mn-ea"/>
        </a:defRPr>
      </a:lvl8pPr>
      <a:lvl9pPr marL="3885910" indent="-228584" algn="l" rtl="0" eaLnBrk="0" fontAlgn="base" hangingPunct="0">
        <a:spcBef>
          <a:spcPct val="20000"/>
        </a:spcBef>
        <a:spcAft>
          <a:spcPct val="0"/>
        </a:spcAft>
        <a:buChar char="»"/>
        <a:defRPr sz="2000">
          <a:solidFill>
            <a:schemeClr val="tx1"/>
          </a:solidFill>
          <a:latin typeface="Times" charset="0"/>
          <a:ea typeface="+mn-ea"/>
        </a:defRPr>
      </a:lvl9pPr>
    </p:bodyStyle>
    <p:otherStyle>
      <a:defPPr>
        <a:defRPr lang="en-US"/>
      </a:defPPr>
      <a:lvl1pPr marL="0" algn="l" defTabSz="457167" rtl="0" eaLnBrk="1" latinLnBrk="0" hangingPunct="1">
        <a:defRPr sz="1900" kern="1200">
          <a:solidFill>
            <a:schemeClr val="tx1"/>
          </a:solidFill>
          <a:latin typeface="+mn-lt"/>
          <a:ea typeface="+mn-ea"/>
          <a:cs typeface="+mn-cs"/>
        </a:defRPr>
      </a:lvl1pPr>
      <a:lvl2pPr marL="457167" algn="l" defTabSz="457167" rtl="0" eaLnBrk="1" latinLnBrk="0" hangingPunct="1">
        <a:defRPr sz="1900" kern="1200">
          <a:solidFill>
            <a:schemeClr val="tx1"/>
          </a:solidFill>
          <a:latin typeface="+mn-lt"/>
          <a:ea typeface="+mn-ea"/>
          <a:cs typeface="+mn-cs"/>
        </a:defRPr>
      </a:lvl2pPr>
      <a:lvl3pPr marL="914332" algn="l" defTabSz="457167" rtl="0" eaLnBrk="1" latinLnBrk="0" hangingPunct="1">
        <a:defRPr sz="1900" kern="1200">
          <a:solidFill>
            <a:schemeClr val="tx1"/>
          </a:solidFill>
          <a:latin typeface="+mn-lt"/>
          <a:ea typeface="+mn-ea"/>
          <a:cs typeface="+mn-cs"/>
        </a:defRPr>
      </a:lvl3pPr>
      <a:lvl4pPr marL="1371498" algn="l" defTabSz="457167" rtl="0" eaLnBrk="1" latinLnBrk="0" hangingPunct="1">
        <a:defRPr sz="1900" kern="1200">
          <a:solidFill>
            <a:schemeClr val="tx1"/>
          </a:solidFill>
          <a:latin typeface="+mn-lt"/>
          <a:ea typeface="+mn-ea"/>
          <a:cs typeface="+mn-cs"/>
        </a:defRPr>
      </a:lvl4pPr>
      <a:lvl5pPr marL="1828664" algn="l" defTabSz="457167" rtl="0" eaLnBrk="1" latinLnBrk="0" hangingPunct="1">
        <a:defRPr sz="1900" kern="1200">
          <a:solidFill>
            <a:schemeClr val="tx1"/>
          </a:solidFill>
          <a:latin typeface="+mn-lt"/>
          <a:ea typeface="+mn-ea"/>
          <a:cs typeface="+mn-cs"/>
        </a:defRPr>
      </a:lvl5pPr>
      <a:lvl6pPr marL="2285830" algn="l" defTabSz="457167" rtl="0" eaLnBrk="1" latinLnBrk="0" hangingPunct="1">
        <a:defRPr sz="1900" kern="1200">
          <a:solidFill>
            <a:schemeClr val="tx1"/>
          </a:solidFill>
          <a:latin typeface="+mn-lt"/>
          <a:ea typeface="+mn-ea"/>
          <a:cs typeface="+mn-cs"/>
        </a:defRPr>
      </a:lvl6pPr>
      <a:lvl7pPr marL="2742994" algn="l" defTabSz="457167" rtl="0" eaLnBrk="1" latinLnBrk="0" hangingPunct="1">
        <a:defRPr sz="1900" kern="1200">
          <a:solidFill>
            <a:schemeClr val="tx1"/>
          </a:solidFill>
          <a:latin typeface="+mn-lt"/>
          <a:ea typeface="+mn-ea"/>
          <a:cs typeface="+mn-cs"/>
        </a:defRPr>
      </a:lvl7pPr>
      <a:lvl8pPr marL="3200160" algn="l" defTabSz="457167" rtl="0" eaLnBrk="1" latinLnBrk="0" hangingPunct="1">
        <a:defRPr sz="1900" kern="1200">
          <a:solidFill>
            <a:schemeClr val="tx1"/>
          </a:solidFill>
          <a:latin typeface="+mn-lt"/>
          <a:ea typeface="+mn-ea"/>
          <a:cs typeface="+mn-cs"/>
        </a:defRPr>
      </a:lvl8pPr>
      <a:lvl9pPr marL="3657327" algn="l" defTabSz="457167"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0339" name="Rectangle 4"/>
          <p:cNvSpPr>
            <a:spLocks noGrp="1" noChangeArrowheads="1"/>
          </p:cNvSpPr>
          <p:nvPr>
            <p:ph type="title"/>
          </p:nvPr>
        </p:nvSpPr>
        <p:spPr bwMode="auto">
          <a:xfrm>
            <a:off x="0" y="179390"/>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p>
            <a:pPr lvl="0"/>
            <a:r>
              <a:rPr lang="zh-CN" altLang="en-US" dirty="0"/>
              <a:t>单击此处编辑母版标题样式</a:t>
            </a:r>
          </a:p>
        </p:txBody>
      </p:sp>
      <p:sp>
        <p:nvSpPr>
          <p:cNvPr id="3075" name="Rectangle 5"/>
          <p:cNvSpPr>
            <a:spLocks noGrp="1" noChangeArrowheads="1"/>
          </p:cNvSpPr>
          <p:nvPr>
            <p:ph type="body" idx="1"/>
          </p:nvPr>
        </p:nvSpPr>
        <p:spPr bwMode="auto">
          <a:xfrm>
            <a:off x="624417" y="1125539"/>
            <a:ext cx="109728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endParaRPr lang="en-US" altLang="zh-CN"/>
          </a:p>
        </p:txBody>
      </p:sp>
      <p:pic>
        <p:nvPicPr>
          <p:cNvPr id="3076" name="图片 8" descr="渐变.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2" y="6572253"/>
            <a:ext cx="4119033"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图片 9" descr="渐变.png"/>
          <p:cNvPicPr>
            <a:picLocks noChangeAspect="1"/>
          </p:cNvPicPr>
          <p:nvPr/>
        </p:nvPicPr>
        <p:blipFill>
          <a:blip r:embed="rId20">
            <a:extLst>
              <a:ext uri="{28A0092B-C50C-407E-A947-70E740481C1C}">
                <a14:useLocalDpi xmlns:a14="http://schemas.microsoft.com/office/drawing/2010/main" val="0"/>
              </a:ext>
            </a:extLst>
          </a:blip>
          <a:srcRect/>
          <a:stretch>
            <a:fillRect/>
          </a:stretch>
        </p:blipFill>
        <p:spPr bwMode="auto">
          <a:xfrm>
            <a:off x="5619751" y="677863"/>
            <a:ext cx="4000500" cy="107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7" descr="厦门大学校徽（标准版_蓝）.png"/>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11351684" y="233363"/>
            <a:ext cx="7768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图片 9" descr="厦门大学校名（标准版_蓝）.png"/>
          <p:cNvPicPr>
            <a:picLocks noChangeAspect="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645653" y="300037"/>
            <a:ext cx="1697567" cy="47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398892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5" r:id="rId15"/>
    <p:sldLayoutId id="2147483696" r:id="rId16"/>
    <p:sldLayoutId id="2147483698" r:id="rId17"/>
  </p:sldLayoutIdLst>
  <p:transition/>
  <p:txStyles>
    <p:title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p:titleStyle>
    <p:body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09" indent="-228594"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8" Type="http://schemas.openxmlformats.org/officeDocument/2006/relationships/hyperlink" Target="Code/Iterator/Main.java" TargetMode="External"/><Relationship Id="rId3" Type="http://schemas.openxmlformats.org/officeDocument/2006/relationships/hyperlink" Target="Code/Iterator/Aggregate.java" TargetMode="External"/><Relationship Id="rId7" Type="http://schemas.openxmlformats.org/officeDocument/2006/relationships/hyperlink" Target="Code/Iterator/BookShelfIterator.java" TargetMode="External"/><Relationship Id="rId2" Type="http://schemas.openxmlformats.org/officeDocument/2006/relationships/notesSlide" Target="../notesSlides/notesSlide60.xml"/><Relationship Id="rId1" Type="http://schemas.openxmlformats.org/officeDocument/2006/relationships/slideLayout" Target="../slideLayouts/slideLayout16.xml"/><Relationship Id="rId6" Type="http://schemas.openxmlformats.org/officeDocument/2006/relationships/hyperlink" Target="Code/Iterator/BookShelf.java" TargetMode="External"/><Relationship Id="rId5" Type="http://schemas.openxmlformats.org/officeDocument/2006/relationships/hyperlink" Target="Code/Iterator/Book.java" TargetMode="External"/><Relationship Id="rId4" Type="http://schemas.openxmlformats.org/officeDocument/2006/relationships/hyperlink" Target="Code/Iterator/Iterator.java" TargetMode="External"/><Relationship Id="rId9" Type="http://schemas.openxmlformats.org/officeDocument/2006/relationships/image" Target="../media/image90.png"/></Relationships>
</file>

<file path=ppt/slides/_rels/slide101.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16.xml"/><Relationship Id="rId6" Type="http://schemas.openxmlformats.org/officeDocument/2006/relationships/image" Target="../media/image94.png"/><Relationship Id="rId11" Type="http://schemas.openxmlformats.org/officeDocument/2006/relationships/image" Target="../media/image97.png"/><Relationship Id="rId5" Type="http://schemas.openxmlformats.org/officeDocument/2006/relationships/image" Target="../media/image93.png"/><Relationship Id="rId10" Type="http://schemas.openxmlformats.org/officeDocument/2006/relationships/customXml" Target="../ink/ink2.xml"/><Relationship Id="rId4" Type="http://schemas.openxmlformats.org/officeDocument/2006/relationships/image" Target="../media/image92.png"/><Relationship Id="rId9" Type="http://schemas.openxmlformats.org/officeDocument/2006/relationships/image" Target="../media/image9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89.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101.png"/><Relationship Id="rId1" Type="http://schemas.openxmlformats.org/officeDocument/2006/relationships/slideLayout" Target="../slideLayouts/slideLayout6.xml"/><Relationship Id="rId4" Type="http://schemas.openxmlformats.org/officeDocument/2006/relationships/image" Target="../media/image103.png"/></Relationships>
</file>

<file path=ppt/slides/_rels/slide111.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hyperlink" Target="Code/Factory%20Method/framework/Factory.java" TargetMode="External"/><Relationship Id="rId7" Type="http://schemas.openxmlformats.org/officeDocument/2006/relationships/hyperlink" Target="Code/Factory%20Method/Main.java" TargetMode="External"/><Relationship Id="rId2" Type="http://schemas.openxmlformats.org/officeDocument/2006/relationships/notesSlide" Target="../notesSlides/notesSlide66.xml"/><Relationship Id="rId1" Type="http://schemas.openxmlformats.org/officeDocument/2006/relationships/slideLayout" Target="../slideLayouts/slideLayout16.xml"/><Relationship Id="rId6" Type="http://schemas.openxmlformats.org/officeDocument/2006/relationships/hyperlink" Target="Code/Factory%20Method/idcard/IDCard.java" TargetMode="External"/><Relationship Id="rId5" Type="http://schemas.openxmlformats.org/officeDocument/2006/relationships/hyperlink" Target="Code/Factory%20Method/idcard/IDCardFactory.java" TargetMode="External"/><Relationship Id="rId4" Type="http://schemas.openxmlformats.org/officeDocument/2006/relationships/hyperlink" Target="Code/Factory%20Method/framework/Product.java" TargetMode="External"/><Relationship Id="rId9" Type="http://schemas.openxmlformats.org/officeDocument/2006/relationships/image" Target="../media/image104.png"/></Relationships>
</file>

<file path=ppt/slides/_rels/slide112.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customXml" Target="../ink/ink5.xml"/><Relationship Id="rId18" Type="http://schemas.openxmlformats.org/officeDocument/2006/relationships/image" Target="../media/image115.png"/><Relationship Id="rId3" Type="http://schemas.openxmlformats.org/officeDocument/2006/relationships/image" Target="../media/image102.png"/><Relationship Id="rId21" Type="http://schemas.openxmlformats.org/officeDocument/2006/relationships/customXml" Target="../ink/ink9.xml"/><Relationship Id="rId7" Type="http://schemas.openxmlformats.org/officeDocument/2006/relationships/image" Target="../media/image108.png"/><Relationship Id="rId12" Type="http://schemas.openxmlformats.org/officeDocument/2006/relationships/image" Target="../media/image112.png"/><Relationship Id="rId17" Type="http://schemas.openxmlformats.org/officeDocument/2006/relationships/customXml" Target="../ink/ink7.xml"/><Relationship Id="rId2" Type="http://schemas.openxmlformats.org/officeDocument/2006/relationships/notesSlide" Target="../notesSlides/notesSlide67.xml"/><Relationship Id="rId16" Type="http://schemas.openxmlformats.org/officeDocument/2006/relationships/image" Target="../media/image114.png"/><Relationship Id="rId20" Type="http://schemas.openxmlformats.org/officeDocument/2006/relationships/image" Target="../media/image116.png"/><Relationship Id="rId1" Type="http://schemas.openxmlformats.org/officeDocument/2006/relationships/slideLayout" Target="../slideLayouts/slideLayout16.xml"/><Relationship Id="rId6" Type="http://schemas.openxmlformats.org/officeDocument/2006/relationships/image" Target="../media/image107.png"/><Relationship Id="rId11" Type="http://schemas.openxmlformats.org/officeDocument/2006/relationships/customXml" Target="../ink/ink4.xml"/><Relationship Id="rId24" Type="http://schemas.openxmlformats.org/officeDocument/2006/relationships/image" Target="../media/image118.png"/><Relationship Id="rId5" Type="http://schemas.openxmlformats.org/officeDocument/2006/relationships/image" Target="../media/image106.png"/><Relationship Id="rId15" Type="http://schemas.openxmlformats.org/officeDocument/2006/relationships/customXml" Target="../ink/ink6.xml"/><Relationship Id="rId23" Type="http://schemas.openxmlformats.org/officeDocument/2006/relationships/customXml" Target="../ink/ink10.xml"/><Relationship Id="rId10" Type="http://schemas.openxmlformats.org/officeDocument/2006/relationships/image" Target="../media/image110.png"/><Relationship Id="rId19" Type="http://schemas.openxmlformats.org/officeDocument/2006/relationships/customXml" Target="../ink/ink8.xml"/><Relationship Id="rId4" Type="http://schemas.openxmlformats.org/officeDocument/2006/relationships/image" Target="../media/image105.png"/><Relationship Id="rId9" Type="http://schemas.openxmlformats.org/officeDocument/2006/relationships/image" Target="../media/image104.png"/><Relationship Id="rId14" Type="http://schemas.openxmlformats.org/officeDocument/2006/relationships/image" Target="../media/image113.png"/><Relationship Id="rId22" Type="http://schemas.openxmlformats.org/officeDocument/2006/relationships/image" Target="../media/image117.png"/></Relationships>
</file>

<file path=ppt/slides/_rels/slide11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68.xml"/><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customXml" Target="../ink/ink12.xml"/><Relationship Id="rId4" Type="http://schemas.openxmlformats.org/officeDocument/2006/relationships/image" Target="../media/image119.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slideLayout" Target="../slideLayouts/slideLayout1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xml"/></Relationships>
</file>

<file path=ppt/slides/_rels/slide11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6.xml"/></Relationships>
</file>

<file path=ppt/slides/_rels/slide118.xml.rels><?xml version="1.0" encoding="UTF-8" standalone="yes"?>
<Relationships xmlns="http://schemas.openxmlformats.org/package/2006/relationships"><Relationship Id="rId13" Type="http://schemas.openxmlformats.org/officeDocument/2006/relationships/image" Target="../media/image127.png"/><Relationship Id="rId18" Type="http://schemas.openxmlformats.org/officeDocument/2006/relationships/customXml" Target="../ink/ink21.xml"/><Relationship Id="rId26" Type="http://schemas.openxmlformats.org/officeDocument/2006/relationships/customXml" Target="../ink/ink25.xml"/><Relationship Id="rId39" Type="http://schemas.openxmlformats.org/officeDocument/2006/relationships/image" Target="../media/image140.png"/><Relationship Id="rId21" Type="http://schemas.openxmlformats.org/officeDocument/2006/relationships/image" Target="../media/image131.png"/><Relationship Id="rId34" Type="http://schemas.openxmlformats.org/officeDocument/2006/relationships/customXml" Target="../ink/ink29.xml"/><Relationship Id="rId42" Type="http://schemas.openxmlformats.org/officeDocument/2006/relationships/customXml" Target="../ink/ink33.xml"/><Relationship Id="rId47" Type="http://schemas.openxmlformats.org/officeDocument/2006/relationships/image" Target="../media/image144.png"/><Relationship Id="rId7" Type="http://schemas.openxmlformats.org/officeDocument/2006/relationships/image" Target="../media/image124.png"/><Relationship Id="rId2" Type="http://schemas.openxmlformats.org/officeDocument/2006/relationships/customXml" Target="../ink/ink13.xml"/><Relationship Id="rId16" Type="http://schemas.openxmlformats.org/officeDocument/2006/relationships/customXml" Target="../ink/ink20.xml"/><Relationship Id="rId29" Type="http://schemas.openxmlformats.org/officeDocument/2006/relationships/image" Target="../media/image135.png"/><Relationship Id="rId11" Type="http://schemas.openxmlformats.org/officeDocument/2006/relationships/image" Target="../media/image126.png"/><Relationship Id="rId24" Type="http://schemas.openxmlformats.org/officeDocument/2006/relationships/customXml" Target="../ink/ink24.xml"/><Relationship Id="rId32" Type="http://schemas.openxmlformats.org/officeDocument/2006/relationships/customXml" Target="../ink/ink28.xml"/><Relationship Id="rId37" Type="http://schemas.openxmlformats.org/officeDocument/2006/relationships/image" Target="../media/image139.png"/><Relationship Id="rId40" Type="http://schemas.openxmlformats.org/officeDocument/2006/relationships/customXml" Target="../ink/ink32.xml"/><Relationship Id="rId45" Type="http://schemas.openxmlformats.org/officeDocument/2006/relationships/image" Target="../media/image143.png"/><Relationship Id="rId5" Type="http://schemas.openxmlformats.org/officeDocument/2006/relationships/image" Target="../media/image123.png"/><Relationship Id="rId15" Type="http://schemas.openxmlformats.org/officeDocument/2006/relationships/image" Target="../media/image128.png"/><Relationship Id="rId23" Type="http://schemas.openxmlformats.org/officeDocument/2006/relationships/image" Target="../media/image132.png"/><Relationship Id="rId28" Type="http://schemas.openxmlformats.org/officeDocument/2006/relationships/customXml" Target="../ink/ink26.xml"/><Relationship Id="rId36" Type="http://schemas.openxmlformats.org/officeDocument/2006/relationships/customXml" Target="../ink/ink30.xml"/><Relationship Id="rId49" Type="http://schemas.openxmlformats.org/officeDocument/2006/relationships/image" Target="../media/image145.png"/><Relationship Id="rId10" Type="http://schemas.openxmlformats.org/officeDocument/2006/relationships/customXml" Target="../ink/ink17.xml"/><Relationship Id="rId19" Type="http://schemas.openxmlformats.org/officeDocument/2006/relationships/image" Target="../media/image130.png"/><Relationship Id="rId31" Type="http://schemas.openxmlformats.org/officeDocument/2006/relationships/image" Target="../media/image136.png"/><Relationship Id="rId44" Type="http://schemas.openxmlformats.org/officeDocument/2006/relationships/customXml" Target="../ink/ink34.xml"/><Relationship Id="rId4" Type="http://schemas.openxmlformats.org/officeDocument/2006/relationships/customXml" Target="../ink/ink14.xml"/><Relationship Id="rId9" Type="http://schemas.openxmlformats.org/officeDocument/2006/relationships/image" Target="../media/image125.png"/><Relationship Id="rId14" Type="http://schemas.openxmlformats.org/officeDocument/2006/relationships/customXml" Target="../ink/ink19.xml"/><Relationship Id="rId22" Type="http://schemas.openxmlformats.org/officeDocument/2006/relationships/customXml" Target="../ink/ink23.xml"/><Relationship Id="rId27" Type="http://schemas.openxmlformats.org/officeDocument/2006/relationships/image" Target="../media/image134.png"/><Relationship Id="rId30" Type="http://schemas.openxmlformats.org/officeDocument/2006/relationships/customXml" Target="../ink/ink27.xml"/><Relationship Id="rId35" Type="http://schemas.openxmlformats.org/officeDocument/2006/relationships/image" Target="../media/image138.png"/><Relationship Id="rId43" Type="http://schemas.openxmlformats.org/officeDocument/2006/relationships/image" Target="../media/image142.png"/><Relationship Id="rId48" Type="http://schemas.openxmlformats.org/officeDocument/2006/relationships/customXml" Target="../ink/ink36.xml"/><Relationship Id="rId8" Type="http://schemas.openxmlformats.org/officeDocument/2006/relationships/customXml" Target="../ink/ink16.xml"/><Relationship Id="rId3" Type="http://schemas.openxmlformats.org/officeDocument/2006/relationships/image" Target="../media/image122.png"/><Relationship Id="rId12" Type="http://schemas.openxmlformats.org/officeDocument/2006/relationships/customXml" Target="../ink/ink18.xml"/><Relationship Id="rId17" Type="http://schemas.openxmlformats.org/officeDocument/2006/relationships/image" Target="../media/image129.png"/><Relationship Id="rId25" Type="http://schemas.openxmlformats.org/officeDocument/2006/relationships/image" Target="../media/image133.png"/><Relationship Id="rId33" Type="http://schemas.openxmlformats.org/officeDocument/2006/relationships/image" Target="../media/image137.png"/><Relationship Id="rId38" Type="http://schemas.openxmlformats.org/officeDocument/2006/relationships/customXml" Target="../ink/ink31.xml"/><Relationship Id="rId46" Type="http://schemas.openxmlformats.org/officeDocument/2006/relationships/customXml" Target="../ink/ink35.xml"/><Relationship Id="rId20" Type="http://schemas.openxmlformats.org/officeDocument/2006/relationships/customXml" Target="../ink/ink22.xml"/><Relationship Id="rId41" Type="http://schemas.openxmlformats.org/officeDocument/2006/relationships/image" Target="../media/image141.png"/><Relationship Id="rId1" Type="http://schemas.openxmlformats.org/officeDocument/2006/relationships/slideLayout" Target="../slideLayouts/slideLayout16.xml"/><Relationship Id="rId6" Type="http://schemas.openxmlformats.org/officeDocument/2006/relationships/customXml" Target="../ink/ink1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16.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hyperlink" Target="../../../../Computer%20Documents/J2SE%20jdk-1_5_0-doc/api/java/lang/CloneNotSupportedException.html" TargetMode="External"/><Relationship Id="rId2" Type="http://schemas.openxmlformats.org/officeDocument/2006/relationships/hyperlink" Target="../../../../Computer%20Documents/J2SE%20jdk-1_5_0-doc/api/java/lang/Object.html" TargetMode="Externa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13" Type="http://schemas.openxmlformats.org/officeDocument/2006/relationships/customXml" Target="../ink/ink37.xml"/><Relationship Id="rId18" Type="http://schemas.openxmlformats.org/officeDocument/2006/relationships/image" Target="../media/image154.png"/><Relationship Id="rId26" Type="http://schemas.openxmlformats.org/officeDocument/2006/relationships/image" Target="../media/image158.png"/><Relationship Id="rId39" Type="http://schemas.openxmlformats.org/officeDocument/2006/relationships/customXml" Target="../ink/ink50.xml"/><Relationship Id="rId21" Type="http://schemas.openxmlformats.org/officeDocument/2006/relationships/customXml" Target="../ink/ink41.xml"/><Relationship Id="rId34" Type="http://schemas.openxmlformats.org/officeDocument/2006/relationships/image" Target="../media/image162.png"/><Relationship Id="rId42" Type="http://schemas.openxmlformats.org/officeDocument/2006/relationships/image" Target="../media/image166.png"/><Relationship Id="rId47" Type="http://schemas.openxmlformats.org/officeDocument/2006/relationships/customXml" Target="../ink/ink54.xml"/><Relationship Id="rId50" Type="http://schemas.openxmlformats.org/officeDocument/2006/relationships/image" Target="../media/image170.png"/><Relationship Id="rId7" Type="http://schemas.openxmlformats.org/officeDocument/2006/relationships/hyperlink" Target="Code/Prototype/Main.java" TargetMode="External"/><Relationship Id="rId2" Type="http://schemas.openxmlformats.org/officeDocument/2006/relationships/notesSlide" Target="../notesSlides/notesSlide72.xml"/><Relationship Id="rId16" Type="http://schemas.openxmlformats.org/officeDocument/2006/relationships/image" Target="../media/image153.png"/><Relationship Id="rId29" Type="http://schemas.openxmlformats.org/officeDocument/2006/relationships/customXml" Target="../ink/ink45.xml"/><Relationship Id="rId11" Type="http://schemas.openxmlformats.org/officeDocument/2006/relationships/image" Target="../media/image149.png"/><Relationship Id="rId24" Type="http://schemas.openxmlformats.org/officeDocument/2006/relationships/image" Target="../media/image157.png"/><Relationship Id="rId32" Type="http://schemas.openxmlformats.org/officeDocument/2006/relationships/image" Target="../media/image161.png"/><Relationship Id="rId37" Type="http://schemas.openxmlformats.org/officeDocument/2006/relationships/customXml" Target="../ink/ink49.xml"/><Relationship Id="rId40" Type="http://schemas.openxmlformats.org/officeDocument/2006/relationships/image" Target="../media/image165.png"/><Relationship Id="rId45" Type="http://schemas.openxmlformats.org/officeDocument/2006/relationships/customXml" Target="../ink/ink53.xml"/><Relationship Id="rId5" Type="http://schemas.openxmlformats.org/officeDocument/2006/relationships/hyperlink" Target="Code/Prototype/MessageBox.java" TargetMode="External"/><Relationship Id="rId15" Type="http://schemas.openxmlformats.org/officeDocument/2006/relationships/customXml" Target="../ink/ink38.xml"/><Relationship Id="rId23" Type="http://schemas.openxmlformats.org/officeDocument/2006/relationships/customXml" Target="../ink/ink42.xml"/><Relationship Id="rId28" Type="http://schemas.openxmlformats.org/officeDocument/2006/relationships/image" Target="../media/image159.png"/><Relationship Id="rId36" Type="http://schemas.openxmlformats.org/officeDocument/2006/relationships/image" Target="../media/image163.png"/><Relationship Id="rId49" Type="http://schemas.openxmlformats.org/officeDocument/2006/relationships/customXml" Target="../ink/ink55.xml"/><Relationship Id="rId10" Type="http://schemas.openxmlformats.org/officeDocument/2006/relationships/image" Target="../media/image148.png"/><Relationship Id="rId19" Type="http://schemas.openxmlformats.org/officeDocument/2006/relationships/customXml" Target="../ink/ink40.xml"/><Relationship Id="rId31" Type="http://schemas.openxmlformats.org/officeDocument/2006/relationships/customXml" Target="../ink/ink46.xml"/><Relationship Id="rId44" Type="http://schemas.openxmlformats.org/officeDocument/2006/relationships/image" Target="../media/image167.png"/><Relationship Id="rId4" Type="http://schemas.openxmlformats.org/officeDocument/2006/relationships/hyperlink" Target="Code/Prototype/framework/Manager.java" TargetMode="External"/><Relationship Id="rId9" Type="http://schemas.openxmlformats.org/officeDocument/2006/relationships/image" Target="../media/image147.png"/><Relationship Id="rId14" Type="http://schemas.openxmlformats.org/officeDocument/2006/relationships/image" Target="../media/image152.png"/><Relationship Id="rId22" Type="http://schemas.openxmlformats.org/officeDocument/2006/relationships/image" Target="../media/image156.png"/><Relationship Id="rId27" Type="http://schemas.openxmlformats.org/officeDocument/2006/relationships/customXml" Target="../ink/ink44.xml"/><Relationship Id="rId30" Type="http://schemas.openxmlformats.org/officeDocument/2006/relationships/image" Target="../media/image160.png"/><Relationship Id="rId35" Type="http://schemas.openxmlformats.org/officeDocument/2006/relationships/customXml" Target="../ink/ink48.xml"/><Relationship Id="rId43" Type="http://schemas.openxmlformats.org/officeDocument/2006/relationships/customXml" Target="../ink/ink52.xml"/><Relationship Id="rId48" Type="http://schemas.openxmlformats.org/officeDocument/2006/relationships/image" Target="../media/image169.png"/><Relationship Id="rId8" Type="http://schemas.openxmlformats.org/officeDocument/2006/relationships/image" Target="../media/image146.png"/><Relationship Id="rId3" Type="http://schemas.openxmlformats.org/officeDocument/2006/relationships/hyperlink" Target="Code/Prototype/framework/Product.java" TargetMode="External"/><Relationship Id="rId12" Type="http://schemas.openxmlformats.org/officeDocument/2006/relationships/image" Target="../media/image150.png"/><Relationship Id="rId17" Type="http://schemas.openxmlformats.org/officeDocument/2006/relationships/customXml" Target="../ink/ink39.xml"/><Relationship Id="rId25" Type="http://schemas.openxmlformats.org/officeDocument/2006/relationships/customXml" Target="../ink/ink43.xml"/><Relationship Id="rId33" Type="http://schemas.openxmlformats.org/officeDocument/2006/relationships/customXml" Target="../ink/ink47.xml"/><Relationship Id="rId38" Type="http://schemas.openxmlformats.org/officeDocument/2006/relationships/image" Target="../media/image164.png"/><Relationship Id="rId46" Type="http://schemas.openxmlformats.org/officeDocument/2006/relationships/image" Target="../media/image168.png"/><Relationship Id="rId20" Type="http://schemas.openxmlformats.org/officeDocument/2006/relationships/image" Target="../media/image155.png"/><Relationship Id="rId41" Type="http://schemas.openxmlformats.org/officeDocument/2006/relationships/customXml" Target="../ink/ink51.xml"/><Relationship Id="rId1" Type="http://schemas.openxmlformats.org/officeDocument/2006/relationships/slideLayout" Target="../slideLayouts/slideLayout6.xml"/><Relationship Id="rId6" Type="http://schemas.openxmlformats.org/officeDocument/2006/relationships/hyperlink" Target="Code/Prototype/UnderlinePen.java" TargetMode="External"/></Relationships>
</file>

<file path=ppt/slides/_rels/slide124.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hyperlink" Target="Code/Prototype/framework/Product.java" TargetMode="External"/><Relationship Id="rId7" Type="http://schemas.openxmlformats.org/officeDocument/2006/relationships/hyperlink" Target="Code/Prototype/Main.java" TargetMode="External"/><Relationship Id="rId2" Type="http://schemas.openxmlformats.org/officeDocument/2006/relationships/notesSlide" Target="../notesSlides/notesSlide73.xml"/><Relationship Id="rId1" Type="http://schemas.openxmlformats.org/officeDocument/2006/relationships/slideLayout" Target="../slideLayouts/slideLayout6.xml"/><Relationship Id="rId6" Type="http://schemas.openxmlformats.org/officeDocument/2006/relationships/hyperlink" Target="Code/Prototype/UnderlinePen.java" TargetMode="External"/><Relationship Id="rId5" Type="http://schemas.openxmlformats.org/officeDocument/2006/relationships/hyperlink" Target="Code/Prototype/MessageBox.java" TargetMode="External"/><Relationship Id="rId10" Type="http://schemas.openxmlformats.org/officeDocument/2006/relationships/image" Target="../media/image171.png"/><Relationship Id="rId4" Type="http://schemas.openxmlformats.org/officeDocument/2006/relationships/hyperlink" Target="Code/Prototype/framework/Manager.java" TargetMode="External"/><Relationship Id="rId9" Type="http://schemas.openxmlformats.org/officeDocument/2006/relationships/image" Target="../media/image151.png"/></Relationships>
</file>

<file path=ppt/slides/_rels/slide12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74.xml"/><Relationship Id="rId1" Type="http://schemas.openxmlformats.org/officeDocument/2006/relationships/slideLayout" Target="../slideLayouts/slideLayout6.xml"/><Relationship Id="rId4" Type="http://schemas.openxmlformats.org/officeDocument/2006/relationships/image" Target="../media/image148.png"/></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172.wmf"/><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131.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3" Type="http://schemas.openxmlformats.org/officeDocument/2006/relationships/customXml" Target="../ink/ink56.xml"/><Relationship Id="rId2" Type="http://schemas.openxmlformats.org/officeDocument/2006/relationships/image" Target="../media/image176.png"/><Relationship Id="rId1" Type="http://schemas.openxmlformats.org/officeDocument/2006/relationships/slideLayout" Target="../slideLayouts/slideLayout6.xml"/><Relationship Id="rId4" Type="http://schemas.openxmlformats.org/officeDocument/2006/relationships/image" Target="../media/image178.png"/></Relationships>
</file>

<file path=ppt/slides/_rels/slide135.xml.rels><?xml version="1.0" encoding="UTF-8" standalone="yes"?>
<Relationships xmlns="http://schemas.openxmlformats.org/package/2006/relationships"><Relationship Id="rId3" Type="http://schemas.openxmlformats.org/officeDocument/2006/relationships/hyperlink" Target="Code/Builder/Builder.java" TargetMode="External"/><Relationship Id="rId7" Type="http://schemas.openxmlformats.org/officeDocument/2006/relationships/hyperlink" Target="Code/Builder/Main.java" TargetMode="External"/><Relationship Id="rId2" Type="http://schemas.openxmlformats.org/officeDocument/2006/relationships/image" Target="../media/image176.png"/><Relationship Id="rId1" Type="http://schemas.openxmlformats.org/officeDocument/2006/relationships/slideLayout" Target="../slideLayouts/slideLayout6.xml"/><Relationship Id="rId6" Type="http://schemas.openxmlformats.org/officeDocument/2006/relationships/hyperlink" Target="Code/Builder/HTMLBuilder.java" TargetMode="External"/><Relationship Id="rId5" Type="http://schemas.openxmlformats.org/officeDocument/2006/relationships/hyperlink" Target="Code/Builder/TextBuilder.java" TargetMode="External"/><Relationship Id="rId4" Type="http://schemas.openxmlformats.org/officeDocument/2006/relationships/hyperlink" Target="Code/Builder/Director.java"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81.xml"/><Relationship Id="rId1" Type="http://schemas.openxmlformats.org/officeDocument/2006/relationships/slideLayout" Target="../slideLayouts/slideLayout6.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2.xml"/><Relationship Id="rId1" Type="http://schemas.openxmlformats.org/officeDocument/2006/relationships/slideLayout" Target="../slideLayouts/slideLayout6.xml"/><Relationship Id="rId5" Type="http://schemas.openxmlformats.org/officeDocument/2006/relationships/image" Target="../media/image177.png"/><Relationship Id="rId4" Type="http://schemas.openxmlformats.org/officeDocument/2006/relationships/image" Target="../media/image181.png"/></Relationships>
</file>

<file path=ppt/slides/_rels/slide13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81.png"/><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image" Target="../media/image182.w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6.xml"/><Relationship Id="rId4" Type="http://schemas.openxmlformats.org/officeDocument/2006/relationships/image" Target="../media/image182.wmf"/></Relationships>
</file>

<file path=ppt/slides/_rels/slide141.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5.png"/><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6.xml"/><Relationship Id="rId1" Type="http://schemas.openxmlformats.org/officeDocument/2006/relationships/vmlDrawing" Target="../drawings/vmlDrawing4.vml"/><Relationship Id="rId6" Type="http://schemas.openxmlformats.org/officeDocument/2006/relationships/image" Target="../media/image188.png"/><Relationship Id="rId5" Type="http://schemas.openxmlformats.org/officeDocument/2006/relationships/image" Target="../media/image187.emf"/><Relationship Id="rId4" Type="http://schemas.openxmlformats.org/officeDocument/2006/relationships/oleObject" Target="../embeddings/oleObject4.bin"/></Relationships>
</file>

<file path=ppt/slides/_rels/slide14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4" Type="http://schemas.openxmlformats.org/officeDocument/2006/relationships/image" Target="../media/image189.emf"/></Relationships>
</file>

<file path=ppt/slides/_rels/slide14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192.png"/><Relationship Id="rId5" Type="http://schemas.openxmlformats.org/officeDocument/2006/relationships/image" Target="../media/image191.emf"/><Relationship Id="rId4"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slideLayout" Target="../slideLayouts/slideLayout17.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151.xml.rels><?xml version="1.0" encoding="UTF-8" standalone="yes"?>
<Relationships xmlns="http://schemas.openxmlformats.org/package/2006/relationships"><Relationship Id="rId8" Type="http://schemas.openxmlformats.org/officeDocument/2006/relationships/hyperlink" Target="Code/Abstract%20Factory/listfactory/ListLink.java" TargetMode="External"/><Relationship Id="rId3" Type="http://schemas.openxmlformats.org/officeDocument/2006/relationships/hyperlink" Target="Code/Abstract%20Factory/factory/Item.java" TargetMode="External"/><Relationship Id="rId7" Type="http://schemas.openxmlformats.org/officeDocument/2006/relationships/hyperlink" Target="Code/Abstract%20Factory/listfactory/ListFactory.java" TargetMode="External"/><Relationship Id="rId12" Type="http://schemas.openxmlformats.org/officeDocument/2006/relationships/image" Target="../media/image193.png"/><Relationship Id="rId2" Type="http://schemas.openxmlformats.org/officeDocument/2006/relationships/hyperlink" Target="Code/Abstract%20Factory/factory/Factory.java" TargetMode="External"/><Relationship Id="rId1" Type="http://schemas.openxmlformats.org/officeDocument/2006/relationships/slideLayout" Target="../slideLayouts/slideLayout6.xml"/><Relationship Id="rId6" Type="http://schemas.openxmlformats.org/officeDocument/2006/relationships/hyperlink" Target="Code/Abstract%20Factory/factory/Tray.java" TargetMode="External"/><Relationship Id="rId11" Type="http://schemas.openxmlformats.org/officeDocument/2006/relationships/hyperlink" Target="Code/Abstract%20Factory/Main.java" TargetMode="External"/><Relationship Id="rId5" Type="http://schemas.openxmlformats.org/officeDocument/2006/relationships/hyperlink" Target="Code/Abstract%20Factory/factory/Page.java" TargetMode="External"/><Relationship Id="rId10" Type="http://schemas.openxmlformats.org/officeDocument/2006/relationships/hyperlink" Target="Code/Abstract%20Factory/listfactory/ListTray.java" TargetMode="External"/><Relationship Id="rId4" Type="http://schemas.openxmlformats.org/officeDocument/2006/relationships/hyperlink" Target="Code/Abstract%20Factory/factory/Link.java" TargetMode="External"/><Relationship Id="rId9" Type="http://schemas.openxmlformats.org/officeDocument/2006/relationships/hyperlink" Target="Code/Abstract%20Factory/listfactory/ListPage.java" TargetMode="External"/></Relationships>
</file>

<file path=ppt/slides/_rels/slide152.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hyperlink" Target="Code/Abstract%20Factory/tablefactory/TableFactory.java" TargetMode="External"/><Relationship Id="rId7" Type="http://schemas.openxmlformats.org/officeDocument/2006/relationships/image" Target="../media/image194.png"/><Relationship Id="rId2" Type="http://schemas.openxmlformats.org/officeDocument/2006/relationships/notesSlide" Target="../notesSlides/notesSlide88.xml"/><Relationship Id="rId1" Type="http://schemas.openxmlformats.org/officeDocument/2006/relationships/slideLayout" Target="../slideLayouts/slideLayout6.xml"/><Relationship Id="rId6" Type="http://schemas.openxmlformats.org/officeDocument/2006/relationships/hyperlink" Target="Code/Abstract%20Factory/tablefactory/TableTray.java" TargetMode="External"/><Relationship Id="rId5" Type="http://schemas.openxmlformats.org/officeDocument/2006/relationships/hyperlink" Target="Code/Abstract%20Factory/tablefactory/TablePage.java" TargetMode="External"/><Relationship Id="rId4" Type="http://schemas.openxmlformats.org/officeDocument/2006/relationships/hyperlink" Target="Code/Abstract%20Factory/tablefactory/TableLink.java" TargetMode="External"/></Relationships>
</file>

<file path=ppt/slides/_rels/slide15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89.xml"/><Relationship Id="rId1" Type="http://schemas.openxmlformats.org/officeDocument/2006/relationships/slideLayout" Target="../slideLayouts/slideLayout6.xml"/><Relationship Id="rId4" Type="http://schemas.openxmlformats.org/officeDocument/2006/relationships/image" Target="../media/image197.png"/></Relationships>
</file>

<file path=ppt/slides/_rels/slide15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hyperlink" Target="Code/AbstractFactory%20&#31034;&#20363;%20.mht" TargetMode="External"/><Relationship Id="rId1" Type="http://schemas.openxmlformats.org/officeDocument/2006/relationships/slideLayout" Target="../slideLayouts/slideLayout6.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5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0.xml"/><Relationship Id="rId1" Type="http://schemas.openxmlformats.org/officeDocument/2006/relationships/slideLayout" Target="../slideLayouts/slideLayout6.xml"/><Relationship Id="rId4" Type="http://schemas.openxmlformats.org/officeDocument/2006/relationships/image" Target="../media/image203.png"/></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6.wmf"/></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203.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7.xml"/><Relationship Id="rId1" Type="http://schemas.openxmlformats.org/officeDocument/2006/relationships/slideLayout" Target="../slideLayouts/slideLayout6.xml"/><Relationship Id="rId4" Type="http://schemas.openxmlformats.org/officeDocument/2006/relationships/image" Target="../media/image204.png"/></Relationships>
</file>

<file path=ppt/slides/_rels/slide16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notesSlide" Target="../notesSlides/notesSlide99.xml"/><Relationship Id="rId1" Type="http://schemas.openxmlformats.org/officeDocument/2006/relationships/slideLayout" Target="../slideLayouts/slideLayout6.xml"/><Relationship Id="rId5" Type="http://schemas.openxmlformats.org/officeDocument/2006/relationships/image" Target="../media/image207.jpg"/><Relationship Id="rId4" Type="http://schemas.openxmlformats.org/officeDocument/2006/relationships/image" Target="../media/image206.jpg"/></Relationships>
</file>

<file path=ppt/slides/_rels/slide169.xml.rels><?xml version="1.0" encoding="UTF-8" standalone="yes"?>
<Relationships xmlns="http://schemas.openxmlformats.org/package/2006/relationships"><Relationship Id="rId8" Type="http://schemas.openxmlformats.org/officeDocument/2006/relationships/image" Target="../media/image209.jpeg"/><Relationship Id="rId3" Type="http://schemas.openxmlformats.org/officeDocument/2006/relationships/hyperlink" Target="../../../../Computer%20Documents/J2SE%20jdk-1_5_0-doc/api/java/lang/Object.html" TargetMode="External"/><Relationship Id="rId7" Type="http://schemas.openxmlformats.org/officeDocument/2006/relationships/image" Target="../media/image208.jpeg"/><Relationship Id="rId2" Type="http://schemas.openxmlformats.org/officeDocument/2006/relationships/notesSlide" Target="../notesSlides/notesSlide100.xml"/><Relationship Id="rId1" Type="http://schemas.openxmlformats.org/officeDocument/2006/relationships/slideLayout" Target="../slideLayouts/slideLayout6.xml"/><Relationship Id="rId6" Type="http://schemas.openxmlformats.org/officeDocument/2006/relationships/hyperlink" Target="../../../../Computer%20Documents/J2SE%20jdk-1_5_0-doc/api/java/awt/Panel.html" TargetMode="External"/><Relationship Id="rId5" Type="http://schemas.openxmlformats.org/officeDocument/2006/relationships/hyperlink" Target="../../../../Computer%20Documents/J2SE%20jdk-1_5_0-doc/api/java/awt/Container.html" TargetMode="External"/><Relationship Id="rId4" Type="http://schemas.openxmlformats.org/officeDocument/2006/relationships/hyperlink" Target="../../../../Computer%20Documents/J2SE%20jdk-1_5_0-doc/api/java/awt/Component.html" TargetMode="External"/><Relationship Id="rId9" Type="http://schemas.openxmlformats.org/officeDocument/2006/relationships/image" Target="../media/image2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6.xml"/><Relationship Id="rId1" Type="http://schemas.openxmlformats.org/officeDocument/2006/relationships/themeOverride" Target="../theme/themeOverride1.xml"/><Relationship Id="rId5" Type="http://schemas.openxmlformats.org/officeDocument/2006/relationships/image" Target="../media/image212.png"/><Relationship Id="rId4" Type="http://schemas.openxmlformats.org/officeDocument/2006/relationships/image" Target="../media/image211.png"/></Relationships>
</file>

<file path=ppt/slides/_rels/slide172.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hyperlink" Target="Code/Bridge/CountDisplay.java" TargetMode="External"/><Relationship Id="rId7" Type="http://schemas.openxmlformats.org/officeDocument/2006/relationships/image" Target="../media/image214.png"/><Relationship Id="rId2" Type="http://schemas.openxmlformats.org/officeDocument/2006/relationships/hyperlink" Target="Code/Bridge/Display.java" TargetMode="External"/><Relationship Id="rId1" Type="http://schemas.openxmlformats.org/officeDocument/2006/relationships/slideLayout" Target="../slideLayouts/slideLayout18.xml"/><Relationship Id="rId6" Type="http://schemas.openxmlformats.org/officeDocument/2006/relationships/hyperlink" Target="Code/Bridge/Main.java" TargetMode="External"/><Relationship Id="rId5" Type="http://schemas.openxmlformats.org/officeDocument/2006/relationships/hyperlink" Target="Code/Bridge/StringDisplayImpl.java" TargetMode="External"/><Relationship Id="rId4" Type="http://schemas.openxmlformats.org/officeDocument/2006/relationships/hyperlink" Target="Code/Bridge/DisplayImpl.java" TargetMode="External"/></Relationships>
</file>

<file path=ppt/slides/_rels/slide175.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215.png"/><Relationship Id="rId7" Type="http://schemas.openxmlformats.org/officeDocument/2006/relationships/image" Target="../media/image219.png"/><Relationship Id="rId2" Type="http://schemas.openxmlformats.org/officeDocument/2006/relationships/notesSlide" Target="../notesSlides/notesSlide102.xml"/><Relationship Id="rId1" Type="http://schemas.openxmlformats.org/officeDocument/2006/relationships/slideLayout" Target="../slideLayouts/slideLayout18.xml"/><Relationship Id="rId6" Type="http://schemas.openxmlformats.org/officeDocument/2006/relationships/image" Target="../media/image218.png"/><Relationship Id="rId5" Type="http://schemas.openxmlformats.org/officeDocument/2006/relationships/image" Target="../media/image217.png"/><Relationship Id="rId4" Type="http://schemas.openxmlformats.org/officeDocument/2006/relationships/image" Target="../media/image216.png"/><Relationship Id="rId9" Type="http://schemas.openxmlformats.org/officeDocument/2006/relationships/image" Target="../media/image214.png"/></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notesSlide" Target="../notesSlides/notesSlide104.xml"/><Relationship Id="rId1" Type="http://schemas.openxmlformats.org/officeDocument/2006/relationships/slideLayout" Target="../slideLayouts/slideLayout6.xml"/><Relationship Id="rId6" Type="http://schemas.openxmlformats.org/officeDocument/2006/relationships/image" Target="../media/image224.png"/><Relationship Id="rId11" Type="http://schemas.openxmlformats.org/officeDocument/2006/relationships/image" Target="../media/image229.png"/><Relationship Id="rId5" Type="http://schemas.openxmlformats.org/officeDocument/2006/relationships/image" Target="../media/image223.pn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s>
</file>

<file path=ppt/slides/_rels/slide178.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0.xml.rels><?xml version="1.0" encoding="UTF-8" standalone="yes"?>
<Relationships xmlns="http://schemas.openxmlformats.org/package/2006/relationships"><Relationship Id="rId3" Type="http://schemas.openxmlformats.org/officeDocument/2006/relationships/image" Target="../media/image234.wmf"/><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image" Target="../media/image236.wmf"/><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08.xml"/><Relationship Id="rId1" Type="http://schemas.openxmlformats.org/officeDocument/2006/relationships/slideLayout" Target="../slideLayouts/slideLayout6.xml"/><Relationship Id="rId5" Type="http://schemas.openxmlformats.org/officeDocument/2006/relationships/image" Target="../media/image239.png"/><Relationship Id="rId4" Type="http://schemas.openxmlformats.org/officeDocument/2006/relationships/image" Target="../media/image238.png"/></Relationships>
</file>

<file path=ppt/slides/_rels/slide185.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8" Type="http://schemas.openxmlformats.org/officeDocument/2006/relationships/hyperlink" Target="Code/Decorator/Main.java" TargetMode="External"/><Relationship Id="rId3" Type="http://schemas.openxmlformats.org/officeDocument/2006/relationships/hyperlink" Target="Code/Decorator/Display.java" TargetMode="External"/><Relationship Id="rId7" Type="http://schemas.openxmlformats.org/officeDocument/2006/relationships/hyperlink" Target="Code/Decorator/FullBorder.java" TargetMode="External"/><Relationship Id="rId2" Type="http://schemas.openxmlformats.org/officeDocument/2006/relationships/notesSlide" Target="../notesSlides/notesSlide115.xml"/><Relationship Id="rId1" Type="http://schemas.openxmlformats.org/officeDocument/2006/relationships/slideLayout" Target="../slideLayouts/slideLayout18.xml"/><Relationship Id="rId6" Type="http://schemas.openxmlformats.org/officeDocument/2006/relationships/hyperlink" Target="Code/Decorator/SideBorder.java" TargetMode="External"/><Relationship Id="rId5" Type="http://schemas.openxmlformats.org/officeDocument/2006/relationships/hyperlink" Target="Code/Decorator/Border.java" TargetMode="External"/><Relationship Id="rId10" Type="http://schemas.openxmlformats.org/officeDocument/2006/relationships/image" Target="../media/image244.png"/><Relationship Id="rId4" Type="http://schemas.openxmlformats.org/officeDocument/2006/relationships/hyperlink" Target="Code/Decorator/StringDisplay.java" TargetMode="External"/><Relationship Id="rId9" Type="http://schemas.openxmlformats.org/officeDocument/2006/relationships/image" Target="../media/image243.png"/></Relationships>
</file>

<file path=ppt/slides/_rels/slide193.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notesSlide" Target="../notesSlides/notesSlide116.xml"/><Relationship Id="rId1" Type="http://schemas.openxmlformats.org/officeDocument/2006/relationships/slideLayout" Target="../slideLayouts/slideLayout18.xml"/><Relationship Id="rId6" Type="http://schemas.openxmlformats.org/officeDocument/2006/relationships/image" Target="../media/image248.png"/><Relationship Id="rId5" Type="http://schemas.openxmlformats.org/officeDocument/2006/relationships/image" Target="../media/image247.png"/><Relationship Id="rId10" Type="http://schemas.openxmlformats.org/officeDocument/2006/relationships/image" Target="../media/image251.png"/><Relationship Id="rId4" Type="http://schemas.openxmlformats.org/officeDocument/2006/relationships/image" Target="../media/image246.png"/><Relationship Id="rId9" Type="http://schemas.openxmlformats.org/officeDocument/2006/relationships/image" Target="../media/image243.png"/></Relationships>
</file>

<file path=ppt/slides/_rels/slide194.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8" Type="http://schemas.openxmlformats.org/officeDocument/2006/relationships/customXml" Target="../ink/ink58.xml"/><Relationship Id="rId3" Type="http://schemas.openxmlformats.org/officeDocument/2006/relationships/image" Target="../media/image253.png"/><Relationship Id="rId7" Type="http://schemas.openxmlformats.org/officeDocument/2006/relationships/image" Target="../media/image256.png"/><Relationship Id="rId2" Type="http://schemas.openxmlformats.org/officeDocument/2006/relationships/notesSlide" Target="../notesSlides/notesSlide118.xml"/><Relationship Id="rId1" Type="http://schemas.openxmlformats.org/officeDocument/2006/relationships/slideLayout" Target="../slideLayouts/slideLayout6.xml"/><Relationship Id="rId6" Type="http://schemas.openxmlformats.org/officeDocument/2006/relationships/customXml" Target="../ink/ink57.xml"/><Relationship Id="rId11" Type="http://schemas.openxmlformats.org/officeDocument/2006/relationships/image" Target="../media/image258.png"/><Relationship Id="rId5" Type="http://schemas.openxmlformats.org/officeDocument/2006/relationships/image" Target="../media/image255.png"/><Relationship Id="rId10" Type="http://schemas.openxmlformats.org/officeDocument/2006/relationships/customXml" Target="../ink/ink59.xml"/><Relationship Id="rId4" Type="http://schemas.openxmlformats.org/officeDocument/2006/relationships/image" Target="../media/image254.png"/><Relationship Id="rId9" Type="http://schemas.openxmlformats.org/officeDocument/2006/relationships/image" Target="../media/image25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259.png"/><Relationship Id="rId1" Type="http://schemas.openxmlformats.org/officeDocument/2006/relationships/slideLayout" Target="../slideLayouts/slideLayout6.xml"/><Relationship Id="rId4" Type="http://schemas.openxmlformats.org/officeDocument/2006/relationships/image" Target="../media/image261.png"/></Relationships>
</file>

<file path=ppt/slides/_rels/slide198.xml.rels><?xml version="1.0" encoding="UTF-8" standalone="yes"?>
<Relationships xmlns="http://schemas.openxmlformats.org/package/2006/relationships"><Relationship Id="rId3" Type="http://schemas.openxmlformats.org/officeDocument/2006/relationships/image" Target="../media/image262.wmf"/><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hyperlink" Target="mailto:wangbz@xmu.edu.cn"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00.xml.rels><?xml version="1.0" encoding="UTF-8" standalone="yes"?>
<Relationships xmlns="http://schemas.openxmlformats.org/package/2006/relationships"><Relationship Id="rId26" Type="http://schemas.openxmlformats.org/officeDocument/2006/relationships/customXml" Target="../ink/ink71.xml"/><Relationship Id="rId21" Type="http://schemas.openxmlformats.org/officeDocument/2006/relationships/image" Target="../media/image269.png"/><Relationship Id="rId34" Type="http://schemas.openxmlformats.org/officeDocument/2006/relationships/customXml" Target="../ink/ink75.xml"/><Relationship Id="rId42" Type="http://schemas.openxmlformats.org/officeDocument/2006/relationships/customXml" Target="../ink/ink79.xml"/><Relationship Id="rId47" Type="http://schemas.openxmlformats.org/officeDocument/2006/relationships/image" Target="../media/image282.png"/><Relationship Id="rId50" Type="http://schemas.openxmlformats.org/officeDocument/2006/relationships/customXml" Target="../ink/ink83.xml"/><Relationship Id="rId55" Type="http://schemas.openxmlformats.org/officeDocument/2006/relationships/image" Target="../media/image286.png"/><Relationship Id="rId63" Type="http://schemas.openxmlformats.org/officeDocument/2006/relationships/image" Target="../media/image290.png"/><Relationship Id="rId7" Type="http://schemas.openxmlformats.org/officeDocument/2006/relationships/image" Target="../media/image262.png"/><Relationship Id="rId2" Type="http://schemas.openxmlformats.org/officeDocument/2006/relationships/notesSlide" Target="../notesSlides/notesSlide120.xml"/><Relationship Id="rId16" Type="http://schemas.openxmlformats.org/officeDocument/2006/relationships/customXml" Target="../ink/ink66.xml"/><Relationship Id="rId29" Type="http://schemas.openxmlformats.org/officeDocument/2006/relationships/image" Target="../media/image273.png"/><Relationship Id="rId11" Type="http://schemas.openxmlformats.org/officeDocument/2006/relationships/image" Target="../media/image264.png"/><Relationship Id="rId24" Type="http://schemas.openxmlformats.org/officeDocument/2006/relationships/customXml" Target="../ink/ink70.xml"/><Relationship Id="rId32" Type="http://schemas.openxmlformats.org/officeDocument/2006/relationships/customXml" Target="../ink/ink74.xml"/><Relationship Id="rId37" Type="http://schemas.openxmlformats.org/officeDocument/2006/relationships/image" Target="../media/image277.png"/><Relationship Id="rId40" Type="http://schemas.openxmlformats.org/officeDocument/2006/relationships/customXml" Target="../ink/ink78.xml"/><Relationship Id="rId45" Type="http://schemas.openxmlformats.org/officeDocument/2006/relationships/image" Target="../media/image281.png"/><Relationship Id="rId53" Type="http://schemas.openxmlformats.org/officeDocument/2006/relationships/image" Target="../media/image285.png"/><Relationship Id="rId58" Type="http://schemas.openxmlformats.org/officeDocument/2006/relationships/customXml" Target="../ink/ink87.xml"/><Relationship Id="rId66" Type="http://schemas.openxmlformats.org/officeDocument/2006/relationships/customXml" Target="../ink/ink91.xml"/><Relationship Id="rId5" Type="http://schemas.openxmlformats.org/officeDocument/2006/relationships/image" Target="../media/image2610.png"/><Relationship Id="rId61" Type="http://schemas.openxmlformats.org/officeDocument/2006/relationships/image" Target="../media/image289.png"/><Relationship Id="rId19" Type="http://schemas.openxmlformats.org/officeDocument/2006/relationships/image" Target="../media/image268.png"/><Relationship Id="rId14" Type="http://schemas.openxmlformats.org/officeDocument/2006/relationships/customXml" Target="../ink/ink65.xml"/><Relationship Id="rId22" Type="http://schemas.openxmlformats.org/officeDocument/2006/relationships/customXml" Target="../ink/ink69.xml"/><Relationship Id="rId27" Type="http://schemas.openxmlformats.org/officeDocument/2006/relationships/image" Target="../media/image272.png"/><Relationship Id="rId30" Type="http://schemas.openxmlformats.org/officeDocument/2006/relationships/customXml" Target="../ink/ink73.xml"/><Relationship Id="rId35" Type="http://schemas.openxmlformats.org/officeDocument/2006/relationships/image" Target="../media/image276.png"/><Relationship Id="rId43" Type="http://schemas.openxmlformats.org/officeDocument/2006/relationships/image" Target="../media/image280.png"/><Relationship Id="rId48" Type="http://schemas.openxmlformats.org/officeDocument/2006/relationships/customXml" Target="../ink/ink82.xml"/><Relationship Id="rId56" Type="http://schemas.openxmlformats.org/officeDocument/2006/relationships/customXml" Target="../ink/ink86.xml"/><Relationship Id="rId64" Type="http://schemas.openxmlformats.org/officeDocument/2006/relationships/customXml" Target="../ink/ink90.xml"/><Relationship Id="rId8" Type="http://schemas.openxmlformats.org/officeDocument/2006/relationships/customXml" Target="../ink/ink62.xml"/><Relationship Id="rId51" Type="http://schemas.openxmlformats.org/officeDocument/2006/relationships/image" Target="../media/image284.png"/><Relationship Id="rId3" Type="http://schemas.openxmlformats.org/officeDocument/2006/relationships/image" Target="../media/image263.png"/><Relationship Id="rId12" Type="http://schemas.openxmlformats.org/officeDocument/2006/relationships/customXml" Target="../ink/ink64.xml"/><Relationship Id="rId17" Type="http://schemas.openxmlformats.org/officeDocument/2006/relationships/image" Target="../media/image267.png"/><Relationship Id="rId25" Type="http://schemas.openxmlformats.org/officeDocument/2006/relationships/image" Target="../media/image271.png"/><Relationship Id="rId33" Type="http://schemas.openxmlformats.org/officeDocument/2006/relationships/image" Target="../media/image275.png"/><Relationship Id="rId38" Type="http://schemas.openxmlformats.org/officeDocument/2006/relationships/customXml" Target="../ink/ink77.xml"/><Relationship Id="rId46" Type="http://schemas.openxmlformats.org/officeDocument/2006/relationships/customXml" Target="../ink/ink81.xml"/><Relationship Id="rId59" Type="http://schemas.openxmlformats.org/officeDocument/2006/relationships/image" Target="../media/image288.png"/><Relationship Id="rId67" Type="http://schemas.openxmlformats.org/officeDocument/2006/relationships/image" Target="../media/image292.png"/><Relationship Id="rId20" Type="http://schemas.openxmlformats.org/officeDocument/2006/relationships/customXml" Target="../ink/ink68.xml"/><Relationship Id="rId41" Type="http://schemas.openxmlformats.org/officeDocument/2006/relationships/image" Target="../media/image279.png"/><Relationship Id="rId54" Type="http://schemas.openxmlformats.org/officeDocument/2006/relationships/customXml" Target="../ink/ink85.xml"/><Relationship Id="rId62" Type="http://schemas.openxmlformats.org/officeDocument/2006/relationships/customXml" Target="../ink/ink89.xml"/><Relationship Id="rId1" Type="http://schemas.openxmlformats.org/officeDocument/2006/relationships/slideLayout" Target="../slideLayouts/slideLayout18.xml"/><Relationship Id="rId6" Type="http://schemas.openxmlformats.org/officeDocument/2006/relationships/customXml" Target="../ink/ink61.xml"/><Relationship Id="rId15" Type="http://schemas.openxmlformats.org/officeDocument/2006/relationships/image" Target="../media/image266.png"/><Relationship Id="rId23" Type="http://schemas.openxmlformats.org/officeDocument/2006/relationships/image" Target="../media/image270.png"/><Relationship Id="rId28" Type="http://schemas.openxmlformats.org/officeDocument/2006/relationships/customXml" Target="../ink/ink72.xml"/><Relationship Id="rId36" Type="http://schemas.openxmlformats.org/officeDocument/2006/relationships/customXml" Target="../ink/ink76.xml"/><Relationship Id="rId49" Type="http://schemas.openxmlformats.org/officeDocument/2006/relationships/image" Target="../media/image283.png"/><Relationship Id="rId57" Type="http://schemas.openxmlformats.org/officeDocument/2006/relationships/image" Target="../media/image287.png"/><Relationship Id="rId10" Type="http://schemas.openxmlformats.org/officeDocument/2006/relationships/customXml" Target="../ink/ink63.xml"/><Relationship Id="rId31" Type="http://schemas.openxmlformats.org/officeDocument/2006/relationships/image" Target="../media/image274.png"/><Relationship Id="rId44" Type="http://schemas.openxmlformats.org/officeDocument/2006/relationships/customXml" Target="../ink/ink80.xml"/><Relationship Id="rId52" Type="http://schemas.openxmlformats.org/officeDocument/2006/relationships/customXml" Target="../ink/ink84.xml"/><Relationship Id="rId60" Type="http://schemas.openxmlformats.org/officeDocument/2006/relationships/customXml" Target="../ink/ink88.xml"/><Relationship Id="rId65" Type="http://schemas.openxmlformats.org/officeDocument/2006/relationships/image" Target="../media/image291.png"/><Relationship Id="rId4" Type="http://schemas.openxmlformats.org/officeDocument/2006/relationships/customXml" Target="../ink/ink60.xml"/><Relationship Id="rId9" Type="http://schemas.openxmlformats.org/officeDocument/2006/relationships/image" Target="../media/image2630.png"/><Relationship Id="rId13" Type="http://schemas.openxmlformats.org/officeDocument/2006/relationships/image" Target="../media/image265.png"/><Relationship Id="rId18" Type="http://schemas.openxmlformats.org/officeDocument/2006/relationships/customXml" Target="../ink/ink67.xml"/><Relationship Id="rId39" Type="http://schemas.openxmlformats.org/officeDocument/2006/relationships/image" Target="../media/image278.png"/></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203.xml.rels><?xml version="1.0" encoding="UTF-8" standalone="yes"?>
<Relationships xmlns="http://schemas.openxmlformats.org/package/2006/relationships"><Relationship Id="rId13" Type="http://schemas.openxmlformats.org/officeDocument/2006/relationships/customXml" Target="../ink/ink96.xml"/><Relationship Id="rId18" Type="http://schemas.openxmlformats.org/officeDocument/2006/relationships/image" Target="../media/image300.png"/><Relationship Id="rId26" Type="http://schemas.openxmlformats.org/officeDocument/2006/relationships/image" Target="../media/image304.png"/><Relationship Id="rId39" Type="http://schemas.openxmlformats.org/officeDocument/2006/relationships/customXml" Target="../ink/ink109.xml"/><Relationship Id="rId21" Type="http://schemas.openxmlformats.org/officeDocument/2006/relationships/customXml" Target="../ink/ink100.xml"/><Relationship Id="rId34" Type="http://schemas.openxmlformats.org/officeDocument/2006/relationships/image" Target="../media/image308.png"/><Relationship Id="rId42" Type="http://schemas.openxmlformats.org/officeDocument/2006/relationships/image" Target="../media/image312.png"/><Relationship Id="rId47" Type="http://schemas.openxmlformats.org/officeDocument/2006/relationships/customXml" Target="../ink/ink113.xml"/><Relationship Id="rId50" Type="http://schemas.openxmlformats.org/officeDocument/2006/relationships/image" Target="../media/image316.png"/><Relationship Id="rId55" Type="http://schemas.openxmlformats.org/officeDocument/2006/relationships/customXml" Target="../ink/ink117.xml"/><Relationship Id="rId7" Type="http://schemas.openxmlformats.org/officeDocument/2006/relationships/customXml" Target="../ink/ink93.xml"/><Relationship Id="rId2" Type="http://schemas.openxmlformats.org/officeDocument/2006/relationships/image" Target="../media/image264.wmf"/><Relationship Id="rId16" Type="http://schemas.openxmlformats.org/officeDocument/2006/relationships/image" Target="../media/image299.png"/><Relationship Id="rId29" Type="http://schemas.openxmlformats.org/officeDocument/2006/relationships/customXml" Target="../ink/ink104.xml"/><Relationship Id="rId11" Type="http://schemas.openxmlformats.org/officeDocument/2006/relationships/customXml" Target="../ink/ink95.xml"/><Relationship Id="rId24" Type="http://schemas.openxmlformats.org/officeDocument/2006/relationships/image" Target="../media/image303.png"/><Relationship Id="rId32" Type="http://schemas.openxmlformats.org/officeDocument/2006/relationships/image" Target="../media/image307.png"/><Relationship Id="rId37" Type="http://schemas.openxmlformats.org/officeDocument/2006/relationships/customXml" Target="../ink/ink108.xml"/><Relationship Id="rId40" Type="http://schemas.openxmlformats.org/officeDocument/2006/relationships/image" Target="../media/image311.png"/><Relationship Id="rId45" Type="http://schemas.openxmlformats.org/officeDocument/2006/relationships/customXml" Target="../ink/ink112.xml"/><Relationship Id="rId53" Type="http://schemas.openxmlformats.org/officeDocument/2006/relationships/customXml" Target="../ink/ink116.xml"/><Relationship Id="rId5" Type="http://schemas.openxmlformats.org/officeDocument/2006/relationships/customXml" Target="../ink/ink92.xml"/><Relationship Id="rId10" Type="http://schemas.openxmlformats.org/officeDocument/2006/relationships/image" Target="../media/image296.png"/><Relationship Id="rId19" Type="http://schemas.openxmlformats.org/officeDocument/2006/relationships/customXml" Target="../ink/ink99.xml"/><Relationship Id="rId31" Type="http://schemas.openxmlformats.org/officeDocument/2006/relationships/customXml" Target="../ink/ink105.xml"/><Relationship Id="rId44" Type="http://schemas.openxmlformats.org/officeDocument/2006/relationships/image" Target="../media/image313.png"/><Relationship Id="rId52" Type="http://schemas.openxmlformats.org/officeDocument/2006/relationships/image" Target="../media/image293.png"/><Relationship Id="rId4" Type="http://schemas.openxmlformats.org/officeDocument/2006/relationships/image" Target="../media/image243.png"/><Relationship Id="rId9" Type="http://schemas.openxmlformats.org/officeDocument/2006/relationships/customXml" Target="../ink/ink94.xml"/><Relationship Id="rId14" Type="http://schemas.openxmlformats.org/officeDocument/2006/relationships/image" Target="../media/image298.png"/><Relationship Id="rId22" Type="http://schemas.openxmlformats.org/officeDocument/2006/relationships/image" Target="../media/image302.png"/><Relationship Id="rId27" Type="http://schemas.openxmlformats.org/officeDocument/2006/relationships/customXml" Target="../ink/ink103.xml"/><Relationship Id="rId30" Type="http://schemas.openxmlformats.org/officeDocument/2006/relationships/image" Target="../media/image306.png"/><Relationship Id="rId35" Type="http://schemas.openxmlformats.org/officeDocument/2006/relationships/customXml" Target="../ink/ink107.xml"/><Relationship Id="rId43" Type="http://schemas.openxmlformats.org/officeDocument/2006/relationships/customXml" Target="../ink/ink111.xml"/><Relationship Id="rId48" Type="http://schemas.openxmlformats.org/officeDocument/2006/relationships/image" Target="../media/image315.png"/><Relationship Id="rId56" Type="http://schemas.openxmlformats.org/officeDocument/2006/relationships/image" Target="../media/image318.png"/><Relationship Id="rId8" Type="http://schemas.openxmlformats.org/officeDocument/2006/relationships/image" Target="../media/image295.png"/><Relationship Id="rId51" Type="http://schemas.openxmlformats.org/officeDocument/2006/relationships/customXml" Target="../ink/ink115.xml"/><Relationship Id="rId3" Type="http://schemas.openxmlformats.org/officeDocument/2006/relationships/image" Target="../media/image263.png"/><Relationship Id="rId12" Type="http://schemas.openxmlformats.org/officeDocument/2006/relationships/image" Target="../media/image297.png"/><Relationship Id="rId17" Type="http://schemas.openxmlformats.org/officeDocument/2006/relationships/customXml" Target="../ink/ink98.xml"/><Relationship Id="rId25" Type="http://schemas.openxmlformats.org/officeDocument/2006/relationships/customXml" Target="../ink/ink102.xml"/><Relationship Id="rId33" Type="http://schemas.openxmlformats.org/officeDocument/2006/relationships/customXml" Target="../ink/ink106.xml"/><Relationship Id="rId38" Type="http://schemas.openxmlformats.org/officeDocument/2006/relationships/image" Target="../media/image310.png"/><Relationship Id="rId46" Type="http://schemas.openxmlformats.org/officeDocument/2006/relationships/image" Target="../media/image314.png"/><Relationship Id="rId20" Type="http://schemas.openxmlformats.org/officeDocument/2006/relationships/image" Target="../media/image301.png"/><Relationship Id="rId41" Type="http://schemas.openxmlformats.org/officeDocument/2006/relationships/customXml" Target="../ink/ink110.xml"/><Relationship Id="rId54" Type="http://schemas.openxmlformats.org/officeDocument/2006/relationships/image" Target="../media/image317.png"/><Relationship Id="rId1" Type="http://schemas.openxmlformats.org/officeDocument/2006/relationships/slideLayout" Target="../slideLayouts/slideLayout6.xml"/><Relationship Id="rId6" Type="http://schemas.openxmlformats.org/officeDocument/2006/relationships/image" Target="../media/image294.png"/><Relationship Id="rId15" Type="http://schemas.openxmlformats.org/officeDocument/2006/relationships/customXml" Target="../ink/ink97.xml"/><Relationship Id="rId23" Type="http://schemas.openxmlformats.org/officeDocument/2006/relationships/customXml" Target="../ink/ink101.xml"/><Relationship Id="rId28" Type="http://schemas.openxmlformats.org/officeDocument/2006/relationships/image" Target="../media/image305.png"/><Relationship Id="rId36" Type="http://schemas.openxmlformats.org/officeDocument/2006/relationships/image" Target="../media/image309.png"/><Relationship Id="rId49" Type="http://schemas.openxmlformats.org/officeDocument/2006/relationships/customXml" Target="../ink/ink114.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20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2.xml"/><Relationship Id="rId1" Type="http://schemas.openxmlformats.org/officeDocument/2006/relationships/slideLayout" Target="../slideLayouts/slideLayout6.xml"/><Relationship Id="rId5" Type="http://schemas.openxmlformats.org/officeDocument/2006/relationships/image" Target="../media/image320.png"/><Relationship Id="rId4" Type="http://schemas.openxmlformats.org/officeDocument/2006/relationships/image" Target="../media/image319.png"/></Relationships>
</file>

<file path=ppt/slides/_rels/slide206.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324.png"/><Relationship Id="rId2" Type="http://schemas.openxmlformats.org/officeDocument/2006/relationships/notesSlide" Target="../notesSlides/notesSlide123.xml"/><Relationship Id="rId1" Type="http://schemas.openxmlformats.org/officeDocument/2006/relationships/slideLayout" Target="../slideLayouts/slideLayout6.xml"/><Relationship Id="rId6" Type="http://schemas.openxmlformats.org/officeDocument/2006/relationships/image" Target="../media/image323.png"/><Relationship Id="rId5" Type="http://schemas.openxmlformats.org/officeDocument/2006/relationships/image" Target="../media/image322.png"/><Relationship Id="rId4" Type="http://schemas.openxmlformats.org/officeDocument/2006/relationships/image" Target="../media/image321.png"/></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1.xml"/></Relationships>
</file>

<file path=ppt/slides/_rels/slide208.xml.rels><?xml version="1.0" encoding="UTF-8" standalone="yes"?>
<Relationships xmlns="http://schemas.openxmlformats.org/package/2006/relationships"><Relationship Id="rId3" Type="http://schemas.openxmlformats.org/officeDocument/2006/relationships/image" Target="../media/image325.jpg"/><Relationship Id="rId2" Type="http://schemas.openxmlformats.org/officeDocument/2006/relationships/notesSlide" Target="../notesSlides/notesSlide125.xml"/><Relationship Id="rId1" Type="http://schemas.openxmlformats.org/officeDocument/2006/relationships/slideLayout" Target="../slideLayouts/slideLayout21.xml"/></Relationships>
</file>

<file path=ppt/slides/_rels/slide209.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26.jpeg"/><Relationship Id="rId1" Type="http://schemas.openxmlformats.org/officeDocument/2006/relationships/slideLayout" Target="../slideLayouts/slideLayout6.xml"/><Relationship Id="rId4" Type="http://schemas.openxmlformats.org/officeDocument/2006/relationships/image" Target="../media/image328.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3" Type="http://schemas.openxmlformats.org/officeDocument/2006/relationships/hyperlink" Target="code/State/SafeFrame.java" TargetMode="External"/><Relationship Id="rId7" Type="http://schemas.openxmlformats.org/officeDocument/2006/relationships/hyperlink" Target="code/State/Main.java" TargetMode="External"/><Relationship Id="rId2" Type="http://schemas.openxmlformats.org/officeDocument/2006/relationships/hyperlink" Target="code/State/Context.java" TargetMode="External"/><Relationship Id="rId1" Type="http://schemas.openxmlformats.org/officeDocument/2006/relationships/slideLayout" Target="../slideLayouts/slideLayout19.xml"/><Relationship Id="rId6" Type="http://schemas.openxmlformats.org/officeDocument/2006/relationships/hyperlink" Target="code/State/NightState.java" TargetMode="External"/><Relationship Id="rId5" Type="http://schemas.openxmlformats.org/officeDocument/2006/relationships/hyperlink" Target="code/State/DayState.java" TargetMode="External"/><Relationship Id="rId4" Type="http://schemas.openxmlformats.org/officeDocument/2006/relationships/hyperlink" Target="code/State/State.java" TargetMode="External"/></Relationships>
</file>

<file path=ppt/slides/_rels/slide214.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33.png"/><Relationship Id="rId2" Type="http://schemas.openxmlformats.org/officeDocument/2006/relationships/image" Target="../media/image329.png"/><Relationship Id="rId1" Type="http://schemas.openxmlformats.org/officeDocument/2006/relationships/slideLayout" Target="../slideLayouts/slideLayout19.xml"/><Relationship Id="rId6" Type="http://schemas.openxmlformats.org/officeDocument/2006/relationships/customXml" Target="../ink/ink118.xml"/><Relationship Id="rId5" Type="http://schemas.openxmlformats.org/officeDocument/2006/relationships/image" Target="../media/image332.png"/><Relationship Id="rId4" Type="http://schemas.openxmlformats.org/officeDocument/2006/relationships/image" Target="../media/image331.png"/></Relationships>
</file>

<file path=ppt/slides/_rels/slide215.xml.rels><?xml version="1.0" encoding="UTF-8" standalone="yes"?>
<Relationships xmlns="http://schemas.openxmlformats.org/package/2006/relationships"><Relationship Id="rId8" Type="http://schemas.openxmlformats.org/officeDocument/2006/relationships/image" Target="../media/image339.png"/><Relationship Id="rId3" Type="http://schemas.openxmlformats.org/officeDocument/2006/relationships/image" Target="../media/image334.png"/><Relationship Id="rId7" Type="http://schemas.openxmlformats.org/officeDocument/2006/relationships/image" Target="../media/image338.png"/><Relationship Id="rId2" Type="http://schemas.openxmlformats.org/officeDocument/2006/relationships/notesSlide" Target="../notesSlides/notesSlide128.xml"/><Relationship Id="rId1" Type="http://schemas.openxmlformats.org/officeDocument/2006/relationships/slideLayout" Target="../slideLayouts/slideLayout19.xml"/><Relationship Id="rId6" Type="http://schemas.openxmlformats.org/officeDocument/2006/relationships/image" Target="../media/image337.png"/><Relationship Id="rId5" Type="http://schemas.openxmlformats.org/officeDocument/2006/relationships/image" Target="../media/image336.png"/><Relationship Id="rId4" Type="http://schemas.openxmlformats.org/officeDocument/2006/relationships/image" Target="../media/image335.png"/></Relationships>
</file>

<file path=ppt/slides/_rels/slide216.xml.rels><?xml version="1.0" encoding="UTF-8" standalone="yes"?>
<Relationships xmlns="http://schemas.openxmlformats.org/package/2006/relationships"><Relationship Id="rId3" Type="http://schemas.openxmlformats.org/officeDocument/2006/relationships/image" Target="../media/image341.png"/><Relationship Id="rId2" Type="http://schemas.openxmlformats.org/officeDocument/2006/relationships/image" Target="../media/image340.emf"/><Relationship Id="rId1" Type="http://schemas.openxmlformats.org/officeDocument/2006/relationships/slideLayout" Target="../slideLayouts/slideLayout19.xml"/></Relationships>
</file>

<file path=ppt/slides/_rels/slide217.xml.rels><?xml version="1.0" encoding="UTF-8" standalone="yes"?>
<Relationships xmlns="http://schemas.openxmlformats.org/package/2006/relationships"><Relationship Id="rId3" Type="http://schemas.openxmlformats.org/officeDocument/2006/relationships/image" Target="../media/image342.wmf"/><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219.xml.rels><?xml version="1.0" encoding="UTF-8" standalone="yes"?>
<Relationships xmlns="http://schemas.openxmlformats.org/package/2006/relationships"><Relationship Id="rId3" Type="http://schemas.openxmlformats.org/officeDocument/2006/relationships/image" Target="../media/image344.png"/><Relationship Id="rId2" Type="http://schemas.openxmlformats.org/officeDocument/2006/relationships/image" Target="../media/image343.png"/><Relationship Id="rId1" Type="http://schemas.openxmlformats.org/officeDocument/2006/relationships/slideLayout" Target="../slideLayouts/slideLayout6.xml"/><Relationship Id="rId5" Type="http://schemas.openxmlformats.org/officeDocument/2006/relationships/image" Target="../media/image346.png"/><Relationship Id="rId4" Type="http://schemas.openxmlformats.org/officeDocument/2006/relationships/image" Target="../media/image3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3" Type="http://schemas.openxmlformats.org/officeDocument/2006/relationships/image" Target="../media/image348.png"/><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image" Target="../media/image347.emf"/><Relationship Id="rId5" Type="http://schemas.openxmlformats.org/officeDocument/2006/relationships/oleObject" Target="../embeddings/oleObject7.bin"/><Relationship Id="rId4" Type="http://schemas.openxmlformats.org/officeDocument/2006/relationships/image" Target="../media/image349.png"/></Relationships>
</file>

<file path=ppt/slides/_rels/slide221.xml.rels><?xml version="1.0" encoding="UTF-8" standalone="yes"?>
<Relationships xmlns="http://schemas.openxmlformats.org/package/2006/relationships"><Relationship Id="rId8" Type="http://schemas.openxmlformats.org/officeDocument/2006/relationships/image" Target="../media/image3480.png"/><Relationship Id="rId13" Type="http://schemas.openxmlformats.org/officeDocument/2006/relationships/customXml" Target="../ink/ink124.xml"/><Relationship Id="rId18" Type="http://schemas.openxmlformats.org/officeDocument/2006/relationships/image" Target="../media/image353.png"/><Relationship Id="rId3" Type="http://schemas.openxmlformats.org/officeDocument/2006/relationships/customXml" Target="../ink/ink119.xml"/><Relationship Id="rId7" Type="http://schemas.openxmlformats.org/officeDocument/2006/relationships/customXml" Target="../ink/ink121.xml"/><Relationship Id="rId12" Type="http://schemas.openxmlformats.org/officeDocument/2006/relationships/image" Target="../media/image350.png"/><Relationship Id="rId17" Type="http://schemas.openxmlformats.org/officeDocument/2006/relationships/customXml" Target="../ink/ink126.xml"/><Relationship Id="rId2" Type="http://schemas.openxmlformats.org/officeDocument/2006/relationships/image" Target="../media/image337.png"/><Relationship Id="rId16" Type="http://schemas.openxmlformats.org/officeDocument/2006/relationships/image" Target="../media/image352.png"/><Relationship Id="rId1" Type="http://schemas.openxmlformats.org/officeDocument/2006/relationships/slideLayout" Target="../slideLayouts/slideLayout6.xml"/><Relationship Id="rId6" Type="http://schemas.openxmlformats.org/officeDocument/2006/relationships/image" Target="../media/image3470.png"/><Relationship Id="rId11" Type="http://schemas.openxmlformats.org/officeDocument/2006/relationships/customXml" Target="../ink/ink123.xml"/><Relationship Id="rId5" Type="http://schemas.openxmlformats.org/officeDocument/2006/relationships/customXml" Target="../ink/ink120.xml"/><Relationship Id="rId15" Type="http://schemas.openxmlformats.org/officeDocument/2006/relationships/customXml" Target="../ink/ink125.xml"/><Relationship Id="rId10" Type="http://schemas.openxmlformats.org/officeDocument/2006/relationships/image" Target="../media/image3490.png"/><Relationship Id="rId4" Type="http://schemas.openxmlformats.org/officeDocument/2006/relationships/image" Target="../media/image3460.png"/><Relationship Id="rId9" Type="http://schemas.openxmlformats.org/officeDocument/2006/relationships/customXml" Target="../ink/ink122.xml"/><Relationship Id="rId14" Type="http://schemas.openxmlformats.org/officeDocument/2006/relationships/image" Target="../media/image351.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3" Type="http://schemas.openxmlformats.org/officeDocument/2006/relationships/notesSlide" Target="../notesSlides/notesSlide131.xml"/><Relationship Id="rId2" Type="http://schemas.openxmlformats.org/officeDocument/2006/relationships/slideLayout" Target="../slideLayouts/slideLayout6.xml"/><Relationship Id="rId1" Type="http://schemas.openxmlformats.org/officeDocument/2006/relationships/vmlDrawing" Target="../drawings/vmlDrawing8.vml"/><Relationship Id="rId5" Type="http://schemas.openxmlformats.org/officeDocument/2006/relationships/image" Target="../media/image350.wmf"/><Relationship Id="rId4" Type="http://schemas.openxmlformats.org/officeDocument/2006/relationships/oleObject" Target="../embeddings/oleObject8.bin"/></Relationships>
</file>

<file path=ppt/slides/_rels/slide2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6.xml"/><Relationship Id="rId1" Type="http://schemas.openxmlformats.org/officeDocument/2006/relationships/vmlDrawing" Target="../drawings/vmlDrawing9.vml"/><Relationship Id="rId4" Type="http://schemas.openxmlformats.org/officeDocument/2006/relationships/image" Target="../media/image354.png"/></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7.xml.rels><?xml version="1.0" encoding="UTF-8" standalone="yes"?>
<Relationships xmlns="http://schemas.openxmlformats.org/package/2006/relationships"><Relationship Id="rId26" Type="http://schemas.openxmlformats.org/officeDocument/2006/relationships/image" Target="../media/image367.png"/><Relationship Id="rId21" Type="http://schemas.openxmlformats.org/officeDocument/2006/relationships/customXml" Target="../ink/ink136.xml"/><Relationship Id="rId42" Type="http://schemas.openxmlformats.org/officeDocument/2006/relationships/image" Target="../media/image375.png"/><Relationship Id="rId47" Type="http://schemas.openxmlformats.org/officeDocument/2006/relationships/customXml" Target="../ink/ink149.xml"/><Relationship Id="rId63" Type="http://schemas.openxmlformats.org/officeDocument/2006/relationships/image" Target="../media/image385.png"/><Relationship Id="rId68" Type="http://schemas.openxmlformats.org/officeDocument/2006/relationships/customXml" Target="../ink/ink160.xml"/><Relationship Id="rId7" Type="http://schemas.openxmlformats.org/officeDocument/2006/relationships/customXml" Target="../ink/ink129.xml"/><Relationship Id="rId2" Type="http://schemas.openxmlformats.org/officeDocument/2006/relationships/image" Target="../media/image355.png"/><Relationship Id="rId16" Type="http://schemas.openxmlformats.org/officeDocument/2006/relationships/image" Target="../media/image362.png"/><Relationship Id="rId29" Type="http://schemas.openxmlformats.org/officeDocument/2006/relationships/customXml" Target="../ink/ink140.xml"/><Relationship Id="rId11" Type="http://schemas.openxmlformats.org/officeDocument/2006/relationships/customXml" Target="../ink/ink131.xml"/><Relationship Id="rId24" Type="http://schemas.openxmlformats.org/officeDocument/2006/relationships/image" Target="../media/image366.png"/><Relationship Id="rId32" Type="http://schemas.openxmlformats.org/officeDocument/2006/relationships/image" Target="../media/image370.png"/><Relationship Id="rId37" Type="http://schemas.openxmlformats.org/officeDocument/2006/relationships/customXml" Target="../ink/ink144.xml"/><Relationship Id="rId40" Type="http://schemas.openxmlformats.org/officeDocument/2006/relationships/image" Target="../media/image374.png"/><Relationship Id="rId45" Type="http://schemas.openxmlformats.org/officeDocument/2006/relationships/customXml" Target="../ink/ink148.xml"/><Relationship Id="rId53" Type="http://schemas.openxmlformats.org/officeDocument/2006/relationships/customXml" Target="../ink/ink152.xml"/><Relationship Id="rId58" Type="http://schemas.openxmlformats.org/officeDocument/2006/relationships/customXml" Target="../ink/ink155.xml"/><Relationship Id="rId66" Type="http://schemas.openxmlformats.org/officeDocument/2006/relationships/customXml" Target="../ink/ink159.xml"/><Relationship Id="rId5" Type="http://schemas.openxmlformats.org/officeDocument/2006/relationships/customXml" Target="../ink/ink128.xml"/><Relationship Id="rId61" Type="http://schemas.openxmlformats.org/officeDocument/2006/relationships/image" Target="../media/image384.png"/><Relationship Id="rId19" Type="http://schemas.openxmlformats.org/officeDocument/2006/relationships/customXml" Target="../ink/ink135.xml"/><Relationship Id="rId14" Type="http://schemas.openxmlformats.org/officeDocument/2006/relationships/image" Target="../media/image361.png"/><Relationship Id="rId22" Type="http://schemas.openxmlformats.org/officeDocument/2006/relationships/image" Target="../media/image365.png"/><Relationship Id="rId27" Type="http://schemas.openxmlformats.org/officeDocument/2006/relationships/customXml" Target="../ink/ink139.xml"/><Relationship Id="rId30" Type="http://schemas.openxmlformats.org/officeDocument/2006/relationships/image" Target="../media/image369.png"/><Relationship Id="rId35" Type="http://schemas.openxmlformats.org/officeDocument/2006/relationships/customXml" Target="../ink/ink143.xml"/><Relationship Id="rId43" Type="http://schemas.openxmlformats.org/officeDocument/2006/relationships/customXml" Target="../ink/ink147.xml"/><Relationship Id="rId48" Type="http://schemas.openxmlformats.org/officeDocument/2006/relationships/image" Target="../media/image378.png"/><Relationship Id="rId56" Type="http://schemas.openxmlformats.org/officeDocument/2006/relationships/customXml" Target="../ink/ink154.xml"/><Relationship Id="rId64" Type="http://schemas.openxmlformats.org/officeDocument/2006/relationships/customXml" Target="../ink/ink158.xml"/><Relationship Id="rId69" Type="http://schemas.openxmlformats.org/officeDocument/2006/relationships/image" Target="../media/image388.png"/><Relationship Id="rId8" Type="http://schemas.openxmlformats.org/officeDocument/2006/relationships/image" Target="../media/image358.png"/><Relationship Id="rId51" Type="http://schemas.openxmlformats.org/officeDocument/2006/relationships/customXml" Target="../ink/ink151.xml"/><Relationship Id="rId3" Type="http://schemas.openxmlformats.org/officeDocument/2006/relationships/customXml" Target="../ink/ink127.xml"/><Relationship Id="rId12" Type="http://schemas.openxmlformats.org/officeDocument/2006/relationships/image" Target="../media/image360.png"/><Relationship Id="rId17" Type="http://schemas.openxmlformats.org/officeDocument/2006/relationships/customXml" Target="../ink/ink134.xml"/><Relationship Id="rId25" Type="http://schemas.openxmlformats.org/officeDocument/2006/relationships/customXml" Target="../ink/ink138.xml"/><Relationship Id="rId33" Type="http://schemas.openxmlformats.org/officeDocument/2006/relationships/customXml" Target="../ink/ink142.xml"/><Relationship Id="rId38" Type="http://schemas.openxmlformats.org/officeDocument/2006/relationships/image" Target="../media/image373.png"/><Relationship Id="rId46" Type="http://schemas.openxmlformats.org/officeDocument/2006/relationships/image" Target="../media/image377.png"/><Relationship Id="rId59" Type="http://schemas.openxmlformats.org/officeDocument/2006/relationships/image" Target="../media/image383.png"/><Relationship Id="rId67" Type="http://schemas.openxmlformats.org/officeDocument/2006/relationships/image" Target="../media/image387.png"/><Relationship Id="rId20" Type="http://schemas.openxmlformats.org/officeDocument/2006/relationships/image" Target="../media/image364.png"/><Relationship Id="rId41" Type="http://schemas.openxmlformats.org/officeDocument/2006/relationships/customXml" Target="../ink/ink146.xml"/><Relationship Id="rId54" Type="http://schemas.openxmlformats.org/officeDocument/2006/relationships/customXml" Target="../ink/ink153.xml"/><Relationship Id="rId62" Type="http://schemas.openxmlformats.org/officeDocument/2006/relationships/customXml" Target="../ink/ink157.xml"/><Relationship Id="rId1" Type="http://schemas.openxmlformats.org/officeDocument/2006/relationships/slideLayout" Target="../slideLayouts/slideLayout6.xml"/><Relationship Id="rId6" Type="http://schemas.openxmlformats.org/officeDocument/2006/relationships/image" Target="../media/image357.png"/><Relationship Id="rId15" Type="http://schemas.openxmlformats.org/officeDocument/2006/relationships/customXml" Target="../ink/ink133.xml"/><Relationship Id="rId23" Type="http://schemas.openxmlformats.org/officeDocument/2006/relationships/customXml" Target="../ink/ink137.xml"/><Relationship Id="rId28" Type="http://schemas.openxmlformats.org/officeDocument/2006/relationships/image" Target="../media/image368.png"/><Relationship Id="rId36" Type="http://schemas.openxmlformats.org/officeDocument/2006/relationships/image" Target="../media/image372.png"/><Relationship Id="rId49" Type="http://schemas.openxmlformats.org/officeDocument/2006/relationships/customXml" Target="../ink/ink150.xml"/><Relationship Id="rId57" Type="http://schemas.openxmlformats.org/officeDocument/2006/relationships/image" Target="../media/image382.png"/><Relationship Id="rId10" Type="http://schemas.openxmlformats.org/officeDocument/2006/relationships/image" Target="../media/image359.png"/><Relationship Id="rId31" Type="http://schemas.openxmlformats.org/officeDocument/2006/relationships/customXml" Target="../ink/ink141.xml"/><Relationship Id="rId44" Type="http://schemas.openxmlformats.org/officeDocument/2006/relationships/image" Target="../media/image376.png"/><Relationship Id="rId52" Type="http://schemas.openxmlformats.org/officeDocument/2006/relationships/image" Target="../media/image380.png"/><Relationship Id="rId60" Type="http://schemas.openxmlformats.org/officeDocument/2006/relationships/customXml" Target="../ink/ink156.xml"/><Relationship Id="rId65" Type="http://schemas.openxmlformats.org/officeDocument/2006/relationships/image" Target="../media/image386.png"/><Relationship Id="rId4" Type="http://schemas.openxmlformats.org/officeDocument/2006/relationships/image" Target="../media/image356.png"/><Relationship Id="rId9" Type="http://schemas.openxmlformats.org/officeDocument/2006/relationships/customXml" Target="../ink/ink130.xml"/><Relationship Id="rId13" Type="http://schemas.openxmlformats.org/officeDocument/2006/relationships/customXml" Target="../ink/ink132.xml"/><Relationship Id="rId18" Type="http://schemas.openxmlformats.org/officeDocument/2006/relationships/image" Target="../media/image363.png"/><Relationship Id="rId39" Type="http://schemas.openxmlformats.org/officeDocument/2006/relationships/customXml" Target="../ink/ink145.xml"/><Relationship Id="rId34" Type="http://schemas.openxmlformats.org/officeDocument/2006/relationships/image" Target="../media/image371.png"/><Relationship Id="rId50" Type="http://schemas.openxmlformats.org/officeDocument/2006/relationships/image" Target="../media/image379.png"/><Relationship Id="rId55" Type="http://schemas.openxmlformats.org/officeDocument/2006/relationships/image" Target="../media/image381.png"/></Relationships>
</file>

<file path=ppt/slides/_rels/slide228.xml.rels><?xml version="1.0" encoding="UTF-8" standalone="yes"?>
<Relationships xmlns="http://schemas.openxmlformats.org/package/2006/relationships"><Relationship Id="rId8" Type="http://schemas.openxmlformats.org/officeDocument/2006/relationships/image" Target="../media/image389.png"/><Relationship Id="rId3" Type="http://schemas.openxmlformats.org/officeDocument/2006/relationships/hyperlink" Target="Code/Observer/RandomNumberGenerator.java" TargetMode="External"/><Relationship Id="rId7" Type="http://schemas.openxmlformats.org/officeDocument/2006/relationships/hyperlink" Target="Code/Observer/Main.java" TargetMode="External"/><Relationship Id="rId2" Type="http://schemas.openxmlformats.org/officeDocument/2006/relationships/hyperlink" Target="Code/Observer/NumberGenerator.java" TargetMode="External"/><Relationship Id="rId1" Type="http://schemas.openxmlformats.org/officeDocument/2006/relationships/slideLayout" Target="../slideLayouts/slideLayout16.xml"/><Relationship Id="rId6" Type="http://schemas.openxmlformats.org/officeDocument/2006/relationships/hyperlink" Target="Code/Observer/GraphObserver.java" TargetMode="External"/><Relationship Id="rId5" Type="http://schemas.openxmlformats.org/officeDocument/2006/relationships/hyperlink" Target="Code/Observer/DigitObserver.java" TargetMode="External"/><Relationship Id="rId4" Type="http://schemas.openxmlformats.org/officeDocument/2006/relationships/hyperlink" Target="Code/Observer/Observer.java" TargetMode="External"/><Relationship Id="rId9" Type="http://schemas.openxmlformats.org/officeDocument/2006/relationships/image" Target="../media/image390.png"/></Relationships>
</file>

<file path=ppt/slides/_rels/slide229.xml.rels><?xml version="1.0" encoding="UTF-8" standalone="yes"?>
<Relationships xmlns="http://schemas.openxmlformats.org/package/2006/relationships"><Relationship Id="rId8" Type="http://schemas.openxmlformats.org/officeDocument/2006/relationships/image" Target="../media/image390.png"/><Relationship Id="rId3" Type="http://schemas.openxmlformats.org/officeDocument/2006/relationships/image" Target="../media/image392.png"/><Relationship Id="rId7" Type="http://schemas.openxmlformats.org/officeDocument/2006/relationships/image" Target="../media/image396.png"/><Relationship Id="rId2" Type="http://schemas.openxmlformats.org/officeDocument/2006/relationships/image" Target="../media/image391.png"/><Relationship Id="rId1" Type="http://schemas.openxmlformats.org/officeDocument/2006/relationships/slideLayout" Target="../slideLayouts/slideLayout16.xml"/><Relationship Id="rId6" Type="http://schemas.openxmlformats.org/officeDocument/2006/relationships/image" Target="../media/image395.png"/><Relationship Id="rId5" Type="http://schemas.openxmlformats.org/officeDocument/2006/relationships/image" Target="../media/image394.png"/><Relationship Id="rId4" Type="http://schemas.openxmlformats.org/officeDocument/2006/relationships/image" Target="../media/image39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3" Type="http://schemas.openxmlformats.org/officeDocument/2006/relationships/image" Target="../media/image398.png"/><Relationship Id="rId2" Type="http://schemas.openxmlformats.org/officeDocument/2006/relationships/image" Target="../media/image397.png"/><Relationship Id="rId1" Type="http://schemas.openxmlformats.org/officeDocument/2006/relationships/slideLayout" Target="../slideLayouts/slideLayout6.xml"/><Relationship Id="rId6" Type="http://schemas.openxmlformats.org/officeDocument/2006/relationships/image" Target="../media/image355.png"/><Relationship Id="rId5" Type="http://schemas.openxmlformats.org/officeDocument/2006/relationships/image" Target="../media/image400.png"/><Relationship Id="rId4" Type="http://schemas.openxmlformats.org/officeDocument/2006/relationships/image" Target="../media/image399.png"/></Relationships>
</file>

<file path=ppt/slides/_rels/slide232.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image" Target="../media/image401.png"/><Relationship Id="rId1" Type="http://schemas.openxmlformats.org/officeDocument/2006/relationships/slideLayout" Target="../slideLayouts/slideLayout6.xml"/><Relationship Id="rId4" Type="http://schemas.openxmlformats.org/officeDocument/2006/relationships/image" Target="../media/image403.wmf"/></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1.xml"/></Relationships>
</file>

<file path=ppt/slides/_rels/slide236.xml.rels><?xml version="1.0" encoding="UTF-8" standalone="yes"?>
<Relationships xmlns="http://schemas.openxmlformats.org/package/2006/relationships"><Relationship Id="rId3" Type="http://schemas.openxmlformats.org/officeDocument/2006/relationships/image" Target="../media/image404.jpeg"/><Relationship Id="rId2" Type="http://schemas.openxmlformats.org/officeDocument/2006/relationships/notesSlide" Target="../notesSlides/notesSlide135.xml"/><Relationship Id="rId1" Type="http://schemas.openxmlformats.org/officeDocument/2006/relationships/slideLayout" Target="../slideLayouts/slideLayout21.xml"/><Relationship Id="rId5" Type="http://schemas.openxmlformats.org/officeDocument/2006/relationships/image" Target="../media/image406.jpeg"/><Relationship Id="rId4" Type="http://schemas.openxmlformats.org/officeDocument/2006/relationships/image" Target="../media/image405.jpeg"/></Relationships>
</file>

<file path=ppt/slides/_rels/slide237.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136.xml"/><Relationship Id="rId1" Type="http://schemas.openxmlformats.org/officeDocument/2006/relationships/slideLayout" Target="../slideLayouts/slideLayout6.xml"/><Relationship Id="rId5" Type="http://schemas.openxmlformats.org/officeDocument/2006/relationships/image" Target="../media/image408.png"/><Relationship Id="rId4" Type="http://schemas.openxmlformats.org/officeDocument/2006/relationships/image" Target="../media/image69.png"/></Relationships>
</file>

<file path=ppt/slides/_rels/slide2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7.xml"/><Relationship Id="rId1" Type="http://schemas.openxmlformats.org/officeDocument/2006/relationships/slideLayout" Target="../slideLayouts/slideLayout6.xml"/><Relationship Id="rId5" Type="http://schemas.openxmlformats.org/officeDocument/2006/relationships/image" Target="../media/image410.png"/><Relationship Id="rId4" Type="http://schemas.openxmlformats.org/officeDocument/2006/relationships/image" Target="../media/image409.png"/></Relationships>
</file>

<file path=ppt/slides/_rels/slide239.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2.xml.rels><?xml version="1.0" encoding="UTF-8" standalone="yes"?>
<Relationships xmlns="http://schemas.openxmlformats.org/package/2006/relationships"><Relationship Id="rId2" Type="http://schemas.openxmlformats.org/officeDocument/2006/relationships/image" Target="../media/image412.emf"/><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8" Type="http://schemas.openxmlformats.org/officeDocument/2006/relationships/hyperlink" Target="Code/ChainOfResponsibility/SpecialSupport.java" TargetMode="External"/><Relationship Id="rId3" Type="http://schemas.openxmlformats.org/officeDocument/2006/relationships/hyperlink" Target="Code/ChainOfResponsibility/Trouble.java" TargetMode="External"/><Relationship Id="rId7" Type="http://schemas.openxmlformats.org/officeDocument/2006/relationships/hyperlink" Target="Code/ChainOfResponsibility/OddSupport.java" TargetMode="External"/><Relationship Id="rId2" Type="http://schemas.openxmlformats.org/officeDocument/2006/relationships/image" Target="../media/image413.png"/><Relationship Id="rId1" Type="http://schemas.openxmlformats.org/officeDocument/2006/relationships/slideLayout" Target="../slideLayouts/slideLayout8.xml"/><Relationship Id="rId6" Type="http://schemas.openxmlformats.org/officeDocument/2006/relationships/hyperlink" Target="Code/ChainOfResponsibility/LimitSupport.java" TargetMode="External"/><Relationship Id="rId5" Type="http://schemas.openxmlformats.org/officeDocument/2006/relationships/hyperlink" Target="Code/ChainOfResponsibility/NoSupport.java" TargetMode="External"/><Relationship Id="rId4" Type="http://schemas.openxmlformats.org/officeDocument/2006/relationships/hyperlink" Target="Code/ChainOfResponsibility/Support.java" TargetMode="External"/><Relationship Id="rId9" Type="http://schemas.openxmlformats.org/officeDocument/2006/relationships/hyperlink" Target="Code/ChainOfResponsibility/Main.java" TargetMode="External"/></Relationships>
</file>

<file path=ppt/slides/_rels/slide244.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image" Target="../media/image414.png"/><Relationship Id="rId1" Type="http://schemas.openxmlformats.org/officeDocument/2006/relationships/slideLayout" Target="../slideLayouts/slideLayout8.xml"/><Relationship Id="rId6" Type="http://schemas.openxmlformats.org/officeDocument/2006/relationships/image" Target="../media/image418.png"/><Relationship Id="rId5" Type="http://schemas.openxmlformats.org/officeDocument/2006/relationships/image" Target="../media/image417.png"/><Relationship Id="rId4" Type="http://schemas.openxmlformats.org/officeDocument/2006/relationships/image" Target="../media/image416.png"/></Relationships>
</file>

<file path=ppt/slides/_rels/slide245.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image" Target="../media/image419.png"/><Relationship Id="rId1" Type="http://schemas.openxmlformats.org/officeDocument/2006/relationships/slideLayout" Target="../slideLayouts/slideLayout8.xml"/><Relationship Id="rId4" Type="http://schemas.openxmlformats.org/officeDocument/2006/relationships/image" Target="../media/image412.emf"/></Relationships>
</file>

<file path=ppt/slides/_rels/slide246.xml.rels><?xml version="1.0" encoding="UTF-8" standalone="yes"?>
<Relationships xmlns="http://schemas.openxmlformats.org/package/2006/relationships"><Relationship Id="rId3" Type="http://schemas.openxmlformats.org/officeDocument/2006/relationships/image" Target="../media/image422.png"/><Relationship Id="rId2" Type="http://schemas.openxmlformats.org/officeDocument/2006/relationships/image" Target="../media/image421.emf"/><Relationship Id="rId1" Type="http://schemas.openxmlformats.org/officeDocument/2006/relationships/slideLayout" Target="../slideLayouts/slideLayout8.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6.xml"/><Relationship Id="rId1" Type="http://schemas.openxmlformats.org/officeDocument/2006/relationships/vmlDrawing" Target="../drawings/vmlDrawing10.vml"/><Relationship Id="rId4" Type="http://schemas.openxmlformats.org/officeDocument/2006/relationships/image" Target="../media/image423.emf"/></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6.xml"/><Relationship Id="rId1" Type="http://schemas.openxmlformats.org/officeDocument/2006/relationships/vmlDrawing" Target="../drawings/vmlDrawing11.vml"/><Relationship Id="rId4" Type="http://schemas.openxmlformats.org/officeDocument/2006/relationships/image" Target="../media/image423.emf"/></Relationships>
</file>

<file path=ppt/slides/_rels/slide253.xml.rels><?xml version="1.0" encoding="UTF-8" standalone="yes"?>
<Relationships xmlns="http://schemas.openxmlformats.org/package/2006/relationships"><Relationship Id="rId8" Type="http://schemas.openxmlformats.org/officeDocument/2006/relationships/image" Target="../media/image425.png"/><Relationship Id="rId3" Type="http://schemas.openxmlformats.org/officeDocument/2006/relationships/hyperlink" Target="Code/Facade/pagemaker/Database.java" TargetMode="External"/><Relationship Id="rId7" Type="http://schemas.openxmlformats.org/officeDocument/2006/relationships/hyperlink" Target="Code/Facade/maildata.txt" TargetMode="External"/><Relationship Id="rId2" Type="http://schemas.openxmlformats.org/officeDocument/2006/relationships/image" Target="../media/image424.png"/><Relationship Id="rId1" Type="http://schemas.openxmlformats.org/officeDocument/2006/relationships/slideLayout" Target="../slideLayouts/slideLayout6.xml"/><Relationship Id="rId6" Type="http://schemas.openxmlformats.org/officeDocument/2006/relationships/hyperlink" Target="Code/Facade/Main.java" TargetMode="External"/><Relationship Id="rId5" Type="http://schemas.openxmlformats.org/officeDocument/2006/relationships/hyperlink" Target="Code/Facade/pagemaker/PageMaker.java" TargetMode="External"/><Relationship Id="rId4" Type="http://schemas.openxmlformats.org/officeDocument/2006/relationships/hyperlink" Target="Code/Facade/pagemaker/HtmlWriter.java" TargetMode="External"/><Relationship Id="rId9" Type="http://schemas.openxmlformats.org/officeDocument/2006/relationships/image" Target="../media/image426.png"/></Relationships>
</file>

<file path=ppt/slides/_rels/slide254.xml.rels><?xml version="1.0" encoding="UTF-8" standalone="yes"?>
<Relationships xmlns="http://schemas.openxmlformats.org/package/2006/relationships"><Relationship Id="rId3" Type="http://schemas.openxmlformats.org/officeDocument/2006/relationships/image" Target="../media/image428.png"/><Relationship Id="rId7" Type="http://schemas.openxmlformats.org/officeDocument/2006/relationships/image" Target="../media/image432.png"/><Relationship Id="rId2" Type="http://schemas.openxmlformats.org/officeDocument/2006/relationships/image" Target="../media/image427.png"/><Relationship Id="rId1" Type="http://schemas.openxmlformats.org/officeDocument/2006/relationships/slideLayout" Target="../slideLayouts/slideLayout6.xml"/><Relationship Id="rId6" Type="http://schemas.openxmlformats.org/officeDocument/2006/relationships/image" Target="../media/image431.png"/><Relationship Id="rId5" Type="http://schemas.openxmlformats.org/officeDocument/2006/relationships/image" Target="../media/image430.png"/><Relationship Id="rId4" Type="http://schemas.openxmlformats.org/officeDocument/2006/relationships/image" Target="../media/image429.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3" Type="http://schemas.openxmlformats.org/officeDocument/2006/relationships/slideLayout" Target="../slideLayouts/slideLayout6.xml"/><Relationship Id="rId7" Type="http://schemas.openxmlformats.org/officeDocument/2006/relationships/image" Target="../media/image435.png"/><Relationship Id="rId2" Type="http://schemas.openxmlformats.org/officeDocument/2006/relationships/vmlDrawing" Target="../drawings/vmlDrawing12.vml"/><Relationship Id="rId1" Type="http://schemas.openxmlformats.org/officeDocument/2006/relationships/themeOverride" Target="../theme/themeOverride3.xml"/><Relationship Id="rId6" Type="http://schemas.openxmlformats.org/officeDocument/2006/relationships/image" Target="../media/image434.emf"/><Relationship Id="rId5" Type="http://schemas.openxmlformats.org/officeDocument/2006/relationships/image" Target="../media/image433.emf"/><Relationship Id="rId4" Type="http://schemas.openxmlformats.org/officeDocument/2006/relationships/oleObject" Target="../embeddings/oleObject12.bin"/></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2" Type="http://schemas.openxmlformats.org/officeDocument/2006/relationships/image" Target="../media/image436.emf"/><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2" Type="http://schemas.openxmlformats.org/officeDocument/2006/relationships/image" Target="../media/image437.emf"/><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2" Type="http://schemas.openxmlformats.org/officeDocument/2006/relationships/image" Target="../media/image438.wmf"/><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3" Type="http://schemas.openxmlformats.org/officeDocument/2006/relationships/hyperlink" Target="https://www.oracle.com/technical-resources/articles/javase/application-design-with-mvc.html" TargetMode="External"/><Relationship Id="rId2" Type="http://schemas.openxmlformats.org/officeDocument/2006/relationships/notesSlide" Target="../notesSlides/notesSlide139.xml"/><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8" Type="http://schemas.openxmlformats.org/officeDocument/2006/relationships/image" Target="../media/image340.emf"/><Relationship Id="rId3" Type="http://schemas.openxmlformats.org/officeDocument/2006/relationships/notesSlide" Target="../notesSlides/notesSlide140.xml"/><Relationship Id="rId7" Type="http://schemas.openxmlformats.org/officeDocument/2006/relationships/image" Target="../media/image355.png"/><Relationship Id="rId2" Type="http://schemas.openxmlformats.org/officeDocument/2006/relationships/slideLayout" Target="../slideLayouts/slideLayout6.xml"/><Relationship Id="rId1" Type="http://schemas.openxmlformats.org/officeDocument/2006/relationships/vmlDrawing" Target="../drawings/vmlDrawing13.vml"/><Relationship Id="rId6" Type="http://schemas.openxmlformats.org/officeDocument/2006/relationships/image" Target="../media/image412.emf"/><Relationship Id="rId5" Type="http://schemas.openxmlformats.org/officeDocument/2006/relationships/image" Target="../media/image423.emf"/><Relationship Id="rId4" Type="http://schemas.openxmlformats.org/officeDocument/2006/relationships/oleObject" Target="../embeddings/oleObject13.bin"/></Relationships>
</file>

<file path=ppt/slides/_rels/slide26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41.xml"/><Relationship Id="rId1" Type="http://schemas.openxmlformats.org/officeDocument/2006/relationships/slideLayout" Target="../slideLayouts/slideLayout6.xml"/><Relationship Id="rId6" Type="http://schemas.openxmlformats.org/officeDocument/2006/relationships/image" Target="../media/image441.png"/><Relationship Id="rId5" Type="http://schemas.openxmlformats.org/officeDocument/2006/relationships/image" Target="../media/image440.png"/><Relationship Id="rId4" Type="http://schemas.openxmlformats.org/officeDocument/2006/relationships/image" Target="../media/image439.png"/></Relationships>
</file>

<file path=ppt/slides/_rels/slide265.xml.rels><?xml version="1.0" encoding="UTF-8" standalone="yes"?>
<Relationships xmlns="http://schemas.openxmlformats.org/package/2006/relationships"><Relationship Id="rId3" Type="http://schemas.openxmlformats.org/officeDocument/2006/relationships/image" Target="../media/image442.png"/><Relationship Id="rId2" Type="http://schemas.openxmlformats.org/officeDocument/2006/relationships/notesSlide" Target="../notesSlides/notesSlide142.xml"/><Relationship Id="rId1" Type="http://schemas.openxmlformats.org/officeDocument/2006/relationships/slideLayout" Target="../slideLayouts/slideLayout6.xml"/><Relationship Id="rId5" Type="http://schemas.openxmlformats.org/officeDocument/2006/relationships/image" Target="../media/image443.png"/><Relationship Id="rId4" Type="http://schemas.openxmlformats.org/officeDocument/2006/relationships/image" Target="../media/image69.png"/></Relationships>
</file>

<file path=ppt/slides/_rels/slide266.xml.rels><?xml version="1.0" encoding="UTF-8" standalone="yes"?>
<Relationships xmlns="http://schemas.openxmlformats.org/package/2006/relationships"><Relationship Id="rId3" Type="http://schemas.openxmlformats.org/officeDocument/2006/relationships/image" Target="../media/image444.png"/><Relationship Id="rId2" Type="http://schemas.openxmlformats.org/officeDocument/2006/relationships/notesSlide" Target="../notesSlides/notesSlide143.xml"/><Relationship Id="rId1" Type="http://schemas.openxmlformats.org/officeDocument/2006/relationships/slideLayout" Target="../slideLayouts/slideLayout6.xml"/><Relationship Id="rId4" Type="http://schemas.openxmlformats.org/officeDocument/2006/relationships/image" Target="../media/image445.png"/></Relationships>
</file>

<file path=ppt/slides/_rels/slide26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_rels/slide268.xml.rels><?xml version="1.0" encoding="UTF-8" standalone="yes"?>
<Relationships xmlns="http://schemas.openxmlformats.org/package/2006/relationships"><Relationship Id="rId3" Type="http://schemas.openxmlformats.org/officeDocument/2006/relationships/hyperlink" Target="Code/Proxy/Printable.java" TargetMode="External"/><Relationship Id="rId2" Type="http://schemas.openxmlformats.org/officeDocument/2006/relationships/image" Target="../media/image446.png"/><Relationship Id="rId1" Type="http://schemas.openxmlformats.org/officeDocument/2006/relationships/slideLayout" Target="../slideLayouts/slideLayout16.xml"/><Relationship Id="rId6" Type="http://schemas.openxmlformats.org/officeDocument/2006/relationships/hyperlink" Target="Code/Proxy/Main.java" TargetMode="External"/><Relationship Id="rId5" Type="http://schemas.openxmlformats.org/officeDocument/2006/relationships/hyperlink" Target="Code/Proxy/PrinterProxy.java" TargetMode="External"/><Relationship Id="rId4" Type="http://schemas.openxmlformats.org/officeDocument/2006/relationships/hyperlink" Target="Code/Proxy/Printer.java" TargetMode="External"/></Relationships>
</file>

<file path=ppt/slides/_rels/slide269.xml.rels><?xml version="1.0" encoding="UTF-8" standalone="yes"?>
<Relationships xmlns="http://schemas.openxmlformats.org/package/2006/relationships"><Relationship Id="rId26" Type="http://schemas.openxmlformats.org/officeDocument/2006/relationships/customXml" Target="../ink/ink170.xml"/><Relationship Id="rId21" Type="http://schemas.openxmlformats.org/officeDocument/2006/relationships/image" Target="../media/image458.png"/><Relationship Id="rId42" Type="http://schemas.openxmlformats.org/officeDocument/2006/relationships/customXml" Target="../ink/ink178.xml"/><Relationship Id="rId47" Type="http://schemas.openxmlformats.org/officeDocument/2006/relationships/image" Target="../media/image471.png"/><Relationship Id="rId63" Type="http://schemas.openxmlformats.org/officeDocument/2006/relationships/image" Target="../media/image479.png"/><Relationship Id="rId68" Type="http://schemas.openxmlformats.org/officeDocument/2006/relationships/customXml" Target="../ink/ink191.xml"/><Relationship Id="rId84" Type="http://schemas.openxmlformats.org/officeDocument/2006/relationships/customXml" Target="../ink/ink199.xml"/><Relationship Id="rId89" Type="http://schemas.openxmlformats.org/officeDocument/2006/relationships/image" Target="../media/image492.png"/><Relationship Id="rId112" Type="http://schemas.openxmlformats.org/officeDocument/2006/relationships/customXml" Target="../ink/ink213.xml"/><Relationship Id="rId16" Type="http://schemas.openxmlformats.org/officeDocument/2006/relationships/customXml" Target="../ink/ink165.xml"/><Relationship Id="rId107" Type="http://schemas.openxmlformats.org/officeDocument/2006/relationships/image" Target="../media/image501.png"/><Relationship Id="rId11" Type="http://schemas.openxmlformats.org/officeDocument/2006/relationships/image" Target="../media/image453.png"/><Relationship Id="rId32" Type="http://schemas.openxmlformats.org/officeDocument/2006/relationships/customXml" Target="../ink/ink173.xml"/><Relationship Id="rId37" Type="http://schemas.openxmlformats.org/officeDocument/2006/relationships/image" Target="../media/image466.png"/><Relationship Id="rId53" Type="http://schemas.openxmlformats.org/officeDocument/2006/relationships/image" Target="../media/image474.png"/><Relationship Id="rId58" Type="http://schemas.openxmlformats.org/officeDocument/2006/relationships/customXml" Target="../ink/ink186.xml"/><Relationship Id="rId74" Type="http://schemas.openxmlformats.org/officeDocument/2006/relationships/customXml" Target="../ink/ink194.xml"/><Relationship Id="rId79" Type="http://schemas.openxmlformats.org/officeDocument/2006/relationships/image" Target="../media/image487.png"/><Relationship Id="rId102" Type="http://schemas.openxmlformats.org/officeDocument/2006/relationships/customXml" Target="../ink/ink208.xml"/><Relationship Id="rId5" Type="http://schemas.openxmlformats.org/officeDocument/2006/relationships/image" Target="../media/image449.png"/><Relationship Id="rId90" Type="http://schemas.openxmlformats.org/officeDocument/2006/relationships/customXml" Target="../ink/ink202.xml"/><Relationship Id="rId95" Type="http://schemas.openxmlformats.org/officeDocument/2006/relationships/image" Target="../media/image495.png"/><Relationship Id="rId22" Type="http://schemas.openxmlformats.org/officeDocument/2006/relationships/customXml" Target="../ink/ink168.xml"/><Relationship Id="rId27" Type="http://schemas.openxmlformats.org/officeDocument/2006/relationships/image" Target="../media/image461.png"/><Relationship Id="rId43" Type="http://schemas.openxmlformats.org/officeDocument/2006/relationships/image" Target="../media/image469.png"/><Relationship Id="rId48" Type="http://schemas.openxmlformats.org/officeDocument/2006/relationships/customXml" Target="../ink/ink181.xml"/><Relationship Id="rId64" Type="http://schemas.openxmlformats.org/officeDocument/2006/relationships/customXml" Target="../ink/ink189.xml"/><Relationship Id="rId69" Type="http://schemas.openxmlformats.org/officeDocument/2006/relationships/image" Target="../media/image482.png"/><Relationship Id="rId113" Type="http://schemas.openxmlformats.org/officeDocument/2006/relationships/image" Target="../media/image504.png"/><Relationship Id="rId80" Type="http://schemas.openxmlformats.org/officeDocument/2006/relationships/customXml" Target="../ink/ink197.xml"/><Relationship Id="rId85" Type="http://schemas.openxmlformats.org/officeDocument/2006/relationships/image" Target="../media/image490.png"/><Relationship Id="rId12" Type="http://schemas.openxmlformats.org/officeDocument/2006/relationships/customXml" Target="../ink/ink163.xml"/><Relationship Id="rId17" Type="http://schemas.openxmlformats.org/officeDocument/2006/relationships/image" Target="../media/image456.png"/><Relationship Id="rId33" Type="http://schemas.openxmlformats.org/officeDocument/2006/relationships/image" Target="../media/image464.png"/><Relationship Id="rId38" Type="http://schemas.openxmlformats.org/officeDocument/2006/relationships/customXml" Target="../ink/ink176.xml"/><Relationship Id="rId59" Type="http://schemas.openxmlformats.org/officeDocument/2006/relationships/image" Target="../media/image477.png"/><Relationship Id="rId103" Type="http://schemas.openxmlformats.org/officeDocument/2006/relationships/image" Target="../media/image499.png"/><Relationship Id="rId108" Type="http://schemas.openxmlformats.org/officeDocument/2006/relationships/customXml" Target="../ink/ink211.xml"/><Relationship Id="rId54" Type="http://schemas.openxmlformats.org/officeDocument/2006/relationships/customXml" Target="../ink/ink184.xml"/><Relationship Id="rId70" Type="http://schemas.openxmlformats.org/officeDocument/2006/relationships/customXml" Target="../ink/ink192.xml"/><Relationship Id="rId75" Type="http://schemas.openxmlformats.org/officeDocument/2006/relationships/image" Target="../media/image485.png"/><Relationship Id="rId91" Type="http://schemas.openxmlformats.org/officeDocument/2006/relationships/image" Target="../media/image493.png"/><Relationship Id="rId96" Type="http://schemas.openxmlformats.org/officeDocument/2006/relationships/customXml" Target="../ink/ink205.xml"/><Relationship Id="rId1" Type="http://schemas.openxmlformats.org/officeDocument/2006/relationships/slideLayout" Target="../slideLayouts/slideLayout16.xml"/><Relationship Id="rId6" Type="http://schemas.openxmlformats.org/officeDocument/2006/relationships/image" Target="../media/image450.png"/><Relationship Id="rId15" Type="http://schemas.openxmlformats.org/officeDocument/2006/relationships/image" Target="../media/image455.png"/><Relationship Id="rId23" Type="http://schemas.openxmlformats.org/officeDocument/2006/relationships/image" Target="../media/image459.png"/><Relationship Id="rId28" Type="http://schemas.openxmlformats.org/officeDocument/2006/relationships/customXml" Target="../ink/ink171.xml"/><Relationship Id="rId36" Type="http://schemas.openxmlformats.org/officeDocument/2006/relationships/customXml" Target="../ink/ink175.xml"/><Relationship Id="rId49" Type="http://schemas.openxmlformats.org/officeDocument/2006/relationships/image" Target="../media/image472.png"/><Relationship Id="rId57" Type="http://schemas.openxmlformats.org/officeDocument/2006/relationships/image" Target="../media/image476.png"/><Relationship Id="rId106" Type="http://schemas.openxmlformats.org/officeDocument/2006/relationships/customXml" Target="../ink/ink210.xml"/><Relationship Id="rId114" Type="http://schemas.openxmlformats.org/officeDocument/2006/relationships/customXml" Target="../ink/ink214.xml"/><Relationship Id="rId10" Type="http://schemas.openxmlformats.org/officeDocument/2006/relationships/customXml" Target="../ink/ink162.xml"/><Relationship Id="rId31" Type="http://schemas.openxmlformats.org/officeDocument/2006/relationships/image" Target="../media/image463.png"/><Relationship Id="rId44" Type="http://schemas.openxmlformats.org/officeDocument/2006/relationships/customXml" Target="../ink/ink179.xml"/><Relationship Id="rId52" Type="http://schemas.openxmlformats.org/officeDocument/2006/relationships/customXml" Target="../ink/ink183.xml"/><Relationship Id="rId60" Type="http://schemas.openxmlformats.org/officeDocument/2006/relationships/customXml" Target="../ink/ink187.xml"/><Relationship Id="rId65" Type="http://schemas.openxmlformats.org/officeDocument/2006/relationships/image" Target="../media/image480.png"/><Relationship Id="rId73" Type="http://schemas.openxmlformats.org/officeDocument/2006/relationships/image" Target="../media/image484.png"/><Relationship Id="rId78" Type="http://schemas.openxmlformats.org/officeDocument/2006/relationships/customXml" Target="../ink/ink196.xml"/><Relationship Id="rId81" Type="http://schemas.openxmlformats.org/officeDocument/2006/relationships/image" Target="../media/image488.png"/><Relationship Id="rId86" Type="http://schemas.openxmlformats.org/officeDocument/2006/relationships/customXml" Target="../ink/ink200.xml"/><Relationship Id="rId94" Type="http://schemas.openxmlformats.org/officeDocument/2006/relationships/customXml" Target="../ink/ink204.xml"/><Relationship Id="rId99" Type="http://schemas.openxmlformats.org/officeDocument/2006/relationships/image" Target="../media/image497.png"/><Relationship Id="rId101" Type="http://schemas.openxmlformats.org/officeDocument/2006/relationships/image" Target="../media/image498.png"/><Relationship Id="rId4" Type="http://schemas.openxmlformats.org/officeDocument/2006/relationships/image" Target="../media/image448.png"/><Relationship Id="rId9" Type="http://schemas.openxmlformats.org/officeDocument/2006/relationships/image" Target="../media/image452.png"/><Relationship Id="rId13" Type="http://schemas.openxmlformats.org/officeDocument/2006/relationships/image" Target="../media/image454.png"/><Relationship Id="rId18" Type="http://schemas.openxmlformats.org/officeDocument/2006/relationships/customXml" Target="../ink/ink166.xml"/><Relationship Id="rId39" Type="http://schemas.openxmlformats.org/officeDocument/2006/relationships/image" Target="../media/image467.png"/><Relationship Id="rId109" Type="http://schemas.openxmlformats.org/officeDocument/2006/relationships/image" Target="../media/image502.png"/><Relationship Id="rId34" Type="http://schemas.openxmlformats.org/officeDocument/2006/relationships/customXml" Target="../ink/ink174.xml"/><Relationship Id="rId50" Type="http://schemas.openxmlformats.org/officeDocument/2006/relationships/customXml" Target="../ink/ink182.xml"/><Relationship Id="rId55" Type="http://schemas.openxmlformats.org/officeDocument/2006/relationships/image" Target="../media/image475.png"/><Relationship Id="rId76" Type="http://schemas.openxmlformats.org/officeDocument/2006/relationships/customXml" Target="../ink/ink195.xml"/><Relationship Id="rId97" Type="http://schemas.openxmlformats.org/officeDocument/2006/relationships/image" Target="../media/image496.png"/><Relationship Id="rId104" Type="http://schemas.openxmlformats.org/officeDocument/2006/relationships/customXml" Target="../ink/ink209.xml"/><Relationship Id="rId7" Type="http://schemas.openxmlformats.org/officeDocument/2006/relationships/image" Target="../media/image451.png"/><Relationship Id="rId71" Type="http://schemas.openxmlformats.org/officeDocument/2006/relationships/image" Target="../media/image483.png"/><Relationship Id="rId92" Type="http://schemas.openxmlformats.org/officeDocument/2006/relationships/customXml" Target="../ink/ink203.xml"/><Relationship Id="rId2" Type="http://schemas.openxmlformats.org/officeDocument/2006/relationships/notesSlide" Target="../notesSlides/notesSlide144.xml"/><Relationship Id="rId29" Type="http://schemas.openxmlformats.org/officeDocument/2006/relationships/image" Target="../media/image462.png"/><Relationship Id="rId24" Type="http://schemas.openxmlformats.org/officeDocument/2006/relationships/customXml" Target="../ink/ink169.xml"/><Relationship Id="rId40" Type="http://schemas.openxmlformats.org/officeDocument/2006/relationships/customXml" Target="../ink/ink177.xml"/><Relationship Id="rId45" Type="http://schemas.openxmlformats.org/officeDocument/2006/relationships/image" Target="../media/image470.png"/><Relationship Id="rId66" Type="http://schemas.openxmlformats.org/officeDocument/2006/relationships/customXml" Target="../ink/ink190.xml"/><Relationship Id="rId87" Type="http://schemas.openxmlformats.org/officeDocument/2006/relationships/image" Target="../media/image491.png"/><Relationship Id="rId110" Type="http://schemas.openxmlformats.org/officeDocument/2006/relationships/customXml" Target="../ink/ink212.xml"/><Relationship Id="rId115" Type="http://schemas.openxmlformats.org/officeDocument/2006/relationships/image" Target="../media/image505.png"/><Relationship Id="rId61" Type="http://schemas.openxmlformats.org/officeDocument/2006/relationships/image" Target="../media/image478.png"/><Relationship Id="rId82" Type="http://schemas.openxmlformats.org/officeDocument/2006/relationships/customXml" Target="../ink/ink198.xml"/><Relationship Id="rId19" Type="http://schemas.openxmlformats.org/officeDocument/2006/relationships/image" Target="../media/image457.png"/><Relationship Id="rId14" Type="http://schemas.openxmlformats.org/officeDocument/2006/relationships/customXml" Target="../ink/ink164.xml"/><Relationship Id="rId30" Type="http://schemas.openxmlformats.org/officeDocument/2006/relationships/customXml" Target="../ink/ink172.xml"/><Relationship Id="rId35" Type="http://schemas.openxmlformats.org/officeDocument/2006/relationships/image" Target="../media/image465.png"/><Relationship Id="rId56" Type="http://schemas.openxmlformats.org/officeDocument/2006/relationships/customXml" Target="../ink/ink185.xml"/><Relationship Id="rId77" Type="http://schemas.openxmlformats.org/officeDocument/2006/relationships/image" Target="../media/image486.png"/><Relationship Id="rId100" Type="http://schemas.openxmlformats.org/officeDocument/2006/relationships/customXml" Target="../ink/ink207.xml"/><Relationship Id="rId105" Type="http://schemas.openxmlformats.org/officeDocument/2006/relationships/image" Target="../media/image500.png"/><Relationship Id="rId8" Type="http://schemas.openxmlformats.org/officeDocument/2006/relationships/customXml" Target="../ink/ink161.xml"/><Relationship Id="rId51" Type="http://schemas.openxmlformats.org/officeDocument/2006/relationships/image" Target="../media/image473.png"/><Relationship Id="rId72" Type="http://schemas.openxmlformats.org/officeDocument/2006/relationships/customXml" Target="../ink/ink193.xml"/><Relationship Id="rId93" Type="http://schemas.openxmlformats.org/officeDocument/2006/relationships/image" Target="../media/image494.png"/><Relationship Id="rId98" Type="http://schemas.openxmlformats.org/officeDocument/2006/relationships/customXml" Target="../ink/ink206.xml"/><Relationship Id="rId3" Type="http://schemas.openxmlformats.org/officeDocument/2006/relationships/image" Target="../media/image447.png"/><Relationship Id="rId25" Type="http://schemas.openxmlformats.org/officeDocument/2006/relationships/image" Target="../media/image460.png"/><Relationship Id="rId46" Type="http://schemas.openxmlformats.org/officeDocument/2006/relationships/customXml" Target="../ink/ink180.xml"/><Relationship Id="rId67" Type="http://schemas.openxmlformats.org/officeDocument/2006/relationships/image" Target="../media/image481.png"/><Relationship Id="rId20" Type="http://schemas.openxmlformats.org/officeDocument/2006/relationships/customXml" Target="../ink/ink167.xml"/><Relationship Id="rId41" Type="http://schemas.openxmlformats.org/officeDocument/2006/relationships/image" Target="../media/image468.png"/><Relationship Id="rId62" Type="http://schemas.openxmlformats.org/officeDocument/2006/relationships/customXml" Target="../ink/ink188.xml"/><Relationship Id="rId83" Type="http://schemas.openxmlformats.org/officeDocument/2006/relationships/image" Target="../media/image489.png"/><Relationship Id="rId88" Type="http://schemas.openxmlformats.org/officeDocument/2006/relationships/customXml" Target="../ink/ink201.xml"/><Relationship Id="rId111" Type="http://schemas.openxmlformats.org/officeDocument/2006/relationships/image" Target="../media/image503.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270.xml.rels><?xml version="1.0" encoding="UTF-8" standalone="yes"?>
<Relationships xmlns="http://schemas.openxmlformats.org/package/2006/relationships"><Relationship Id="rId3" Type="http://schemas.openxmlformats.org/officeDocument/2006/relationships/notesSlide" Target="../notesSlides/notesSlide145.xml"/><Relationship Id="rId2" Type="http://schemas.openxmlformats.org/officeDocument/2006/relationships/slideLayout" Target="../slideLayouts/slideLayout6.xml"/><Relationship Id="rId1" Type="http://schemas.openxmlformats.org/officeDocument/2006/relationships/vmlDrawing" Target="../drawings/vmlDrawing14.vml"/><Relationship Id="rId5" Type="http://schemas.openxmlformats.org/officeDocument/2006/relationships/image" Target="../media/image452.wmf"/><Relationship Id="rId4" Type="http://schemas.openxmlformats.org/officeDocument/2006/relationships/oleObject" Target="../embeddings/oleObject14.bin"/></Relationships>
</file>

<file path=ppt/slides/_rels/slide271.xml.rels><?xml version="1.0" encoding="UTF-8" standalone="yes"?>
<Relationships xmlns="http://schemas.openxmlformats.org/package/2006/relationships"><Relationship Id="rId3" Type="http://schemas.openxmlformats.org/officeDocument/2006/relationships/image" Target="../media/image453.wmf"/><Relationship Id="rId2" Type="http://schemas.openxmlformats.org/officeDocument/2006/relationships/slideLayout" Target="../slideLayouts/slideLayout6.xml"/><Relationship Id="rId1" Type="http://schemas.openxmlformats.org/officeDocument/2006/relationships/vmlDrawing" Target="../drawings/vmlDrawing15.vml"/><Relationship Id="rId5" Type="http://schemas.openxmlformats.org/officeDocument/2006/relationships/image" Target="../media/image452.wmf"/><Relationship Id="rId4" Type="http://schemas.openxmlformats.org/officeDocument/2006/relationships/oleObject" Target="../embeddings/oleObject14.bin"/></Relationships>
</file>

<file path=ppt/slides/_rels/slide272.xml.rels><?xml version="1.0" encoding="UTF-8" standalone="yes"?>
<Relationships xmlns="http://schemas.openxmlformats.org/package/2006/relationships"><Relationship Id="rId3" Type="http://schemas.openxmlformats.org/officeDocument/2006/relationships/image" Target="../media/image454.emf"/><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2" Type="http://schemas.openxmlformats.org/officeDocument/2006/relationships/image" Target="../media/image506.png"/><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5.xml.rels><?xml version="1.0" encoding="UTF-8" standalone="yes"?>
<Relationships xmlns="http://schemas.openxmlformats.org/package/2006/relationships"><Relationship Id="rId2" Type="http://schemas.openxmlformats.org/officeDocument/2006/relationships/image" Target="../media/image507.png"/><Relationship Id="rId1" Type="http://schemas.openxmlformats.org/officeDocument/2006/relationships/slideLayout" Target="../slideLayouts/slideLayout6.xml"/></Relationships>
</file>

<file path=ppt/slides/_rels/slide276.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3" Type="http://schemas.openxmlformats.org/officeDocument/2006/relationships/image" Target="../media/image508.png"/><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2" Type="http://schemas.openxmlformats.org/officeDocument/2006/relationships/image" Target="../media/image509.wmf"/><Relationship Id="rId1" Type="http://schemas.openxmlformats.org/officeDocument/2006/relationships/slideLayout" Target="../slideLayouts/slideLayout6.xml"/></Relationships>
</file>

<file path=ppt/slides/_rels/slide281.xml.rels><?xml version="1.0" encoding="UTF-8" standalone="yes"?>
<Relationships xmlns="http://schemas.openxmlformats.org/package/2006/relationships"><Relationship Id="rId3" Type="http://schemas.openxmlformats.org/officeDocument/2006/relationships/image" Target="../media/image511.png"/><Relationship Id="rId2" Type="http://schemas.openxmlformats.org/officeDocument/2006/relationships/image" Target="../media/image510.png"/><Relationship Id="rId1" Type="http://schemas.openxmlformats.org/officeDocument/2006/relationships/slideLayout" Target="../slideLayouts/slideLayout6.xml"/><Relationship Id="rId6" Type="http://schemas.openxmlformats.org/officeDocument/2006/relationships/image" Target="../media/image514.png"/><Relationship Id="rId5" Type="http://schemas.openxmlformats.org/officeDocument/2006/relationships/image" Target="../media/image513.png"/><Relationship Id="rId4" Type="http://schemas.openxmlformats.org/officeDocument/2006/relationships/image" Target="../media/image512.png"/></Relationships>
</file>

<file path=ppt/slides/_rels/slide282.xml.rels><?xml version="1.0" encoding="UTF-8" standalone="yes"?>
<Relationships xmlns="http://schemas.openxmlformats.org/package/2006/relationships"><Relationship Id="rId3" Type="http://schemas.openxmlformats.org/officeDocument/2006/relationships/image" Target="../media/image512.png"/><Relationship Id="rId2" Type="http://schemas.openxmlformats.org/officeDocument/2006/relationships/image" Target="../media/image510.png"/><Relationship Id="rId1" Type="http://schemas.openxmlformats.org/officeDocument/2006/relationships/slideLayout" Target="../slideLayouts/slideLayout6.xml"/><Relationship Id="rId5" Type="http://schemas.openxmlformats.org/officeDocument/2006/relationships/image" Target="../media/image514.png"/><Relationship Id="rId4" Type="http://schemas.openxmlformats.org/officeDocument/2006/relationships/image" Target="../media/image513.png"/></Relationships>
</file>

<file path=ppt/slides/_rels/slide283.xml.rels><?xml version="1.0" encoding="UTF-8" standalone="yes"?>
<Relationships xmlns="http://schemas.openxmlformats.org/package/2006/relationships"><Relationship Id="rId8" Type="http://schemas.openxmlformats.org/officeDocument/2006/relationships/hyperlink" Target="Code/Strategy/Player.java" TargetMode="External"/><Relationship Id="rId3" Type="http://schemas.openxmlformats.org/officeDocument/2006/relationships/image" Target="../media/image515.png"/><Relationship Id="rId7" Type="http://schemas.openxmlformats.org/officeDocument/2006/relationships/hyperlink" Target="Code/Strategy/ProbStrategy.java" TargetMode="External"/><Relationship Id="rId2" Type="http://schemas.openxmlformats.org/officeDocument/2006/relationships/notesSlide" Target="../notesSlides/notesSlide150.xml"/><Relationship Id="rId1" Type="http://schemas.openxmlformats.org/officeDocument/2006/relationships/slideLayout" Target="../slideLayouts/slideLayout16.xml"/><Relationship Id="rId6" Type="http://schemas.openxmlformats.org/officeDocument/2006/relationships/hyperlink" Target="Code/Strategy/WinningStrategy.java" TargetMode="External"/><Relationship Id="rId5" Type="http://schemas.openxmlformats.org/officeDocument/2006/relationships/hyperlink" Target="Code/Strategy/Strategy.java" TargetMode="External"/><Relationship Id="rId4" Type="http://schemas.openxmlformats.org/officeDocument/2006/relationships/hyperlink" Target="Code/Strategy/Hand.java" TargetMode="External"/><Relationship Id="rId9" Type="http://schemas.openxmlformats.org/officeDocument/2006/relationships/hyperlink" Target="Code/Strategy/Main.java" TargetMode="External"/></Relationships>
</file>

<file path=ppt/slides/_rels/slide284.xml.rels><?xml version="1.0" encoding="UTF-8" standalone="yes"?>
<Relationships xmlns="http://schemas.openxmlformats.org/package/2006/relationships"><Relationship Id="rId117" Type="http://schemas.openxmlformats.org/officeDocument/2006/relationships/customXml" Target="../ink/ink271.xml"/><Relationship Id="rId21" Type="http://schemas.openxmlformats.org/officeDocument/2006/relationships/customXml" Target="../ink/ink223.xml"/><Relationship Id="rId42" Type="http://schemas.openxmlformats.org/officeDocument/2006/relationships/image" Target="../media/image4850.png"/><Relationship Id="rId63" Type="http://schemas.openxmlformats.org/officeDocument/2006/relationships/customXml" Target="../ink/ink244.xml"/><Relationship Id="rId84" Type="http://schemas.openxmlformats.org/officeDocument/2006/relationships/image" Target="../media/image5060.png"/><Relationship Id="rId138" Type="http://schemas.openxmlformats.org/officeDocument/2006/relationships/image" Target="../media/image533.png"/><Relationship Id="rId159" Type="http://schemas.openxmlformats.org/officeDocument/2006/relationships/customXml" Target="../ink/ink292.xml"/><Relationship Id="rId170" Type="http://schemas.openxmlformats.org/officeDocument/2006/relationships/image" Target="../media/image549.png"/><Relationship Id="rId191" Type="http://schemas.openxmlformats.org/officeDocument/2006/relationships/customXml" Target="../ink/ink308.xml"/><Relationship Id="rId107" Type="http://schemas.openxmlformats.org/officeDocument/2006/relationships/customXml" Target="../ink/ink266.xml"/><Relationship Id="rId11" Type="http://schemas.openxmlformats.org/officeDocument/2006/relationships/customXml" Target="../ink/ink218.xml"/><Relationship Id="rId32" Type="http://schemas.openxmlformats.org/officeDocument/2006/relationships/image" Target="../media/image4800.png"/><Relationship Id="rId53" Type="http://schemas.openxmlformats.org/officeDocument/2006/relationships/customXml" Target="../ink/ink239.xml"/><Relationship Id="rId74" Type="http://schemas.openxmlformats.org/officeDocument/2006/relationships/image" Target="../media/image5010.png"/><Relationship Id="rId128" Type="http://schemas.openxmlformats.org/officeDocument/2006/relationships/image" Target="../media/image528.png"/><Relationship Id="rId149" Type="http://schemas.openxmlformats.org/officeDocument/2006/relationships/customXml" Target="../ink/ink287.xml"/><Relationship Id="rId5" Type="http://schemas.openxmlformats.org/officeDocument/2006/relationships/customXml" Target="../ink/ink215.xml"/><Relationship Id="rId95" Type="http://schemas.openxmlformats.org/officeDocument/2006/relationships/customXml" Target="../ink/ink260.xml"/><Relationship Id="rId160" Type="http://schemas.openxmlformats.org/officeDocument/2006/relationships/image" Target="../media/image544.png"/><Relationship Id="rId181" Type="http://schemas.openxmlformats.org/officeDocument/2006/relationships/customXml" Target="../ink/ink303.xml"/><Relationship Id="rId22" Type="http://schemas.openxmlformats.org/officeDocument/2006/relationships/image" Target="../media/image4750.png"/><Relationship Id="rId43" Type="http://schemas.openxmlformats.org/officeDocument/2006/relationships/customXml" Target="../ink/ink234.xml"/><Relationship Id="rId64" Type="http://schemas.openxmlformats.org/officeDocument/2006/relationships/image" Target="../media/image4960.png"/><Relationship Id="rId118" Type="http://schemas.openxmlformats.org/officeDocument/2006/relationships/image" Target="../media/image523.png"/><Relationship Id="rId139" Type="http://schemas.openxmlformats.org/officeDocument/2006/relationships/customXml" Target="../ink/ink282.xml"/><Relationship Id="rId85" Type="http://schemas.openxmlformats.org/officeDocument/2006/relationships/customXml" Target="../ink/ink255.xml"/><Relationship Id="rId150" Type="http://schemas.openxmlformats.org/officeDocument/2006/relationships/image" Target="../media/image539.png"/><Relationship Id="rId171" Type="http://schemas.openxmlformats.org/officeDocument/2006/relationships/customXml" Target="../ink/ink298.xml"/><Relationship Id="rId192" Type="http://schemas.openxmlformats.org/officeDocument/2006/relationships/image" Target="../media/image560.png"/><Relationship Id="rId12" Type="http://schemas.openxmlformats.org/officeDocument/2006/relationships/image" Target="../media/image4700.png"/><Relationship Id="rId33" Type="http://schemas.openxmlformats.org/officeDocument/2006/relationships/customXml" Target="../ink/ink229.xml"/><Relationship Id="rId108" Type="http://schemas.openxmlformats.org/officeDocument/2006/relationships/image" Target="../media/image5180.png"/><Relationship Id="rId129" Type="http://schemas.openxmlformats.org/officeDocument/2006/relationships/customXml" Target="../ink/ink277.xml"/><Relationship Id="rId54" Type="http://schemas.openxmlformats.org/officeDocument/2006/relationships/image" Target="../media/image4910.png"/><Relationship Id="rId75" Type="http://schemas.openxmlformats.org/officeDocument/2006/relationships/customXml" Target="../ink/ink250.xml"/><Relationship Id="rId96" Type="http://schemas.openxmlformats.org/officeDocument/2006/relationships/image" Target="../media/image5120.png"/><Relationship Id="rId140" Type="http://schemas.openxmlformats.org/officeDocument/2006/relationships/image" Target="../media/image534.png"/><Relationship Id="rId161" Type="http://schemas.openxmlformats.org/officeDocument/2006/relationships/customXml" Target="../ink/ink293.xml"/><Relationship Id="rId182" Type="http://schemas.openxmlformats.org/officeDocument/2006/relationships/image" Target="../media/image555.png"/><Relationship Id="rId6" Type="http://schemas.openxmlformats.org/officeDocument/2006/relationships/image" Target="../media/image4670.png"/><Relationship Id="rId23" Type="http://schemas.openxmlformats.org/officeDocument/2006/relationships/customXml" Target="../ink/ink224.xml"/><Relationship Id="rId119" Type="http://schemas.openxmlformats.org/officeDocument/2006/relationships/customXml" Target="../ink/ink272.xml"/><Relationship Id="rId44" Type="http://schemas.openxmlformats.org/officeDocument/2006/relationships/image" Target="../media/image4860.png"/><Relationship Id="rId65" Type="http://schemas.openxmlformats.org/officeDocument/2006/relationships/customXml" Target="../ink/ink245.xml"/><Relationship Id="rId86" Type="http://schemas.openxmlformats.org/officeDocument/2006/relationships/image" Target="../media/image5070.png"/><Relationship Id="rId130" Type="http://schemas.openxmlformats.org/officeDocument/2006/relationships/image" Target="../media/image529.png"/><Relationship Id="rId151" Type="http://schemas.openxmlformats.org/officeDocument/2006/relationships/customXml" Target="../ink/ink288.xml"/><Relationship Id="rId172" Type="http://schemas.openxmlformats.org/officeDocument/2006/relationships/image" Target="../media/image550.png"/><Relationship Id="rId193" Type="http://schemas.openxmlformats.org/officeDocument/2006/relationships/customXml" Target="../ink/ink309.xml"/><Relationship Id="rId13" Type="http://schemas.openxmlformats.org/officeDocument/2006/relationships/customXml" Target="../ink/ink219.xml"/><Relationship Id="rId109" Type="http://schemas.openxmlformats.org/officeDocument/2006/relationships/customXml" Target="../ink/ink267.xml"/><Relationship Id="rId34" Type="http://schemas.openxmlformats.org/officeDocument/2006/relationships/image" Target="../media/image4810.png"/><Relationship Id="rId55" Type="http://schemas.openxmlformats.org/officeDocument/2006/relationships/customXml" Target="../ink/ink240.xml"/><Relationship Id="rId76" Type="http://schemas.openxmlformats.org/officeDocument/2006/relationships/image" Target="../media/image5020.png"/><Relationship Id="rId97" Type="http://schemas.openxmlformats.org/officeDocument/2006/relationships/customXml" Target="../ink/ink261.xml"/><Relationship Id="rId120" Type="http://schemas.openxmlformats.org/officeDocument/2006/relationships/image" Target="../media/image524.png"/><Relationship Id="rId141" Type="http://schemas.openxmlformats.org/officeDocument/2006/relationships/customXml" Target="../ink/ink283.xml"/><Relationship Id="rId7" Type="http://schemas.openxmlformats.org/officeDocument/2006/relationships/customXml" Target="../ink/ink216.xml"/><Relationship Id="rId162" Type="http://schemas.openxmlformats.org/officeDocument/2006/relationships/image" Target="../media/image545.png"/><Relationship Id="rId183" Type="http://schemas.openxmlformats.org/officeDocument/2006/relationships/customXml" Target="../ink/ink304.xml"/><Relationship Id="rId2" Type="http://schemas.openxmlformats.org/officeDocument/2006/relationships/notesSlide" Target="../notesSlides/notesSlide151.xml"/><Relationship Id="rId29" Type="http://schemas.openxmlformats.org/officeDocument/2006/relationships/customXml" Target="../ink/ink227.xml"/><Relationship Id="rId24" Type="http://schemas.openxmlformats.org/officeDocument/2006/relationships/image" Target="../media/image4760.png"/><Relationship Id="rId40" Type="http://schemas.openxmlformats.org/officeDocument/2006/relationships/image" Target="../media/image4840.png"/><Relationship Id="rId45" Type="http://schemas.openxmlformats.org/officeDocument/2006/relationships/customXml" Target="../ink/ink235.xml"/><Relationship Id="rId66" Type="http://schemas.openxmlformats.org/officeDocument/2006/relationships/image" Target="../media/image4970.png"/><Relationship Id="rId87" Type="http://schemas.openxmlformats.org/officeDocument/2006/relationships/customXml" Target="../ink/ink256.xml"/><Relationship Id="rId110" Type="http://schemas.openxmlformats.org/officeDocument/2006/relationships/image" Target="../media/image5190.png"/><Relationship Id="rId115" Type="http://schemas.openxmlformats.org/officeDocument/2006/relationships/customXml" Target="../ink/ink270.xml"/><Relationship Id="rId131" Type="http://schemas.openxmlformats.org/officeDocument/2006/relationships/customXml" Target="../ink/ink278.xml"/><Relationship Id="rId136" Type="http://schemas.openxmlformats.org/officeDocument/2006/relationships/image" Target="../media/image532.png"/><Relationship Id="rId157" Type="http://schemas.openxmlformats.org/officeDocument/2006/relationships/customXml" Target="../ink/ink291.xml"/><Relationship Id="rId178" Type="http://schemas.openxmlformats.org/officeDocument/2006/relationships/image" Target="../media/image553.png"/><Relationship Id="rId61" Type="http://schemas.openxmlformats.org/officeDocument/2006/relationships/customXml" Target="../ink/ink243.xml"/><Relationship Id="rId82" Type="http://schemas.openxmlformats.org/officeDocument/2006/relationships/image" Target="../media/image5050.png"/><Relationship Id="rId152" Type="http://schemas.openxmlformats.org/officeDocument/2006/relationships/image" Target="../media/image540.png"/><Relationship Id="rId173" Type="http://schemas.openxmlformats.org/officeDocument/2006/relationships/customXml" Target="../ink/ink299.xml"/><Relationship Id="rId194" Type="http://schemas.openxmlformats.org/officeDocument/2006/relationships/image" Target="../media/image561.png"/><Relationship Id="rId199" Type="http://schemas.openxmlformats.org/officeDocument/2006/relationships/customXml" Target="../ink/ink312.xml"/><Relationship Id="rId19" Type="http://schemas.openxmlformats.org/officeDocument/2006/relationships/customXml" Target="../ink/ink222.xml"/><Relationship Id="rId14" Type="http://schemas.openxmlformats.org/officeDocument/2006/relationships/image" Target="../media/image4710.png"/><Relationship Id="rId30" Type="http://schemas.openxmlformats.org/officeDocument/2006/relationships/image" Target="../media/image4790.png"/><Relationship Id="rId35" Type="http://schemas.openxmlformats.org/officeDocument/2006/relationships/customXml" Target="../ink/ink230.xml"/><Relationship Id="rId56" Type="http://schemas.openxmlformats.org/officeDocument/2006/relationships/image" Target="../media/image4920.png"/><Relationship Id="rId77" Type="http://schemas.openxmlformats.org/officeDocument/2006/relationships/customXml" Target="../ink/ink251.xml"/><Relationship Id="rId100" Type="http://schemas.openxmlformats.org/officeDocument/2006/relationships/image" Target="../media/image5140.png"/><Relationship Id="rId105" Type="http://schemas.openxmlformats.org/officeDocument/2006/relationships/customXml" Target="../ink/ink265.xml"/><Relationship Id="rId126" Type="http://schemas.openxmlformats.org/officeDocument/2006/relationships/image" Target="../media/image527.png"/><Relationship Id="rId147" Type="http://schemas.openxmlformats.org/officeDocument/2006/relationships/customXml" Target="../ink/ink286.xml"/><Relationship Id="rId168" Type="http://schemas.openxmlformats.org/officeDocument/2006/relationships/image" Target="../media/image548.png"/><Relationship Id="rId8" Type="http://schemas.openxmlformats.org/officeDocument/2006/relationships/image" Target="../media/image4680.png"/><Relationship Id="rId51" Type="http://schemas.openxmlformats.org/officeDocument/2006/relationships/customXml" Target="../ink/ink238.xml"/><Relationship Id="rId72" Type="http://schemas.openxmlformats.org/officeDocument/2006/relationships/image" Target="../media/image5000.png"/><Relationship Id="rId93" Type="http://schemas.openxmlformats.org/officeDocument/2006/relationships/customXml" Target="../ink/ink259.xml"/><Relationship Id="rId98" Type="http://schemas.openxmlformats.org/officeDocument/2006/relationships/image" Target="../media/image5130.png"/><Relationship Id="rId121" Type="http://schemas.openxmlformats.org/officeDocument/2006/relationships/customXml" Target="../ink/ink273.xml"/><Relationship Id="rId142" Type="http://schemas.openxmlformats.org/officeDocument/2006/relationships/image" Target="../media/image535.png"/><Relationship Id="rId163" Type="http://schemas.openxmlformats.org/officeDocument/2006/relationships/customXml" Target="../ink/ink294.xml"/><Relationship Id="rId184" Type="http://schemas.openxmlformats.org/officeDocument/2006/relationships/image" Target="../media/image556.png"/><Relationship Id="rId189" Type="http://schemas.openxmlformats.org/officeDocument/2006/relationships/customXml" Target="../ink/ink307.xml"/><Relationship Id="rId3" Type="http://schemas.openxmlformats.org/officeDocument/2006/relationships/image" Target="../media/image516.png"/><Relationship Id="rId25" Type="http://schemas.openxmlformats.org/officeDocument/2006/relationships/customXml" Target="../ink/ink225.xml"/><Relationship Id="rId46" Type="http://schemas.openxmlformats.org/officeDocument/2006/relationships/image" Target="../media/image4870.png"/><Relationship Id="rId67" Type="http://schemas.openxmlformats.org/officeDocument/2006/relationships/customXml" Target="../ink/ink246.xml"/><Relationship Id="rId116" Type="http://schemas.openxmlformats.org/officeDocument/2006/relationships/image" Target="../media/image522.png"/><Relationship Id="rId137" Type="http://schemas.openxmlformats.org/officeDocument/2006/relationships/customXml" Target="../ink/ink281.xml"/><Relationship Id="rId158" Type="http://schemas.openxmlformats.org/officeDocument/2006/relationships/image" Target="../media/image543.png"/><Relationship Id="rId20" Type="http://schemas.openxmlformats.org/officeDocument/2006/relationships/image" Target="../media/image4740.png"/><Relationship Id="rId41" Type="http://schemas.openxmlformats.org/officeDocument/2006/relationships/customXml" Target="../ink/ink233.xml"/><Relationship Id="rId62" Type="http://schemas.openxmlformats.org/officeDocument/2006/relationships/image" Target="../media/image4950.png"/><Relationship Id="rId83" Type="http://schemas.openxmlformats.org/officeDocument/2006/relationships/customXml" Target="../ink/ink254.xml"/><Relationship Id="rId88" Type="http://schemas.openxmlformats.org/officeDocument/2006/relationships/image" Target="../media/image5080.png"/><Relationship Id="rId111" Type="http://schemas.openxmlformats.org/officeDocument/2006/relationships/customXml" Target="../ink/ink268.xml"/><Relationship Id="rId132" Type="http://schemas.openxmlformats.org/officeDocument/2006/relationships/image" Target="../media/image530.png"/><Relationship Id="rId153" Type="http://schemas.openxmlformats.org/officeDocument/2006/relationships/customXml" Target="../ink/ink289.xml"/><Relationship Id="rId174" Type="http://schemas.openxmlformats.org/officeDocument/2006/relationships/image" Target="../media/image551.png"/><Relationship Id="rId179" Type="http://schemas.openxmlformats.org/officeDocument/2006/relationships/customXml" Target="../ink/ink302.xml"/><Relationship Id="rId195" Type="http://schemas.openxmlformats.org/officeDocument/2006/relationships/customXml" Target="../ink/ink310.xml"/><Relationship Id="rId190" Type="http://schemas.openxmlformats.org/officeDocument/2006/relationships/image" Target="../media/image559.png"/><Relationship Id="rId15" Type="http://schemas.openxmlformats.org/officeDocument/2006/relationships/customXml" Target="../ink/ink220.xml"/><Relationship Id="rId36" Type="http://schemas.openxmlformats.org/officeDocument/2006/relationships/image" Target="../media/image4820.png"/><Relationship Id="rId57" Type="http://schemas.openxmlformats.org/officeDocument/2006/relationships/customXml" Target="../ink/ink241.xml"/><Relationship Id="rId106" Type="http://schemas.openxmlformats.org/officeDocument/2006/relationships/image" Target="../media/image5170.png"/><Relationship Id="rId127" Type="http://schemas.openxmlformats.org/officeDocument/2006/relationships/customXml" Target="../ink/ink276.xml"/><Relationship Id="rId10" Type="http://schemas.openxmlformats.org/officeDocument/2006/relationships/image" Target="../media/image4690.png"/><Relationship Id="rId31" Type="http://schemas.openxmlformats.org/officeDocument/2006/relationships/customXml" Target="../ink/ink228.xml"/><Relationship Id="rId52" Type="http://schemas.openxmlformats.org/officeDocument/2006/relationships/image" Target="../media/image4900.png"/><Relationship Id="rId73" Type="http://schemas.openxmlformats.org/officeDocument/2006/relationships/customXml" Target="../ink/ink249.xml"/><Relationship Id="rId78" Type="http://schemas.openxmlformats.org/officeDocument/2006/relationships/image" Target="../media/image5030.png"/><Relationship Id="rId94" Type="http://schemas.openxmlformats.org/officeDocument/2006/relationships/image" Target="../media/image5110.png"/><Relationship Id="rId99" Type="http://schemas.openxmlformats.org/officeDocument/2006/relationships/customXml" Target="../ink/ink262.xml"/><Relationship Id="rId101" Type="http://schemas.openxmlformats.org/officeDocument/2006/relationships/customXml" Target="../ink/ink263.xml"/><Relationship Id="rId122" Type="http://schemas.openxmlformats.org/officeDocument/2006/relationships/image" Target="../media/image525.png"/><Relationship Id="rId143" Type="http://schemas.openxmlformats.org/officeDocument/2006/relationships/customXml" Target="../ink/ink284.xml"/><Relationship Id="rId148" Type="http://schemas.openxmlformats.org/officeDocument/2006/relationships/image" Target="../media/image538.png"/><Relationship Id="rId164" Type="http://schemas.openxmlformats.org/officeDocument/2006/relationships/image" Target="../media/image546.png"/><Relationship Id="rId169" Type="http://schemas.openxmlformats.org/officeDocument/2006/relationships/customXml" Target="../ink/ink297.xml"/><Relationship Id="rId185" Type="http://schemas.openxmlformats.org/officeDocument/2006/relationships/customXml" Target="../ink/ink305.xml"/><Relationship Id="rId4" Type="http://schemas.openxmlformats.org/officeDocument/2006/relationships/image" Target="../media/image517.png"/><Relationship Id="rId9" Type="http://schemas.openxmlformats.org/officeDocument/2006/relationships/customXml" Target="../ink/ink217.xml"/><Relationship Id="rId180" Type="http://schemas.openxmlformats.org/officeDocument/2006/relationships/image" Target="../media/image554.png"/><Relationship Id="rId26" Type="http://schemas.openxmlformats.org/officeDocument/2006/relationships/image" Target="../media/image4770.png"/><Relationship Id="rId47" Type="http://schemas.openxmlformats.org/officeDocument/2006/relationships/customXml" Target="../ink/ink236.xml"/><Relationship Id="rId68" Type="http://schemas.openxmlformats.org/officeDocument/2006/relationships/image" Target="../media/image4980.png"/><Relationship Id="rId89" Type="http://schemas.openxmlformats.org/officeDocument/2006/relationships/customXml" Target="../ink/ink257.xml"/><Relationship Id="rId112" Type="http://schemas.openxmlformats.org/officeDocument/2006/relationships/image" Target="../media/image5200.png"/><Relationship Id="rId133" Type="http://schemas.openxmlformats.org/officeDocument/2006/relationships/customXml" Target="../ink/ink279.xml"/><Relationship Id="rId154" Type="http://schemas.openxmlformats.org/officeDocument/2006/relationships/image" Target="../media/image541.png"/><Relationship Id="rId175" Type="http://schemas.openxmlformats.org/officeDocument/2006/relationships/customXml" Target="../ink/ink300.xml"/><Relationship Id="rId196" Type="http://schemas.openxmlformats.org/officeDocument/2006/relationships/image" Target="../media/image562.png"/><Relationship Id="rId200" Type="http://schemas.openxmlformats.org/officeDocument/2006/relationships/image" Target="../media/image564.png"/><Relationship Id="rId16" Type="http://schemas.openxmlformats.org/officeDocument/2006/relationships/image" Target="../media/image4720.png"/><Relationship Id="rId37" Type="http://schemas.openxmlformats.org/officeDocument/2006/relationships/customXml" Target="../ink/ink231.xml"/><Relationship Id="rId58" Type="http://schemas.openxmlformats.org/officeDocument/2006/relationships/image" Target="../media/image4930.png"/><Relationship Id="rId79" Type="http://schemas.openxmlformats.org/officeDocument/2006/relationships/customXml" Target="../ink/ink252.xml"/><Relationship Id="rId102" Type="http://schemas.openxmlformats.org/officeDocument/2006/relationships/image" Target="../media/image5150.png"/><Relationship Id="rId123" Type="http://schemas.openxmlformats.org/officeDocument/2006/relationships/customXml" Target="../ink/ink274.xml"/><Relationship Id="rId144" Type="http://schemas.openxmlformats.org/officeDocument/2006/relationships/image" Target="../media/image536.png"/><Relationship Id="rId90" Type="http://schemas.openxmlformats.org/officeDocument/2006/relationships/image" Target="../media/image5090.png"/><Relationship Id="rId165" Type="http://schemas.openxmlformats.org/officeDocument/2006/relationships/customXml" Target="../ink/ink295.xml"/><Relationship Id="rId186" Type="http://schemas.openxmlformats.org/officeDocument/2006/relationships/image" Target="../media/image557.png"/><Relationship Id="rId27" Type="http://schemas.openxmlformats.org/officeDocument/2006/relationships/customXml" Target="../ink/ink226.xml"/><Relationship Id="rId48" Type="http://schemas.openxmlformats.org/officeDocument/2006/relationships/image" Target="../media/image4880.png"/><Relationship Id="rId69" Type="http://schemas.openxmlformats.org/officeDocument/2006/relationships/customXml" Target="../ink/ink247.xml"/><Relationship Id="rId113" Type="http://schemas.openxmlformats.org/officeDocument/2006/relationships/customXml" Target="../ink/ink269.xml"/><Relationship Id="rId134" Type="http://schemas.openxmlformats.org/officeDocument/2006/relationships/image" Target="../media/image531.png"/><Relationship Id="rId80" Type="http://schemas.openxmlformats.org/officeDocument/2006/relationships/image" Target="../media/image5040.png"/><Relationship Id="rId155" Type="http://schemas.openxmlformats.org/officeDocument/2006/relationships/customXml" Target="../ink/ink290.xml"/><Relationship Id="rId176" Type="http://schemas.openxmlformats.org/officeDocument/2006/relationships/image" Target="../media/image552.png"/><Relationship Id="rId197" Type="http://schemas.openxmlformats.org/officeDocument/2006/relationships/customXml" Target="../ink/ink311.xml"/><Relationship Id="rId201" Type="http://schemas.openxmlformats.org/officeDocument/2006/relationships/customXml" Target="../ink/ink313.xml"/><Relationship Id="rId17" Type="http://schemas.openxmlformats.org/officeDocument/2006/relationships/customXml" Target="../ink/ink221.xml"/><Relationship Id="rId38" Type="http://schemas.openxmlformats.org/officeDocument/2006/relationships/image" Target="../media/image4830.png"/><Relationship Id="rId59" Type="http://schemas.openxmlformats.org/officeDocument/2006/relationships/customXml" Target="../ink/ink242.xml"/><Relationship Id="rId103" Type="http://schemas.openxmlformats.org/officeDocument/2006/relationships/customXml" Target="../ink/ink264.xml"/><Relationship Id="rId124" Type="http://schemas.openxmlformats.org/officeDocument/2006/relationships/image" Target="../media/image526.png"/><Relationship Id="rId70" Type="http://schemas.openxmlformats.org/officeDocument/2006/relationships/image" Target="../media/image4990.png"/><Relationship Id="rId91" Type="http://schemas.openxmlformats.org/officeDocument/2006/relationships/customXml" Target="../ink/ink258.xml"/><Relationship Id="rId145" Type="http://schemas.openxmlformats.org/officeDocument/2006/relationships/customXml" Target="../ink/ink285.xml"/><Relationship Id="rId166" Type="http://schemas.openxmlformats.org/officeDocument/2006/relationships/image" Target="../media/image547.png"/><Relationship Id="rId187" Type="http://schemas.openxmlformats.org/officeDocument/2006/relationships/customXml" Target="../ink/ink306.xml"/><Relationship Id="rId1" Type="http://schemas.openxmlformats.org/officeDocument/2006/relationships/slideLayout" Target="../slideLayouts/slideLayout16.xml"/><Relationship Id="rId28" Type="http://schemas.openxmlformats.org/officeDocument/2006/relationships/image" Target="../media/image4780.png"/><Relationship Id="rId49" Type="http://schemas.openxmlformats.org/officeDocument/2006/relationships/customXml" Target="../ink/ink237.xml"/><Relationship Id="rId114" Type="http://schemas.openxmlformats.org/officeDocument/2006/relationships/image" Target="../media/image521.png"/><Relationship Id="rId60" Type="http://schemas.openxmlformats.org/officeDocument/2006/relationships/image" Target="../media/image4940.png"/><Relationship Id="rId81" Type="http://schemas.openxmlformats.org/officeDocument/2006/relationships/customXml" Target="../ink/ink253.xml"/><Relationship Id="rId135" Type="http://schemas.openxmlformats.org/officeDocument/2006/relationships/customXml" Target="../ink/ink280.xml"/><Relationship Id="rId156" Type="http://schemas.openxmlformats.org/officeDocument/2006/relationships/image" Target="../media/image542.png"/><Relationship Id="rId177" Type="http://schemas.openxmlformats.org/officeDocument/2006/relationships/customXml" Target="../ink/ink301.xml"/><Relationship Id="rId198" Type="http://schemas.openxmlformats.org/officeDocument/2006/relationships/image" Target="../media/image563.png"/><Relationship Id="rId202" Type="http://schemas.openxmlformats.org/officeDocument/2006/relationships/image" Target="../media/image565.png"/><Relationship Id="rId18" Type="http://schemas.openxmlformats.org/officeDocument/2006/relationships/image" Target="../media/image4730.png"/><Relationship Id="rId39" Type="http://schemas.openxmlformats.org/officeDocument/2006/relationships/customXml" Target="../ink/ink232.xml"/><Relationship Id="rId50" Type="http://schemas.openxmlformats.org/officeDocument/2006/relationships/image" Target="../media/image4890.png"/><Relationship Id="rId104" Type="http://schemas.openxmlformats.org/officeDocument/2006/relationships/image" Target="../media/image5160.png"/><Relationship Id="rId125" Type="http://schemas.openxmlformats.org/officeDocument/2006/relationships/customXml" Target="../ink/ink275.xml"/><Relationship Id="rId146" Type="http://schemas.openxmlformats.org/officeDocument/2006/relationships/image" Target="../media/image537.png"/><Relationship Id="rId167" Type="http://schemas.openxmlformats.org/officeDocument/2006/relationships/customXml" Target="../ink/ink296.xml"/><Relationship Id="rId188" Type="http://schemas.openxmlformats.org/officeDocument/2006/relationships/image" Target="../media/image558.png"/><Relationship Id="rId71" Type="http://schemas.openxmlformats.org/officeDocument/2006/relationships/customXml" Target="../ink/ink248.xml"/><Relationship Id="rId92" Type="http://schemas.openxmlformats.org/officeDocument/2006/relationships/image" Target="../media/image5100.png"/></Relationships>
</file>

<file path=ppt/slides/_rels/slide285.xml.rels><?xml version="1.0" encoding="UTF-8" standalone="yes"?>
<Relationships xmlns="http://schemas.openxmlformats.org/package/2006/relationships"><Relationship Id="rId8" Type="http://schemas.openxmlformats.org/officeDocument/2006/relationships/image" Target="../media/image570.png"/><Relationship Id="rId13" Type="http://schemas.openxmlformats.org/officeDocument/2006/relationships/customXml" Target="../ink/ink318.xml"/><Relationship Id="rId18" Type="http://schemas.openxmlformats.org/officeDocument/2006/relationships/image" Target="../media/image575.png"/><Relationship Id="rId3" Type="http://schemas.openxmlformats.org/officeDocument/2006/relationships/image" Target="../media/image519.png"/><Relationship Id="rId7" Type="http://schemas.openxmlformats.org/officeDocument/2006/relationships/customXml" Target="../ink/ink315.xml"/><Relationship Id="rId12" Type="http://schemas.openxmlformats.org/officeDocument/2006/relationships/image" Target="../media/image572.png"/><Relationship Id="rId17" Type="http://schemas.openxmlformats.org/officeDocument/2006/relationships/customXml" Target="../ink/ink320.xml"/><Relationship Id="rId2" Type="http://schemas.openxmlformats.org/officeDocument/2006/relationships/image" Target="../media/image518.png"/><Relationship Id="rId16" Type="http://schemas.openxmlformats.org/officeDocument/2006/relationships/image" Target="../media/image574.png"/><Relationship Id="rId20" Type="http://schemas.openxmlformats.org/officeDocument/2006/relationships/image" Target="../media/image576.png"/><Relationship Id="rId1" Type="http://schemas.openxmlformats.org/officeDocument/2006/relationships/slideLayout" Target="../slideLayouts/slideLayout16.xml"/><Relationship Id="rId6" Type="http://schemas.openxmlformats.org/officeDocument/2006/relationships/image" Target="../media/image569.png"/><Relationship Id="rId11" Type="http://schemas.openxmlformats.org/officeDocument/2006/relationships/customXml" Target="../ink/ink317.xml"/><Relationship Id="rId5" Type="http://schemas.openxmlformats.org/officeDocument/2006/relationships/customXml" Target="../ink/ink314.xml"/><Relationship Id="rId15" Type="http://schemas.openxmlformats.org/officeDocument/2006/relationships/customXml" Target="../ink/ink319.xml"/><Relationship Id="rId10" Type="http://schemas.openxmlformats.org/officeDocument/2006/relationships/image" Target="../media/image571.png"/><Relationship Id="rId19" Type="http://schemas.openxmlformats.org/officeDocument/2006/relationships/customXml" Target="../ink/ink321.xml"/><Relationship Id="rId4" Type="http://schemas.openxmlformats.org/officeDocument/2006/relationships/image" Target="../media/image520.png"/><Relationship Id="rId9" Type="http://schemas.openxmlformats.org/officeDocument/2006/relationships/customXml" Target="../ink/ink316.xml"/><Relationship Id="rId14" Type="http://schemas.openxmlformats.org/officeDocument/2006/relationships/image" Target="../media/image573.png"/></Relationships>
</file>

<file path=ppt/slides/_rels/slide286.xml.rels><?xml version="1.0" encoding="UTF-8" standalone="yes"?>
<Relationships xmlns="http://schemas.openxmlformats.org/package/2006/relationships"><Relationship Id="rId13" Type="http://schemas.openxmlformats.org/officeDocument/2006/relationships/image" Target="../media/image582.png"/><Relationship Id="rId18" Type="http://schemas.openxmlformats.org/officeDocument/2006/relationships/customXml" Target="../ink/ink329.xml"/><Relationship Id="rId26" Type="http://schemas.openxmlformats.org/officeDocument/2006/relationships/customXml" Target="../ink/ink333.xml"/><Relationship Id="rId39" Type="http://schemas.openxmlformats.org/officeDocument/2006/relationships/image" Target="../media/image595.png"/><Relationship Id="rId21" Type="http://schemas.openxmlformats.org/officeDocument/2006/relationships/image" Target="../media/image586.png"/><Relationship Id="rId34" Type="http://schemas.openxmlformats.org/officeDocument/2006/relationships/customXml" Target="../ink/ink337.xml"/><Relationship Id="rId42" Type="http://schemas.openxmlformats.org/officeDocument/2006/relationships/customXml" Target="../ink/ink341.xml"/><Relationship Id="rId47" Type="http://schemas.openxmlformats.org/officeDocument/2006/relationships/image" Target="../media/image599.png"/><Relationship Id="rId50" Type="http://schemas.openxmlformats.org/officeDocument/2006/relationships/customXml" Target="../ink/ink345.xml"/><Relationship Id="rId55" Type="http://schemas.openxmlformats.org/officeDocument/2006/relationships/image" Target="../media/image603.png"/><Relationship Id="rId7" Type="http://schemas.openxmlformats.org/officeDocument/2006/relationships/image" Target="../media/image579.png"/><Relationship Id="rId2" Type="http://schemas.openxmlformats.org/officeDocument/2006/relationships/image" Target="../media/image566.png"/><Relationship Id="rId16" Type="http://schemas.openxmlformats.org/officeDocument/2006/relationships/customXml" Target="../ink/ink328.xml"/><Relationship Id="rId29" Type="http://schemas.openxmlformats.org/officeDocument/2006/relationships/image" Target="../media/image590.png"/><Relationship Id="rId11" Type="http://schemas.openxmlformats.org/officeDocument/2006/relationships/image" Target="../media/image581.png"/><Relationship Id="rId24" Type="http://schemas.openxmlformats.org/officeDocument/2006/relationships/customXml" Target="../ink/ink332.xml"/><Relationship Id="rId32" Type="http://schemas.openxmlformats.org/officeDocument/2006/relationships/customXml" Target="../ink/ink336.xml"/><Relationship Id="rId37" Type="http://schemas.openxmlformats.org/officeDocument/2006/relationships/image" Target="../media/image594.png"/><Relationship Id="rId40" Type="http://schemas.openxmlformats.org/officeDocument/2006/relationships/customXml" Target="../ink/ink340.xml"/><Relationship Id="rId45" Type="http://schemas.openxmlformats.org/officeDocument/2006/relationships/image" Target="../media/image598.png"/><Relationship Id="rId53" Type="http://schemas.openxmlformats.org/officeDocument/2006/relationships/image" Target="../media/image602.png"/><Relationship Id="rId58" Type="http://schemas.openxmlformats.org/officeDocument/2006/relationships/customXml" Target="../ink/ink349.xml"/><Relationship Id="rId5" Type="http://schemas.openxmlformats.org/officeDocument/2006/relationships/image" Target="../media/image578.png"/><Relationship Id="rId19" Type="http://schemas.openxmlformats.org/officeDocument/2006/relationships/image" Target="../media/image585.png"/><Relationship Id="rId4" Type="http://schemas.openxmlformats.org/officeDocument/2006/relationships/customXml" Target="../ink/ink322.xml"/><Relationship Id="rId9" Type="http://schemas.openxmlformats.org/officeDocument/2006/relationships/image" Target="../media/image580.png"/><Relationship Id="rId14" Type="http://schemas.openxmlformats.org/officeDocument/2006/relationships/customXml" Target="../ink/ink327.xml"/><Relationship Id="rId22" Type="http://schemas.openxmlformats.org/officeDocument/2006/relationships/customXml" Target="../ink/ink331.xml"/><Relationship Id="rId27" Type="http://schemas.openxmlformats.org/officeDocument/2006/relationships/image" Target="../media/image589.png"/><Relationship Id="rId30" Type="http://schemas.openxmlformats.org/officeDocument/2006/relationships/customXml" Target="../ink/ink335.xml"/><Relationship Id="rId35" Type="http://schemas.openxmlformats.org/officeDocument/2006/relationships/image" Target="../media/image593.png"/><Relationship Id="rId43" Type="http://schemas.openxmlformats.org/officeDocument/2006/relationships/image" Target="../media/image597.png"/><Relationship Id="rId48" Type="http://schemas.openxmlformats.org/officeDocument/2006/relationships/customXml" Target="../ink/ink344.xml"/><Relationship Id="rId56" Type="http://schemas.openxmlformats.org/officeDocument/2006/relationships/customXml" Target="../ink/ink348.xml"/><Relationship Id="rId8" Type="http://schemas.openxmlformats.org/officeDocument/2006/relationships/customXml" Target="../ink/ink324.xml"/><Relationship Id="rId51" Type="http://schemas.openxmlformats.org/officeDocument/2006/relationships/image" Target="../media/image601.png"/><Relationship Id="rId3" Type="http://schemas.openxmlformats.org/officeDocument/2006/relationships/image" Target="../media/image516.png"/><Relationship Id="rId12" Type="http://schemas.openxmlformats.org/officeDocument/2006/relationships/customXml" Target="../ink/ink326.xml"/><Relationship Id="rId17" Type="http://schemas.openxmlformats.org/officeDocument/2006/relationships/image" Target="../media/image584.png"/><Relationship Id="rId25" Type="http://schemas.openxmlformats.org/officeDocument/2006/relationships/image" Target="../media/image588.png"/><Relationship Id="rId33" Type="http://schemas.openxmlformats.org/officeDocument/2006/relationships/image" Target="../media/image592.png"/><Relationship Id="rId38" Type="http://schemas.openxmlformats.org/officeDocument/2006/relationships/customXml" Target="../ink/ink339.xml"/><Relationship Id="rId46" Type="http://schemas.openxmlformats.org/officeDocument/2006/relationships/customXml" Target="../ink/ink343.xml"/><Relationship Id="rId59" Type="http://schemas.openxmlformats.org/officeDocument/2006/relationships/image" Target="../media/image605.png"/><Relationship Id="rId20" Type="http://schemas.openxmlformats.org/officeDocument/2006/relationships/customXml" Target="../ink/ink330.xml"/><Relationship Id="rId41" Type="http://schemas.openxmlformats.org/officeDocument/2006/relationships/image" Target="../media/image596.png"/><Relationship Id="rId54" Type="http://schemas.openxmlformats.org/officeDocument/2006/relationships/customXml" Target="../ink/ink347.xml"/><Relationship Id="rId1" Type="http://schemas.openxmlformats.org/officeDocument/2006/relationships/slideLayout" Target="../slideLayouts/slideLayout16.xml"/><Relationship Id="rId6" Type="http://schemas.openxmlformats.org/officeDocument/2006/relationships/customXml" Target="../ink/ink323.xml"/><Relationship Id="rId15" Type="http://schemas.openxmlformats.org/officeDocument/2006/relationships/image" Target="../media/image583.png"/><Relationship Id="rId23" Type="http://schemas.openxmlformats.org/officeDocument/2006/relationships/image" Target="../media/image587.png"/><Relationship Id="rId28" Type="http://schemas.openxmlformats.org/officeDocument/2006/relationships/customXml" Target="../ink/ink334.xml"/><Relationship Id="rId36" Type="http://schemas.openxmlformats.org/officeDocument/2006/relationships/customXml" Target="../ink/ink338.xml"/><Relationship Id="rId49" Type="http://schemas.openxmlformats.org/officeDocument/2006/relationships/image" Target="../media/image600.png"/><Relationship Id="rId57" Type="http://schemas.openxmlformats.org/officeDocument/2006/relationships/image" Target="../media/image604.png"/><Relationship Id="rId10" Type="http://schemas.openxmlformats.org/officeDocument/2006/relationships/customXml" Target="../ink/ink325.xml"/><Relationship Id="rId31" Type="http://schemas.openxmlformats.org/officeDocument/2006/relationships/image" Target="../media/image591.png"/><Relationship Id="rId44" Type="http://schemas.openxmlformats.org/officeDocument/2006/relationships/customXml" Target="../ink/ink342.xml"/><Relationship Id="rId52" Type="http://schemas.openxmlformats.org/officeDocument/2006/relationships/customXml" Target="../ink/ink346.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2" Type="http://schemas.openxmlformats.org/officeDocument/2006/relationships/image" Target="../media/image567.emf"/><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2" Type="http://schemas.openxmlformats.org/officeDocument/2006/relationships/image" Target="../media/image568.emf"/><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20.png"/><Relationship Id="rId4" Type="http://schemas.openxmlformats.org/officeDocument/2006/relationships/oleObject" Target="../embeddings/oleObject2.bin"/></Relationships>
</file>

<file path=ppt/slides/_rels/slide290.xml.rels><?xml version="1.0" encoding="UTF-8" standalone="yes"?>
<Relationships xmlns="http://schemas.openxmlformats.org/package/2006/relationships"><Relationship Id="rId2" Type="http://schemas.openxmlformats.org/officeDocument/2006/relationships/image" Target="../media/image569.emf"/><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3" Type="http://schemas.openxmlformats.org/officeDocument/2006/relationships/customXml" Target="../ink/ink350.xml"/><Relationship Id="rId2" Type="http://schemas.openxmlformats.org/officeDocument/2006/relationships/notesSlide" Target="../notesSlides/notesSlide153.xml"/><Relationship Id="rId1" Type="http://schemas.openxmlformats.org/officeDocument/2006/relationships/slideLayout" Target="../slideLayouts/slideLayout6.xml"/><Relationship Id="rId6" Type="http://schemas.openxmlformats.org/officeDocument/2006/relationships/image" Target="../media/image610.png"/><Relationship Id="rId5" Type="http://schemas.openxmlformats.org/officeDocument/2006/relationships/customXml" Target="../ink/ink351.xml"/><Relationship Id="rId4" Type="http://schemas.openxmlformats.org/officeDocument/2006/relationships/image" Target="../media/image609.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2" Type="http://schemas.openxmlformats.org/officeDocument/2006/relationships/image" Target="../media/image577.png"/><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3" Type="http://schemas.openxmlformats.org/officeDocument/2006/relationships/hyperlink" Target="code/Flyweight/BigCharFactory.java" TargetMode="External"/><Relationship Id="rId2" Type="http://schemas.openxmlformats.org/officeDocument/2006/relationships/hyperlink" Target="code/Flyweight/BigChar.java" TargetMode="External"/><Relationship Id="rId1" Type="http://schemas.openxmlformats.org/officeDocument/2006/relationships/slideLayout" Target="../slideLayouts/slideLayout16.xml"/><Relationship Id="rId5" Type="http://schemas.openxmlformats.org/officeDocument/2006/relationships/hyperlink" Target="code/Flyweight/BigString.java" TargetMode="External"/><Relationship Id="rId4" Type="http://schemas.openxmlformats.org/officeDocument/2006/relationships/hyperlink" Target="code/Flyweight/Main.java" TargetMode="External"/></Relationships>
</file>

<file path=ppt/slides/_rels/slide298.xml.rels><?xml version="1.0" encoding="UTF-8" standalone="yes"?>
<Relationships xmlns="http://schemas.openxmlformats.org/package/2006/relationships"><Relationship Id="rId3" Type="http://schemas.openxmlformats.org/officeDocument/2006/relationships/image" Target="../media/image607.png"/><Relationship Id="rId2" Type="http://schemas.openxmlformats.org/officeDocument/2006/relationships/image" Target="../media/image606.png"/><Relationship Id="rId1" Type="http://schemas.openxmlformats.org/officeDocument/2006/relationships/slideLayout" Target="../slideLayouts/slideLayout16.xml"/><Relationship Id="rId5" Type="http://schemas.openxmlformats.org/officeDocument/2006/relationships/image" Target="../media/image611.png"/><Relationship Id="rId4" Type="http://schemas.openxmlformats.org/officeDocument/2006/relationships/image" Target="../media/image608.png"/></Relationships>
</file>

<file path=ppt/slides/_rels/slide299.xml.rels><?xml version="1.0" encoding="UTF-8" standalone="yes"?>
<Relationships xmlns="http://schemas.openxmlformats.org/package/2006/relationships"><Relationship Id="rId2" Type="http://schemas.openxmlformats.org/officeDocument/2006/relationships/image" Target="../media/image612.emf"/><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2" Type="http://schemas.openxmlformats.org/officeDocument/2006/relationships/image" Target="../media/image613.png"/><Relationship Id="rId1" Type="http://schemas.openxmlformats.org/officeDocument/2006/relationships/slideLayout" Target="../slideLayouts/slideLayout6.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303.xml.rels><?xml version="1.0" encoding="UTF-8" standalone="yes"?>
<Relationships xmlns="http://schemas.openxmlformats.org/package/2006/relationships"><Relationship Id="rId3" Type="http://schemas.openxmlformats.org/officeDocument/2006/relationships/image" Target="../media/image614.png"/><Relationship Id="rId2" Type="http://schemas.openxmlformats.org/officeDocument/2006/relationships/slideLayout" Target="../slideLayouts/slideLayout6.xml"/><Relationship Id="rId1" Type="http://schemas.openxmlformats.org/officeDocument/2006/relationships/themeOverride" Target="../theme/themeOverride5.xml"/><Relationship Id="rId4" Type="http://schemas.openxmlformats.org/officeDocument/2006/relationships/image" Target="../media/image615.png"/></Relationships>
</file>

<file path=ppt/slides/_rels/slide304.xml.rels><?xml version="1.0" encoding="UTF-8" standalone="yes"?>
<Relationships xmlns="http://schemas.openxmlformats.org/package/2006/relationships"><Relationship Id="rId2" Type="http://schemas.openxmlformats.org/officeDocument/2006/relationships/image" Target="../media/image616.png"/><Relationship Id="rId1" Type="http://schemas.openxmlformats.org/officeDocument/2006/relationships/slideLayout" Target="../slideLayouts/slideLayout6.xml"/></Relationships>
</file>

<file path=ppt/slides/_rels/slide305.xml.rels><?xml version="1.0" encoding="UTF-8" standalone="yes"?>
<Relationships xmlns="http://schemas.openxmlformats.org/package/2006/relationships"><Relationship Id="rId8" Type="http://schemas.openxmlformats.org/officeDocument/2006/relationships/image" Target="../media/image617.png"/><Relationship Id="rId3" Type="http://schemas.openxmlformats.org/officeDocument/2006/relationships/hyperlink" Target="Code/Composite/Entry.java" TargetMode="External"/><Relationship Id="rId7" Type="http://schemas.openxmlformats.org/officeDocument/2006/relationships/hyperlink" Target="Code/Composite/Main.java" TargetMode="External"/><Relationship Id="rId2" Type="http://schemas.openxmlformats.org/officeDocument/2006/relationships/notesSlide" Target="../notesSlides/notesSlide157.xml"/><Relationship Id="rId1" Type="http://schemas.openxmlformats.org/officeDocument/2006/relationships/slideLayout" Target="../slideLayouts/slideLayout18.xml"/><Relationship Id="rId6" Type="http://schemas.openxmlformats.org/officeDocument/2006/relationships/hyperlink" Target="Code/Composite/FileTreatmentException.java" TargetMode="External"/><Relationship Id="rId5" Type="http://schemas.openxmlformats.org/officeDocument/2006/relationships/hyperlink" Target="Code/Composite/Directory.java" TargetMode="External"/><Relationship Id="rId4" Type="http://schemas.openxmlformats.org/officeDocument/2006/relationships/hyperlink" Target="Code/Composite/File.java" TargetMode="External"/></Relationships>
</file>

<file path=ppt/slides/_rels/slide306.xml.rels><?xml version="1.0" encoding="UTF-8" standalone="yes"?>
<Relationships xmlns="http://schemas.openxmlformats.org/package/2006/relationships"><Relationship Id="rId117" Type="http://schemas.openxmlformats.org/officeDocument/2006/relationships/customXml" Target="../ink/ink404.xml"/><Relationship Id="rId21" Type="http://schemas.openxmlformats.org/officeDocument/2006/relationships/customXml" Target="../ink/ink359.xml"/><Relationship Id="rId42" Type="http://schemas.openxmlformats.org/officeDocument/2006/relationships/image" Target="../media/image639.png"/><Relationship Id="rId63" Type="http://schemas.openxmlformats.org/officeDocument/2006/relationships/customXml" Target="../ink/ink380.xml"/><Relationship Id="rId84" Type="http://schemas.openxmlformats.org/officeDocument/2006/relationships/image" Target="../media/image660.png"/><Relationship Id="rId138" Type="http://schemas.openxmlformats.org/officeDocument/2006/relationships/image" Target="../media/image687.png"/><Relationship Id="rId159" Type="http://schemas.openxmlformats.org/officeDocument/2006/relationships/customXml" Target="../ink/ink425.xml"/><Relationship Id="rId170" Type="http://schemas.openxmlformats.org/officeDocument/2006/relationships/image" Target="../media/image700.png"/><Relationship Id="rId107" Type="http://schemas.openxmlformats.org/officeDocument/2006/relationships/customXml" Target="../ink/ink399.xml"/><Relationship Id="rId11" Type="http://schemas.openxmlformats.org/officeDocument/2006/relationships/customXml" Target="../ink/ink354.xml"/><Relationship Id="rId32" Type="http://schemas.openxmlformats.org/officeDocument/2006/relationships/image" Target="../media/image634.png"/><Relationship Id="rId53" Type="http://schemas.openxmlformats.org/officeDocument/2006/relationships/customXml" Target="../ink/ink375.xml"/><Relationship Id="rId74" Type="http://schemas.openxmlformats.org/officeDocument/2006/relationships/image" Target="../media/image655.png"/><Relationship Id="rId128" Type="http://schemas.openxmlformats.org/officeDocument/2006/relationships/image" Target="../media/image682.png"/><Relationship Id="rId149" Type="http://schemas.openxmlformats.org/officeDocument/2006/relationships/customXml" Target="../ink/ink420.xml"/><Relationship Id="rId5" Type="http://schemas.openxmlformats.org/officeDocument/2006/relationships/image" Target="../media/image620.png"/><Relationship Id="rId160" Type="http://schemas.openxmlformats.org/officeDocument/2006/relationships/image" Target="../media/image695.png"/><Relationship Id="rId181" Type="http://schemas.openxmlformats.org/officeDocument/2006/relationships/customXml" Target="../ink/ink436.xml"/><Relationship Id="rId22" Type="http://schemas.openxmlformats.org/officeDocument/2006/relationships/image" Target="../media/image629.png"/><Relationship Id="rId43" Type="http://schemas.openxmlformats.org/officeDocument/2006/relationships/customXml" Target="../ink/ink370.xml"/><Relationship Id="rId64" Type="http://schemas.openxmlformats.org/officeDocument/2006/relationships/image" Target="../media/image650.png"/><Relationship Id="rId118" Type="http://schemas.openxmlformats.org/officeDocument/2006/relationships/image" Target="../media/image677.png"/><Relationship Id="rId139" Type="http://schemas.openxmlformats.org/officeDocument/2006/relationships/customXml" Target="../ink/ink415.xml"/><Relationship Id="rId85" Type="http://schemas.openxmlformats.org/officeDocument/2006/relationships/customXml" Target="../ink/ink391.xml"/><Relationship Id="rId150" Type="http://schemas.openxmlformats.org/officeDocument/2006/relationships/image" Target="../media/image690.png"/><Relationship Id="rId171" Type="http://schemas.openxmlformats.org/officeDocument/2006/relationships/customXml" Target="../ink/ink431.xml"/><Relationship Id="rId12" Type="http://schemas.openxmlformats.org/officeDocument/2006/relationships/image" Target="../media/image624.png"/><Relationship Id="rId33" Type="http://schemas.openxmlformats.org/officeDocument/2006/relationships/customXml" Target="../ink/ink365.xml"/><Relationship Id="rId108" Type="http://schemas.openxmlformats.org/officeDocument/2006/relationships/image" Target="../media/image672.png"/><Relationship Id="rId129" Type="http://schemas.openxmlformats.org/officeDocument/2006/relationships/customXml" Target="../ink/ink410.xml"/><Relationship Id="rId54" Type="http://schemas.openxmlformats.org/officeDocument/2006/relationships/image" Target="../media/image645.png"/><Relationship Id="rId75" Type="http://schemas.openxmlformats.org/officeDocument/2006/relationships/customXml" Target="../ink/ink386.xml"/><Relationship Id="rId140" Type="http://schemas.openxmlformats.org/officeDocument/2006/relationships/image" Target="../media/image664.png"/><Relationship Id="rId161" Type="http://schemas.openxmlformats.org/officeDocument/2006/relationships/customXml" Target="../ink/ink426.xml"/><Relationship Id="rId182" Type="http://schemas.openxmlformats.org/officeDocument/2006/relationships/image" Target="../media/image706.png"/><Relationship Id="rId1" Type="http://schemas.openxmlformats.org/officeDocument/2006/relationships/slideLayout" Target="../slideLayouts/slideLayout18.xml"/><Relationship Id="rId6" Type="http://schemas.openxmlformats.org/officeDocument/2006/relationships/image" Target="../media/image621.png"/><Relationship Id="rId23" Type="http://schemas.openxmlformats.org/officeDocument/2006/relationships/customXml" Target="../ink/ink360.xml"/><Relationship Id="rId28" Type="http://schemas.openxmlformats.org/officeDocument/2006/relationships/image" Target="../media/image632.png"/><Relationship Id="rId49" Type="http://schemas.openxmlformats.org/officeDocument/2006/relationships/customXml" Target="../ink/ink373.xml"/><Relationship Id="rId114" Type="http://schemas.openxmlformats.org/officeDocument/2006/relationships/image" Target="../media/image675.png"/><Relationship Id="rId119" Type="http://schemas.openxmlformats.org/officeDocument/2006/relationships/customXml" Target="../ink/ink405.xml"/><Relationship Id="rId44" Type="http://schemas.openxmlformats.org/officeDocument/2006/relationships/image" Target="../media/image640.png"/><Relationship Id="rId60" Type="http://schemas.openxmlformats.org/officeDocument/2006/relationships/image" Target="../media/image648.png"/><Relationship Id="rId65" Type="http://schemas.openxmlformats.org/officeDocument/2006/relationships/customXml" Target="../ink/ink381.xml"/><Relationship Id="rId81" Type="http://schemas.openxmlformats.org/officeDocument/2006/relationships/customXml" Target="../ink/ink389.xml"/><Relationship Id="rId86" Type="http://schemas.openxmlformats.org/officeDocument/2006/relationships/image" Target="../media/image661.png"/><Relationship Id="rId130" Type="http://schemas.openxmlformats.org/officeDocument/2006/relationships/image" Target="../media/image683.png"/><Relationship Id="rId135" Type="http://schemas.openxmlformats.org/officeDocument/2006/relationships/customXml" Target="../ink/ink413.xml"/><Relationship Id="rId151" Type="http://schemas.openxmlformats.org/officeDocument/2006/relationships/customXml" Target="../ink/ink421.xml"/><Relationship Id="rId156" Type="http://schemas.openxmlformats.org/officeDocument/2006/relationships/image" Target="../media/image693.png"/><Relationship Id="rId177" Type="http://schemas.openxmlformats.org/officeDocument/2006/relationships/customXml" Target="../ink/ink434.xml"/><Relationship Id="rId172" Type="http://schemas.openxmlformats.org/officeDocument/2006/relationships/image" Target="../media/image701.png"/><Relationship Id="rId13" Type="http://schemas.openxmlformats.org/officeDocument/2006/relationships/customXml" Target="../ink/ink355.xml"/><Relationship Id="rId18" Type="http://schemas.openxmlformats.org/officeDocument/2006/relationships/image" Target="../media/image627.png"/><Relationship Id="rId39" Type="http://schemas.openxmlformats.org/officeDocument/2006/relationships/customXml" Target="../ink/ink368.xml"/><Relationship Id="rId109" Type="http://schemas.openxmlformats.org/officeDocument/2006/relationships/customXml" Target="../ink/ink400.xml"/><Relationship Id="rId34" Type="http://schemas.openxmlformats.org/officeDocument/2006/relationships/image" Target="../media/image635.png"/><Relationship Id="rId50" Type="http://schemas.openxmlformats.org/officeDocument/2006/relationships/image" Target="../media/image643.png"/><Relationship Id="rId55" Type="http://schemas.openxmlformats.org/officeDocument/2006/relationships/customXml" Target="../ink/ink376.xml"/><Relationship Id="rId76" Type="http://schemas.openxmlformats.org/officeDocument/2006/relationships/image" Target="../media/image656.png"/><Relationship Id="rId104" Type="http://schemas.openxmlformats.org/officeDocument/2006/relationships/image" Target="../media/image670.png"/><Relationship Id="rId120" Type="http://schemas.openxmlformats.org/officeDocument/2006/relationships/image" Target="../media/image678.png"/><Relationship Id="rId125" Type="http://schemas.openxmlformats.org/officeDocument/2006/relationships/customXml" Target="../ink/ink408.xml"/><Relationship Id="rId141" Type="http://schemas.openxmlformats.org/officeDocument/2006/relationships/customXml" Target="../ink/ink416.xml"/><Relationship Id="rId146" Type="http://schemas.openxmlformats.org/officeDocument/2006/relationships/image" Target="../media/image688.png"/><Relationship Id="rId167" Type="http://schemas.openxmlformats.org/officeDocument/2006/relationships/customXml" Target="../ink/ink429.xml"/><Relationship Id="rId7" Type="http://schemas.openxmlformats.org/officeDocument/2006/relationships/customXml" Target="../ink/ink352.xml"/><Relationship Id="rId71" Type="http://schemas.openxmlformats.org/officeDocument/2006/relationships/customXml" Target="../ink/ink384.xml"/><Relationship Id="rId162" Type="http://schemas.openxmlformats.org/officeDocument/2006/relationships/image" Target="../media/image696.png"/><Relationship Id="rId2" Type="http://schemas.openxmlformats.org/officeDocument/2006/relationships/notesSlide" Target="../notesSlides/notesSlide158.xml"/><Relationship Id="rId29" Type="http://schemas.openxmlformats.org/officeDocument/2006/relationships/customXml" Target="../ink/ink363.xml"/><Relationship Id="rId24" Type="http://schemas.openxmlformats.org/officeDocument/2006/relationships/image" Target="../media/image630.png"/><Relationship Id="rId40" Type="http://schemas.openxmlformats.org/officeDocument/2006/relationships/image" Target="../media/image638.png"/><Relationship Id="rId45" Type="http://schemas.openxmlformats.org/officeDocument/2006/relationships/customXml" Target="../ink/ink371.xml"/><Relationship Id="rId66" Type="http://schemas.openxmlformats.org/officeDocument/2006/relationships/image" Target="../media/image651.png"/><Relationship Id="rId87" Type="http://schemas.openxmlformats.org/officeDocument/2006/relationships/customXml" Target="../ink/ink392.xml"/><Relationship Id="rId110" Type="http://schemas.openxmlformats.org/officeDocument/2006/relationships/image" Target="../media/image673.png"/><Relationship Id="rId115" Type="http://schemas.openxmlformats.org/officeDocument/2006/relationships/customXml" Target="../ink/ink403.xml"/><Relationship Id="rId131" Type="http://schemas.openxmlformats.org/officeDocument/2006/relationships/customXml" Target="../ink/ink411.xml"/><Relationship Id="rId136" Type="http://schemas.openxmlformats.org/officeDocument/2006/relationships/image" Target="../media/image686.png"/><Relationship Id="rId157" Type="http://schemas.openxmlformats.org/officeDocument/2006/relationships/customXml" Target="../ink/ink424.xml"/><Relationship Id="rId178" Type="http://schemas.openxmlformats.org/officeDocument/2006/relationships/image" Target="../media/image704.png"/><Relationship Id="rId61" Type="http://schemas.openxmlformats.org/officeDocument/2006/relationships/customXml" Target="../ink/ink379.xml"/><Relationship Id="rId82" Type="http://schemas.openxmlformats.org/officeDocument/2006/relationships/image" Target="../media/image659.png"/><Relationship Id="rId152" Type="http://schemas.openxmlformats.org/officeDocument/2006/relationships/image" Target="../media/image691.png"/><Relationship Id="rId173" Type="http://schemas.openxmlformats.org/officeDocument/2006/relationships/customXml" Target="../ink/ink432.xml"/><Relationship Id="rId19" Type="http://schemas.openxmlformats.org/officeDocument/2006/relationships/customXml" Target="../ink/ink358.xml"/><Relationship Id="rId14" Type="http://schemas.openxmlformats.org/officeDocument/2006/relationships/image" Target="../media/image625.png"/><Relationship Id="rId30" Type="http://schemas.openxmlformats.org/officeDocument/2006/relationships/image" Target="../media/image633.png"/><Relationship Id="rId35" Type="http://schemas.openxmlformats.org/officeDocument/2006/relationships/customXml" Target="../ink/ink366.xml"/><Relationship Id="rId56" Type="http://schemas.openxmlformats.org/officeDocument/2006/relationships/image" Target="../media/image646.png"/><Relationship Id="rId77" Type="http://schemas.openxmlformats.org/officeDocument/2006/relationships/customXml" Target="../ink/ink387.xml"/><Relationship Id="rId100" Type="http://schemas.openxmlformats.org/officeDocument/2006/relationships/image" Target="../media/image668.png"/><Relationship Id="rId105" Type="http://schemas.openxmlformats.org/officeDocument/2006/relationships/customXml" Target="../ink/ink398.xml"/><Relationship Id="rId126" Type="http://schemas.openxmlformats.org/officeDocument/2006/relationships/image" Target="../media/image681.png"/><Relationship Id="rId147" Type="http://schemas.openxmlformats.org/officeDocument/2006/relationships/customXml" Target="../ink/ink419.xml"/><Relationship Id="rId168" Type="http://schemas.openxmlformats.org/officeDocument/2006/relationships/image" Target="../media/image699.png"/><Relationship Id="rId8" Type="http://schemas.openxmlformats.org/officeDocument/2006/relationships/image" Target="../media/image622.png"/><Relationship Id="rId51" Type="http://schemas.openxmlformats.org/officeDocument/2006/relationships/customXml" Target="../ink/ink374.xml"/><Relationship Id="rId72" Type="http://schemas.openxmlformats.org/officeDocument/2006/relationships/image" Target="../media/image654.png"/><Relationship Id="rId98" Type="http://schemas.openxmlformats.org/officeDocument/2006/relationships/image" Target="../media/image667.png"/><Relationship Id="rId121" Type="http://schemas.openxmlformats.org/officeDocument/2006/relationships/customXml" Target="../ink/ink406.xml"/><Relationship Id="rId142" Type="http://schemas.openxmlformats.org/officeDocument/2006/relationships/image" Target="../media/image665.png"/><Relationship Id="rId163" Type="http://schemas.openxmlformats.org/officeDocument/2006/relationships/customXml" Target="../ink/ink427.xml"/><Relationship Id="rId3" Type="http://schemas.openxmlformats.org/officeDocument/2006/relationships/image" Target="../media/image618.png"/><Relationship Id="rId25" Type="http://schemas.openxmlformats.org/officeDocument/2006/relationships/customXml" Target="../ink/ink361.xml"/><Relationship Id="rId46" Type="http://schemas.openxmlformats.org/officeDocument/2006/relationships/image" Target="../media/image641.png"/><Relationship Id="rId67" Type="http://schemas.openxmlformats.org/officeDocument/2006/relationships/customXml" Target="../ink/ink382.xml"/><Relationship Id="rId116" Type="http://schemas.openxmlformats.org/officeDocument/2006/relationships/image" Target="../media/image676.png"/><Relationship Id="rId137" Type="http://schemas.openxmlformats.org/officeDocument/2006/relationships/customXml" Target="../ink/ink414.xml"/><Relationship Id="rId158" Type="http://schemas.openxmlformats.org/officeDocument/2006/relationships/image" Target="../media/image694.png"/><Relationship Id="rId20" Type="http://schemas.openxmlformats.org/officeDocument/2006/relationships/image" Target="../media/image628.png"/><Relationship Id="rId41" Type="http://schemas.openxmlformats.org/officeDocument/2006/relationships/customXml" Target="../ink/ink369.xml"/><Relationship Id="rId62" Type="http://schemas.openxmlformats.org/officeDocument/2006/relationships/image" Target="../media/image649.png"/><Relationship Id="rId83" Type="http://schemas.openxmlformats.org/officeDocument/2006/relationships/customXml" Target="../ink/ink390.xml"/><Relationship Id="rId88" Type="http://schemas.openxmlformats.org/officeDocument/2006/relationships/image" Target="../media/image662.png"/><Relationship Id="rId111" Type="http://schemas.openxmlformats.org/officeDocument/2006/relationships/customXml" Target="../ink/ink401.xml"/><Relationship Id="rId132" Type="http://schemas.openxmlformats.org/officeDocument/2006/relationships/image" Target="../media/image684.png"/><Relationship Id="rId153" Type="http://schemas.openxmlformats.org/officeDocument/2006/relationships/customXml" Target="../ink/ink422.xml"/><Relationship Id="rId174" Type="http://schemas.openxmlformats.org/officeDocument/2006/relationships/image" Target="../media/image702.png"/><Relationship Id="rId179" Type="http://schemas.openxmlformats.org/officeDocument/2006/relationships/customXml" Target="../ink/ink435.xml"/><Relationship Id="rId15" Type="http://schemas.openxmlformats.org/officeDocument/2006/relationships/customXml" Target="../ink/ink356.xml"/><Relationship Id="rId36" Type="http://schemas.openxmlformats.org/officeDocument/2006/relationships/image" Target="../media/image636.png"/><Relationship Id="rId57" Type="http://schemas.openxmlformats.org/officeDocument/2006/relationships/customXml" Target="../ink/ink377.xml"/><Relationship Id="rId106" Type="http://schemas.openxmlformats.org/officeDocument/2006/relationships/image" Target="../media/image671.png"/><Relationship Id="rId127" Type="http://schemas.openxmlformats.org/officeDocument/2006/relationships/customXml" Target="../ink/ink409.xml"/><Relationship Id="rId10" Type="http://schemas.openxmlformats.org/officeDocument/2006/relationships/image" Target="../media/image623.png"/><Relationship Id="rId31" Type="http://schemas.openxmlformats.org/officeDocument/2006/relationships/customXml" Target="../ink/ink364.xml"/><Relationship Id="rId52" Type="http://schemas.openxmlformats.org/officeDocument/2006/relationships/image" Target="../media/image644.png"/><Relationship Id="rId73" Type="http://schemas.openxmlformats.org/officeDocument/2006/relationships/customXml" Target="../ink/ink385.xml"/><Relationship Id="rId78" Type="http://schemas.openxmlformats.org/officeDocument/2006/relationships/image" Target="../media/image657.png"/><Relationship Id="rId99" Type="http://schemas.openxmlformats.org/officeDocument/2006/relationships/customXml" Target="../ink/ink395.xml"/><Relationship Id="rId101" Type="http://schemas.openxmlformats.org/officeDocument/2006/relationships/customXml" Target="../ink/ink396.xml"/><Relationship Id="rId122" Type="http://schemas.openxmlformats.org/officeDocument/2006/relationships/image" Target="../media/image679.png"/><Relationship Id="rId143" Type="http://schemas.openxmlformats.org/officeDocument/2006/relationships/customXml" Target="../ink/ink417.xml"/><Relationship Id="rId148" Type="http://schemas.openxmlformats.org/officeDocument/2006/relationships/image" Target="../media/image689.png"/><Relationship Id="rId164" Type="http://schemas.openxmlformats.org/officeDocument/2006/relationships/image" Target="../media/image697.png"/><Relationship Id="rId169" Type="http://schemas.openxmlformats.org/officeDocument/2006/relationships/customXml" Target="../ink/ink430.xml"/><Relationship Id="rId4" Type="http://schemas.openxmlformats.org/officeDocument/2006/relationships/image" Target="../media/image619.png"/><Relationship Id="rId9" Type="http://schemas.openxmlformats.org/officeDocument/2006/relationships/customXml" Target="../ink/ink353.xml"/><Relationship Id="rId180" Type="http://schemas.openxmlformats.org/officeDocument/2006/relationships/image" Target="../media/image705.png"/><Relationship Id="rId26" Type="http://schemas.openxmlformats.org/officeDocument/2006/relationships/image" Target="../media/image631.png"/><Relationship Id="rId47" Type="http://schemas.openxmlformats.org/officeDocument/2006/relationships/customXml" Target="../ink/ink372.xml"/><Relationship Id="rId68" Type="http://schemas.openxmlformats.org/officeDocument/2006/relationships/image" Target="../media/image652.png"/><Relationship Id="rId89" Type="http://schemas.openxmlformats.org/officeDocument/2006/relationships/customXml" Target="../ink/ink393.xml"/><Relationship Id="rId112" Type="http://schemas.openxmlformats.org/officeDocument/2006/relationships/image" Target="../media/image674.png"/><Relationship Id="rId133" Type="http://schemas.openxmlformats.org/officeDocument/2006/relationships/customXml" Target="../ink/ink412.xml"/><Relationship Id="rId154" Type="http://schemas.openxmlformats.org/officeDocument/2006/relationships/image" Target="../media/image692.png"/><Relationship Id="rId175" Type="http://schemas.openxmlformats.org/officeDocument/2006/relationships/customXml" Target="../ink/ink433.xml"/><Relationship Id="rId16" Type="http://schemas.openxmlformats.org/officeDocument/2006/relationships/image" Target="../media/image626.png"/><Relationship Id="rId37" Type="http://schemas.openxmlformats.org/officeDocument/2006/relationships/customXml" Target="../ink/ink367.xml"/><Relationship Id="rId58" Type="http://schemas.openxmlformats.org/officeDocument/2006/relationships/image" Target="../media/image647.png"/><Relationship Id="rId79" Type="http://schemas.openxmlformats.org/officeDocument/2006/relationships/customXml" Target="../ink/ink388.xml"/><Relationship Id="rId102" Type="http://schemas.openxmlformats.org/officeDocument/2006/relationships/image" Target="../media/image669.png"/><Relationship Id="rId123" Type="http://schemas.openxmlformats.org/officeDocument/2006/relationships/customXml" Target="../ink/ink407.xml"/><Relationship Id="rId144" Type="http://schemas.openxmlformats.org/officeDocument/2006/relationships/image" Target="../media/image666.png"/><Relationship Id="rId90" Type="http://schemas.openxmlformats.org/officeDocument/2006/relationships/image" Target="../media/image663.png"/><Relationship Id="rId165" Type="http://schemas.openxmlformats.org/officeDocument/2006/relationships/customXml" Target="../ink/ink428.xml"/><Relationship Id="rId27" Type="http://schemas.openxmlformats.org/officeDocument/2006/relationships/customXml" Target="../ink/ink362.xml"/><Relationship Id="rId48" Type="http://schemas.openxmlformats.org/officeDocument/2006/relationships/image" Target="../media/image642.png"/><Relationship Id="rId69" Type="http://schemas.openxmlformats.org/officeDocument/2006/relationships/customXml" Target="../ink/ink383.xml"/><Relationship Id="rId113" Type="http://schemas.openxmlformats.org/officeDocument/2006/relationships/customXml" Target="../ink/ink402.xml"/><Relationship Id="rId134" Type="http://schemas.openxmlformats.org/officeDocument/2006/relationships/image" Target="../media/image685.png"/><Relationship Id="rId80" Type="http://schemas.openxmlformats.org/officeDocument/2006/relationships/image" Target="../media/image658.png"/><Relationship Id="rId155" Type="http://schemas.openxmlformats.org/officeDocument/2006/relationships/customXml" Target="../ink/ink423.xml"/><Relationship Id="rId176" Type="http://schemas.openxmlformats.org/officeDocument/2006/relationships/image" Target="../media/image703.png"/><Relationship Id="rId17" Type="http://schemas.openxmlformats.org/officeDocument/2006/relationships/customXml" Target="../ink/ink357.xml"/><Relationship Id="rId38" Type="http://schemas.openxmlformats.org/officeDocument/2006/relationships/image" Target="../media/image637.png"/><Relationship Id="rId59" Type="http://schemas.openxmlformats.org/officeDocument/2006/relationships/customXml" Target="../ink/ink378.xml"/><Relationship Id="rId103" Type="http://schemas.openxmlformats.org/officeDocument/2006/relationships/customXml" Target="../ink/ink397.xml"/><Relationship Id="rId124" Type="http://schemas.openxmlformats.org/officeDocument/2006/relationships/image" Target="../media/image680.png"/><Relationship Id="rId70" Type="http://schemas.openxmlformats.org/officeDocument/2006/relationships/image" Target="../media/image653.png"/><Relationship Id="rId91" Type="http://schemas.openxmlformats.org/officeDocument/2006/relationships/customXml" Target="../ink/ink394.xml"/><Relationship Id="rId145" Type="http://schemas.openxmlformats.org/officeDocument/2006/relationships/customXml" Target="../ink/ink418.xml"/><Relationship Id="rId166" Type="http://schemas.openxmlformats.org/officeDocument/2006/relationships/image" Target="../media/image698.png"/></Relationships>
</file>

<file path=ppt/slides/_rels/slide307.xml.rels><?xml version="1.0" encoding="UTF-8" standalone="yes"?>
<Relationships xmlns="http://schemas.openxmlformats.org/package/2006/relationships"><Relationship Id="rId2" Type="http://schemas.openxmlformats.org/officeDocument/2006/relationships/image" Target="../media/image622.wmf"/><Relationship Id="rId1" Type="http://schemas.openxmlformats.org/officeDocument/2006/relationships/slideLayout" Target="../slideLayouts/slideLayout18.xml"/></Relationships>
</file>

<file path=ppt/slides/_rels/slide308.xml.rels><?xml version="1.0" encoding="UTF-8" standalone="yes"?>
<Relationships xmlns="http://schemas.openxmlformats.org/package/2006/relationships"><Relationship Id="rId3" Type="http://schemas.openxmlformats.org/officeDocument/2006/relationships/image" Target="../media/image708.png"/><Relationship Id="rId2" Type="http://schemas.openxmlformats.org/officeDocument/2006/relationships/image" Target="../media/image707.png"/><Relationship Id="rId1" Type="http://schemas.openxmlformats.org/officeDocument/2006/relationships/slideLayout" Target="../slideLayouts/slideLayout18.xml"/></Relationships>
</file>

<file path=ppt/slides/_rels/slide30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310.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311.xml.rels><?xml version="1.0" encoding="UTF-8" standalone="yes"?>
<Relationships xmlns="http://schemas.openxmlformats.org/package/2006/relationships"><Relationship Id="rId2" Type="http://schemas.openxmlformats.org/officeDocument/2006/relationships/image" Target="../media/image709.png"/><Relationship Id="rId1" Type="http://schemas.openxmlformats.org/officeDocument/2006/relationships/slideLayout" Target="../slideLayouts/slideLayout6.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3.xml.rels><?xml version="1.0" encoding="UTF-8" standalone="yes"?>
<Relationships xmlns="http://schemas.openxmlformats.org/package/2006/relationships"><Relationship Id="rId2" Type="http://schemas.openxmlformats.org/officeDocument/2006/relationships/image" Target="../media/image710.emf"/><Relationship Id="rId1" Type="http://schemas.openxmlformats.org/officeDocument/2006/relationships/slideLayout" Target="../slideLayouts/slideLayout6.xml"/></Relationships>
</file>

<file path=ppt/slides/_rels/slide314.xml.rels><?xml version="1.0" encoding="UTF-8" standalone="yes"?>
<Relationships xmlns="http://schemas.openxmlformats.org/package/2006/relationships"><Relationship Id="rId3" Type="http://schemas.openxmlformats.org/officeDocument/2006/relationships/image" Target="../media/image712.png"/><Relationship Id="rId2" Type="http://schemas.openxmlformats.org/officeDocument/2006/relationships/image" Target="../media/image711.png"/><Relationship Id="rId1" Type="http://schemas.openxmlformats.org/officeDocument/2006/relationships/slideLayout" Target="../slideLayouts/slideLayout6.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6.xml.rels><?xml version="1.0" encoding="UTF-8" standalone="yes"?>
<Relationships xmlns="http://schemas.openxmlformats.org/package/2006/relationships"><Relationship Id="rId3" Type="http://schemas.openxmlformats.org/officeDocument/2006/relationships/hyperlink" Target="Code/Memento/game/Gamer.java" TargetMode="External"/><Relationship Id="rId2" Type="http://schemas.openxmlformats.org/officeDocument/2006/relationships/hyperlink" Target="Code/Memento/game/Memento.java" TargetMode="External"/><Relationship Id="rId1" Type="http://schemas.openxmlformats.org/officeDocument/2006/relationships/slideLayout" Target="../slideLayouts/slideLayout18.xml"/><Relationship Id="rId5" Type="http://schemas.openxmlformats.org/officeDocument/2006/relationships/image" Target="../media/image713.png"/><Relationship Id="rId4" Type="http://schemas.openxmlformats.org/officeDocument/2006/relationships/hyperlink" Target="Code/Memento/Main.java" TargetMode="External"/></Relationships>
</file>

<file path=ppt/slides/_rels/slide317.xml.rels><?xml version="1.0" encoding="UTF-8" standalone="yes"?>
<Relationships xmlns="http://schemas.openxmlformats.org/package/2006/relationships"><Relationship Id="rId13" Type="http://schemas.openxmlformats.org/officeDocument/2006/relationships/customXml" Target="../ink/ink440.xml"/><Relationship Id="rId18" Type="http://schemas.openxmlformats.org/officeDocument/2006/relationships/image" Target="../media/image7040.png"/><Relationship Id="rId26" Type="http://schemas.openxmlformats.org/officeDocument/2006/relationships/image" Target="../media/image7080.png"/><Relationship Id="rId39" Type="http://schemas.openxmlformats.org/officeDocument/2006/relationships/customXml" Target="../ink/ink453.xml"/><Relationship Id="rId21" Type="http://schemas.openxmlformats.org/officeDocument/2006/relationships/customXml" Target="../ink/ink444.xml"/><Relationship Id="rId34" Type="http://schemas.openxmlformats.org/officeDocument/2006/relationships/image" Target="../media/image7120.png"/><Relationship Id="rId42" Type="http://schemas.openxmlformats.org/officeDocument/2006/relationships/image" Target="../media/image7160.png"/><Relationship Id="rId47" Type="http://schemas.openxmlformats.org/officeDocument/2006/relationships/customXml" Target="../ink/ink457.xml"/><Relationship Id="rId50" Type="http://schemas.openxmlformats.org/officeDocument/2006/relationships/image" Target="../media/image720.png"/><Relationship Id="rId7" Type="http://schemas.openxmlformats.org/officeDocument/2006/relationships/customXml" Target="../ink/ink437.xml"/><Relationship Id="rId2" Type="http://schemas.openxmlformats.org/officeDocument/2006/relationships/notesSlide" Target="../notesSlides/notesSlide161.xml"/><Relationship Id="rId16" Type="http://schemas.openxmlformats.org/officeDocument/2006/relationships/image" Target="../media/image7030.png"/><Relationship Id="rId29" Type="http://schemas.openxmlformats.org/officeDocument/2006/relationships/customXml" Target="../ink/ink448.xml"/><Relationship Id="rId11" Type="http://schemas.openxmlformats.org/officeDocument/2006/relationships/customXml" Target="../ink/ink439.xml"/><Relationship Id="rId24" Type="http://schemas.openxmlformats.org/officeDocument/2006/relationships/image" Target="../media/image7070.png"/><Relationship Id="rId32" Type="http://schemas.openxmlformats.org/officeDocument/2006/relationships/image" Target="../media/image7110.png"/><Relationship Id="rId37" Type="http://schemas.openxmlformats.org/officeDocument/2006/relationships/customXml" Target="../ink/ink452.xml"/><Relationship Id="rId40" Type="http://schemas.openxmlformats.org/officeDocument/2006/relationships/image" Target="../media/image7150.png"/><Relationship Id="rId45" Type="http://schemas.openxmlformats.org/officeDocument/2006/relationships/customXml" Target="../ink/ink456.xml"/><Relationship Id="rId53" Type="http://schemas.openxmlformats.org/officeDocument/2006/relationships/customXml" Target="../ink/ink460.xml"/><Relationship Id="rId5" Type="http://schemas.openxmlformats.org/officeDocument/2006/relationships/image" Target="../media/image716.png"/><Relationship Id="rId10" Type="http://schemas.openxmlformats.org/officeDocument/2006/relationships/image" Target="../media/image7000.png"/><Relationship Id="rId19" Type="http://schemas.openxmlformats.org/officeDocument/2006/relationships/customXml" Target="../ink/ink443.xml"/><Relationship Id="rId31" Type="http://schemas.openxmlformats.org/officeDocument/2006/relationships/customXml" Target="../ink/ink449.xml"/><Relationship Id="rId44" Type="http://schemas.openxmlformats.org/officeDocument/2006/relationships/image" Target="../media/image7170.png"/><Relationship Id="rId52" Type="http://schemas.openxmlformats.org/officeDocument/2006/relationships/image" Target="../media/image721.png"/><Relationship Id="rId4" Type="http://schemas.openxmlformats.org/officeDocument/2006/relationships/image" Target="../media/image715.png"/><Relationship Id="rId9" Type="http://schemas.openxmlformats.org/officeDocument/2006/relationships/customXml" Target="../ink/ink438.xml"/><Relationship Id="rId14" Type="http://schemas.openxmlformats.org/officeDocument/2006/relationships/image" Target="../media/image7020.png"/><Relationship Id="rId22" Type="http://schemas.openxmlformats.org/officeDocument/2006/relationships/image" Target="../media/image7060.png"/><Relationship Id="rId27" Type="http://schemas.openxmlformats.org/officeDocument/2006/relationships/customXml" Target="../ink/ink447.xml"/><Relationship Id="rId30" Type="http://schemas.openxmlformats.org/officeDocument/2006/relationships/image" Target="../media/image7100.png"/><Relationship Id="rId35" Type="http://schemas.openxmlformats.org/officeDocument/2006/relationships/customXml" Target="../ink/ink451.xml"/><Relationship Id="rId43" Type="http://schemas.openxmlformats.org/officeDocument/2006/relationships/customXml" Target="../ink/ink455.xml"/><Relationship Id="rId48" Type="http://schemas.openxmlformats.org/officeDocument/2006/relationships/image" Target="../media/image719.png"/><Relationship Id="rId8" Type="http://schemas.openxmlformats.org/officeDocument/2006/relationships/image" Target="../media/image6990.png"/><Relationship Id="rId51" Type="http://schemas.openxmlformats.org/officeDocument/2006/relationships/customXml" Target="../ink/ink459.xml"/><Relationship Id="rId3" Type="http://schemas.openxmlformats.org/officeDocument/2006/relationships/image" Target="../media/image714.png"/><Relationship Id="rId12" Type="http://schemas.openxmlformats.org/officeDocument/2006/relationships/image" Target="../media/image7010.png"/><Relationship Id="rId17" Type="http://schemas.openxmlformats.org/officeDocument/2006/relationships/customXml" Target="../ink/ink442.xml"/><Relationship Id="rId25" Type="http://schemas.openxmlformats.org/officeDocument/2006/relationships/customXml" Target="../ink/ink446.xml"/><Relationship Id="rId33" Type="http://schemas.openxmlformats.org/officeDocument/2006/relationships/customXml" Target="../ink/ink450.xml"/><Relationship Id="rId38" Type="http://schemas.openxmlformats.org/officeDocument/2006/relationships/image" Target="../media/image7140.png"/><Relationship Id="rId46" Type="http://schemas.openxmlformats.org/officeDocument/2006/relationships/image" Target="../media/image7180.png"/><Relationship Id="rId20" Type="http://schemas.openxmlformats.org/officeDocument/2006/relationships/image" Target="../media/image7050.png"/><Relationship Id="rId41" Type="http://schemas.openxmlformats.org/officeDocument/2006/relationships/customXml" Target="../ink/ink454.xml"/><Relationship Id="rId54" Type="http://schemas.openxmlformats.org/officeDocument/2006/relationships/image" Target="../media/image722.png"/><Relationship Id="rId1" Type="http://schemas.openxmlformats.org/officeDocument/2006/relationships/slideLayout" Target="../slideLayouts/slideLayout18.xml"/><Relationship Id="rId6" Type="http://schemas.openxmlformats.org/officeDocument/2006/relationships/image" Target="../media/image717.png"/><Relationship Id="rId15" Type="http://schemas.openxmlformats.org/officeDocument/2006/relationships/customXml" Target="../ink/ink441.xml"/><Relationship Id="rId23" Type="http://schemas.openxmlformats.org/officeDocument/2006/relationships/customXml" Target="../ink/ink445.xml"/><Relationship Id="rId28" Type="http://schemas.openxmlformats.org/officeDocument/2006/relationships/image" Target="../media/image7090.png"/><Relationship Id="rId36" Type="http://schemas.openxmlformats.org/officeDocument/2006/relationships/image" Target="../media/image7130.png"/><Relationship Id="rId49" Type="http://schemas.openxmlformats.org/officeDocument/2006/relationships/customXml" Target="../ink/ink458.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hyperlink" Target="http://www.jdon.com/designpatterns/decorator.htm" TargetMode="External"/><Relationship Id="rId1" Type="http://schemas.openxmlformats.org/officeDocument/2006/relationships/slideLayout" Target="../slideLayouts/slideLayout6.xml"/></Relationships>
</file>

<file path=ppt/slides/_rels/slide320.xml.rels><?xml version="1.0" encoding="UTF-8" standalone="yes"?>
<Relationships xmlns="http://schemas.openxmlformats.org/package/2006/relationships"><Relationship Id="rId13" Type="http://schemas.openxmlformats.org/officeDocument/2006/relationships/customXml" Target="../ink/ink466.xml"/><Relationship Id="rId18" Type="http://schemas.openxmlformats.org/officeDocument/2006/relationships/image" Target="../media/image731.png"/><Relationship Id="rId26" Type="http://schemas.openxmlformats.org/officeDocument/2006/relationships/image" Target="../media/image735.png"/><Relationship Id="rId39" Type="http://schemas.openxmlformats.org/officeDocument/2006/relationships/customXml" Target="../ink/ink479.xml"/><Relationship Id="rId21" Type="http://schemas.openxmlformats.org/officeDocument/2006/relationships/customXml" Target="../ink/ink470.xml"/><Relationship Id="rId34" Type="http://schemas.openxmlformats.org/officeDocument/2006/relationships/image" Target="../media/image739.png"/><Relationship Id="rId42" Type="http://schemas.openxmlformats.org/officeDocument/2006/relationships/image" Target="../media/image743.png"/><Relationship Id="rId47" Type="http://schemas.openxmlformats.org/officeDocument/2006/relationships/customXml" Target="../ink/ink483.xml"/><Relationship Id="rId50" Type="http://schemas.openxmlformats.org/officeDocument/2006/relationships/image" Target="../media/image747.png"/><Relationship Id="rId7" Type="http://schemas.openxmlformats.org/officeDocument/2006/relationships/customXml" Target="../ink/ink463.xml"/><Relationship Id="rId2" Type="http://schemas.openxmlformats.org/officeDocument/2006/relationships/image" Target="../media/image718.png"/><Relationship Id="rId16" Type="http://schemas.openxmlformats.org/officeDocument/2006/relationships/image" Target="../media/image730.png"/><Relationship Id="rId29" Type="http://schemas.openxmlformats.org/officeDocument/2006/relationships/customXml" Target="../ink/ink474.xml"/><Relationship Id="rId11" Type="http://schemas.openxmlformats.org/officeDocument/2006/relationships/customXml" Target="../ink/ink465.xml"/><Relationship Id="rId24" Type="http://schemas.openxmlformats.org/officeDocument/2006/relationships/image" Target="../media/image734.png"/><Relationship Id="rId32" Type="http://schemas.openxmlformats.org/officeDocument/2006/relationships/image" Target="../media/image738.png"/><Relationship Id="rId37" Type="http://schemas.openxmlformats.org/officeDocument/2006/relationships/customXml" Target="../ink/ink478.xml"/><Relationship Id="rId40" Type="http://schemas.openxmlformats.org/officeDocument/2006/relationships/image" Target="../media/image742.png"/><Relationship Id="rId45" Type="http://schemas.openxmlformats.org/officeDocument/2006/relationships/customXml" Target="../ink/ink482.xml"/><Relationship Id="rId53" Type="http://schemas.openxmlformats.org/officeDocument/2006/relationships/customXml" Target="../ink/ink486.xml"/><Relationship Id="rId5" Type="http://schemas.openxmlformats.org/officeDocument/2006/relationships/customXml" Target="../ink/ink462.xml"/><Relationship Id="rId10" Type="http://schemas.openxmlformats.org/officeDocument/2006/relationships/image" Target="../media/image727.png"/><Relationship Id="rId19" Type="http://schemas.openxmlformats.org/officeDocument/2006/relationships/customXml" Target="../ink/ink469.xml"/><Relationship Id="rId31" Type="http://schemas.openxmlformats.org/officeDocument/2006/relationships/customXml" Target="../ink/ink475.xml"/><Relationship Id="rId44" Type="http://schemas.openxmlformats.org/officeDocument/2006/relationships/image" Target="../media/image744.png"/><Relationship Id="rId52" Type="http://schemas.openxmlformats.org/officeDocument/2006/relationships/image" Target="../media/image748.png"/><Relationship Id="rId4" Type="http://schemas.openxmlformats.org/officeDocument/2006/relationships/image" Target="../media/image724.png"/><Relationship Id="rId9" Type="http://schemas.openxmlformats.org/officeDocument/2006/relationships/customXml" Target="../ink/ink464.xml"/><Relationship Id="rId14" Type="http://schemas.openxmlformats.org/officeDocument/2006/relationships/image" Target="../media/image729.png"/><Relationship Id="rId22" Type="http://schemas.openxmlformats.org/officeDocument/2006/relationships/image" Target="../media/image733.png"/><Relationship Id="rId27" Type="http://schemas.openxmlformats.org/officeDocument/2006/relationships/customXml" Target="../ink/ink473.xml"/><Relationship Id="rId30" Type="http://schemas.openxmlformats.org/officeDocument/2006/relationships/image" Target="../media/image737.png"/><Relationship Id="rId35" Type="http://schemas.openxmlformats.org/officeDocument/2006/relationships/customXml" Target="../ink/ink477.xml"/><Relationship Id="rId43" Type="http://schemas.openxmlformats.org/officeDocument/2006/relationships/customXml" Target="../ink/ink481.xml"/><Relationship Id="rId48" Type="http://schemas.openxmlformats.org/officeDocument/2006/relationships/image" Target="../media/image746.png"/><Relationship Id="rId8" Type="http://schemas.openxmlformats.org/officeDocument/2006/relationships/image" Target="../media/image726.png"/><Relationship Id="rId51" Type="http://schemas.openxmlformats.org/officeDocument/2006/relationships/customXml" Target="../ink/ink485.xml"/><Relationship Id="rId3" Type="http://schemas.openxmlformats.org/officeDocument/2006/relationships/customXml" Target="../ink/ink461.xml"/><Relationship Id="rId12" Type="http://schemas.openxmlformats.org/officeDocument/2006/relationships/image" Target="../media/image728.png"/><Relationship Id="rId17" Type="http://schemas.openxmlformats.org/officeDocument/2006/relationships/customXml" Target="../ink/ink468.xml"/><Relationship Id="rId25" Type="http://schemas.openxmlformats.org/officeDocument/2006/relationships/customXml" Target="../ink/ink472.xml"/><Relationship Id="rId33" Type="http://schemas.openxmlformats.org/officeDocument/2006/relationships/customXml" Target="../ink/ink476.xml"/><Relationship Id="rId38" Type="http://schemas.openxmlformats.org/officeDocument/2006/relationships/image" Target="../media/image741.png"/><Relationship Id="rId46" Type="http://schemas.openxmlformats.org/officeDocument/2006/relationships/image" Target="../media/image745.png"/><Relationship Id="rId20" Type="http://schemas.openxmlformats.org/officeDocument/2006/relationships/image" Target="../media/image732.png"/><Relationship Id="rId41" Type="http://schemas.openxmlformats.org/officeDocument/2006/relationships/customXml" Target="../ink/ink480.xml"/><Relationship Id="rId54" Type="http://schemas.openxmlformats.org/officeDocument/2006/relationships/image" Target="../media/image749.png"/><Relationship Id="rId1" Type="http://schemas.openxmlformats.org/officeDocument/2006/relationships/slideLayout" Target="../slideLayouts/slideLayout6.xml"/><Relationship Id="rId6" Type="http://schemas.openxmlformats.org/officeDocument/2006/relationships/image" Target="../media/image725.png"/><Relationship Id="rId15" Type="http://schemas.openxmlformats.org/officeDocument/2006/relationships/customXml" Target="../ink/ink467.xml"/><Relationship Id="rId23" Type="http://schemas.openxmlformats.org/officeDocument/2006/relationships/customXml" Target="../ink/ink471.xml"/><Relationship Id="rId28" Type="http://schemas.openxmlformats.org/officeDocument/2006/relationships/image" Target="../media/image736.png"/><Relationship Id="rId36" Type="http://schemas.openxmlformats.org/officeDocument/2006/relationships/image" Target="../media/image740.png"/><Relationship Id="rId49" Type="http://schemas.openxmlformats.org/officeDocument/2006/relationships/customXml" Target="../ink/ink484.xml"/></Relationships>
</file>

<file path=ppt/slides/_rels/slide321.xml.rels><?xml version="1.0" encoding="UTF-8" standalone="yes"?>
<Relationships xmlns="http://schemas.openxmlformats.org/package/2006/relationships"><Relationship Id="rId8" Type="http://schemas.openxmlformats.org/officeDocument/2006/relationships/image" Target="../media/image752.png"/><Relationship Id="rId13" Type="http://schemas.openxmlformats.org/officeDocument/2006/relationships/customXml" Target="../ink/ink492.xml"/><Relationship Id="rId18" Type="http://schemas.openxmlformats.org/officeDocument/2006/relationships/image" Target="../media/image757.png"/><Relationship Id="rId26" Type="http://schemas.openxmlformats.org/officeDocument/2006/relationships/image" Target="../media/image761.png"/><Relationship Id="rId3" Type="http://schemas.openxmlformats.org/officeDocument/2006/relationships/customXml" Target="../ink/ink487.xml"/><Relationship Id="rId21" Type="http://schemas.openxmlformats.org/officeDocument/2006/relationships/customXml" Target="../ink/ink496.xml"/><Relationship Id="rId7" Type="http://schemas.openxmlformats.org/officeDocument/2006/relationships/customXml" Target="../ink/ink489.xml"/><Relationship Id="rId12" Type="http://schemas.openxmlformats.org/officeDocument/2006/relationships/image" Target="../media/image754.png"/><Relationship Id="rId17" Type="http://schemas.openxmlformats.org/officeDocument/2006/relationships/customXml" Target="../ink/ink494.xml"/><Relationship Id="rId25" Type="http://schemas.openxmlformats.org/officeDocument/2006/relationships/customXml" Target="../ink/ink498.xml"/><Relationship Id="rId2" Type="http://schemas.openxmlformats.org/officeDocument/2006/relationships/notesSlide" Target="../notesSlides/notesSlide162.xml"/><Relationship Id="rId16" Type="http://schemas.openxmlformats.org/officeDocument/2006/relationships/image" Target="../media/image756.png"/><Relationship Id="rId20" Type="http://schemas.openxmlformats.org/officeDocument/2006/relationships/image" Target="../media/image758.png"/><Relationship Id="rId1" Type="http://schemas.openxmlformats.org/officeDocument/2006/relationships/slideLayout" Target="../slideLayouts/slideLayout6.xml"/><Relationship Id="rId6" Type="http://schemas.openxmlformats.org/officeDocument/2006/relationships/image" Target="../media/image751.png"/><Relationship Id="rId11" Type="http://schemas.openxmlformats.org/officeDocument/2006/relationships/customXml" Target="../ink/ink491.xml"/><Relationship Id="rId24" Type="http://schemas.openxmlformats.org/officeDocument/2006/relationships/image" Target="../media/image760.png"/><Relationship Id="rId5" Type="http://schemas.openxmlformats.org/officeDocument/2006/relationships/customXml" Target="../ink/ink488.xml"/><Relationship Id="rId15" Type="http://schemas.openxmlformats.org/officeDocument/2006/relationships/customXml" Target="../ink/ink493.xml"/><Relationship Id="rId23" Type="http://schemas.openxmlformats.org/officeDocument/2006/relationships/customXml" Target="../ink/ink497.xml"/><Relationship Id="rId28" Type="http://schemas.openxmlformats.org/officeDocument/2006/relationships/image" Target="../media/image762.png"/><Relationship Id="rId10" Type="http://schemas.openxmlformats.org/officeDocument/2006/relationships/image" Target="../media/image753.png"/><Relationship Id="rId19" Type="http://schemas.openxmlformats.org/officeDocument/2006/relationships/customXml" Target="../ink/ink495.xml"/><Relationship Id="rId4" Type="http://schemas.openxmlformats.org/officeDocument/2006/relationships/image" Target="../media/image750.png"/><Relationship Id="rId9" Type="http://schemas.openxmlformats.org/officeDocument/2006/relationships/customXml" Target="../ink/ink490.xml"/><Relationship Id="rId14" Type="http://schemas.openxmlformats.org/officeDocument/2006/relationships/image" Target="../media/image755.png"/><Relationship Id="rId22" Type="http://schemas.openxmlformats.org/officeDocument/2006/relationships/image" Target="../media/image759.png"/><Relationship Id="rId27" Type="http://schemas.openxmlformats.org/officeDocument/2006/relationships/customXml" Target="../ink/ink499.xml"/></Relationships>
</file>

<file path=ppt/slides/_rels/slide3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3.xml"/><Relationship Id="rId1" Type="http://schemas.openxmlformats.org/officeDocument/2006/relationships/slideLayout" Target="../slideLayouts/slideLayout6.xml"/><Relationship Id="rId6" Type="http://schemas.openxmlformats.org/officeDocument/2006/relationships/image" Target="../media/image764.png"/><Relationship Id="rId5" Type="http://schemas.openxmlformats.org/officeDocument/2006/relationships/image" Target="../media/image763.png"/><Relationship Id="rId4" Type="http://schemas.openxmlformats.org/officeDocument/2006/relationships/image" Target="../media/image723.png"/></Relationships>
</file>

<file path=ppt/slides/_rels/slide32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64.xml"/><Relationship Id="rId1" Type="http://schemas.openxmlformats.org/officeDocument/2006/relationships/slideLayout" Target="../slideLayouts/slideLayout6.xml"/><Relationship Id="rId5" Type="http://schemas.openxmlformats.org/officeDocument/2006/relationships/image" Target="../media/image622.wmf"/><Relationship Id="rId4" Type="http://schemas.openxmlformats.org/officeDocument/2006/relationships/image" Target="../media/image765.png"/></Relationships>
</file>

<file path=ppt/slides/_rels/slide324.xml.rels><?xml version="1.0" encoding="UTF-8" standalone="yes"?>
<Relationships xmlns="http://schemas.openxmlformats.org/package/2006/relationships"><Relationship Id="rId13" Type="http://schemas.openxmlformats.org/officeDocument/2006/relationships/image" Target="../media/image772.png"/><Relationship Id="rId18" Type="http://schemas.openxmlformats.org/officeDocument/2006/relationships/customXml" Target="../ink/ink506.xml"/><Relationship Id="rId26" Type="http://schemas.openxmlformats.org/officeDocument/2006/relationships/customXml" Target="../ink/ink510.xml"/><Relationship Id="rId39" Type="http://schemas.openxmlformats.org/officeDocument/2006/relationships/image" Target="../media/image785.png"/><Relationship Id="rId21" Type="http://schemas.openxmlformats.org/officeDocument/2006/relationships/image" Target="../media/image776.png"/><Relationship Id="rId34" Type="http://schemas.openxmlformats.org/officeDocument/2006/relationships/customXml" Target="../ink/ink514.xml"/><Relationship Id="rId42" Type="http://schemas.openxmlformats.org/officeDocument/2006/relationships/customXml" Target="../ink/ink518.xml"/><Relationship Id="rId7" Type="http://schemas.openxmlformats.org/officeDocument/2006/relationships/image" Target="../media/image769.png"/><Relationship Id="rId2" Type="http://schemas.openxmlformats.org/officeDocument/2006/relationships/notesSlide" Target="../notesSlides/notesSlide165.xml"/><Relationship Id="rId16" Type="http://schemas.openxmlformats.org/officeDocument/2006/relationships/customXml" Target="../ink/ink505.xml"/><Relationship Id="rId29" Type="http://schemas.openxmlformats.org/officeDocument/2006/relationships/image" Target="../media/image780.png"/><Relationship Id="rId1" Type="http://schemas.openxmlformats.org/officeDocument/2006/relationships/slideLayout" Target="../slideLayouts/slideLayout6.xml"/><Relationship Id="rId6" Type="http://schemas.openxmlformats.org/officeDocument/2006/relationships/customXml" Target="../ink/ink500.xml"/><Relationship Id="rId11" Type="http://schemas.openxmlformats.org/officeDocument/2006/relationships/image" Target="../media/image771.png"/><Relationship Id="rId24" Type="http://schemas.openxmlformats.org/officeDocument/2006/relationships/customXml" Target="../ink/ink509.xml"/><Relationship Id="rId32" Type="http://schemas.openxmlformats.org/officeDocument/2006/relationships/customXml" Target="../ink/ink513.xml"/><Relationship Id="rId37" Type="http://schemas.openxmlformats.org/officeDocument/2006/relationships/image" Target="../media/image784.png"/><Relationship Id="rId40" Type="http://schemas.openxmlformats.org/officeDocument/2006/relationships/customXml" Target="../ink/ink517.xml"/><Relationship Id="rId45" Type="http://schemas.openxmlformats.org/officeDocument/2006/relationships/image" Target="../media/image788.png"/><Relationship Id="rId5" Type="http://schemas.openxmlformats.org/officeDocument/2006/relationships/image" Target="../media/image767.png"/><Relationship Id="rId15" Type="http://schemas.openxmlformats.org/officeDocument/2006/relationships/image" Target="../media/image773.png"/><Relationship Id="rId23" Type="http://schemas.openxmlformats.org/officeDocument/2006/relationships/image" Target="../media/image777.png"/><Relationship Id="rId28" Type="http://schemas.openxmlformats.org/officeDocument/2006/relationships/customXml" Target="../ink/ink511.xml"/><Relationship Id="rId36" Type="http://schemas.openxmlformats.org/officeDocument/2006/relationships/customXml" Target="../ink/ink515.xml"/><Relationship Id="rId10" Type="http://schemas.openxmlformats.org/officeDocument/2006/relationships/customXml" Target="../ink/ink502.xml"/><Relationship Id="rId19" Type="http://schemas.openxmlformats.org/officeDocument/2006/relationships/image" Target="../media/image775.png"/><Relationship Id="rId31" Type="http://schemas.openxmlformats.org/officeDocument/2006/relationships/image" Target="../media/image781.png"/><Relationship Id="rId44" Type="http://schemas.openxmlformats.org/officeDocument/2006/relationships/customXml" Target="../ink/ink519.xml"/><Relationship Id="rId4" Type="http://schemas.openxmlformats.org/officeDocument/2006/relationships/image" Target="../media/image766.png"/><Relationship Id="rId9" Type="http://schemas.openxmlformats.org/officeDocument/2006/relationships/image" Target="../media/image770.png"/><Relationship Id="rId14" Type="http://schemas.openxmlformats.org/officeDocument/2006/relationships/customXml" Target="../ink/ink504.xml"/><Relationship Id="rId22" Type="http://schemas.openxmlformats.org/officeDocument/2006/relationships/customXml" Target="../ink/ink508.xml"/><Relationship Id="rId27" Type="http://schemas.openxmlformats.org/officeDocument/2006/relationships/image" Target="../media/image779.png"/><Relationship Id="rId30" Type="http://schemas.openxmlformats.org/officeDocument/2006/relationships/customXml" Target="../ink/ink512.xml"/><Relationship Id="rId35" Type="http://schemas.openxmlformats.org/officeDocument/2006/relationships/image" Target="../media/image783.png"/><Relationship Id="rId43" Type="http://schemas.openxmlformats.org/officeDocument/2006/relationships/image" Target="../media/image787.png"/><Relationship Id="rId8" Type="http://schemas.openxmlformats.org/officeDocument/2006/relationships/customXml" Target="../ink/ink501.xml"/><Relationship Id="rId3" Type="http://schemas.openxmlformats.org/officeDocument/2006/relationships/image" Target="../media/image69.png"/><Relationship Id="rId12" Type="http://schemas.openxmlformats.org/officeDocument/2006/relationships/customXml" Target="../ink/ink503.xml"/><Relationship Id="rId17" Type="http://schemas.openxmlformats.org/officeDocument/2006/relationships/image" Target="../media/image774.png"/><Relationship Id="rId25" Type="http://schemas.openxmlformats.org/officeDocument/2006/relationships/image" Target="../media/image778.png"/><Relationship Id="rId33" Type="http://schemas.openxmlformats.org/officeDocument/2006/relationships/image" Target="../media/image782.png"/><Relationship Id="rId38" Type="http://schemas.openxmlformats.org/officeDocument/2006/relationships/customXml" Target="../ink/ink516.xml"/><Relationship Id="rId20" Type="http://schemas.openxmlformats.org/officeDocument/2006/relationships/customXml" Target="../ink/ink507.xml"/><Relationship Id="rId41" Type="http://schemas.openxmlformats.org/officeDocument/2006/relationships/image" Target="../media/image786.png"/></Relationships>
</file>

<file path=ppt/slides/_rels/slide325.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oleObject" Target="../embeddings/oleObject20.bin"/><Relationship Id="rId3" Type="http://schemas.openxmlformats.org/officeDocument/2006/relationships/notesSlide" Target="../notesSlides/notesSlide166.xml"/><Relationship Id="rId7" Type="http://schemas.openxmlformats.org/officeDocument/2006/relationships/oleObject" Target="../embeddings/oleObject17.bin"/><Relationship Id="rId12" Type="http://schemas.openxmlformats.org/officeDocument/2006/relationships/image" Target="../media/image769.emf"/><Relationship Id="rId2" Type="http://schemas.openxmlformats.org/officeDocument/2006/relationships/slideLayout" Target="../slideLayouts/slideLayout16.xml"/><Relationship Id="rId1" Type="http://schemas.openxmlformats.org/officeDocument/2006/relationships/vmlDrawing" Target="../drawings/vmlDrawing16.vml"/><Relationship Id="rId6" Type="http://schemas.openxmlformats.org/officeDocument/2006/relationships/oleObject" Target="../embeddings/oleObject16.bin"/><Relationship Id="rId11" Type="http://schemas.openxmlformats.org/officeDocument/2006/relationships/oleObject" Target="../embeddings/oleObject19.bin"/><Relationship Id="rId5" Type="http://schemas.openxmlformats.org/officeDocument/2006/relationships/image" Target="../media/image768.wmf"/><Relationship Id="rId10" Type="http://schemas.openxmlformats.org/officeDocument/2006/relationships/image" Target="../media/image772.jpeg"/><Relationship Id="rId4" Type="http://schemas.openxmlformats.org/officeDocument/2006/relationships/oleObject" Target="../embeddings/oleObject15.bin"/><Relationship Id="rId9" Type="http://schemas.openxmlformats.org/officeDocument/2006/relationships/image" Target="../media/image771.jpeg"/><Relationship Id="rId14" Type="http://schemas.openxmlformats.org/officeDocument/2006/relationships/image" Target="../media/image770.emf"/></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8.xml.rels><?xml version="1.0" encoding="UTF-8" standalone="yes"?>
<Relationships xmlns="http://schemas.openxmlformats.org/package/2006/relationships"><Relationship Id="rId8" Type="http://schemas.openxmlformats.org/officeDocument/2006/relationships/hyperlink" Target="Code/Mediator/ColleagueCheckbox.java" TargetMode="External"/><Relationship Id="rId3" Type="http://schemas.openxmlformats.org/officeDocument/2006/relationships/image" Target="../media/image789.png"/><Relationship Id="rId7" Type="http://schemas.openxmlformats.org/officeDocument/2006/relationships/hyperlink" Target="Code/Mediator/ColleagueTextField.java" TargetMode="External"/><Relationship Id="rId12" Type="http://schemas.openxmlformats.org/officeDocument/2006/relationships/image" Target="../media/image791.png"/><Relationship Id="rId2" Type="http://schemas.openxmlformats.org/officeDocument/2006/relationships/notesSlide" Target="../notesSlides/notesSlide167.xml"/><Relationship Id="rId1" Type="http://schemas.openxmlformats.org/officeDocument/2006/relationships/slideLayout" Target="../slideLayouts/slideLayout6.xml"/><Relationship Id="rId6" Type="http://schemas.openxmlformats.org/officeDocument/2006/relationships/hyperlink" Target="Code/Mediator/ColleagueButton.java" TargetMode="External"/><Relationship Id="rId11" Type="http://schemas.openxmlformats.org/officeDocument/2006/relationships/image" Target="../media/image790.png"/><Relationship Id="rId5" Type="http://schemas.openxmlformats.org/officeDocument/2006/relationships/hyperlink" Target="Code/Mediator/Colleague.java" TargetMode="External"/><Relationship Id="rId10" Type="http://schemas.openxmlformats.org/officeDocument/2006/relationships/hyperlink" Target="Code/Mediator/Main.java" TargetMode="External"/><Relationship Id="rId4" Type="http://schemas.openxmlformats.org/officeDocument/2006/relationships/hyperlink" Target="Code/Mediator/Mediator.java" TargetMode="External"/><Relationship Id="rId9" Type="http://schemas.openxmlformats.org/officeDocument/2006/relationships/hyperlink" Target="Code/Mediator/LoginFrame.java" TargetMode="External"/></Relationships>
</file>

<file path=ppt/slides/_rels/slide329.xml.rels><?xml version="1.0" encoding="UTF-8" standalone="yes"?>
<Relationships xmlns="http://schemas.openxmlformats.org/package/2006/relationships"><Relationship Id="rId26" Type="http://schemas.openxmlformats.org/officeDocument/2006/relationships/customXml" Target="../ink/ink528.xml"/><Relationship Id="rId21" Type="http://schemas.openxmlformats.org/officeDocument/2006/relationships/image" Target="../media/image804.png"/><Relationship Id="rId34" Type="http://schemas.openxmlformats.org/officeDocument/2006/relationships/customXml" Target="../ink/ink532.xml"/><Relationship Id="rId42" Type="http://schemas.openxmlformats.org/officeDocument/2006/relationships/customXml" Target="../ink/ink536.xml"/><Relationship Id="rId47" Type="http://schemas.openxmlformats.org/officeDocument/2006/relationships/image" Target="../media/image817.png"/><Relationship Id="rId50" Type="http://schemas.openxmlformats.org/officeDocument/2006/relationships/customXml" Target="../ink/ink540.xml"/><Relationship Id="rId55" Type="http://schemas.openxmlformats.org/officeDocument/2006/relationships/image" Target="../media/image821.png"/><Relationship Id="rId63" Type="http://schemas.openxmlformats.org/officeDocument/2006/relationships/image" Target="../media/image825.png"/><Relationship Id="rId7" Type="http://schemas.openxmlformats.org/officeDocument/2006/relationships/image" Target="../media/image796.png"/><Relationship Id="rId2" Type="http://schemas.openxmlformats.org/officeDocument/2006/relationships/notesSlide" Target="../notesSlides/notesSlide168.xml"/><Relationship Id="rId16" Type="http://schemas.openxmlformats.org/officeDocument/2006/relationships/customXml" Target="../ink/ink523.xml"/><Relationship Id="rId29" Type="http://schemas.openxmlformats.org/officeDocument/2006/relationships/image" Target="../media/image808.png"/><Relationship Id="rId11" Type="http://schemas.openxmlformats.org/officeDocument/2006/relationships/image" Target="../media/image799.png"/><Relationship Id="rId24" Type="http://schemas.openxmlformats.org/officeDocument/2006/relationships/customXml" Target="../ink/ink527.xml"/><Relationship Id="rId32" Type="http://schemas.openxmlformats.org/officeDocument/2006/relationships/customXml" Target="../ink/ink531.xml"/><Relationship Id="rId37" Type="http://schemas.openxmlformats.org/officeDocument/2006/relationships/image" Target="../media/image812.png"/><Relationship Id="rId40" Type="http://schemas.openxmlformats.org/officeDocument/2006/relationships/customXml" Target="../ink/ink535.xml"/><Relationship Id="rId45" Type="http://schemas.openxmlformats.org/officeDocument/2006/relationships/image" Target="../media/image816.png"/><Relationship Id="rId53" Type="http://schemas.openxmlformats.org/officeDocument/2006/relationships/image" Target="../media/image820.png"/><Relationship Id="rId58" Type="http://schemas.openxmlformats.org/officeDocument/2006/relationships/customXml" Target="../ink/ink544.xml"/><Relationship Id="rId66" Type="http://schemas.openxmlformats.org/officeDocument/2006/relationships/customXml" Target="../ink/ink548.xml"/><Relationship Id="rId5" Type="http://schemas.openxmlformats.org/officeDocument/2006/relationships/image" Target="../media/image794.png"/><Relationship Id="rId61" Type="http://schemas.openxmlformats.org/officeDocument/2006/relationships/image" Target="../media/image824.png"/><Relationship Id="rId19" Type="http://schemas.openxmlformats.org/officeDocument/2006/relationships/image" Target="../media/image803.png"/><Relationship Id="rId14" Type="http://schemas.openxmlformats.org/officeDocument/2006/relationships/customXml" Target="../ink/ink522.xml"/><Relationship Id="rId22" Type="http://schemas.openxmlformats.org/officeDocument/2006/relationships/customXml" Target="../ink/ink526.xml"/><Relationship Id="rId27" Type="http://schemas.openxmlformats.org/officeDocument/2006/relationships/image" Target="../media/image807.png"/><Relationship Id="rId30" Type="http://schemas.openxmlformats.org/officeDocument/2006/relationships/customXml" Target="../ink/ink530.xml"/><Relationship Id="rId35" Type="http://schemas.openxmlformats.org/officeDocument/2006/relationships/image" Target="../media/image811.png"/><Relationship Id="rId43" Type="http://schemas.openxmlformats.org/officeDocument/2006/relationships/image" Target="../media/image815.png"/><Relationship Id="rId48" Type="http://schemas.openxmlformats.org/officeDocument/2006/relationships/customXml" Target="../ink/ink539.xml"/><Relationship Id="rId56" Type="http://schemas.openxmlformats.org/officeDocument/2006/relationships/customXml" Target="../ink/ink543.xml"/><Relationship Id="rId64" Type="http://schemas.openxmlformats.org/officeDocument/2006/relationships/customXml" Target="../ink/ink547.xml"/><Relationship Id="rId8" Type="http://schemas.openxmlformats.org/officeDocument/2006/relationships/image" Target="../media/image797.png"/><Relationship Id="rId51" Type="http://schemas.openxmlformats.org/officeDocument/2006/relationships/image" Target="../media/image819.png"/><Relationship Id="rId3" Type="http://schemas.openxmlformats.org/officeDocument/2006/relationships/image" Target="../media/image792.png"/><Relationship Id="rId12" Type="http://schemas.openxmlformats.org/officeDocument/2006/relationships/customXml" Target="../ink/ink521.xml"/><Relationship Id="rId17" Type="http://schemas.openxmlformats.org/officeDocument/2006/relationships/image" Target="../media/image802.png"/><Relationship Id="rId25" Type="http://schemas.openxmlformats.org/officeDocument/2006/relationships/image" Target="../media/image806.png"/><Relationship Id="rId33" Type="http://schemas.openxmlformats.org/officeDocument/2006/relationships/image" Target="../media/image810.png"/><Relationship Id="rId38" Type="http://schemas.openxmlformats.org/officeDocument/2006/relationships/customXml" Target="../ink/ink534.xml"/><Relationship Id="rId46" Type="http://schemas.openxmlformats.org/officeDocument/2006/relationships/customXml" Target="../ink/ink538.xml"/><Relationship Id="rId59" Type="http://schemas.openxmlformats.org/officeDocument/2006/relationships/image" Target="../media/image823.png"/><Relationship Id="rId67" Type="http://schemas.openxmlformats.org/officeDocument/2006/relationships/image" Target="../media/image827.png"/><Relationship Id="rId20" Type="http://schemas.openxmlformats.org/officeDocument/2006/relationships/customXml" Target="../ink/ink525.xml"/><Relationship Id="rId41" Type="http://schemas.openxmlformats.org/officeDocument/2006/relationships/image" Target="../media/image814.png"/><Relationship Id="rId54" Type="http://schemas.openxmlformats.org/officeDocument/2006/relationships/customXml" Target="../ink/ink542.xml"/><Relationship Id="rId62" Type="http://schemas.openxmlformats.org/officeDocument/2006/relationships/customXml" Target="../ink/ink546.xml"/><Relationship Id="rId1" Type="http://schemas.openxmlformats.org/officeDocument/2006/relationships/slideLayout" Target="../slideLayouts/slideLayout6.xml"/><Relationship Id="rId6" Type="http://schemas.openxmlformats.org/officeDocument/2006/relationships/image" Target="../media/image795.png"/><Relationship Id="rId15" Type="http://schemas.openxmlformats.org/officeDocument/2006/relationships/image" Target="../media/image801.png"/><Relationship Id="rId23" Type="http://schemas.openxmlformats.org/officeDocument/2006/relationships/image" Target="../media/image805.png"/><Relationship Id="rId28" Type="http://schemas.openxmlformats.org/officeDocument/2006/relationships/customXml" Target="../ink/ink529.xml"/><Relationship Id="rId36" Type="http://schemas.openxmlformats.org/officeDocument/2006/relationships/customXml" Target="../ink/ink533.xml"/><Relationship Id="rId49" Type="http://schemas.openxmlformats.org/officeDocument/2006/relationships/image" Target="../media/image818.png"/><Relationship Id="rId57" Type="http://schemas.openxmlformats.org/officeDocument/2006/relationships/image" Target="../media/image822.png"/><Relationship Id="rId10" Type="http://schemas.openxmlformats.org/officeDocument/2006/relationships/customXml" Target="../ink/ink520.xml"/><Relationship Id="rId31" Type="http://schemas.openxmlformats.org/officeDocument/2006/relationships/image" Target="../media/image809.png"/><Relationship Id="rId44" Type="http://schemas.openxmlformats.org/officeDocument/2006/relationships/customXml" Target="../ink/ink537.xml"/><Relationship Id="rId52" Type="http://schemas.openxmlformats.org/officeDocument/2006/relationships/customXml" Target="../ink/ink541.xml"/><Relationship Id="rId60" Type="http://schemas.openxmlformats.org/officeDocument/2006/relationships/customXml" Target="../ink/ink545.xml"/><Relationship Id="rId65" Type="http://schemas.openxmlformats.org/officeDocument/2006/relationships/image" Target="../media/image826.png"/><Relationship Id="rId4" Type="http://schemas.openxmlformats.org/officeDocument/2006/relationships/image" Target="../media/image793.png"/><Relationship Id="rId9" Type="http://schemas.openxmlformats.org/officeDocument/2006/relationships/image" Target="../media/image798.png"/><Relationship Id="rId13" Type="http://schemas.openxmlformats.org/officeDocument/2006/relationships/image" Target="../media/image800.png"/><Relationship Id="rId18" Type="http://schemas.openxmlformats.org/officeDocument/2006/relationships/customXml" Target="../ink/ink524.xml"/><Relationship Id="rId39" Type="http://schemas.openxmlformats.org/officeDocument/2006/relationships/image" Target="../media/image81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30.xml.rels><?xml version="1.0" encoding="UTF-8" standalone="yes"?>
<Relationships xmlns="http://schemas.openxmlformats.org/package/2006/relationships"><Relationship Id="rId2" Type="http://schemas.openxmlformats.org/officeDocument/2006/relationships/image" Target="../media/image799.emf"/><Relationship Id="rId1" Type="http://schemas.openxmlformats.org/officeDocument/2006/relationships/slideLayout" Target="../slideLayouts/slideLayout6.xml"/></Relationships>
</file>

<file path=ppt/slides/_rels/slide331.xml.rels><?xml version="1.0" encoding="UTF-8" standalone="yes"?>
<Relationships xmlns="http://schemas.openxmlformats.org/package/2006/relationships"><Relationship Id="rId8" Type="http://schemas.openxmlformats.org/officeDocument/2006/relationships/customXml" Target="../ink/ink550.xml"/><Relationship Id="rId13" Type="http://schemas.openxmlformats.org/officeDocument/2006/relationships/image" Target="../media/image834.png"/><Relationship Id="rId3" Type="http://schemas.openxmlformats.org/officeDocument/2006/relationships/image" Target="../media/image828.png"/><Relationship Id="rId7" Type="http://schemas.openxmlformats.org/officeDocument/2006/relationships/image" Target="../media/image831.png"/><Relationship Id="rId12" Type="http://schemas.openxmlformats.org/officeDocument/2006/relationships/customXml" Target="../ink/ink552.xml"/><Relationship Id="rId17" Type="http://schemas.openxmlformats.org/officeDocument/2006/relationships/image" Target="../media/image836.png"/><Relationship Id="rId2" Type="http://schemas.openxmlformats.org/officeDocument/2006/relationships/notesSlide" Target="../notesSlides/notesSlide169.xml"/><Relationship Id="rId16" Type="http://schemas.openxmlformats.org/officeDocument/2006/relationships/customXml" Target="../ink/ink554.xml"/><Relationship Id="rId1" Type="http://schemas.openxmlformats.org/officeDocument/2006/relationships/slideLayout" Target="../slideLayouts/slideLayout6.xml"/><Relationship Id="rId6" Type="http://schemas.openxmlformats.org/officeDocument/2006/relationships/customXml" Target="../ink/ink549.xml"/><Relationship Id="rId11" Type="http://schemas.openxmlformats.org/officeDocument/2006/relationships/image" Target="../media/image833.png"/><Relationship Id="rId5" Type="http://schemas.openxmlformats.org/officeDocument/2006/relationships/image" Target="../media/image830.png"/><Relationship Id="rId15" Type="http://schemas.openxmlformats.org/officeDocument/2006/relationships/image" Target="../media/image835.png"/><Relationship Id="rId10" Type="http://schemas.openxmlformats.org/officeDocument/2006/relationships/customXml" Target="../ink/ink551.xml"/><Relationship Id="rId4" Type="http://schemas.openxmlformats.org/officeDocument/2006/relationships/image" Target="../media/image829.png"/><Relationship Id="rId9" Type="http://schemas.openxmlformats.org/officeDocument/2006/relationships/image" Target="../media/image832.png"/><Relationship Id="rId14" Type="http://schemas.openxmlformats.org/officeDocument/2006/relationships/customXml" Target="../ink/ink553.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3.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334.xml.rels><?xml version="1.0" encoding="UTF-8" standalone="yes"?>
<Relationships xmlns="http://schemas.openxmlformats.org/package/2006/relationships"><Relationship Id="rId3" Type="http://schemas.openxmlformats.org/officeDocument/2006/relationships/customXml" Target="../ink/ink555.xml"/><Relationship Id="rId2" Type="http://schemas.openxmlformats.org/officeDocument/2006/relationships/image" Target="../media/image837.png"/><Relationship Id="rId1" Type="http://schemas.openxmlformats.org/officeDocument/2006/relationships/slideLayout" Target="../slideLayouts/slideLayout6.xml"/><Relationship Id="rId6" Type="http://schemas.openxmlformats.org/officeDocument/2006/relationships/image" Target="../media/image8340.png"/><Relationship Id="rId5" Type="http://schemas.openxmlformats.org/officeDocument/2006/relationships/customXml" Target="../ink/ink556.xml"/><Relationship Id="rId4" Type="http://schemas.openxmlformats.org/officeDocument/2006/relationships/image" Target="../media/image8330.png"/></Relationships>
</file>

<file path=ppt/slides/_rels/slide335.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336.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6.xml"/></Relationships>
</file>

<file path=ppt/slides/_rels/slide337.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6.xml"/></Relationships>
</file>

<file path=ppt/slides/_rels/slide338.xml.rels><?xml version="1.0" encoding="UTF-8" standalone="yes"?>
<Relationships xmlns="http://schemas.openxmlformats.org/package/2006/relationships"><Relationship Id="rId2" Type="http://schemas.openxmlformats.org/officeDocument/2006/relationships/image" Target="../media/image838.emf"/><Relationship Id="rId1" Type="http://schemas.openxmlformats.org/officeDocument/2006/relationships/slideLayout" Target="../slideLayouts/slideLayout6.xml"/></Relationships>
</file>

<file path=ppt/slides/_rels/slide339.xml.rels><?xml version="1.0" encoding="UTF-8" standalone="yes"?>
<Relationships xmlns="http://schemas.openxmlformats.org/package/2006/relationships"><Relationship Id="rId13" Type="http://schemas.openxmlformats.org/officeDocument/2006/relationships/image" Target="../media/image842.png"/><Relationship Id="rId18" Type="http://schemas.openxmlformats.org/officeDocument/2006/relationships/customXml" Target="../ink/ink564.xml"/><Relationship Id="rId26" Type="http://schemas.openxmlformats.org/officeDocument/2006/relationships/customXml" Target="../ink/ink568.xml"/><Relationship Id="rId39" Type="http://schemas.openxmlformats.org/officeDocument/2006/relationships/image" Target="../media/image855.png"/><Relationship Id="rId21" Type="http://schemas.openxmlformats.org/officeDocument/2006/relationships/image" Target="../media/image846.png"/><Relationship Id="rId34" Type="http://schemas.openxmlformats.org/officeDocument/2006/relationships/customXml" Target="../ink/ink572.xml"/><Relationship Id="rId42" Type="http://schemas.openxmlformats.org/officeDocument/2006/relationships/customXml" Target="../ink/ink576.xml"/><Relationship Id="rId47" Type="http://schemas.openxmlformats.org/officeDocument/2006/relationships/image" Target="../media/image859.png"/><Relationship Id="rId50" Type="http://schemas.openxmlformats.org/officeDocument/2006/relationships/customXml" Target="../ink/ink580.xml"/><Relationship Id="rId7" Type="http://schemas.openxmlformats.org/officeDocument/2006/relationships/image" Target="../media/image8390.png"/><Relationship Id="rId2" Type="http://schemas.openxmlformats.org/officeDocument/2006/relationships/image" Target="../media/image839.png"/><Relationship Id="rId16" Type="http://schemas.openxmlformats.org/officeDocument/2006/relationships/customXml" Target="../ink/ink563.xml"/><Relationship Id="rId29" Type="http://schemas.openxmlformats.org/officeDocument/2006/relationships/image" Target="../media/image850.png"/><Relationship Id="rId11" Type="http://schemas.openxmlformats.org/officeDocument/2006/relationships/image" Target="../media/image841.png"/><Relationship Id="rId24" Type="http://schemas.openxmlformats.org/officeDocument/2006/relationships/customXml" Target="../ink/ink567.xml"/><Relationship Id="rId32" Type="http://schemas.openxmlformats.org/officeDocument/2006/relationships/customXml" Target="../ink/ink571.xml"/><Relationship Id="rId37" Type="http://schemas.openxmlformats.org/officeDocument/2006/relationships/image" Target="../media/image854.png"/><Relationship Id="rId40" Type="http://schemas.openxmlformats.org/officeDocument/2006/relationships/customXml" Target="../ink/ink575.xml"/><Relationship Id="rId45" Type="http://schemas.openxmlformats.org/officeDocument/2006/relationships/image" Target="../media/image858.png"/><Relationship Id="rId5" Type="http://schemas.openxmlformats.org/officeDocument/2006/relationships/image" Target="../media/image838.png"/><Relationship Id="rId15" Type="http://schemas.openxmlformats.org/officeDocument/2006/relationships/image" Target="../media/image843.png"/><Relationship Id="rId23" Type="http://schemas.openxmlformats.org/officeDocument/2006/relationships/image" Target="../media/image847.png"/><Relationship Id="rId28" Type="http://schemas.openxmlformats.org/officeDocument/2006/relationships/customXml" Target="../ink/ink569.xml"/><Relationship Id="rId36" Type="http://schemas.openxmlformats.org/officeDocument/2006/relationships/customXml" Target="../ink/ink573.xml"/><Relationship Id="rId49" Type="http://schemas.openxmlformats.org/officeDocument/2006/relationships/image" Target="../media/image860.png"/><Relationship Id="rId10" Type="http://schemas.openxmlformats.org/officeDocument/2006/relationships/customXml" Target="../ink/ink560.xml"/><Relationship Id="rId19" Type="http://schemas.openxmlformats.org/officeDocument/2006/relationships/image" Target="../media/image845.png"/><Relationship Id="rId31" Type="http://schemas.openxmlformats.org/officeDocument/2006/relationships/image" Target="../media/image851.png"/><Relationship Id="rId44" Type="http://schemas.openxmlformats.org/officeDocument/2006/relationships/customXml" Target="../ink/ink577.xml"/><Relationship Id="rId4" Type="http://schemas.openxmlformats.org/officeDocument/2006/relationships/customXml" Target="../ink/ink557.xml"/><Relationship Id="rId9" Type="http://schemas.openxmlformats.org/officeDocument/2006/relationships/image" Target="../media/image8400.png"/><Relationship Id="rId14" Type="http://schemas.openxmlformats.org/officeDocument/2006/relationships/customXml" Target="../ink/ink562.xml"/><Relationship Id="rId22" Type="http://schemas.openxmlformats.org/officeDocument/2006/relationships/customXml" Target="../ink/ink566.xml"/><Relationship Id="rId27" Type="http://schemas.openxmlformats.org/officeDocument/2006/relationships/image" Target="../media/image849.png"/><Relationship Id="rId30" Type="http://schemas.openxmlformats.org/officeDocument/2006/relationships/customXml" Target="../ink/ink570.xml"/><Relationship Id="rId35" Type="http://schemas.openxmlformats.org/officeDocument/2006/relationships/image" Target="../media/image853.png"/><Relationship Id="rId43" Type="http://schemas.openxmlformats.org/officeDocument/2006/relationships/image" Target="../media/image857.png"/><Relationship Id="rId48" Type="http://schemas.openxmlformats.org/officeDocument/2006/relationships/customXml" Target="../ink/ink579.xml"/><Relationship Id="rId8" Type="http://schemas.openxmlformats.org/officeDocument/2006/relationships/customXml" Target="../ink/ink559.xml"/><Relationship Id="rId51" Type="http://schemas.openxmlformats.org/officeDocument/2006/relationships/image" Target="../media/image861.png"/><Relationship Id="rId3" Type="http://schemas.openxmlformats.org/officeDocument/2006/relationships/image" Target="../media/image840.png"/><Relationship Id="rId12" Type="http://schemas.openxmlformats.org/officeDocument/2006/relationships/customXml" Target="../ink/ink561.xml"/><Relationship Id="rId17" Type="http://schemas.openxmlformats.org/officeDocument/2006/relationships/image" Target="../media/image844.png"/><Relationship Id="rId25" Type="http://schemas.openxmlformats.org/officeDocument/2006/relationships/image" Target="../media/image848.png"/><Relationship Id="rId33" Type="http://schemas.openxmlformats.org/officeDocument/2006/relationships/image" Target="../media/image852.png"/><Relationship Id="rId38" Type="http://schemas.openxmlformats.org/officeDocument/2006/relationships/customXml" Target="../ink/ink574.xml"/><Relationship Id="rId46" Type="http://schemas.openxmlformats.org/officeDocument/2006/relationships/customXml" Target="../ink/ink578.xml"/><Relationship Id="rId20" Type="http://schemas.openxmlformats.org/officeDocument/2006/relationships/customXml" Target="../ink/ink565.xml"/><Relationship Id="rId41" Type="http://schemas.openxmlformats.org/officeDocument/2006/relationships/image" Target="../media/image856.png"/><Relationship Id="rId1" Type="http://schemas.openxmlformats.org/officeDocument/2006/relationships/slideLayout" Target="../slideLayouts/slideLayout6.xml"/><Relationship Id="rId6" Type="http://schemas.openxmlformats.org/officeDocument/2006/relationships/customXml" Target="../ink/ink55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0.xml.rels><?xml version="1.0" encoding="UTF-8" standalone="yes"?>
<Relationships xmlns="http://schemas.openxmlformats.org/package/2006/relationships"><Relationship Id="rId8" Type="http://schemas.openxmlformats.org/officeDocument/2006/relationships/customXml" Target="../ink/ink583.xml"/><Relationship Id="rId13" Type="http://schemas.openxmlformats.org/officeDocument/2006/relationships/image" Target="../media/image863.png"/><Relationship Id="rId3" Type="http://schemas.openxmlformats.org/officeDocument/2006/relationships/image" Target="../media/image840.png"/><Relationship Id="rId7" Type="http://schemas.openxmlformats.org/officeDocument/2006/relationships/image" Target="../media/image8600.png"/><Relationship Id="rId12" Type="http://schemas.openxmlformats.org/officeDocument/2006/relationships/customXml" Target="../ink/ink585.xml"/><Relationship Id="rId2" Type="http://schemas.openxmlformats.org/officeDocument/2006/relationships/notesSlide" Target="../notesSlides/notesSlide174.xml"/><Relationship Id="rId1" Type="http://schemas.openxmlformats.org/officeDocument/2006/relationships/slideLayout" Target="../slideLayouts/slideLayout6.xml"/><Relationship Id="rId6" Type="http://schemas.openxmlformats.org/officeDocument/2006/relationships/customXml" Target="../ink/ink582.xml"/><Relationship Id="rId11" Type="http://schemas.openxmlformats.org/officeDocument/2006/relationships/image" Target="../media/image862.png"/><Relationship Id="rId5" Type="http://schemas.openxmlformats.org/officeDocument/2006/relationships/image" Target="../media/image8590.png"/><Relationship Id="rId10" Type="http://schemas.openxmlformats.org/officeDocument/2006/relationships/customXml" Target="../ink/ink584.xml"/><Relationship Id="rId4" Type="http://schemas.openxmlformats.org/officeDocument/2006/relationships/customXml" Target="../ink/ink581.xml"/><Relationship Id="rId9" Type="http://schemas.openxmlformats.org/officeDocument/2006/relationships/image" Target="../media/image8610.png"/></Relationships>
</file>

<file path=ppt/slides/_rels/slide341.xml.rels><?xml version="1.0" encoding="UTF-8" standalone="yes"?>
<Relationships xmlns="http://schemas.openxmlformats.org/package/2006/relationships"><Relationship Id="rId13" Type="http://schemas.openxmlformats.org/officeDocument/2006/relationships/customXml" Target="../ink/ink588.xml"/><Relationship Id="rId18" Type="http://schemas.openxmlformats.org/officeDocument/2006/relationships/image" Target="../media/image869.png"/><Relationship Id="rId26" Type="http://schemas.openxmlformats.org/officeDocument/2006/relationships/image" Target="../media/image873.png"/><Relationship Id="rId39" Type="http://schemas.openxmlformats.org/officeDocument/2006/relationships/customXml" Target="../ink/ink601.xml"/><Relationship Id="rId21" Type="http://schemas.openxmlformats.org/officeDocument/2006/relationships/customXml" Target="../ink/ink592.xml"/><Relationship Id="rId34" Type="http://schemas.openxmlformats.org/officeDocument/2006/relationships/image" Target="../media/image877.png"/><Relationship Id="rId42" Type="http://schemas.openxmlformats.org/officeDocument/2006/relationships/image" Target="../media/image881.png"/><Relationship Id="rId47" Type="http://schemas.openxmlformats.org/officeDocument/2006/relationships/customXml" Target="../ink/ink605.xml"/><Relationship Id="rId50" Type="http://schemas.openxmlformats.org/officeDocument/2006/relationships/image" Target="../media/image885.png"/><Relationship Id="rId7" Type="http://schemas.openxmlformats.org/officeDocument/2006/relationships/hyperlink" Target="Code/Command/drawer/DrawCanvas.java" TargetMode="External"/><Relationship Id="rId2" Type="http://schemas.openxmlformats.org/officeDocument/2006/relationships/image" Target="../media/image864.png"/><Relationship Id="rId16" Type="http://schemas.openxmlformats.org/officeDocument/2006/relationships/image" Target="../media/image868.png"/><Relationship Id="rId29" Type="http://schemas.openxmlformats.org/officeDocument/2006/relationships/customXml" Target="../ink/ink596.xml"/><Relationship Id="rId11" Type="http://schemas.openxmlformats.org/officeDocument/2006/relationships/customXml" Target="../ink/ink587.xml"/><Relationship Id="rId24" Type="http://schemas.openxmlformats.org/officeDocument/2006/relationships/image" Target="../media/image872.png"/><Relationship Id="rId32" Type="http://schemas.openxmlformats.org/officeDocument/2006/relationships/image" Target="../media/image876.png"/><Relationship Id="rId37" Type="http://schemas.openxmlformats.org/officeDocument/2006/relationships/customXml" Target="../ink/ink600.xml"/><Relationship Id="rId40" Type="http://schemas.openxmlformats.org/officeDocument/2006/relationships/image" Target="../media/image880.png"/><Relationship Id="rId45" Type="http://schemas.openxmlformats.org/officeDocument/2006/relationships/customXml" Target="../ink/ink604.xml"/><Relationship Id="rId5" Type="http://schemas.openxmlformats.org/officeDocument/2006/relationships/hyperlink" Target="Code/Command/drawer/DrawCommand.java" TargetMode="External"/><Relationship Id="rId15" Type="http://schemas.openxmlformats.org/officeDocument/2006/relationships/customXml" Target="../ink/ink589.xml"/><Relationship Id="rId23" Type="http://schemas.openxmlformats.org/officeDocument/2006/relationships/customXml" Target="../ink/ink593.xml"/><Relationship Id="rId28" Type="http://schemas.openxmlformats.org/officeDocument/2006/relationships/image" Target="../media/image874.png"/><Relationship Id="rId36" Type="http://schemas.openxmlformats.org/officeDocument/2006/relationships/image" Target="../media/image878.png"/><Relationship Id="rId49" Type="http://schemas.openxmlformats.org/officeDocument/2006/relationships/customXml" Target="../ink/ink606.xml"/><Relationship Id="rId10" Type="http://schemas.openxmlformats.org/officeDocument/2006/relationships/image" Target="../media/image865.png"/><Relationship Id="rId19" Type="http://schemas.openxmlformats.org/officeDocument/2006/relationships/customXml" Target="../ink/ink591.xml"/><Relationship Id="rId31" Type="http://schemas.openxmlformats.org/officeDocument/2006/relationships/customXml" Target="../ink/ink597.xml"/><Relationship Id="rId44" Type="http://schemas.openxmlformats.org/officeDocument/2006/relationships/image" Target="../media/image882.png"/><Relationship Id="rId52" Type="http://schemas.openxmlformats.org/officeDocument/2006/relationships/image" Target="../media/image886.png"/><Relationship Id="rId4" Type="http://schemas.openxmlformats.org/officeDocument/2006/relationships/hyperlink" Target="Code/Command/command/MacroCommand.java" TargetMode="External"/><Relationship Id="rId9" Type="http://schemas.openxmlformats.org/officeDocument/2006/relationships/customXml" Target="../ink/ink586.xml"/><Relationship Id="rId14" Type="http://schemas.openxmlformats.org/officeDocument/2006/relationships/image" Target="../media/image867.png"/><Relationship Id="rId22" Type="http://schemas.openxmlformats.org/officeDocument/2006/relationships/image" Target="../media/image871.png"/><Relationship Id="rId27" Type="http://schemas.openxmlformats.org/officeDocument/2006/relationships/customXml" Target="../ink/ink595.xml"/><Relationship Id="rId30" Type="http://schemas.openxmlformats.org/officeDocument/2006/relationships/image" Target="../media/image875.png"/><Relationship Id="rId35" Type="http://schemas.openxmlformats.org/officeDocument/2006/relationships/customXml" Target="../ink/ink599.xml"/><Relationship Id="rId43" Type="http://schemas.openxmlformats.org/officeDocument/2006/relationships/customXml" Target="../ink/ink603.xml"/><Relationship Id="rId48" Type="http://schemas.openxmlformats.org/officeDocument/2006/relationships/image" Target="../media/image884.png"/><Relationship Id="rId8" Type="http://schemas.openxmlformats.org/officeDocument/2006/relationships/hyperlink" Target="Code/Command/Main.java" TargetMode="External"/><Relationship Id="rId51" Type="http://schemas.openxmlformats.org/officeDocument/2006/relationships/customXml" Target="../ink/ink607.xml"/><Relationship Id="rId3" Type="http://schemas.openxmlformats.org/officeDocument/2006/relationships/hyperlink" Target="Code/Command/command/Command.java" TargetMode="External"/><Relationship Id="rId12" Type="http://schemas.openxmlformats.org/officeDocument/2006/relationships/image" Target="../media/image866.png"/><Relationship Id="rId17" Type="http://schemas.openxmlformats.org/officeDocument/2006/relationships/customXml" Target="../ink/ink590.xml"/><Relationship Id="rId25" Type="http://schemas.openxmlformats.org/officeDocument/2006/relationships/customXml" Target="../ink/ink594.xml"/><Relationship Id="rId33" Type="http://schemas.openxmlformats.org/officeDocument/2006/relationships/customXml" Target="../ink/ink598.xml"/><Relationship Id="rId38" Type="http://schemas.openxmlformats.org/officeDocument/2006/relationships/image" Target="../media/image879.png"/><Relationship Id="rId46" Type="http://schemas.openxmlformats.org/officeDocument/2006/relationships/image" Target="../media/image883.png"/><Relationship Id="rId20" Type="http://schemas.openxmlformats.org/officeDocument/2006/relationships/image" Target="../media/image870.png"/><Relationship Id="rId41" Type="http://schemas.openxmlformats.org/officeDocument/2006/relationships/customXml" Target="../ink/ink602.xml"/><Relationship Id="rId1" Type="http://schemas.openxmlformats.org/officeDocument/2006/relationships/slideLayout" Target="../slideLayouts/slideLayout6.xml"/><Relationship Id="rId6" Type="http://schemas.openxmlformats.org/officeDocument/2006/relationships/hyperlink" Target="Code/Command/drawer/Drawable.java" TargetMode="External"/></Relationships>
</file>

<file path=ppt/slides/_rels/slide342.xml.rels><?xml version="1.0" encoding="UTF-8" standalone="yes"?>
<Relationships xmlns="http://schemas.openxmlformats.org/package/2006/relationships"><Relationship Id="rId13" Type="http://schemas.openxmlformats.org/officeDocument/2006/relationships/image" Target="../media/image897.png"/><Relationship Id="rId18" Type="http://schemas.openxmlformats.org/officeDocument/2006/relationships/customXml" Target="../ink/ink612.xml"/><Relationship Id="rId26" Type="http://schemas.openxmlformats.org/officeDocument/2006/relationships/customXml" Target="../ink/ink616.xml"/><Relationship Id="rId39" Type="http://schemas.openxmlformats.org/officeDocument/2006/relationships/image" Target="../media/image910.png"/><Relationship Id="rId21" Type="http://schemas.openxmlformats.org/officeDocument/2006/relationships/image" Target="../media/image901.png"/><Relationship Id="rId34" Type="http://schemas.openxmlformats.org/officeDocument/2006/relationships/customXml" Target="../ink/ink620.xml"/><Relationship Id="rId42" Type="http://schemas.openxmlformats.org/officeDocument/2006/relationships/customXml" Target="../ink/ink624.xml"/><Relationship Id="rId7" Type="http://schemas.openxmlformats.org/officeDocument/2006/relationships/image" Target="../media/image893.png"/><Relationship Id="rId2" Type="http://schemas.openxmlformats.org/officeDocument/2006/relationships/image" Target="../media/image887.png"/><Relationship Id="rId16" Type="http://schemas.openxmlformats.org/officeDocument/2006/relationships/customXml" Target="../ink/ink611.xml"/><Relationship Id="rId20" Type="http://schemas.openxmlformats.org/officeDocument/2006/relationships/customXml" Target="../ink/ink613.xml"/><Relationship Id="rId29" Type="http://schemas.openxmlformats.org/officeDocument/2006/relationships/image" Target="../media/image905.png"/><Relationship Id="rId41" Type="http://schemas.openxmlformats.org/officeDocument/2006/relationships/image" Target="../media/image911.png"/><Relationship Id="rId1" Type="http://schemas.openxmlformats.org/officeDocument/2006/relationships/slideLayout" Target="../slideLayouts/slideLayout6.xml"/><Relationship Id="rId6" Type="http://schemas.openxmlformats.org/officeDocument/2006/relationships/image" Target="../media/image892.png"/><Relationship Id="rId11" Type="http://schemas.openxmlformats.org/officeDocument/2006/relationships/image" Target="../media/image896.png"/><Relationship Id="rId24" Type="http://schemas.openxmlformats.org/officeDocument/2006/relationships/customXml" Target="../ink/ink615.xml"/><Relationship Id="rId32" Type="http://schemas.openxmlformats.org/officeDocument/2006/relationships/customXml" Target="../ink/ink619.xml"/><Relationship Id="rId37" Type="http://schemas.openxmlformats.org/officeDocument/2006/relationships/image" Target="../media/image909.png"/><Relationship Id="rId40" Type="http://schemas.openxmlformats.org/officeDocument/2006/relationships/customXml" Target="../ink/ink623.xml"/><Relationship Id="rId5" Type="http://schemas.openxmlformats.org/officeDocument/2006/relationships/image" Target="../media/image891.png"/><Relationship Id="rId15" Type="http://schemas.openxmlformats.org/officeDocument/2006/relationships/image" Target="../media/image898.png"/><Relationship Id="rId23" Type="http://schemas.openxmlformats.org/officeDocument/2006/relationships/image" Target="../media/image902.png"/><Relationship Id="rId28" Type="http://schemas.openxmlformats.org/officeDocument/2006/relationships/customXml" Target="../ink/ink617.xml"/><Relationship Id="rId36" Type="http://schemas.openxmlformats.org/officeDocument/2006/relationships/customXml" Target="../ink/ink621.xml"/><Relationship Id="rId10" Type="http://schemas.openxmlformats.org/officeDocument/2006/relationships/customXml" Target="../ink/ink608.xml"/><Relationship Id="rId19" Type="http://schemas.openxmlformats.org/officeDocument/2006/relationships/image" Target="../media/image900.png"/><Relationship Id="rId31" Type="http://schemas.openxmlformats.org/officeDocument/2006/relationships/image" Target="../media/image906.png"/><Relationship Id="rId4" Type="http://schemas.openxmlformats.org/officeDocument/2006/relationships/image" Target="../media/image889.png"/><Relationship Id="rId9" Type="http://schemas.openxmlformats.org/officeDocument/2006/relationships/image" Target="../media/image895.png"/><Relationship Id="rId14" Type="http://schemas.openxmlformats.org/officeDocument/2006/relationships/customXml" Target="../ink/ink610.xml"/><Relationship Id="rId22" Type="http://schemas.openxmlformats.org/officeDocument/2006/relationships/customXml" Target="../ink/ink614.xml"/><Relationship Id="rId27" Type="http://schemas.openxmlformats.org/officeDocument/2006/relationships/image" Target="../media/image904.png"/><Relationship Id="rId30" Type="http://schemas.openxmlformats.org/officeDocument/2006/relationships/customXml" Target="../ink/ink618.xml"/><Relationship Id="rId35" Type="http://schemas.openxmlformats.org/officeDocument/2006/relationships/image" Target="../media/image908.png"/><Relationship Id="rId43" Type="http://schemas.openxmlformats.org/officeDocument/2006/relationships/image" Target="../media/image912.png"/><Relationship Id="rId8" Type="http://schemas.openxmlformats.org/officeDocument/2006/relationships/image" Target="../media/image894.png"/><Relationship Id="rId3" Type="http://schemas.openxmlformats.org/officeDocument/2006/relationships/image" Target="../media/image888.png"/><Relationship Id="rId12" Type="http://schemas.openxmlformats.org/officeDocument/2006/relationships/customXml" Target="../ink/ink609.xml"/><Relationship Id="rId17" Type="http://schemas.openxmlformats.org/officeDocument/2006/relationships/image" Target="../media/image899.png"/><Relationship Id="rId25" Type="http://schemas.openxmlformats.org/officeDocument/2006/relationships/image" Target="../media/image903.png"/><Relationship Id="rId33" Type="http://schemas.openxmlformats.org/officeDocument/2006/relationships/image" Target="../media/image907.png"/><Relationship Id="rId38" Type="http://schemas.openxmlformats.org/officeDocument/2006/relationships/customXml" Target="../ink/ink622.xml"/></Relationships>
</file>

<file path=ppt/slides/_rels/slide343.xml.rels><?xml version="1.0" encoding="UTF-8" standalone="yes"?>
<Relationships xmlns="http://schemas.openxmlformats.org/package/2006/relationships"><Relationship Id="rId2" Type="http://schemas.openxmlformats.org/officeDocument/2006/relationships/image" Target="../media/image913.emf"/><Relationship Id="rId1" Type="http://schemas.openxmlformats.org/officeDocument/2006/relationships/slideLayout" Target="../slideLayouts/slideLayout6.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7.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9.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1.xml.rels><?xml version="1.0" encoding="UTF-8" standalone="yes"?>
<Relationships xmlns="http://schemas.openxmlformats.org/package/2006/relationships"><Relationship Id="rId2" Type="http://schemas.openxmlformats.org/officeDocument/2006/relationships/image" Target="../media/image914.emf"/><Relationship Id="rId1" Type="http://schemas.openxmlformats.org/officeDocument/2006/relationships/slideLayout" Target="../slideLayouts/slideLayout6.xml"/></Relationships>
</file>

<file path=ppt/slides/_rels/slide352.xml.rels><?xml version="1.0" encoding="UTF-8" standalone="yes"?>
<Relationships xmlns="http://schemas.openxmlformats.org/package/2006/relationships"><Relationship Id="rId13" Type="http://schemas.openxmlformats.org/officeDocument/2006/relationships/customXml" Target="../ink/ink629.xml"/><Relationship Id="rId18" Type="http://schemas.openxmlformats.org/officeDocument/2006/relationships/image" Target="../media/image9060.png"/><Relationship Id="rId26" Type="http://schemas.openxmlformats.org/officeDocument/2006/relationships/image" Target="../media/image9100.png"/><Relationship Id="rId39" Type="http://schemas.openxmlformats.org/officeDocument/2006/relationships/customXml" Target="../ink/ink642.xml"/><Relationship Id="rId21" Type="http://schemas.openxmlformats.org/officeDocument/2006/relationships/customXml" Target="../ink/ink633.xml"/><Relationship Id="rId34" Type="http://schemas.openxmlformats.org/officeDocument/2006/relationships/image" Target="../media/image914.png"/><Relationship Id="rId42" Type="http://schemas.openxmlformats.org/officeDocument/2006/relationships/image" Target="../media/image918.png"/><Relationship Id="rId47" Type="http://schemas.openxmlformats.org/officeDocument/2006/relationships/customXml" Target="../ink/ink646.xml"/><Relationship Id="rId50" Type="http://schemas.openxmlformats.org/officeDocument/2006/relationships/image" Target="../media/image922.png"/><Relationship Id="rId7" Type="http://schemas.openxmlformats.org/officeDocument/2006/relationships/customXml" Target="../ink/ink626.xml"/><Relationship Id="rId2" Type="http://schemas.openxmlformats.org/officeDocument/2006/relationships/image" Target="../media/image915.png"/><Relationship Id="rId16" Type="http://schemas.openxmlformats.org/officeDocument/2006/relationships/image" Target="../media/image9050.png"/><Relationship Id="rId29" Type="http://schemas.openxmlformats.org/officeDocument/2006/relationships/customXml" Target="../ink/ink637.xml"/><Relationship Id="rId11" Type="http://schemas.openxmlformats.org/officeDocument/2006/relationships/customXml" Target="../ink/ink628.xml"/><Relationship Id="rId24" Type="http://schemas.openxmlformats.org/officeDocument/2006/relationships/image" Target="../media/image9090.png"/><Relationship Id="rId32" Type="http://schemas.openxmlformats.org/officeDocument/2006/relationships/image" Target="../media/image913.png"/><Relationship Id="rId37" Type="http://schemas.openxmlformats.org/officeDocument/2006/relationships/customXml" Target="../ink/ink641.xml"/><Relationship Id="rId40" Type="http://schemas.openxmlformats.org/officeDocument/2006/relationships/image" Target="../media/image9170.png"/><Relationship Id="rId45" Type="http://schemas.openxmlformats.org/officeDocument/2006/relationships/customXml" Target="../ink/ink645.xml"/><Relationship Id="rId53" Type="http://schemas.openxmlformats.org/officeDocument/2006/relationships/customXml" Target="../ink/ink649.xml"/><Relationship Id="rId5" Type="http://schemas.openxmlformats.org/officeDocument/2006/relationships/customXml" Target="../ink/ink625.xml"/><Relationship Id="rId10" Type="http://schemas.openxmlformats.org/officeDocument/2006/relationships/image" Target="../media/image9020.png"/><Relationship Id="rId19" Type="http://schemas.openxmlformats.org/officeDocument/2006/relationships/customXml" Target="../ink/ink632.xml"/><Relationship Id="rId31" Type="http://schemas.openxmlformats.org/officeDocument/2006/relationships/customXml" Target="../ink/ink638.xml"/><Relationship Id="rId44" Type="http://schemas.openxmlformats.org/officeDocument/2006/relationships/image" Target="../media/image919.png"/><Relationship Id="rId52" Type="http://schemas.openxmlformats.org/officeDocument/2006/relationships/image" Target="../media/image923.png"/><Relationship Id="rId4" Type="http://schemas.openxmlformats.org/officeDocument/2006/relationships/image" Target="../media/image917.png"/><Relationship Id="rId9" Type="http://schemas.openxmlformats.org/officeDocument/2006/relationships/customXml" Target="../ink/ink627.xml"/><Relationship Id="rId14" Type="http://schemas.openxmlformats.org/officeDocument/2006/relationships/image" Target="../media/image9040.png"/><Relationship Id="rId22" Type="http://schemas.openxmlformats.org/officeDocument/2006/relationships/image" Target="../media/image9080.png"/><Relationship Id="rId27" Type="http://schemas.openxmlformats.org/officeDocument/2006/relationships/customXml" Target="../ink/ink636.xml"/><Relationship Id="rId30" Type="http://schemas.openxmlformats.org/officeDocument/2006/relationships/image" Target="../media/image9120.png"/><Relationship Id="rId35" Type="http://schemas.openxmlformats.org/officeDocument/2006/relationships/customXml" Target="../ink/ink640.xml"/><Relationship Id="rId43" Type="http://schemas.openxmlformats.org/officeDocument/2006/relationships/customXml" Target="../ink/ink644.xml"/><Relationship Id="rId48" Type="http://schemas.openxmlformats.org/officeDocument/2006/relationships/image" Target="../media/image921.png"/><Relationship Id="rId8" Type="http://schemas.openxmlformats.org/officeDocument/2006/relationships/image" Target="../media/image9010.png"/><Relationship Id="rId51" Type="http://schemas.openxmlformats.org/officeDocument/2006/relationships/customXml" Target="../ink/ink648.xml"/><Relationship Id="rId3" Type="http://schemas.openxmlformats.org/officeDocument/2006/relationships/image" Target="../media/image916.png"/><Relationship Id="rId12" Type="http://schemas.openxmlformats.org/officeDocument/2006/relationships/image" Target="../media/image9030.png"/><Relationship Id="rId17" Type="http://schemas.openxmlformats.org/officeDocument/2006/relationships/customXml" Target="../ink/ink631.xml"/><Relationship Id="rId25" Type="http://schemas.openxmlformats.org/officeDocument/2006/relationships/customXml" Target="../ink/ink635.xml"/><Relationship Id="rId33" Type="http://schemas.openxmlformats.org/officeDocument/2006/relationships/customXml" Target="../ink/ink639.xml"/><Relationship Id="rId38" Type="http://schemas.openxmlformats.org/officeDocument/2006/relationships/image" Target="../media/image9160.png"/><Relationship Id="rId46" Type="http://schemas.openxmlformats.org/officeDocument/2006/relationships/image" Target="../media/image920.png"/><Relationship Id="rId20" Type="http://schemas.openxmlformats.org/officeDocument/2006/relationships/image" Target="../media/image9070.png"/><Relationship Id="rId41" Type="http://schemas.openxmlformats.org/officeDocument/2006/relationships/customXml" Target="../ink/ink643.xml"/><Relationship Id="rId54" Type="http://schemas.openxmlformats.org/officeDocument/2006/relationships/image" Target="../media/image924.png"/><Relationship Id="rId1" Type="http://schemas.openxmlformats.org/officeDocument/2006/relationships/slideLayout" Target="../slideLayouts/slideLayout6.xml"/><Relationship Id="rId6" Type="http://schemas.openxmlformats.org/officeDocument/2006/relationships/image" Target="../media/image9000.png"/><Relationship Id="rId15" Type="http://schemas.openxmlformats.org/officeDocument/2006/relationships/customXml" Target="../ink/ink630.xml"/><Relationship Id="rId23" Type="http://schemas.openxmlformats.org/officeDocument/2006/relationships/customXml" Target="../ink/ink634.xml"/><Relationship Id="rId28" Type="http://schemas.openxmlformats.org/officeDocument/2006/relationships/image" Target="../media/image9110.png"/><Relationship Id="rId36" Type="http://schemas.openxmlformats.org/officeDocument/2006/relationships/image" Target="../media/image9150.png"/><Relationship Id="rId49" Type="http://schemas.openxmlformats.org/officeDocument/2006/relationships/customXml" Target="../ink/ink647.xml"/></Relationships>
</file>

<file path=ppt/slides/_rels/slide353.xml.rels><?xml version="1.0" encoding="UTF-8" standalone="yes"?>
<Relationships xmlns="http://schemas.openxmlformats.org/package/2006/relationships"><Relationship Id="rId8" Type="http://schemas.openxmlformats.org/officeDocument/2006/relationships/hyperlink" Target="Code/Visitor/Directory.java" TargetMode="External"/><Relationship Id="rId13" Type="http://schemas.openxmlformats.org/officeDocument/2006/relationships/customXml" Target="../ink/ink651.xml"/><Relationship Id="rId3" Type="http://schemas.openxmlformats.org/officeDocument/2006/relationships/hyperlink" Target="Code/Visitor/Visitor.java" TargetMode="External"/><Relationship Id="rId7" Type="http://schemas.openxmlformats.org/officeDocument/2006/relationships/hyperlink" Target="Code/Visitor/File.java" TargetMode="External"/><Relationship Id="rId12" Type="http://schemas.openxmlformats.org/officeDocument/2006/relationships/image" Target="../media/image926.png"/><Relationship Id="rId2" Type="http://schemas.openxmlformats.org/officeDocument/2006/relationships/image" Target="../media/image925.png"/><Relationship Id="rId1" Type="http://schemas.openxmlformats.org/officeDocument/2006/relationships/slideLayout" Target="../slideLayouts/slideLayout16.xml"/><Relationship Id="rId6" Type="http://schemas.openxmlformats.org/officeDocument/2006/relationships/hyperlink" Target="Code/Visitor/Entry.java" TargetMode="External"/><Relationship Id="rId11" Type="http://schemas.openxmlformats.org/officeDocument/2006/relationships/customXml" Target="../ink/ink650.xml"/><Relationship Id="rId5" Type="http://schemas.openxmlformats.org/officeDocument/2006/relationships/hyperlink" Target="Code/Visitor/Acceptor.java" TargetMode="External"/><Relationship Id="rId10" Type="http://schemas.openxmlformats.org/officeDocument/2006/relationships/hyperlink" Target="Code/Visitor/Main.java" TargetMode="External"/><Relationship Id="rId4" Type="http://schemas.openxmlformats.org/officeDocument/2006/relationships/hyperlink" Target="Code/Visitor/ListVisitor.java" TargetMode="External"/><Relationship Id="rId9" Type="http://schemas.openxmlformats.org/officeDocument/2006/relationships/hyperlink" Target="Code/Visitor/FileTreatmentException.java" TargetMode="External"/><Relationship Id="rId14" Type="http://schemas.openxmlformats.org/officeDocument/2006/relationships/image" Target="../media/image927.png"/></Relationships>
</file>

<file path=ppt/slides/_rels/slide354.xml.rels><?xml version="1.0" encoding="UTF-8" standalone="yes"?>
<Relationships xmlns="http://schemas.openxmlformats.org/package/2006/relationships"><Relationship Id="rId13" Type="http://schemas.openxmlformats.org/officeDocument/2006/relationships/customXml" Target="../ink/ink653.xml"/><Relationship Id="rId18" Type="http://schemas.openxmlformats.org/officeDocument/2006/relationships/image" Target="../media/image940.png"/><Relationship Id="rId26" Type="http://schemas.openxmlformats.org/officeDocument/2006/relationships/image" Target="../media/image944.png"/><Relationship Id="rId39" Type="http://schemas.openxmlformats.org/officeDocument/2006/relationships/customXml" Target="../ink/ink666.xml"/><Relationship Id="rId21" Type="http://schemas.openxmlformats.org/officeDocument/2006/relationships/customXml" Target="../ink/ink657.xml"/><Relationship Id="rId34" Type="http://schemas.openxmlformats.org/officeDocument/2006/relationships/image" Target="../media/image948.png"/><Relationship Id="rId42" Type="http://schemas.openxmlformats.org/officeDocument/2006/relationships/image" Target="../media/image952.png"/><Relationship Id="rId47" Type="http://schemas.openxmlformats.org/officeDocument/2006/relationships/customXml" Target="../ink/ink670.xml"/><Relationship Id="rId50" Type="http://schemas.openxmlformats.org/officeDocument/2006/relationships/image" Target="../media/image956.png"/><Relationship Id="rId55" Type="http://schemas.openxmlformats.org/officeDocument/2006/relationships/customXml" Target="../ink/ink674.xml"/><Relationship Id="rId7" Type="http://schemas.openxmlformats.org/officeDocument/2006/relationships/image" Target="../media/image933.png"/><Relationship Id="rId2" Type="http://schemas.openxmlformats.org/officeDocument/2006/relationships/image" Target="../media/image928.png"/><Relationship Id="rId16" Type="http://schemas.openxmlformats.org/officeDocument/2006/relationships/image" Target="../media/image939.png"/><Relationship Id="rId29" Type="http://schemas.openxmlformats.org/officeDocument/2006/relationships/customXml" Target="../ink/ink661.xml"/><Relationship Id="rId11" Type="http://schemas.openxmlformats.org/officeDocument/2006/relationships/customXml" Target="../ink/ink652.xml"/><Relationship Id="rId24" Type="http://schemas.openxmlformats.org/officeDocument/2006/relationships/image" Target="../media/image943.png"/><Relationship Id="rId32" Type="http://schemas.openxmlformats.org/officeDocument/2006/relationships/image" Target="../media/image947.png"/><Relationship Id="rId37" Type="http://schemas.openxmlformats.org/officeDocument/2006/relationships/customXml" Target="../ink/ink665.xml"/><Relationship Id="rId40" Type="http://schemas.openxmlformats.org/officeDocument/2006/relationships/image" Target="../media/image951.png"/><Relationship Id="rId45" Type="http://schemas.openxmlformats.org/officeDocument/2006/relationships/customXml" Target="../ink/ink669.xml"/><Relationship Id="rId53" Type="http://schemas.openxmlformats.org/officeDocument/2006/relationships/customXml" Target="../ink/ink673.xml"/><Relationship Id="rId58" Type="http://schemas.openxmlformats.org/officeDocument/2006/relationships/image" Target="../media/image960.png"/><Relationship Id="rId5" Type="http://schemas.openxmlformats.org/officeDocument/2006/relationships/image" Target="../media/image931.png"/><Relationship Id="rId61" Type="http://schemas.openxmlformats.org/officeDocument/2006/relationships/customXml" Target="../ink/ink677.xml"/><Relationship Id="rId19" Type="http://schemas.openxmlformats.org/officeDocument/2006/relationships/customXml" Target="../ink/ink656.xml"/><Relationship Id="rId14" Type="http://schemas.openxmlformats.org/officeDocument/2006/relationships/image" Target="../media/image938.png"/><Relationship Id="rId22" Type="http://schemas.openxmlformats.org/officeDocument/2006/relationships/image" Target="../media/image942.png"/><Relationship Id="rId27" Type="http://schemas.openxmlformats.org/officeDocument/2006/relationships/customXml" Target="../ink/ink660.xml"/><Relationship Id="rId30" Type="http://schemas.openxmlformats.org/officeDocument/2006/relationships/image" Target="../media/image946.png"/><Relationship Id="rId35" Type="http://schemas.openxmlformats.org/officeDocument/2006/relationships/customXml" Target="../ink/ink664.xml"/><Relationship Id="rId43" Type="http://schemas.openxmlformats.org/officeDocument/2006/relationships/customXml" Target="../ink/ink668.xml"/><Relationship Id="rId48" Type="http://schemas.openxmlformats.org/officeDocument/2006/relationships/image" Target="../media/image955.png"/><Relationship Id="rId56" Type="http://schemas.openxmlformats.org/officeDocument/2006/relationships/image" Target="../media/image959.png"/><Relationship Id="rId8" Type="http://schemas.openxmlformats.org/officeDocument/2006/relationships/image" Target="../media/image934.png"/><Relationship Id="rId51" Type="http://schemas.openxmlformats.org/officeDocument/2006/relationships/customXml" Target="../ink/ink672.xml"/><Relationship Id="rId3" Type="http://schemas.openxmlformats.org/officeDocument/2006/relationships/image" Target="../media/image929.png"/><Relationship Id="rId12" Type="http://schemas.openxmlformats.org/officeDocument/2006/relationships/image" Target="../media/image937.png"/><Relationship Id="rId17" Type="http://schemas.openxmlformats.org/officeDocument/2006/relationships/customXml" Target="../ink/ink655.xml"/><Relationship Id="rId25" Type="http://schemas.openxmlformats.org/officeDocument/2006/relationships/customXml" Target="../ink/ink659.xml"/><Relationship Id="rId33" Type="http://schemas.openxmlformats.org/officeDocument/2006/relationships/customXml" Target="../ink/ink663.xml"/><Relationship Id="rId38" Type="http://schemas.openxmlformats.org/officeDocument/2006/relationships/image" Target="../media/image950.png"/><Relationship Id="rId46" Type="http://schemas.openxmlformats.org/officeDocument/2006/relationships/image" Target="../media/image954.png"/><Relationship Id="rId59" Type="http://schemas.openxmlformats.org/officeDocument/2006/relationships/customXml" Target="../ink/ink676.xml"/><Relationship Id="rId20" Type="http://schemas.openxmlformats.org/officeDocument/2006/relationships/image" Target="../media/image941.png"/><Relationship Id="rId41" Type="http://schemas.openxmlformats.org/officeDocument/2006/relationships/customXml" Target="../ink/ink667.xml"/><Relationship Id="rId54" Type="http://schemas.openxmlformats.org/officeDocument/2006/relationships/image" Target="../media/image958.png"/><Relationship Id="rId62" Type="http://schemas.openxmlformats.org/officeDocument/2006/relationships/image" Target="../media/image962.png"/><Relationship Id="rId1" Type="http://schemas.openxmlformats.org/officeDocument/2006/relationships/slideLayout" Target="../slideLayouts/slideLayout16.xml"/><Relationship Id="rId6" Type="http://schemas.openxmlformats.org/officeDocument/2006/relationships/image" Target="../media/image932.png"/><Relationship Id="rId15" Type="http://schemas.openxmlformats.org/officeDocument/2006/relationships/customXml" Target="../ink/ink654.xml"/><Relationship Id="rId23" Type="http://schemas.openxmlformats.org/officeDocument/2006/relationships/customXml" Target="../ink/ink658.xml"/><Relationship Id="rId28" Type="http://schemas.openxmlformats.org/officeDocument/2006/relationships/image" Target="../media/image945.png"/><Relationship Id="rId36" Type="http://schemas.openxmlformats.org/officeDocument/2006/relationships/image" Target="../media/image949.png"/><Relationship Id="rId49" Type="http://schemas.openxmlformats.org/officeDocument/2006/relationships/customXml" Target="../ink/ink671.xml"/><Relationship Id="rId57" Type="http://schemas.openxmlformats.org/officeDocument/2006/relationships/customXml" Target="../ink/ink675.xml"/><Relationship Id="rId10" Type="http://schemas.openxmlformats.org/officeDocument/2006/relationships/image" Target="../media/image936.png"/><Relationship Id="rId31" Type="http://schemas.openxmlformats.org/officeDocument/2006/relationships/customXml" Target="../ink/ink662.xml"/><Relationship Id="rId44" Type="http://schemas.openxmlformats.org/officeDocument/2006/relationships/image" Target="../media/image953.png"/><Relationship Id="rId52" Type="http://schemas.openxmlformats.org/officeDocument/2006/relationships/image" Target="../media/image957.png"/><Relationship Id="rId60" Type="http://schemas.openxmlformats.org/officeDocument/2006/relationships/image" Target="../media/image961.png"/><Relationship Id="rId4" Type="http://schemas.openxmlformats.org/officeDocument/2006/relationships/image" Target="../media/image930.png"/><Relationship Id="rId9" Type="http://schemas.openxmlformats.org/officeDocument/2006/relationships/image" Target="../media/image935.png"/></Relationships>
</file>

<file path=ppt/slides/_rels/slide355.xml.rels><?xml version="1.0" encoding="UTF-8" standalone="yes"?>
<Relationships xmlns="http://schemas.openxmlformats.org/package/2006/relationships"><Relationship Id="rId2" Type="http://schemas.openxmlformats.org/officeDocument/2006/relationships/image" Target="../media/image963.png"/><Relationship Id="rId1" Type="http://schemas.openxmlformats.org/officeDocument/2006/relationships/slideLayout" Target="../slideLayouts/slideLayout16.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5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6.xml"/></Relationships>
</file>

<file path=ppt/slides/_rels/slide359.xml.rels><?xml version="1.0" encoding="UTF-8" standalone="yes"?>
<Relationships xmlns="http://schemas.openxmlformats.org/package/2006/relationships"><Relationship Id="rId2" Type="http://schemas.openxmlformats.org/officeDocument/2006/relationships/image" Target="../media/image964.emf"/><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60.xml.rels><?xml version="1.0" encoding="UTF-8" standalone="yes"?>
<Relationships xmlns="http://schemas.openxmlformats.org/package/2006/relationships"><Relationship Id="rId3" Type="http://schemas.openxmlformats.org/officeDocument/2006/relationships/image" Target="../media/image965.png"/><Relationship Id="rId2" Type="http://schemas.openxmlformats.org/officeDocument/2006/relationships/notesSlide" Target="../notesSlides/notesSlide177.xml"/><Relationship Id="rId1" Type="http://schemas.openxmlformats.org/officeDocument/2006/relationships/slideLayout" Target="../slideLayouts/slideLayout6.xml"/><Relationship Id="rId6" Type="http://schemas.openxmlformats.org/officeDocument/2006/relationships/image" Target="../media/image968.png"/><Relationship Id="rId5" Type="http://schemas.openxmlformats.org/officeDocument/2006/relationships/image" Target="../media/image967.png"/><Relationship Id="rId4" Type="http://schemas.openxmlformats.org/officeDocument/2006/relationships/image" Target="../media/image966.png"/></Relationships>
</file>

<file path=ppt/slides/_rels/slide361.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6.xml"/></Relationships>
</file>

<file path=ppt/slides/_rels/slide362.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6.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4.xml.rels><?xml version="1.0" encoding="UTF-8" standalone="yes"?>
<Relationships xmlns="http://schemas.openxmlformats.org/package/2006/relationships"><Relationship Id="rId8" Type="http://schemas.openxmlformats.org/officeDocument/2006/relationships/hyperlink" Target="Code/Interpreter/Context.java" TargetMode="External"/><Relationship Id="rId3" Type="http://schemas.openxmlformats.org/officeDocument/2006/relationships/hyperlink" Target="Code/Interpreter/ProgramNode.java" TargetMode="External"/><Relationship Id="rId7" Type="http://schemas.openxmlformats.org/officeDocument/2006/relationships/hyperlink" Target="Code/Interpreter/PrimitiveCommandNode.java" TargetMode="External"/><Relationship Id="rId2" Type="http://schemas.openxmlformats.org/officeDocument/2006/relationships/hyperlink" Target="Code/Interpreter/Node.java" TargetMode="External"/><Relationship Id="rId1" Type="http://schemas.openxmlformats.org/officeDocument/2006/relationships/slideLayout" Target="../slideLayouts/slideLayout19.xml"/><Relationship Id="rId6" Type="http://schemas.openxmlformats.org/officeDocument/2006/relationships/hyperlink" Target="Code/Interpreter/RepeatCommandNode.java" TargetMode="External"/><Relationship Id="rId5" Type="http://schemas.openxmlformats.org/officeDocument/2006/relationships/hyperlink" Target="Code/Interpreter/CommandNode.java" TargetMode="External"/><Relationship Id="rId10" Type="http://schemas.openxmlformats.org/officeDocument/2006/relationships/hyperlink" Target="Code/Interpreter/Main.java" TargetMode="External"/><Relationship Id="rId4" Type="http://schemas.openxmlformats.org/officeDocument/2006/relationships/hyperlink" Target="Code/Interpreter/CommandListNode.java" TargetMode="External"/><Relationship Id="rId9" Type="http://schemas.openxmlformats.org/officeDocument/2006/relationships/hyperlink" Target="Code/Interpreter/ParseException.java"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974.png"/><Relationship Id="rId3" Type="http://schemas.openxmlformats.org/officeDocument/2006/relationships/image" Target="../media/image969.png"/><Relationship Id="rId7" Type="http://schemas.openxmlformats.org/officeDocument/2006/relationships/image" Target="../media/image973.png"/><Relationship Id="rId2" Type="http://schemas.openxmlformats.org/officeDocument/2006/relationships/notesSlide" Target="../notesSlides/notesSlide180.xml"/><Relationship Id="rId1" Type="http://schemas.openxmlformats.org/officeDocument/2006/relationships/slideLayout" Target="../slideLayouts/slideLayout6.xml"/><Relationship Id="rId6" Type="http://schemas.openxmlformats.org/officeDocument/2006/relationships/image" Target="../media/image972.png"/><Relationship Id="rId11" Type="http://schemas.openxmlformats.org/officeDocument/2006/relationships/image" Target="../media/image977.png"/><Relationship Id="rId5" Type="http://schemas.openxmlformats.org/officeDocument/2006/relationships/image" Target="../media/image971.png"/><Relationship Id="rId10" Type="http://schemas.openxmlformats.org/officeDocument/2006/relationships/image" Target="../media/image976.png"/><Relationship Id="rId4" Type="http://schemas.openxmlformats.org/officeDocument/2006/relationships/image" Target="../media/image970.png"/><Relationship Id="rId9" Type="http://schemas.openxmlformats.org/officeDocument/2006/relationships/image" Target="../media/image975.png"/></Relationships>
</file>

<file path=ppt/slides/_rels/slide36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6.xml"/><Relationship Id="rId1" Type="http://schemas.openxmlformats.org/officeDocument/2006/relationships/vmlDrawing" Target="../drawings/vmlDrawing17.vml"/><Relationship Id="rId6" Type="http://schemas.openxmlformats.org/officeDocument/2006/relationships/image" Target="../media/image979.emf"/><Relationship Id="rId5" Type="http://schemas.openxmlformats.org/officeDocument/2006/relationships/oleObject" Target="../embeddings/oleObject22.bin"/><Relationship Id="rId4" Type="http://schemas.openxmlformats.org/officeDocument/2006/relationships/image" Target="../media/image978.emf"/></Relationships>
</file>

<file path=ppt/slides/_rels/slide367.xml.rels><?xml version="1.0" encoding="UTF-8" standalone="yes"?>
<Relationships xmlns="http://schemas.openxmlformats.org/package/2006/relationships"><Relationship Id="rId3" Type="http://schemas.openxmlformats.org/officeDocument/2006/relationships/image" Target="../media/image981.emf"/><Relationship Id="rId2" Type="http://schemas.openxmlformats.org/officeDocument/2006/relationships/slideLayout" Target="../slideLayouts/slideLayout6.xml"/><Relationship Id="rId1" Type="http://schemas.openxmlformats.org/officeDocument/2006/relationships/vmlDrawing" Target="../drawings/vmlDrawing18.vml"/><Relationship Id="rId5" Type="http://schemas.openxmlformats.org/officeDocument/2006/relationships/image" Target="../media/image980.emf"/><Relationship Id="rId4" Type="http://schemas.openxmlformats.org/officeDocument/2006/relationships/oleObject" Target="../embeddings/oleObject23.bin"/></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1.xml"/><Relationship Id="rId1" Type="http://schemas.openxmlformats.org/officeDocument/2006/relationships/slideLayout" Target="../slideLayouts/slideLayout6.xml"/><Relationship Id="rId5" Type="http://schemas.openxmlformats.org/officeDocument/2006/relationships/image" Target="../media/image983.png"/><Relationship Id="rId4" Type="http://schemas.openxmlformats.org/officeDocument/2006/relationships/image" Target="../media/image982.png"/></Relationships>
</file>

<file path=ppt/slides/_rels/slide3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2.xml"/><Relationship Id="rId1" Type="http://schemas.openxmlformats.org/officeDocument/2006/relationships/slideLayout" Target="../slideLayouts/slideLayout6.xml"/><Relationship Id="rId5" Type="http://schemas.openxmlformats.org/officeDocument/2006/relationships/image" Target="../media/image985.png"/><Relationship Id="rId4" Type="http://schemas.openxmlformats.org/officeDocument/2006/relationships/image" Target="../media/image984.png"/></Relationships>
</file>

<file path=ppt/slides/_rels/slide372.xml.rels><?xml version="1.0" encoding="UTF-8" standalone="yes"?>
<Relationships xmlns="http://schemas.openxmlformats.org/package/2006/relationships"><Relationship Id="rId3" Type="http://schemas.openxmlformats.org/officeDocument/2006/relationships/hyperlink" Target="http://c.biancheng.net/view/1400.html" TargetMode="External"/><Relationship Id="rId2" Type="http://schemas.openxmlformats.org/officeDocument/2006/relationships/notesSlide" Target="../notesSlides/notesSlide183.xml"/><Relationship Id="rId1" Type="http://schemas.openxmlformats.org/officeDocument/2006/relationships/slideLayout" Target="../slideLayouts/slideLayout6.xml"/><Relationship Id="rId6" Type="http://schemas.openxmlformats.org/officeDocument/2006/relationships/image" Target="../media/image987.png"/><Relationship Id="rId5" Type="http://schemas.openxmlformats.org/officeDocument/2006/relationships/image" Target="../media/image986.png"/><Relationship Id="rId4" Type="http://schemas.openxmlformats.org/officeDocument/2006/relationships/image" Target="../media/image69.png"/></Relationships>
</file>

<file path=ppt/slides/_rels/slide3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4.xml"/><Relationship Id="rId1" Type="http://schemas.openxmlformats.org/officeDocument/2006/relationships/slideLayout" Target="../slideLayouts/slideLayout6.xml"/><Relationship Id="rId5" Type="http://schemas.openxmlformats.org/officeDocument/2006/relationships/image" Target="../media/image989.png"/><Relationship Id="rId4" Type="http://schemas.openxmlformats.org/officeDocument/2006/relationships/image" Target="../media/image988.png"/></Relationships>
</file>

<file path=ppt/slides/_rels/slide37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85.xml"/><Relationship Id="rId1" Type="http://schemas.openxmlformats.org/officeDocument/2006/relationships/slideLayout" Target="../slideLayouts/slideLayout6.xml"/><Relationship Id="rId5" Type="http://schemas.openxmlformats.org/officeDocument/2006/relationships/image" Target="../media/image991.png"/><Relationship Id="rId4" Type="http://schemas.openxmlformats.org/officeDocument/2006/relationships/image" Target="../media/image990.png"/></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6.xml.rels><?xml version="1.0" encoding="UTF-8" standalone="yes"?>
<Relationships xmlns="http://schemas.openxmlformats.org/package/2006/relationships"><Relationship Id="rId3" Type="http://schemas.openxmlformats.org/officeDocument/2006/relationships/image" Target="../media/image992.jpg"/><Relationship Id="rId2" Type="http://schemas.openxmlformats.org/officeDocument/2006/relationships/notesSlide" Target="../notesSlides/notesSlide186.xml"/><Relationship Id="rId1" Type="http://schemas.openxmlformats.org/officeDocument/2006/relationships/slideLayout" Target="../slideLayouts/slideLayout21.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1.xml.rels><?xml version="1.0" encoding="UTF-8" standalone="yes"?>
<Relationships xmlns="http://schemas.openxmlformats.org/package/2006/relationships"><Relationship Id="rId2" Type="http://schemas.openxmlformats.org/officeDocument/2006/relationships/notesSlide" Target="../notesSlides/notesSlide187.xml"/><Relationship Id="rId1" Type="http://schemas.openxmlformats.org/officeDocument/2006/relationships/slideLayout" Target="../slideLayouts/slideLayout21.xml"/></Relationships>
</file>

<file path=ppt/slides/_rels/slide38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8.xml"/><Relationship Id="rId1" Type="http://schemas.openxmlformats.org/officeDocument/2006/relationships/slideLayout" Target="../slideLayouts/slideLayout6.xml"/></Relationships>
</file>

<file path=ppt/slides/_rels/slide383.xml.rels><?xml version="1.0" encoding="UTF-8" standalone="yes"?>
<Relationships xmlns="http://schemas.openxmlformats.org/package/2006/relationships"><Relationship Id="rId3" Type="http://schemas.openxmlformats.org/officeDocument/2006/relationships/image" Target="../media/image993.png"/><Relationship Id="rId2" Type="http://schemas.openxmlformats.org/officeDocument/2006/relationships/notesSlide" Target="../notesSlides/notesSlide189.xml"/><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vmlDrawing" Target="../drawings/vmlDrawing3.vml"/><Relationship Id="rId5" Type="http://schemas.openxmlformats.org/officeDocument/2006/relationships/image" Target="../media/image31.emf"/><Relationship Id="rId4" Type="http://schemas.openxmlformats.org/officeDocument/2006/relationships/oleObject" Target="../embeddings/oleObject3.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34.jpeg"/><Relationship Id="rId4" Type="http://schemas.openxmlformats.org/officeDocument/2006/relationships/image" Target="../media/image3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43.png"/><Relationship Id="rId4" Type="http://schemas.openxmlformats.org/officeDocument/2006/relationships/image" Target="../media/image42.png"/></Relationships>
</file>

<file path=ppt/slides/_rels/slide4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46.wmf"/><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hyperlink" Target="Code/Singleton/Main.java" TargetMode="External"/><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hyperlink" Target="Code/Singleton/Singleton.java"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notesSlide" Target="../notesSlides/notesSlide33.xml"/><Relationship Id="rId1" Type="http://schemas.openxmlformats.org/officeDocument/2006/relationships/slideLayout" Target="../slideLayouts/slideLayout16.xml"/><Relationship Id="rId4" Type="http://schemas.openxmlformats.org/officeDocument/2006/relationships/image" Target="../media/image50.w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59.x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notesSlide" Target="../notesSlides/notesSlide35.xml"/><Relationship Id="rId1" Type="http://schemas.openxmlformats.org/officeDocument/2006/relationships/slideLayout" Target="../slideLayouts/slideLayout16.xml"/><Relationship Id="rId4" Type="http://schemas.openxmlformats.org/officeDocument/2006/relationships/image" Target="../media/image52.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5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56.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hyperlink" Target="Code/Adapter01/Banner.java" TargetMode="External"/><Relationship Id="rId7" Type="http://schemas.openxmlformats.org/officeDocument/2006/relationships/image" Target="../media/image58.png"/><Relationship Id="rId2" Type="http://schemas.openxmlformats.org/officeDocument/2006/relationships/notesSlide" Target="../notesSlides/notesSlide41.xml"/><Relationship Id="rId1" Type="http://schemas.openxmlformats.org/officeDocument/2006/relationships/slideLayout" Target="../slideLayouts/slideLayout6.xml"/><Relationship Id="rId6" Type="http://schemas.openxmlformats.org/officeDocument/2006/relationships/hyperlink" Target="Code/Adapter01/Main.java" TargetMode="External"/><Relationship Id="rId11" Type="http://schemas.openxmlformats.org/officeDocument/2006/relationships/image" Target="../media/image62.png"/><Relationship Id="rId5" Type="http://schemas.openxmlformats.org/officeDocument/2006/relationships/hyperlink" Target="Code/Adapter01/PrintBanner.java" TargetMode="External"/><Relationship Id="rId10" Type="http://schemas.openxmlformats.org/officeDocument/2006/relationships/image" Target="../media/image61.png"/><Relationship Id="rId4" Type="http://schemas.openxmlformats.org/officeDocument/2006/relationships/hyperlink" Target="Code/Adapter01/Print.java" TargetMode="External"/><Relationship Id="rId9" Type="http://schemas.openxmlformats.org/officeDocument/2006/relationships/image" Target="../media/image60.png"/></Relationships>
</file>

<file path=ppt/slides/_rels/slide7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hyperlink" Target="Code/Adapter02/Print.java" TargetMode="External"/><Relationship Id="rId7" Type="http://schemas.openxmlformats.org/officeDocument/2006/relationships/image" Target="../media/image63.pn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hyperlink" Target="Code/Adapter02/Main.java" TargetMode="External"/><Relationship Id="rId5" Type="http://schemas.openxmlformats.org/officeDocument/2006/relationships/hyperlink" Target="Code/Adapter02/PrintBanner.java" TargetMode="External"/><Relationship Id="rId10" Type="http://schemas.openxmlformats.org/officeDocument/2006/relationships/image" Target="../media/image66.png"/><Relationship Id="rId4" Type="http://schemas.openxmlformats.org/officeDocument/2006/relationships/hyperlink" Target="Code/Adapter02/Banner.java" TargetMode="External"/><Relationship Id="rId9" Type="http://schemas.openxmlformats.org/officeDocument/2006/relationships/image" Target="../media/image6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1.xml"/></Relationships>
</file>

<file path=ppt/slides/_rels/slide77.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slideLayout" Target="../slideLayouts/slideLayout21.xml"/></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70.png"/><Relationship Id="rId1" Type="http://schemas.openxmlformats.org/officeDocument/2006/relationships/slideLayout" Target="../slideLayouts/slideLayout6.xml"/><Relationship Id="rId5" Type="http://schemas.openxmlformats.org/officeDocument/2006/relationships/image" Target="../media/image56.wmf"/><Relationship Id="rId4" Type="http://schemas.openxmlformats.org/officeDocument/2006/relationships/image" Target="../media/image57.wmf"/></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7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0.xml"/><Relationship Id="rId1" Type="http://schemas.openxmlformats.org/officeDocument/2006/relationships/slideLayout" Target="../slideLayouts/slideLayout6.xml"/><Relationship Id="rId5" Type="http://schemas.openxmlformats.org/officeDocument/2006/relationships/image" Target="../media/image75.png"/><Relationship Id="rId4" Type="http://schemas.openxmlformats.org/officeDocument/2006/relationships/image" Target="../media/image74.png"/></Relationships>
</file>

<file path=ppt/slides/_rels/slide8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6.png"/><Relationship Id="rId7" Type="http://schemas.openxmlformats.org/officeDocument/2006/relationships/hyperlink" Target="Code/Template%20Method/Main.java" TargetMode="External"/><Relationship Id="rId2" Type="http://schemas.openxmlformats.org/officeDocument/2006/relationships/notesSlide" Target="../notesSlides/notesSlide51.xml"/><Relationship Id="rId1" Type="http://schemas.openxmlformats.org/officeDocument/2006/relationships/slideLayout" Target="../slideLayouts/slideLayout16.xml"/><Relationship Id="rId6" Type="http://schemas.openxmlformats.org/officeDocument/2006/relationships/hyperlink" Target="Code/Template%20Method/StringDisplay.java" TargetMode="External"/><Relationship Id="rId11" Type="http://schemas.openxmlformats.org/officeDocument/2006/relationships/image" Target="../media/image80.png"/><Relationship Id="rId5" Type="http://schemas.openxmlformats.org/officeDocument/2006/relationships/hyperlink" Target="Code/Template%20Method/CharDisplay.java" TargetMode="External"/><Relationship Id="rId10" Type="http://schemas.openxmlformats.org/officeDocument/2006/relationships/image" Target="../media/image79.png"/><Relationship Id="rId4" Type="http://schemas.openxmlformats.org/officeDocument/2006/relationships/hyperlink" Target="Code/Template%20Method/AbstractDisplay.java" TargetMode="External"/><Relationship Id="rId9" Type="http://schemas.openxmlformats.org/officeDocument/2006/relationships/image" Target="../media/image78.png"/></Relationships>
</file>

<file path=ppt/slides/_rels/slide86.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Layout" Target="../slideLayouts/slideLayout16.xml"/></Relationships>
</file>

<file path=ppt/slides/_rels/slide87.xml.rels><?xml version="1.0" encoding="UTF-8" standalone="yes"?>
<Relationships xmlns="http://schemas.openxmlformats.org/package/2006/relationships"><Relationship Id="rId2" Type="http://schemas.openxmlformats.org/officeDocument/2006/relationships/image" Target="../media/image82.emf"/><Relationship Id="rId1" Type="http://schemas.openxmlformats.org/officeDocument/2006/relationships/slideLayout" Target="../slideLayouts/slideLayout1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6.xml"/><Relationship Id="rId1" Type="http://schemas.openxmlformats.org/officeDocument/2006/relationships/vmlDrawing" Target="../drawings/vmlDrawing1.vml"/><Relationship Id="rId4" Type="http://schemas.openxmlformats.org/officeDocument/2006/relationships/image" Target="../media/image14.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6.xml"/></Relationships>
</file>

<file path=ppt/slides/_rels/slide9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4.xml"/><Relationship Id="rId1" Type="http://schemas.openxmlformats.org/officeDocument/2006/relationships/slideLayout" Target="../slideLayouts/slideLayout16.xml"/><Relationship Id="rId5" Type="http://schemas.openxmlformats.org/officeDocument/2006/relationships/image" Target="../media/image85.png"/><Relationship Id="rId4" Type="http://schemas.openxmlformats.org/officeDocument/2006/relationships/image" Target="../media/image8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96.xml.rels><?xml version="1.0" encoding="UTF-8" standalone="yes"?>
<Relationships xmlns="http://schemas.openxmlformats.org/package/2006/relationships"><Relationship Id="rId8" Type="http://schemas.openxmlformats.org/officeDocument/2006/relationships/image" Target="../media/image890.png"/><Relationship Id="rId3" Type="http://schemas.openxmlformats.org/officeDocument/2006/relationships/image" Target="../media/image86.png"/><Relationship Id="rId7" Type="http://schemas.openxmlformats.org/officeDocument/2006/relationships/customXml" Target="../ink/ink1.xml"/><Relationship Id="rId2" Type="http://schemas.openxmlformats.org/officeDocument/2006/relationships/notesSlide" Target="../notesSlides/notesSlide58.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0A94D4-9BDC-4328-A19F-89BE8885467D}"/>
              </a:ext>
            </a:extLst>
          </p:cNvPr>
          <p:cNvSpPr txBox="1">
            <a:spLocks noChangeArrowheads="1"/>
          </p:cNvSpPr>
          <p:nvPr/>
        </p:nvSpPr>
        <p:spPr bwMode="auto">
          <a:xfrm>
            <a:off x="623392" y="1097360"/>
            <a:ext cx="11305256" cy="5760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algn="l" eaLnBrk="1" hangingPunct="1">
              <a:lnSpc>
                <a:spcPct val="150000"/>
              </a:lnSpc>
              <a:spcBef>
                <a:spcPts val="0"/>
              </a:spcBef>
              <a:buNone/>
            </a:pPr>
            <a:r>
              <a:rPr lang="zh-CN" altLang="en-US" kern="0" dirty="0">
                <a:solidFill>
                  <a:schemeClr val="tx1">
                    <a:lumMod val="65000"/>
                    <a:lumOff val="35000"/>
                  </a:schemeClr>
                </a:solidFill>
                <a:ea typeface="华文中宋" panose="02010600040101010101" pitchFamily="2" charset="-122"/>
              </a:rPr>
              <a:t>如果认为物理学家的任务是发现自然是什么，那就错了。物理学关关心的是，我们关于自然能说什么。</a:t>
            </a:r>
            <a:endParaRPr lang="en-US" altLang="zh-CN" kern="0" dirty="0">
              <a:solidFill>
                <a:schemeClr val="tx1">
                  <a:lumMod val="65000"/>
                  <a:lumOff val="35000"/>
                </a:schemeClr>
              </a:solidFill>
              <a:ea typeface="华文中宋" panose="02010600040101010101" pitchFamily="2" charset="-122"/>
            </a:endParaRPr>
          </a:p>
          <a:p>
            <a:pPr marL="0" algn="l" eaLnBrk="1" hangingPunct="1">
              <a:lnSpc>
                <a:spcPct val="150000"/>
              </a:lnSpc>
              <a:spcBef>
                <a:spcPts val="0"/>
              </a:spcBef>
              <a:buNone/>
            </a:pPr>
            <a:endParaRPr lang="en-US" altLang="zh-CN" kern="0" dirty="0">
              <a:solidFill>
                <a:schemeClr val="tx1">
                  <a:lumMod val="65000"/>
                  <a:lumOff val="35000"/>
                </a:schemeClr>
              </a:solidFill>
              <a:ea typeface="华文中宋" panose="02010600040101010101" pitchFamily="2" charset="-122"/>
            </a:endParaRPr>
          </a:p>
          <a:p>
            <a:pPr marL="0" algn="l" eaLnBrk="1" hangingPunct="1">
              <a:lnSpc>
                <a:spcPct val="150000"/>
              </a:lnSpc>
              <a:spcBef>
                <a:spcPts val="0"/>
              </a:spcBef>
              <a:buNone/>
            </a:pPr>
            <a:r>
              <a:rPr lang="zh-CN" altLang="en-US" kern="0" dirty="0">
                <a:solidFill>
                  <a:schemeClr val="tx1">
                    <a:lumMod val="65000"/>
                    <a:lumOff val="35000"/>
                  </a:schemeClr>
                </a:solidFill>
                <a:ea typeface="华文中宋" panose="02010600040101010101" pitchFamily="2" charset="-122"/>
              </a:rPr>
              <a:t>我们遇到什么样的人，就会跟着什么样的人走；改变我们命运的不是河流，而是身边流淌的人。</a:t>
            </a:r>
            <a:endParaRPr lang="en-US" altLang="zh-CN" kern="0" dirty="0">
              <a:solidFill>
                <a:schemeClr val="tx1">
                  <a:lumMod val="65000"/>
                  <a:lumOff val="35000"/>
                </a:schemeClr>
              </a:solidFill>
              <a:ea typeface="华文中宋" panose="02010600040101010101" pitchFamily="2" charset="-122"/>
            </a:endParaRPr>
          </a:p>
          <a:p>
            <a:pPr marL="0" algn="l" eaLnBrk="1" hangingPunct="1">
              <a:lnSpc>
                <a:spcPct val="150000"/>
              </a:lnSpc>
              <a:spcBef>
                <a:spcPts val="0"/>
              </a:spcBef>
              <a:buNone/>
            </a:pPr>
            <a:endParaRPr lang="en-US" altLang="zh-CN" kern="0" dirty="0">
              <a:solidFill>
                <a:srgbClr val="324A7A"/>
              </a:solidFill>
              <a:ea typeface="华文中宋" panose="02010600040101010101" pitchFamily="2" charset="-122"/>
            </a:endParaRPr>
          </a:p>
          <a:p>
            <a:pPr marL="0" algn="l" eaLnBrk="1" hangingPunct="1">
              <a:lnSpc>
                <a:spcPct val="150000"/>
              </a:lnSpc>
              <a:spcBef>
                <a:spcPts val="0"/>
              </a:spcBef>
              <a:buNone/>
            </a:pPr>
            <a:r>
              <a:rPr lang="zh-CN" altLang="en-US" kern="0" dirty="0">
                <a:solidFill>
                  <a:schemeClr val="tx1">
                    <a:lumMod val="95000"/>
                    <a:lumOff val="5000"/>
                  </a:schemeClr>
                </a:solidFill>
                <a:ea typeface="华文中宋" panose="02010600040101010101" pitchFamily="2" charset="-122"/>
              </a:rPr>
              <a:t>人一生最大的幸运莫过于在他人生中途年富力强时，找到了自己的使命。</a:t>
            </a:r>
            <a:endParaRPr lang="en-US" altLang="zh-CN" kern="0" dirty="0">
              <a:solidFill>
                <a:schemeClr val="tx1">
                  <a:lumMod val="95000"/>
                  <a:lumOff val="5000"/>
                </a:schemeClr>
              </a:solidFill>
              <a:ea typeface="华文中宋" panose="02010600040101010101" pitchFamily="2" charset="-122"/>
            </a:endParaRPr>
          </a:p>
          <a:p>
            <a:pPr marL="0" algn="l" eaLnBrk="1" hangingPunct="1">
              <a:lnSpc>
                <a:spcPct val="150000"/>
              </a:lnSpc>
              <a:spcBef>
                <a:spcPts val="0"/>
              </a:spcBef>
              <a:buNone/>
            </a:pPr>
            <a:endParaRPr lang="en-US" altLang="zh-CN" kern="0" dirty="0">
              <a:solidFill>
                <a:schemeClr val="tx1">
                  <a:lumMod val="95000"/>
                  <a:lumOff val="5000"/>
                </a:schemeClr>
              </a:solidFill>
              <a:ea typeface="华文中宋" panose="02010600040101010101" pitchFamily="2" charset="-122"/>
            </a:endParaRPr>
          </a:p>
          <a:p>
            <a:pPr marL="0" algn="l" eaLnBrk="1" hangingPunct="1">
              <a:lnSpc>
                <a:spcPct val="150000"/>
              </a:lnSpc>
              <a:spcBef>
                <a:spcPts val="0"/>
              </a:spcBef>
              <a:buNone/>
            </a:pPr>
            <a:r>
              <a:rPr lang="zh-CN" altLang="en-US" kern="0" dirty="0">
                <a:solidFill>
                  <a:schemeClr val="tx1">
                    <a:lumMod val="95000"/>
                    <a:lumOff val="5000"/>
                  </a:schemeClr>
                </a:solidFill>
                <a:ea typeface="华文中宋" panose="02010600040101010101" pitchFamily="2" charset="-122"/>
              </a:rPr>
              <a:t>心中有希望，眼中有光芒。</a:t>
            </a:r>
            <a:endParaRPr lang="en-US" altLang="zh-CN" kern="0" dirty="0">
              <a:solidFill>
                <a:schemeClr val="tx1">
                  <a:lumMod val="95000"/>
                  <a:lumOff val="5000"/>
                </a:schemeClr>
              </a:solidFill>
              <a:ea typeface="华文中宋" panose="02010600040101010101" pitchFamily="2" charset="-122"/>
            </a:endParaRPr>
          </a:p>
          <a:p>
            <a:pPr eaLnBrk="1" hangingPunct="1">
              <a:lnSpc>
                <a:spcPct val="200000"/>
              </a:lnSpc>
              <a:buFontTx/>
              <a:buNone/>
            </a:pPr>
            <a:endParaRPr lang="en-US" altLang="zh-CN" sz="3200" kern="0" dirty="0">
              <a:solidFill>
                <a:srgbClr val="324A7A"/>
              </a:solidFill>
              <a:ea typeface="华文中宋" panose="02010600040101010101" pitchFamily="2" charset="-122"/>
            </a:endParaRPr>
          </a:p>
          <a:p>
            <a:pPr eaLnBrk="1" hangingPunct="1">
              <a:lnSpc>
                <a:spcPct val="200000"/>
              </a:lnSpc>
              <a:buFontTx/>
              <a:buNone/>
            </a:pPr>
            <a:endParaRPr lang="en-US" altLang="zh-CN" sz="3200" kern="0" dirty="0">
              <a:solidFill>
                <a:srgbClr val="324A7A"/>
              </a:solidFill>
              <a:ea typeface="华文中宋" panose="02010600040101010101" pitchFamily="2" charset="-122"/>
            </a:endParaRPr>
          </a:p>
        </p:txBody>
      </p:sp>
    </p:spTree>
    <p:extLst>
      <p:ext uri="{BB962C8B-B14F-4D97-AF65-F5344CB8AC3E}">
        <p14:creationId xmlns:p14="http://schemas.microsoft.com/office/powerpoint/2010/main" val="479657653"/>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65F9EF34-1A08-4669-8F4B-C04EC5B7BC76}"/>
              </a:ext>
            </a:extLst>
          </p:cNvPr>
          <p:cNvSpPr>
            <a:spLocks noGrp="1" noChangeArrowheads="1"/>
          </p:cNvSpPr>
          <p:nvPr>
            <p:ph type="title"/>
          </p:nvPr>
        </p:nvSpPr>
        <p:spPr/>
        <p:txBody>
          <a:bodyPr/>
          <a:lstStyle/>
          <a:p>
            <a:pPr eaLnBrk="1" hangingPunct="1"/>
            <a:r>
              <a:rPr lang="en-US" altLang="zh-CN" sz="3400">
                <a:latin typeface="Arial Black" panose="020B0A04020102020204" pitchFamily="34" charset="0"/>
                <a:ea typeface="华文中宋" panose="02010600040101010101" pitchFamily="2" charset="-122"/>
              </a:rPr>
              <a:t>Chapter Seven</a:t>
            </a:r>
            <a:r>
              <a:rPr lang="en-US" altLang="zh-CN" sz="3400"/>
              <a:t> </a:t>
            </a:r>
            <a:r>
              <a:rPr lang="zh-CN" altLang="en-US" sz="3400">
                <a:latin typeface="华文中宋" panose="02010600040101010101" pitchFamily="2" charset="-122"/>
                <a:ea typeface="华文中宋" panose="02010600040101010101" pitchFamily="2" charset="-122"/>
              </a:rPr>
              <a:t>设计模式</a:t>
            </a:r>
          </a:p>
        </p:txBody>
      </p:sp>
      <p:sp>
        <p:nvSpPr>
          <p:cNvPr id="12291" name="Rectangle 3">
            <a:extLst>
              <a:ext uri="{FF2B5EF4-FFF2-40B4-BE49-F238E27FC236}">
                <a16:creationId xmlns:a16="http://schemas.microsoft.com/office/drawing/2014/main" id="{3F5D3E7F-D3C8-4D6A-8655-A57F18564865}"/>
              </a:ext>
            </a:extLst>
          </p:cNvPr>
          <p:cNvSpPr>
            <a:spLocks noGrp="1" noChangeArrowheads="1"/>
          </p:cNvSpPr>
          <p:nvPr>
            <p:ph type="body" idx="1"/>
          </p:nvPr>
        </p:nvSpPr>
        <p:spPr>
          <a:xfrm>
            <a:off x="624418" y="1125538"/>
            <a:ext cx="11232223" cy="5327799"/>
          </a:xfrm>
        </p:spPr>
        <p:txBody>
          <a:bodyPr/>
          <a:lstStyle/>
          <a:p>
            <a:pPr eaLnBrk="1" hangingPunct="1">
              <a:lnSpc>
                <a:spcPct val="90000"/>
              </a:lnSpc>
            </a:pPr>
            <a:r>
              <a:rPr lang="zh-CN" altLang="en-US" sz="2800" dirty="0">
                <a:solidFill>
                  <a:schemeClr val="tx1"/>
                </a:solidFill>
                <a:latin typeface="华文中宋" panose="02010600040101010101" pitchFamily="2" charset="-122"/>
                <a:ea typeface="华文中宋" panose="02010600040101010101" pitchFamily="2" charset="-122"/>
              </a:rPr>
              <a:t>概述</a:t>
            </a:r>
          </a:p>
          <a:p>
            <a:pPr lvl="1" eaLnBrk="1" hangingPunct="1">
              <a:lnSpc>
                <a:spcPct val="150000"/>
              </a:lnSpc>
              <a:spcBef>
                <a:spcPts val="0"/>
              </a:spcBef>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设计模式产生于建筑学和人类学</a:t>
            </a:r>
          </a:p>
          <a:p>
            <a:pPr lvl="2" eaLnBrk="1" hangingPunct="1">
              <a:lnSpc>
                <a:spcPct val="150000"/>
              </a:lnSpc>
              <a:spcBef>
                <a:spcPts val="0"/>
              </a:spcBef>
              <a:buFont typeface="Wingdings" panose="05000000000000000000" pitchFamily="2" charset="2"/>
              <a:buChar char="l"/>
            </a:pPr>
            <a:r>
              <a:rPr lang="zh-CN" altLang="en-US" sz="2000" dirty="0">
                <a:solidFill>
                  <a:srgbClr val="324A7A"/>
                </a:solidFill>
                <a:latin typeface="华文中宋" panose="02010600040101010101" pitchFamily="2" charset="-122"/>
                <a:ea typeface="华文中宋" panose="02010600040101010101" pitchFamily="2" charset="-122"/>
              </a:rPr>
              <a:t>模式使人们遭遇到特定问题时大家惯用的应付方式。</a:t>
            </a:r>
          </a:p>
          <a:p>
            <a:pPr lvl="2" eaLnBrk="1" hangingPunct="1">
              <a:lnSpc>
                <a:spcPct val="150000"/>
              </a:lnSpc>
              <a:spcBef>
                <a:spcPts val="0"/>
              </a:spcBef>
              <a:buFont typeface="Wingdings" panose="05000000000000000000" pitchFamily="2" charset="2"/>
              <a:buChar char="l"/>
            </a:pPr>
            <a:r>
              <a:rPr lang="en-US" altLang="zh-CN" sz="2000" dirty="0">
                <a:solidFill>
                  <a:srgbClr val="324A7A"/>
                </a:solidFill>
                <a:latin typeface="华文中宋" panose="02010600040101010101" pitchFamily="2" charset="-122"/>
                <a:ea typeface="华文中宋" panose="02010600040101010101" pitchFamily="2" charset="-122"/>
              </a:rPr>
              <a:t>Alexander </a:t>
            </a:r>
            <a:r>
              <a:rPr lang="zh-CN" altLang="en-US" sz="2000" dirty="0">
                <a:solidFill>
                  <a:srgbClr val="324A7A"/>
                </a:solidFill>
                <a:latin typeface="华文中宋" panose="02010600040101010101" pitchFamily="2" charset="-122"/>
                <a:ea typeface="华文中宋" panose="02010600040101010101" pitchFamily="2" charset="-122"/>
              </a:rPr>
              <a:t>说一个模式的说明应该包括四个项目</a:t>
            </a:r>
            <a:r>
              <a:rPr lang="zh-CN" altLang="en-US" dirty="0">
                <a:solidFill>
                  <a:srgbClr val="324A7A"/>
                </a:solidFill>
                <a:latin typeface="华文中宋" panose="02010600040101010101" pitchFamily="2" charset="-122"/>
                <a:ea typeface="华文中宋" panose="02010600040101010101" pitchFamily="2" charset="-122"/>
              </a:rPr>
              <a:t>：</a:t>
            </a:r>
          </a:p>
          <a:p>
            <a:pPr lvl="3" eaLnBrk="1" hangingPunct="1">
              <a:lnSpc>
                <a:spcPct val="150000"/>
              </a:lnSpc>
              <a:spcBef>
                <a:spcPts val="0"/>
              </a:spcBef>
            </a:pPr>
            <a:r>
              <a:rPr lang="zh-CN" altLang="en-US" dirty="0">
                <a:solidFill>
                  <a:srgbClr val="A61D38"/>
                </a:solidFill>
                <a:latin typeface="华文楷体" panose="02010600040101010101" pitchFamily="2" charset="-122"/>
                <a:ea typeface="华文楷体" panose="02010600040101010101" pitchFamily="2" charset="-122"/>
              </a:rPr>
              <a:t>模式名称（</a:t>
            </a:r>
            <a:r>
              <a:rPr lang="en-US" altLang="zh-CN" dirty="0">
                <a:solidFill>
                  <a:srgbClr val="A61D38"/>
                </a:solidFill>
                <a:latin typeface="华文楷体" panose="02010600040101010101" pitchFamily="2" charset="-122"/>
                <a:ea typeface="华文楷体" panose="02010600040101010101" pitchFamily="2" charset="-122"/>
              </a:rPr>
              <a:t>Pattern Name</a:t>
            </a:r>
            <a:r>
              <a:rPr lang="zh-CN" altLang="en-US" dirty="0">
                <a:solidFill>
                  <a:srgbClr val="A61D38"/>
                </a:solidFill>
                <a:latin typeface="华文楷体" panose="02010600040101010101" pitchFamily="2" charset="-122"/>
                <a:ea typeface="华文楷体" panose="02010600040101010101" pitchFamily="2" charset="-122"/>
              </a:rPr>
              <a:t>）</a:t>
            </a:r>
            <a:r>
              <a:rPr lang="en-US" altLang="zh-CN" dirty="0">
                <a:solidFill>
                  <a:srgbClr val="A61D38"/>
                </a:solidFill>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一个助记名、词汇（描述模式的问题、解决方案和效果）。便于交流和思考，找到恰当的模式名称也是设计模式编目的难点之一。</a:t>
            </a:r>
          </a:p>
          <a:p>
            <a:pPr lvl="3" eaLnBrk="1" hangingPunct="1">
              <a:lnSpc>
                <a:spcPct val="150000"/>
              </a:lnSpc>
              <a:spcBef>
                <a:spcPts val="0"/>
              </a:spcBef>
            </a:pPr>
            <a:r>
              <a:rPr lang="zh-CN" altLang="en-US" dirty="0">
                <a:solidFill>
                  <a:srgbClr val="A61D38"/>
                </a:solidFill>
                <a:latin typeface="华文楷体" panose="02010600040101010101" pitchFamily="2" charset="-122"/>
                <a:ea typeface="华文楷体" panose="02010600040101010101" pitchFamily="2" charset="-122"/>
              </a:rPr>
              <a:t>问题（</a:t>
            </a:r>
            <a:r>
              <a:rPr lang="en-US" altLang="zh-CN" dirty="0">
                <a:solidFill>
                  <a:srgbClr val="A61D38"/>
                </a:solidFill>
                <a:latin typeface="华文楷体" panose="02010600040101010101" pitchFamily="2" charset="-122"/>
                <a:ea typeface="华文楷体" panose="02010600040101010101" pitchFamily="2" charset="-122"/>
              </a:rPr>
              <a:t>Problem</a:t>
            </a:r>
            <a:r>
              <a:rPr lang="zh-CN" altLang="en-US" dirty="0">
                <a:solidFill>
                  <a:srgbClr val="A61D38"/>
                </a:solidFill>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描述了何时使用模式。</a:t>
            </a:r>
          </a:p>
          <a:p>
            <a:pPr lvl="3" eaLnBrk="1" hangingPunct="1">
              <a:lnSpc>
                <a:spcPct val="150000"/>
              </a:lnSpc>
              <a:spcBef>
                <a:spcPts val="0"/>
              </a:spcBef>
            </a:pPr>
            <a:r>
              <a:rPr lang="zh-CN" altLang="en-US" dirty="0">
                <a:solidFill>
                  <a:srgbClr val="A61D38"/>
                </a:solidFill>
                <a:latin typeface="华文楷体" panose="02010600040101010101" pitchFamily="2" charset="-122"/>
                <a:ea typeface="华文楷体" panose="02010600040101010101" pitchFamily="2" charset="-122"/>
              </a:rPr>
              <a:t>解决方案（</a:t>
            </a:r>
            <a:r>
              <a:rPr lang="en-US" altLang="zh-CN" dirty="0">
                <a:solidFill>
                  <a:srgbClr val="A61D38"/>
                </a:solidFill>
                <a:latin typeface="华文楷体" panose="02010600040101010101" pitchFamily="2" charset="-122"/>
                <a:ea typeface="华文楷体" panose="02010600040101010101" pitchFamily="2" charset="-122"/>
              </a:rPr>
              <a:t>Solution</a:t>
            </a:r>
            <a:r>
              <a:rPr lang="zh-CN" altLang="en-US" dirty="0">
                <a:solidFill>
                  <a:srgbClr val="A61D38"/>
                </a:solidFill>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描述了设计的组成成分，他们之间的相互关系及各自的职责和写作方式（抽象级别上的，针对一般设计问题）。</a:t>
            </a:r>
          </a:p>
          <a:p>
            <a:pPr lvl="3" eaLnBrk="1" hangingPunct="1">
              <a:lnSpc>
                <a:spcPct val="150000"/>
              </a:lnSpc>
              <a:spcBef>
                <a:spcPts val="0"/>
              </a:spcBef>
            </a:pPr>
            <a:r>
              <a:rPr lang="zh-CN" altLang="en-US" dirty="0">
                <a:solidFill>
                  <a:srgbClr val="A61D38"/>
                </a:solidFill>
                <a:latin typeface="华文楷体" panose="02010600040101010101" pitchFamily="2" charset="-122"/>
                <a:ea typeface="华文楷体" panose="02010600040101010101" pitchFamily="2" charset="-122"/>
              </a:rPr>
              <a:t>效果（</a:t>
            </a:r>
            <a:r>
              <a:rPr lang="en-US" altLang="zh-CN" dirty="0">
                <a:solidFill>
                  <a:srgbClr val="A61D38"/>
                </a:solidFill>
                <a:latin typeface="华文楷体" panose="02010600040101010101" pitchFamily="2" charset="-122"/>
                <a:ea typeface="华文楷体" panose="02010600040101010101" pitchFamily="2" charset="-122"/>
              </a:rPr>
              <a:t>Consequences</a:t>
            </a:r>
            <a:r>
              <a:rPr lang="zh-CN" altLang="en-US" dirty="0">
                <a:solidFill>
                  <a:srgbClr val="A61D38"/>
                </a:solidFill>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描述了模式应用的效果及使用模式应权衡的问题（时空、灵活性、扩充性、可移植性） 。</a:t>
            </a:r>
          </a:p>
        </p:txBody>
      </p:sp>
    </p:spTree>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446ABBC0-8F10-4BCA-82D3-84539CBCF5FF}"/>
              </a:ext>
            </a:extLst>
          </p:cNvPr>
          <p:cNvSpPr>
            <a:spLocks noGrp="1" noChangeArrowheads="1"/>
          </p:cNvSpPr>
          <p:nvPr>
            <p:ph type="title"/>
          </p:nvPr>
        </p:nvSpPr>
        <p:spPr/>
        <p:txBody>
          <a:bodyPr/>
          <a:lstStyle/>
          <a:p>
            <a:pPr eaLnBrk="1" hangingPunct="1"/>
            <a:r>
              <a:rPr lang="en-US" altLang="zh-CN" sz="4000" dirty="0">
                <a:latin typeface="Bauhaus 93" pitchFamily="82" charset="0"/>
                <a:ea typeface="华文中宋" panose="02010600040101010101" pitchFamily="2" charset="-122"/>
              </a:rPr>
              <a:t>Iterator</a:t>
            </a:r>
            <a:r>
              <a:rPr lang="zh-CN" altLang="en-US" sz="4000" dirty="0">
                <a:latin typeface="Bauhaus 93" pitchFamily="82" charset="0"/>
                <a:ea typeface="华文中宋" panose="02010600040101010101" pitchFamily="2" charset="-122"/>
              </a:rPr>
              <a:t>－迭代器</a:t>
            </a:r>
          </a:p>
        </p:txBody>
      </p:sp>
      <p:sp>
        <p:nvSpPr>
          <p:cNvPr id="91139" name="Rectangle 3">
            <a:extLst>
              <a:ext uri="{FF2B5EF4-FFF2-40B4-BE49-F238E27FC236}">
                <a16:creationId xmlns:a16="http://schemas.microsoft.com/office/drawing/2014/main" id="{D86D58BE-ABD8-4C89-AE40-1AB0551AFF96}"/>
              </a:ext>
            </a:extLst>
          </p:cNvPr>
          <p:cNvSpPr>
            <a:spLocks noGrp="1" noChangeArrowheads="1"/>
          </p:cNvSpPr>
          <p:nvPr>
            <p:ph type="body" sz="half" idx="1"/>
          </p:nvPr>
        </p:nvSpPr>
        <p:spPr>
          <a:xfrm>
            <a:off x="191344" y="1052736"/>
            <a:ext cx="11809312" cy="5625877"/>
          </a:xfrm>
        </p:spPr>
        <p:txBody>
          <a:bodyPr/>
          <a:lstStyle/>
          <a:p>
            <a:pPr eaLnBrk="1" hangingPunct="1"/>
            <a:r>
              <a:rPr lang="zh-CN" altLang="en-US" sz="2800" dirty="0">
                <a:solidFill>
                  <a:srgbClr val="324A7A"/>
                </a:solidFill>
                <a:latin typeface="Arial Black" panose="020B0A04020102020204" pitchFamily="34" charset="0"/>
                <a:ea typeface="华文中宋" panose="02010600040101010101" pitchFamily="2" charset="-122"/>
              </a:rPr>
              <a:t>程序：</a:t>
            </a:r>
            <a:r>
              <a:rPr lang="zh-CN" altLang="en-US" sz="2800" dirty="0">
                <a:solidFill>
                  <a:schemeClr val="tx1"/>
                </a:solidFill>
                <a:latin typeface="Arial Black" panose="020B0A04020102020204" pitchFamily="34" charset="0"/>
                <a:ea typeface="华文中宋" panose="02010600040101010101" pitchFamily="2" charset="-122"/>
              </a:rPr>
              <a:t>把书籍（</a:t>
            </a:r>
            <a:r>
              <a:rPr lang="en-US" altLang="zh-CN" sz="2800" dirty="0">
                <a:solidFill>
                  <a:schemeClr val="tx1"/>
                </a:solidFill>
                <a:latin typeface="Arial Black" panose="020B0A04020102020204" pitchFamily="34" charset="0"/>
                <a:ea typeface="华文中宋" panose="02010600040101010101" pitchFamily="2" charset="-122"/>
              </a:rPr>
              <a:t>Book</a:t>
            </a:r>
            <a:r>
              <a:rPr lang="zh-CN" altLang="en-US" sz="2800" dirty="0">
                <a:solidFill>
                  <a:schemeClr val="tx1"/>
                </a:solidFill>
                <a:latin typeface="Arial Black" panose="020B0A04020102020204" pitchFamily="34" charset="0"/>
                <a:ea typeface="华文中宋" panose="02010600040101010101" pitchFamily="2" charset="-122"/>
              </a:rPr>
              <a:t>）放到书架（</a:t>
            </a:r>
            <a:r>
              <a:rPr lang="en-US" altLang="zh-CN" sz="2800" dirty="0" err="1">
                <a:solidFill>
                  <a:schemeClr val="tx1"/>
                </a:solidFill>
                <a:latin typeface="Arial Black" panose="020B0A04020102020204" pitchFamily="34" charset="0"/>
                <a:ea typeface="华文中宋" panose="02010600040101010101" pitchFamily="2" charset="-122"/>
              </a:rPr>
              <a:t>BookShelf</a:t>
            </a:r>
            <a:r>
              <a:rPr lang="zh-CN" altLang="en-US" sz="2800" dirty="0">
                <a:solidFill>
                  <a:schemeClr val="tx1"/>
                </a:solidFill>
                <a:latin typeface="Arial Black" panose="020B0A04020102020204" pitchFamily="34" charset="0"/>
                <a:ea typeface="华文中宋" panose="02010600040101010101" pitchFamily="2" charset="-122"/>
              </a:rPr>
              <a:t>）上，并依次输出书名。</a:t>
            </a:r>
            <a:endParaRPr lang="en-US" altLang="zh-CN" sz="2800" dirty="0">
              <a:solidFill>
                <a:schemeClr val="tx1"/>
              </a:solidFill>
              <a:latin typeface="Arial Black" panose="020B0A04020102020204" pitchFamily="34" charset="0"/>
              <a:ea typeface="华文中宋" panose="02010600040101010101" pitchFamily="2" charset="-122"/>
            </a:endParaRPr>
          </a:p>
          <a:p>
            <a:pPr eaLnBrk="1" hangingPunct="1"/>
            <a:r>
              <a:rPr lang="zh-CN" altLang="en-US" sz="2800" dirty="0">
                <a:solidFill>
                  <a:srgbClr val="324A7A"/>
                </a:solidFill>
                <a:latin typeface="Arial Black" panose="020B0A04020102020204" pitchFamily="34" charset="0"/>
                <a:ea typeface="华文中宋" panose="02010600040101010101" pitchFamily="2" charset="-122"/>
              </a:rPr>
              <a:t>源码</a:t>
            </a:r>
          </a:p>
          <a:p>
            <a:pPr lvl="1" eaLnBrk="1" hangingPunct="1"/>
            <a:r>
              <a:rPr lang="en-US" altLang="zh-CN" sz="2400" dirty="0">
                <a:latin typeface="Arial Black" panose="020B0A04020102020204" pitchFamily="34" charset="0"/>
                <a:ea typeface="华文中宋" panose="02010600040101010101" pitchFamily="2" charset="-122"/>
              </a:rPr>
              <a:t>Aggregate</a:t>
            </a:r>
            <a:r>
              <a:rPr lang="zh-CN" altLang="en-US" sz="2400" dirty="0">
                <a:latin typeface="Arial Black" panose="020B0A04020102020204" pitchFamily="34" charset="0"/>
                <a:ea typeface="华文中宋" panose="02010600040101010101" pitchFamily="2" charset="-122"/>
              </a:rPr>
              <a:t>接口 </a:t>
            </a:r>
            <a:r>
              <a:rPr lang="en-US" altLang="zh-CN" sz="2400" dirty="0">
                <a:latin typeface="Arial Black" panose="020B0A04020102020204" pitchFamily="34" charset="0"/>
                <a:ea typeface="华文中宋" panose="02010600040101010101" pitchFamily="2" charset="-122"/>
                <a:hlinkClick r:id="rId3" action="ppaction://hlinkfile"/>
              </a:rPr>
              <a:t>Aggregate.java</a:t>
            </a:r>
            <a:endParaRPr lang="en-US" altLang="zh-CN" sz="2400" dirty="0">
              <a:latin typeface="Arial Black" panose="020B0A04020102020204" pitchFamily="34" charset="0"/>
              <a:ea typeface="华文中宋" panose="02010600040101010101" pitchFamily="2" charset="-122"/>
            </a:endParaRPr>
          </a:p>
          <a:p>
            <a:pPr lvl="1" eaLnBrk="1" hangingPunct="1"/>
            <a:r>
              <a:rPr lang="en-US" altLang="zh-CN" sz="2400" dirty="0">
                <a:latin typeface="Arial Black" panose="020B0A04020102020204" pitchFamily="34" charset="0"/>
                <a:ea typeface="华文中宋" panose="02010600040101010101" pitchFamily="2" charset="-122"/>
              </a:rPr>
              <a:t>Iterator</a:t>
            </a:r>
            <a:r>
              <a:rPr lang="zh-CN" altLang="en-US" sz="2400" dirty="0">
                <a:latin typeface="Arial Black" panose="020B0A04020102020204" pitchFamily="34" charset="0"/>
                <a:ea typeface="华文中宋" panose="02010600040101010101" pitchFamily="2" charset="-122"/>
              </a:rPr>
              <a:t>接口</a:t>
            </a:r>
            <a:r>
              <a:rPr lang="en-US" altLang="zh-CN" sz="2400" dirty="0">
                <a:latin typeface="Arial Black" panose="020B0A04020102020204" pitchFamily="34" charset="0"/>
                <a:ea typeface="华文中宋" panose="02010600040101010101" pitchFamily="2" charset="-122"/>
                <a:hlinkClick r:id="rId4" action="ppaction://hlinkfile"/>
              </a:rPr>
              <a:t>Iterator.java</a:t>
            </a:r>
            <a:endParaRPr lang="en-US" altLang="zh-CN" sz="2400" dirty="0">
              <a:latin typeface="Arial Black" panose="020B0A04020102020204" pitchFamily="34" charset="0"/>
              <a:ea typeface="华文中宋" panose="02010600040101010101" pitchFamily="2" charset="-122"/>
            </a:endParaRPr>
          </a:p>
          <a:p>
            <a:pPr lvl="1" eaLnBrk="1" hangingPunct="1"/>
            <a:r>
              <a:rPr lang="en-US" altLang="zh-CN" sz="2400" dirty="0">
                <a:latin typeface="Arial Black" panose="020B0A04020102020204" pitchFamily="34" charset="0"/>
                <a:ea typeface="华文中宋" panose="02010600040101010101" pitchFamily="2" charset="-122"/>
              </a:rPr>
              <a:t>Book</a:t>
            </a:r>
            <a:r>
              <a:rPr lang="zh-CN" altLang="en-US" sz="2400" dirty="0">
                <a:latin typeface="Arial Black" panose="020B0A04020102020204" pitchFamily="34" charset="0"/>
                <a:ea typeface="华文中宋" panose="02010600040101010101" pitchFamily="2" charset="-122"/>
              </a:rPr>
              <a:t>类 </a:t>
            </a:r>
            <a:r>
              <a:rPr lang="en-US" altLang="zh-CN" sz="2400" dirty="0">
                <a:latin typeface="Arial Black" panose="020B0A04020102020204" pitchFamily="34" charset="0"/>
                <a:ea typeface="华文中宋" panose="02010600040101010101" pitchFamily="2" charset="-122"/>
                <a:hlinkClick r:id="rId5" action="ppaction://hlinkfile"/>
              </a:rPr>
              <a:t>Book.java</a:t>
            </a:r>
            <a:endParaRPr lang="en-US" altLang="zh-CN" sz="2400" dirty="0">
              <a:latin typeface="Arial Black" panose="020B0A04020102020204" pitchFamily="34" charset="0"/>
              <a:ea typeface="华文中宋" panose="02010600040101010101" pitchFamily="2" charset="-122"/>
            </a:endParaRPr>
          </a:p>
          <a:p>
            <a:pPr lvl="1" eaLnBrk="1" hangingPunct="1"/>
            <a:r>
              <a:rPr lang="en-US" altLang="zh-CN" sz="2400" dirty="0" err="1">
                <a:latin typeface="Arial Black" panose="020B0A04020102020204" pitchFamily="34" charset="0"/>
                <a:ea typeface="华文中宋" panose="02010600040101010101" pitchFamily="2" charset="-122"/>
              </a:rPr>
              <a:t>BookShelf</a:t>
            </a:r>
            <a:r>
              <a:rPr lang="en-US" altLang="zh-CN" sz="2400" dirty="0">
                <a:latin typeface="Arial Black" panose="020B0A04020102020204" pitchFamily="34" charset="0"/>
                <a:ea typeface="华文中宋" panose="02010600040101010101" pitchFamily="2" charset="-122"/>
              </a:rPr>
              <a:t> </a:t>
            </a:r>
            <a:r>
              <a:rPr lang="zh-CN" altLang="en-US" sz="2400" dirty="0">
                <a:latin typeface="Arial Black" panose="020B0A04020102020204" pitchFamily="34" charset="0"/>
                <a:ea typeface="华文中宋" panose="02010600040101010101" pitchFamily="2" charset="-122"/>
              </a:rPr>
              <a:t>类</a:t>
            </a:r>
            <a:r>
              <a:rPr lang="en-US" altLang="zh-CN" sz="2400" dirty="0" err="1">
                <a:latin typeface="Arial Black" panose="020B0A04020102020204" pitchFamily="34" charset="0"/>
                <a:ea typeface="华文中宋" panose="02010600040101010101" pitchFamily="2" charset="-122"/>
                <a:hlinkClick r:id="rId6" action="ppaction://hlinkfile"/>
              </a:rPr>
              <a:t>BookShelf</a:t>
            </a:r>
            <a:r>
              <a:rPr lang="en-US" altLang="zh-CN" sz="2400" dirty="0">
                <a:latin typeface="Arial Black" panose="020B0A04020102020204" pitchFamily="34" charset="0"/>
                <a:ea typeface="华文中宋" panose="02010600040101010101" pitchFamily="2" charset="-122"/>
                <a:hlinkClick r:id="rId6" action="ppaction://hlinkfile"/>
              </a:rPr>
              <a:t> .java</a:t>
            </a:r>
            <a:endParaRPr lang="en-US" altLang="zh-CN" sz="2400" dirty="0">
              <a:latin typeface="Arial Black" panose="020B0A04020102020204" pitchFamily="34" charset="0"/>
              <a:ea typeface="华文中宋" panose="02010600040101010101" pitchFamily="2" charset="-122"/>
            </a:endParaRPr>
          </a:p>
          <a:p>
            <a:pPr lvl="1" eaLnBrk="1" hangingPunct="1"/>
            <a:r>
              <a:rPr lang="en-US" altLang="zh-CN" sz="2400" dirty="0" err="1">
                <a:latin typeface="Arial Black" panose="020B0A04020102020204" pitchFamily="34" charset="0"/>
                <a:ea typeface="华文中宋" panose="02010600040101010101" pitchFamily="2" charset="-122"/>
              </a:rPr>
              <a:t>BookShelfIterator</a:t>
            </a:r>
            <a:r>
              <a:rPr lang="en-US" altLang="zh-CN" sz="2400" dirty="0">
                <a:latin typeface="Arial Black" panose="020B0A04020102020204" pitchFamily="34" charset="0"/>
                <a:ea typeface="华文中宋" panose="02010600040101010101" pitchFamily="2" charset="-122"/>
              </a:rPr>
              <a:t> </a:t>
            </a:r>
            <a:r>
              <a:rPr lang="zh-CN" altLang="en-US" sz="2400" dirty="0">
                <a:latin typeface="Arial Black" panose="020B0A04020102020204" pitchFamily="34" charset="0"/>
                <a:ea typeface="华文中宋" panose="02010600040101010101" pitchFamily="2" charset="-122"/>
              </a:rPr>
              <a:t>类 </a:t>
            </a:r>
            <a:endParaRPr lang="en-US" altLang="zh-CN" sz="2400" dirty="0">
              <a:latin typeface="Arial Black" panose="020B0A04020102020204" pitchFamily="34" charset="0"/>
              <a:ea typeface="华文中宋" panose="02010600040101010101" pitchFamily="2" charset="-122"/>
            </a:endParaRPr>
          </a:p>
          <a:p>
            <a:pPr marL="628635" lvl="1" indent="0" eaLnBrk="1" hangingPunct="1">
              <a:buNone/>
            </a:pPr>
            <a:r>
              <a:rPr lang="en-US" altLang="zh-CN" sz="2400" dirty="0">
                <a:latin typeface="Arial Black" panose="020B0A04020102020204" pitchFamily="34" charset="0"/>
                <a:ea typeface="华文中宋" panose="02010600040101010101" pitchFamily="2" charset="-122"/>
                <a:hlinkClick r:id="rId7" action="ppaction://hlinkfile"/>
              </a:rPr>
              <a:t>   </a:t>
            </a:r>
            <a:r>
              <a:rPr lang="en-US" altLang="zh-CN" sz="2800" dirty="0">
                <a:latin typeface="Arial Black" panose="020B0A04020102020204" pitchFamily="34" charset="0"/>
                <a:ea typeface="华文中宋" panose="02010600040101010101" pitchFamily="2" charset="-122"/>
                <a:hlinkClick r:id="rId7" action="ppaction://hlinkfile"/>
              </a:rPr>
              <a:t>BookShelfIterator.java</a:t>
            </a:r>
            <a:endParaRPr lang="en-US" altLang="zh-CN" sz="2800" dirty="0">
              <a:latin typeface="Arial Black" panose="020B0A04020102020204" pitchFamily="34" charset="0"/>
              <a:ea typeface="华文中宋" panose="02010600040101010101" pitchFamily="2" charset="-122"/>
            </a:endParaRPr>
          </a:p>
          <a:p>
            <a:pPr lvl="1" eaLnBrk="1" hangingPunct="1"/>
            <a:r>
              <a:rPr lang="en-US" altLang="zh-CN" sz="2400" dirty="0">
                <a:latin typeface="Arial Black" panose="020B0A04020102020204" pitchFamily="34" charset="0"/>
                <a:ea typeface="华文中宋" panose="02010600040101010101" pitchFamily="2" charset="-122"/>
              </a:rPr>
              <a:t>Main</a:t>
            </a:r>
            <a:r>
              <a:rPr lang="zh-CN" altLang="en-US" sz="2400" dirty="0">
                <a:latin typeface="Arial Black" panose="020B0A04020102020204" pitchFamily="34" charset="0"/>
                <a:ea typeface="华文中宋" panose="02010600040101010101" pitchFamily="2" charset="-122"/>
              </a:rPr>
              <a:t>类 </a:t>
            </a:r>
            <a:r>
              <a:rPr lang="en-US" altLang="zh-CN" sz="2400" dirty="0">
                <a:latin typeface="Arial Black" panose="020B0A04020102020204" pitchFamily="34" charset="0"/>
                <a:ea typeface="华文中宋" panose="02010600040101010101" pitchFamily="2" charset="-122"/>
                <a:hlinkClick r:id="rId8" action="ppaction://hlinkfile"/>
              </a:rPr>
              <a:t>Main.java</a:t>
            </a:r>
            <a:endParaRPr lang="en-US" altLang="zh-CN" sz="2400" dirty="0">
              <a:latin typeface="Arial Black" panose="020B0A04020102020204" pitchFamily="34" charset="0"/>
              <a:ea typeface="华文中宋" panose="02010600040101010101" pitchFamily="2" charset="-122"/>
            </a:endParaRPr>
          </a:p>
          <a:p>
            <a:pPr eaLnBrk="1" hangingPunct="1"/>
            <a:endParaRPr lang="zh-CN" altLang="en-US" sz="2100" dirty="0">
              <a:latin typeface="Arial Black" panose="020B0A04020102020204" pitchFamily="34" charset="0"/>
              <a:ea typeface="华文中宋" panose="02010600040101010101" pitchFamily="2" charset="-122"/>
            </a:endParaRPr>
          </a:p>
          <a:p>
            <a:pPr eaLnBrk="1" hangingPunct="1"/>
            <a:endParaRPr lang="zh-CN" altLang="en-US" sz="2100" dirty="0">
              <a:latin typeface="Arial Black" panose="020B0A04020102020204" pitchFamily="34" charset="0"/>
              <a:ea typeface="华文中宋" panose="02010600040101010101" pitchFamily="2" charset="-122"/>
            </a:endParaRPr>
          </a:p>
        </p:txBody>
      </p:sp>
      <p:pic>
        <p:nvPicPr>
          <p:cNvPr id="5" name="Picture 7">
            <a:extLst>
              <a:ext uri="{FF2B5EF4-FFF2-40B4-BE49-F238E27FC236}">
                <a16:creationId xmlns:a16="http://schemas.microsoft.com/office/drawing/2014/main" id="{1E903191-ACFF-4BCC-AADE-51B0DB2CD3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4033" y="1930073"/>
            <a:ext cx="5525075" cy="4748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8D355BDF-FC39-4E70-89EB-DCE004D596AF}"/>
              </a:ext>
            </a:extLst>
          </p:cNvPr>
          <p:cNvPicPr>
            <a:picLocks noChangeAspect="1"/>
          </p:cNvPicPr>
          <p:nvPr/>
        </p:nvPicPr>
        <p:blipFill>
          <a:blip r:embed="rId3"/>
          <a:stretch>
            <a:fillRect/>
          </a:stretch>
        </p:blipFill>
        <p:spPr>
          <a:xfrm>
            <a:off x="383580" y="4150893"/>
            <a:ext cx="5352381" cy="2590476"/>
          </a:xfrm>
          <a:prstGeom prst="rect">
            <a:avLst/>
          </a:prstGeom>
        </p:spPr>
      </p:pic>
      <p:pic>
        <p:nvPicPr>
          <p:cNvPr id="3" name="图片 2">
            <a:extLst>
              <a:ext uri="{FF2B5EF4-FFF2-40B4-BE49-F238E27FC236}">
                <a16:creationId xmlns:a16="http://schemas.microsoft.com/office/drawing/2014/main" id="{E0036D86-35E7-4F76-B17F-C4C01546A819}"/>
              </a:ext>
            </a:extLst>
          </p:cNvPr>
          <p:cNvPicPr>
            <a:picLocks noChangeAspect="1"/>
          </p:cNvPicPr>
          <p:nvPr/>
        </p:nvPicPr>
        <p:blipFill>
          <a:blip r:embed="rId4"/>
          <a:stretch>
            <a:fillRect/>
          </a:stretch>
        </p:blipFill>
        <p:spPr>
          <a:xfrm>
            <a:off x="4731963" y="4953123"/>
            <a:ext cx="5352381" cy="1931403"/>
          </a:xfrm>
          <a:prstGeom prst="rect">
            <a:avLst/>
          </a:prstGeom>
        </p:spPr>
      </p:pic>
      <p:sp>
        <p:nvSpPr>
          <p:cNvPr id="2" name="标题 1">
            <a:extLst>
              <a:ext uri="{FF2B5EF4-FFF2-40B4-BE49-F238E27FC236}">
                <a16:creationId xmlns:a16="http://schemas.microsoft.com/office/drawing/2014/main" id="{04B77EB8-4D7D-44E6-AED2-927D3588B09F}"/>
              </a:ext>
            </a:extLst>
          </p:cNvPr>
          <p:cNvSpPr>
            <a:spLocks noGrp="1"/>
          </p:cNvSpPr>
          <p:nvPr>
            <p:ph type="title"/>
          </p:nvPr>
        </p:nvSpPr>
        <p:spPr>
          <a:xfrm>
            <a:off x="0" y="31205"/>
            <a:ext cx="12192000" cy="688975"/>
          </a:xfrm>
        </p:spPr>
        <p:txBody>
          <a:bodyPr/>
          <a:lstStyle/>
          <a:p>
            <a:r>
              <a:rPr lang="en-US" altLang="zh-CN" dirty="0">
                <a:latin typeface="Bauhaus 93" pitchFamily="82" charset="0"/>
                <a:ea typeface="华文中宋" panose="02010600040101010101" pitchFamily="2" charset="-122"/>
              </a:rPr>
              <a:t>Iterator</a:t>
            </a:r>
            <a:r>
              <a:rPr lang="zh-CN" altLang="en-US" dirty="0">
                <a:latin typeface="Bauhaus 93" pitchFamily="82" charset="0"/>
                <a:ea typeface="华文中宋" panose="02010600040101010101" pitchFamily="2" charset="-122"/>
              </a:rPr>
              <a:t>－迭代器</a:t>
            </a:r>
            <a:r>
              <a:rPr lang="en-US" altLang="zh-CN" dirty="0">
                <a:latin typeface="Bauhaus 93" pitchFamily="82" charset="0"/>
                <a:ea typeface="华文中宋" panose="02010600040101010101" pitchFamily="2" charset="-122"/>
              </a:rPr>
              <a:t> </a:t>
            </a:r>
            <a:endParaRPr lang="zh-CN" altLang="en-US" dirty="0"/>
          </a:p>
        </p:txBody>
      </p:sp>
      <p:pic>
        <p:nvPicPr>
          <p:cNvPr id="5" name="图片 4">
            <a:extLst>
              <a:ext uri="{FF2B5EF4-FFF2-40B4-BE49-F238E27FC236}">
                <a16:creationId xmlns:a16="http://schemas.microsoft.com/office/drawing/2014/main" id="{2F5339F6-7C95-41C4-89AF-807C4E9B2887}"/>
              </a:ext>
            </a:extLst>
          </p:cNvPr>
          <p:cNvPicPr>
            <a:picLocks noChangeAspect="1"/>
          </p:cNvPicPr>
          <p:nvPr/>
        </p:nvPicPr>
        <p:blipFill>
          <a:blip r:embed="rId5"/>
          <a:stretch>
            <a:fillRect/>
          </a:stretch>
        </p:blipFill>
        <p:spPr>
          <a:xfrm>
            <a:off x="422177" y="482816"/>
            <a:ext cx="3895239" cy="580952"/>
          </a:xfrm>
          <a:prstGeom prst="rect">
            <a:avLst/>
          </a:prstGeom>
        </p:spPr>
      </p:pic>
      <p:pic>
        <p:nvPicPr>
          <p:cNvPr id="6" name="图片 5">
            <a:extLst>
              <a:ext uri="{FF2B5EF4-FFF2-40B4-BE49-F238E27FC236}">
                <a16:creationId xmlns:a16="http://schemas.microsoft.com/office/drawing/2014/main" id="{F995C523-CDC4-4FAE-B9B9-5E08BEF13753}"/>
              </a:ext>
            </a:extLst>
          </p:cNvPr>
          <p:cNvPicPr>
            <a:picLocks noChangeAspect="1"/>
          </p:cNvPicPr>
          <p:nvPr/>
        </p:nvPicPr>
        <p:blipFill>
          <a:blip r:embed="rId6"/>
          <a:stretch>
            <a:fillRect/>
          </a:stretch>
        </p:blipFill>
        <p:spPr>
          <a:xfrm>
            <a:off x="6254824" y="482817"/>
            <a:ext cx="3369568" cy="866667"/>
          </a:xfrm>
          <a:prstGeom prst="rect">
            <a:avLst/>
          </a:prstGeom>
        </p:spPr>
      </p:pic>
      <p:pic>
        <p:nvPicPr>
          <p:cNvPr id="7" name="图片 6">
            <a:extLst>
              <a:ext uri="{FF2B5EF4-FFF2-40B4-BE49-F238E27FC236}">
                <a16:creationId xmlns:a16="http://schemas.microsoft.com/office/drawing/2014/main" id="{0DA82F5D-7748-4909-B532-4FC96EA22DE4}"/>
              </a:ext>
            </a:extLst>
          </p:cNvPr>
          <p:cNvPicPr>
            <a:picLocks noChangeAspect="1"/>
          </p:cNvPicPr>
          <p:nvPr/>
        </p:nvPicPr>
        <p:blipFill>
          <a:blip r:embed="rId7"/>
          <a:stretch>
            <a:fillRect/>
          </a:stretch>
        </p:blipFill>
        <p:spPr>
          <a:xfrm>
            <a:off x="407368" y="1171792"/>
            <a:ext cx="3685715" cy="2866667"/>
          </a:xfrm>
          <a:prstGeom prst="rect">
            <a:avLst/>
          </a:prstGeom>
        </p:spPr>
      </p:pic>
      <p:pic>
        <p:nvPicPr>
          <p:cNvPr id="8" name="图片 7">
            <a:extLst>
              <a:ext uri="{FF2B5EF4-FFF2-40B4-BE49-F238E27FC236}">
                <a16:creationId xmlns:a16="http://schemas.microsoft.com/office/drawing/2014/main" id="{4F8E159B-C647-4260-B2F9-84138C76ABA1}"/>
              </a:ext>
            </a:extLst>
          </p:cNvPr>
          <p:cNvPicPr>
            <a:picLocks noChangeAspect="1"/>
          </p:cNvPicPr>
          <p:nvPr/>
        </p:nvPicPr>
        <p:blipFill>
          <a:blip r:embed="rId8"/>
          <a:stretch>
            <a:fillRect/>
          </a:stretch>
        </p:blipFill>
        <p:spPr>
          <a:xfrm>
            <a:off x="6254824" y="1726305"/>
            <a:ext cx="4152381" cy="3142857"/>
          </a:xfrm>
          <a:prstGeom prst="rect">
            <a:avLst/>
          </a:prstGeom>
        </p:spPr>
      </p:pic>
      <p:pic>
        <p:nvPicPr>
          <p:cNvPr id="10" name="Picture 7">
            <a:extLst>
              <a:ext uri="{FF2B5EF4-FFF2-40B4-BE49-F238E27FC236}">
                <a16:creationId xmlns:a16="http://schemas.microsoft.com/office/drawing/2014/main" id="{B5A6C054-1A50-4D96-A2ED-108B26B2E5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68209" y="4293096"/>
            <a:ext cx="4232271" cy="2533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10">
            <p14:nvContentPartPr>
              <p14:cNvPr id="25" name="墨迹 24">
                <a:extLst>
                  <a:ext uri="{FF2B5EF4-FFF2-40B4-BE49-F238E27FC236}">
                    <a16:creationId xmlns:a16="http://schemas.microsoft.com/office/drawing/2014/main" id="{87130BF5-3CEA-4ECB-ADFB-4A4D5CF79979}"/>
                  </a:ext>
                </a:extLst>
              </p14:cNvPr>
              <p14:cNvContentPartPr/>
              <p14:nvPr/>
            </p14:nvContentPartPr>
            <p14:xfrm>
              <a:off x="1256577" y="1642344"/>
              <a:ext cx="5317920" cy="4270320"/>
            </p14:xfrm>
          </p:contentPart>
        </mc:Choice>
        <mc:Fallback xmlns="">
          <p:pic>
            <p:nvPicPr>
              <p:cNvPr id="25" name="墨迹 24">
                <a:extLst>
                  <a:ext uri="{FF2B5EF4-FFF2-40B4-BE49-F238E27FC236}">
                    <a16:creationId xmlns:a16="http://schemas.microsoft.com/office/drawing/2014/main" id="{87130BF5-3CEA-4ECB-ADFB-4A4D5CF79979}"/>
                  </a:ext>
                </a:extLst>
              </p:cNvPr>
              <p:cNvPicPr/>
              <p:nvPr/>
            </p:nvPicPr>
            <p:blipFill>
              <a:blip r:embed="rId11"/>
              <a:stretch>
                <a:fillRect/>
              </a:stretch>
            </p:blipFill>
            <p:spPr>
              <a:xfrm>
                <a:off x="1247937" y="1633345"/>
                <a:ext cx="5335560" cy="4287959"/>
              </a:xfrm>
              <a:prstGeom prst="rect">
                <a:avLst/>
              </a:prstGeom>
            </p:spPr>
          </p:pic>
        </mc:Fallback>
      </mc:AlternateContent>
    </p:spTree>
    <p:extLst>
      <p:ext uri="{BB962C8B-B14F-4D97-AF65-F5344CB8AC3E}">
        <p14:creationId xmlns:p14="http://schemas.microsoft.com/office/powerpoint/2010/main" val="407919337"/>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386901-510D-401A-B227-EC48337D0C15}"/>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Iterator</a:t>
            </a:r>
            <a:r>
              <a:rPr lang="zh-CN" altLang="en-US" dirty="0">
                <a:latin typeface="Bauhaus 93" pitchFamily="82" charset="0"/>
                <a:ea typeface="华文中宋" panose="02010600040101010101" pitchFamily="2" charset="-122"/>
              </a:rPr>
              <a:t>－迭代器</a:t>
            </a:r>
            <a:r>
              <a:rPr lang="en-US" altLang="zh-CN" sz="2000" dirty="0">
                <a:latin typeface="Bauhaus 93" pitchFamily="82" charset="0"/>
                <a:ea typeface="华文中宋" panose="02010600040101010101" pitchFamily="2" charset="-122"/>
              </a:rPr>
              <a:t>//Stop here 20240422</a:t>
            </a:r>
            <a:endParaRPr lang="zh-CN" altLang="en-US" dirty="0"/>
          </a:p>
        </p:txBody>
      </p:sp>
      <p:sp>
        <p:nvSpPr>
          <p:cNvPr id="3" name="文本占位符 2">
            <a:extLst>
              <a:ext uri="{FF2B5EF4-FFF2-40B4-BE49-F238E27FC236}">
                <a16:creationId xmlns:a16="http://schemas.microsoft.com/office/drawing/2014/main" id="{25B35233-9A5A-4BDB-85D0-6E8D7DBC5DA7}"/>
              </a:ext>
            </a:extLst>
          </p:cNvPr>
          <p:cNvSpPr>
            <a:spLocks noGrp="1"/>
          </p:cNvSpPr>
          <p:nvPr>
            <p:ph type="body" sz="half" idx="1"/>
          </p:nvPr>
        </p:nvSpPr>
        <p:spPr>
          <a:xfrm>
            <a:off x="624418" y="1125539"/>
            <a:ext cx="5039535" cy="5065712"/>
          </a:xfrm>
        </p:spPr>
        <p:txBody>
          <a:bodyPr/>
          <a:lstStyle/>
          <a:p>
            <a:pPr eaLnBrk="1" hangingPunct="1">
              <a:lnSpc>
                <a:spcPct val="150000"/>
              </a:lnSpc>
            </a:pPr>
            <a:r>
              <a:rPr lang="zh-CN" altLang="en-US" sz="2800" dirty="0">
                <a:solidFill>
                  <a:srgbClr val="324A7A"/>
                </a:solidFill>
                <a:latin typeface="Arial Black" panose="020B0A04020102020204" pitchFamily="34" charset="0"/>
                <a:ea typeface="华文中宋" panose="02010600040101010101" pitchFamily="2" charset="-122"/>
              </a:rPr>
              <a:t>角色</a:t>
            </a:r>
            <a:endParaRPr lang="en-US" altLang="zh-CN" sz="2800" dirty="0">
              <a:solidFill>
                <a:srgbClr val="324A7A"/>
              </a:solidFill>
              <a:latin typeface="Arial Black" panose="020B0A04020102020204" pitchFamily="34" charset="0"/>
              <a:ea typeface="华文中宋" panose="02010600040101010101" pitchFamily="2" charset="-122"/>
            </a:endParaRPr>
          </a:p>
          <a:p>
            <a:pPr lvl="1" eaLnBrk="1" hangingPunct="1">
              <a:lnSpc>
                <a:spcPct val="150000"/>
              </a:lnSpc>
            </a:pPr>
            <a:r>
              <a:rPr lang="en-US" altLang="zh-CN" b="0" dirty="0" err="1">
                <a:solidFill>
                  <a:schemeClr val="tx1"/>
                </a:solidFill>
                <a:ea typeface="华文中宋" panose="02010600040101010101" pitchFamily="2" charset="-122"/>
              </a:rPr>
              <a:t>MyCollection</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抽象聚合类</a:t>
            </a:r>
          </a:p>
          <a:p>
            <a:pPr lvl="1" eaLnBrk="1" hangingPunct="1">
              <a:lnSpc>
                <a:spcPct val="150000"/>
              </a:lnSpc>
            </a:pPr>
            <a:r>
              <a:rPr lang="en-US" altLang="zh-CN" b="0" dirty="0" err="1">
                <a:solidFill>
                  <a:schemeClr val="tx1"/>
                </a:solidFill>
                <a:ea typeface="华文中宋" panose="02010600040101010101" pitchFamily="2" charset="-122"/>
              </a:rPr>
              <a:t>NewCollection</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具体聚合类</a:t>
            </a:r>
            <a:endParaRPr lang="en-US" altLang="zh-CN" b="0" dirty="0">
              <a:solidFill>
                <a:schemeClr val="tx1"/>
              </a:solidFill>
              <a:ea typeface="华文中宋" panose="02010600040101010101" pitchFamily="2" charset="-122"/>
            </a:endParaRPr>
          </a:p>
          <a:p>
            <a:pPr lvl="1" eaLnBrk="1" hangingPunct="1">
              <a:lnSpc>
                <a:spcPct val="150000"/>
              </a:lnSpc>
            </a:pPr>
            <a:r>
              <a:rPr lang="en-US" altLang="zh-CN" b="0" dirty="0" err="1">
                <a:solidFill>
                  <a:schemeClr val="tx1"/>
                </a:solidFill>
                <a:ea typeface="华文中宋" panose="02010600040101010101" pitchFamily="2" charset="-122"/>
              </a:rPr>
              <a:t>MyIterator</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抽象迭代器</a:t>
            </a:r>
          </a:p>
          <a:p>
            <a:pPr lvl="1" eaLnBrk="1" hangingPunct="1">
              <a:lnSpc>
                <a:spcPct val="150000"/>
              </a:lnSpc>
            </a:pPr>
            <a:r>
              <a:rPr lang="en-US" altLang="zh-CN" b="0" dirty="0" err="1">
                <a:solidFill>
                  <a:schemeClr val="tx1"/>
                </a:solidFill>
                <a:ea typeface="华文中宋" panose="02010600040101010101" pitchFamily="2" charset="-122"/>
              </a:rPr>
              <a:t>NewIterator</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具体迭代器</a:t>
            </a:r>
            <a:endParaRPr lang="en-US" altLang="zh-CN" b="0" dirty="0">
              <a:solidFill>
                <a:schemeClr val="tx1"/>
              </a:solidFill>
              <a:ea typeface="华文中宋" panose="02010600040101010101" pitchFamily="2" charset="-122"/>
            </a:endParaRPr>
          </a:p>
          <a:p>
            <a:pPr lvl="1" eaLnBrk="1" hangingPunct="1">
              <a:lnSpc>
                <a:spcPct val="150000"/>
              </a:lnSpc>
            </a:pPr>
            <a:r>
              <a:rPr lang="en-US" altLang="zh-CN" b="0" dirty="0">
                <a:solidFill>
                  <a:schemeClr val="tx1"/>
                </a:solidFill>
                <a:ea typeface="华文中宋" panose="02010600040101010101" pitchFamily="2" charset="-122"/>
              </a:rPr>
              <a:t>Client </a:t>
            </a:r>
          </a:p>
          <a:p>
            <a:endParaRPr lang="zh-CN" altLang="en-US" dirty="0"/>
          </a:p>
        </p:txBody>
      </p:sp>
      <p:graphicFrame>
        <p:nvGraphicFramePr>
          <p:cNvPr id="5" name="表格 4">
            <a:extLst>
              <a:ext uri="{FF2B5EF4-FFF2-40B4-BE49-F238E27FC236}">
                <a16:creationId xmlns:a16="http://schemas.microsoft.com/office/drawing/2014/main" id="{C07847A6-3FC4-4288-887B-786E823E97C4}"/>
              </a:ext>
            </a:extLst>
          </p:cNvPr>
          <p:cNvGraphicFramePr>
            <a:graphicFrameLocks noGrp="1"/>
          </p:cNvGraphicFramePr>
          <p:nvPr>
            <p:extLst>
              <p:ext uri="{D42A27DB-BD31-4B8C-83A1-F6EECF244321}">
                <p14:modId xmlns:p14="http://schemas.microsoft.com/office/powerpoint/2010/main" val="562055842"/>
              </p:ext>
            </p:extLst>
          </p:nvPr>
        </p:nvGraphicFramePr>
        <p:xfrm>
          <a:off x="6000507" y="0"/>
          <a:ext cx="6192688" cy="6858000"/>
        </p:xfrm>
        <a:graphic>
          <a:graphicData uri="http://schemas.openxmlformats.org/drawingml/2006/table">
            <a:tbl>
              <a:tblPr/>
              <a:tblGrid>
                <a:gridCol w="6192688">
                  <a:extLst>
                    <a:ext uri="{9D8B030D-6E8A-4147-A177-3AD203B41FA5}">
                      <a16:colId xmlns:a16="http://schemas.microsoft.com/office/drawing/2014/main" val="20000"/>
                    </a:ext>
                  </a:extLst>
                </a:gridCol>
              </a:tblGrid>
              <a:tr h="6858000">
                <a:tc>
                  <a:txBody>
                    <a:bodyPr/>
                    <a:lstStyle/>
                    <a:p>
                      <a:pPr algn="just">
                        <a:spcAft>
                          <a:spcPts val="0"/>
                        </a:spcAft>
                      </a:pPr>
                      <a:r>
                        <a:rPr lang="en-US" sz="1600" kern="100" dirty="0">
                          <a:latin typeface="Times New Roman"/>
                          <a:ea typeface="宋体"/>
                        </a:rPr>
                        <a:t>public class </a:t>
                      </a:r>
                      <a:r>
                        <a:rPr lang="en-US" sz="1600" kern="100" dirty="0" err="1">
                          <a:latin typeface="Times New Roman"/>
                          <a:ea typeface="宋体"/>
                        </a:rPr>
                        <a:t>ConcreteIterator</a:t>
                      </a:r>
                      <a:r>
                        <a:rPr lang="en-US" sz="1600" kern="100" dirty="0">
                          <a:latin typeface="Times New Roman"/>
                          <a:ea typeface="宋体"/>
                        </a:rPr>
                        <a:t> implements Iterator{</a:t>
                      </a:r>
                      <a:endParaRPr lang="zh-CN" sz="1600" b="1" kern="100" dirty="0">
                        <a:latin typeface="Times New Roman"/>
                        <a:ea typeface="宋体"/>
                      </a:endParaRPr>
                    </a:p>
                    <a:p>
                      <a:pPr algn="just">
                        <a:spcAft>
                          <a:spcPts val="0"/>
                        </a:spcAft>
                      </a:pPr>
                      <a:r>
                        <a:rPr lang="en-US" sz="1600" b="1" kern="100" dirty="0">
                          <a:latin typeface="Times New Roman"/>
                          <a:ea typeface="宋体"/>
                        </a:rPr>
                        <a:t>	private </a:t>
                      </a:r>
                      <a:r>
                        <a:rPr lang="en-US" sz="1600" b="1" kern="100" dirty="0" err="1">
                          <a:latin typeface="Times New Roman"/>
                          <a:ea typeface="宋体"/>
                        </a:rPr>
                        <a:t>ConcreteAggregate</a:t>
                      </a:r>
                      <a:r>
                        <a:rPr lang="en-US" sz="1600" b="1" kern="100" dirty="0">
                          <a:latin typeface="Times New Roman"/>
                          <a:ea typeface="宋体"/>
                        </a:rPr>
                        <a:t> objects;</a:t>
                      </a:r>
                      <a:endParaRPr lang="zh-CN" sz="1600" b="1" kern="100" dirty="0">
                        <a:latin typeface="Times New Roman"/>
                        <a:ea typeface="宋体"/>
                      </a:endParaRPr>
                    </a:p>
                    <a:p>
                      <a:pPr algn="just">
                        <a:spcAft>
                          <a:spcPts val="0"/>
                        </a:spcAft>
                      </a:pPr>
                      <a:r>
                        <a:rPr lang="en-US" sz="1600" b="1" kern="100" dirty="0">
                          <a:latin typeface="Times New Roman"/>
                          <a:ea typeface="宋体"/>
                        </a:rPr>
                        <a:t>	</a:t>
                      </a:r>
                      <a:endParaRPr lang="zh-CN" sz="1600" b="1" kern="100" dirty="0">
                        <a:latin typeface="Times New Roman"/>
                        <a:ea typeface="宋体"/>
                      </a:endParaRPr>
                    </a:p>
                    <a:p>
                      <a:pPr algn="just">
                        <a:spcAft>
                          <a:spcPts val="0"/>
                        </a:spcAft>
                      </a:pPr>
                      <a:r>
                        <a:rPr lang="en-US" sz="1600" b="1" kern="100" dirty="0">
                          <a:latin typeface="Times New Roman"/>
                          <a:ea typeface="宋体"/>
                        </a:rPr>
                        <a:t>	public </a:t>
                      </a:r>
                      <a:r>
                        <a:rPr lang="en-US" sz="1600" b="1" kern="100" dirty="0" err="1">
                          <a:latin typeface="Times New Roman"/>
                          <a:ea typeface="宋体"/>
                        </a:rPr>
                        <a:t>ConcreteIterator</a:t>
                      </a:r>
                      <a:r>
                        <a:rPr lang="en-US" sz="1600" b="1" kern="100" dirty="0">
                          <a:latin typeface="Times New Roman"/>
                          <a:ea typeface="宋体"/>
                        </a:rPr>
                        <a:t>(</a:t>
                      </a:r>
                      <a:r>
                        <a:rPr lang="en-US" sz="1600" b="1" kern="100" dirty="0" err="1">
                          <a:latin typeface="Times New Roman"/>
                          <a:ea typeface="宋体"/>
                        </a:rPr>
                        <a:t>ConcreteAggregate</a:t>
                      </a:r>
                      <a:r>
                        <a:rPr lang="en-US" sz="1600" b="1" kern="100" dirty="0">
                          <a:latin typeface="Times New Roman"/>
                          <a:ea typeface="宋体"/>
                        </a:rPr>
                        <a:t> objects)</a:t>
                      </a:r>
                      <a:endParaRPr lang="zh-CN" sz="1600" kern="100" dirty="0">
                        <a:latin typeface="Times New Roman"/>
                        <a:ea typeface="宋体"/>
                      </a:endParaRPr>
                    </a:p>
                    <a:p>
                      <a:pPr algn="just">
                        <a:spcAft>
                          <a:spcPts val="0"/>
                        </a:spcAft>
                      </a:pPr>
                      <a:r>
                        <a:rPr lang="en-US" sz="1600" b="1" kern="100" dirty="0">
                          <a:latin typeface="Times New Roman"/>
                          <a:ea typeface="宋体"/>
                        </a:rPr>
                        <a:t>	{</a:t>
                      </a:r>
                      <a:endParaRPr lang="zh-CN" sz="1600" kern="100" dirty="0">
                        <a:latin typeface="Times New Roman"/>
                        <a:ea typeface="宋体"/>
                      </a:endParaRPr>
                    </a:p>
                    <a:p>
                      <a:pPr algn="just">
                        <a:spcAft>
                          <a:spcPts val="0"/>
                        </a:spcAft>
                      </a:pPr>
                      <a:r>
                        <a:rPr lang="en-US" sz="1600" b="1" kern="100" dirty="0">
                          <a:latin typeface="Times New Roman"/>
                          <a:ea typeface="宋体"/>
                        </a:rPr>
                        <a:t>		</a:t>
                      </a:r>
                      <a:r>
                        <a:rPr lang="en-US" sz="1600" b="1" kern="100" dirty="0" err="1">
                          <a:latin typeface="Times New Roman"/>
                          <a:ea typeface="宋体"/>
                        </a:rPr>
                        <a:t>this.objects</a:t>
                      </a:r>
                      <a:r>
                        <a:rPr lang="en-US" sz="1600" b="1" kern="100" dirty="0">
                          <a:latin typeface="Times New Roman"/>
                          <a:ea typeface="宋体"/>
                        </a:rPr>
                        <a:t>=objects;</a:t>
                      </a:r>
                      <a:endParaRPr lang="zh-CN" sz="1600" kern="100" dirty="0">
                        <a:latin typeface="Times New Roman"/>
                        <a:ea typeface="宋体"/>
                      </a:endParaRPr>
                    </a:p>
                    <a:p>
                      <a:pPr algn="just">
                        <a:spcAft>
                          <a:spcPts val="0"/>
                        </a:spcAft>
                      </a:pPr>
                      <a:r>
                        <a:rPr lang="en-US" sz="1600" b="1" kern="100" dirty="0">
                          <a:latin typeface="Times New Roman"/>
                          <a:ea typeface="宋体"/>
                        </a:rPr>
                        <a:t>	}</a:t>
                      </a:r>
                      <a:endParaRPr lang="zh-CN" sz="1600" kern="100" dirty="0">
                        <a:latin typeface="Times New Roman"/>
                        <a:ea typeface="宋体"/>
                      </a:endParaRPr>
                    </a:p>
                    <a:p>
                      <a:pPr algn="just">
                        <a:spcAft>
                          <a:spcPts val="0"/>
                        </a:spcAft>
                      </a:pPr>
                      <a:r>
                        <a:rPr lang="en-US" sz="1600" kern="100" dirty="0">
                          <a:latin typeface="Times New Roman"/>
                          <a:ea typeface="宋体"/>
                        </a:rPr>
                        <a:t>	public void first()</a:t>
                      </a:r>
                      <a:endParaRPr lang="zh-CN" sz="1600" kern="100" dirty="0">
                        <a:latin typeface="Times New Roman"/>
                        <a:ea typeface="宋体"/>
                      </a:endParaRPr>
                    </a:p>
                    <a:p>
                      <a:pPr algn="just">
                        <a:spcAft>
                          <a:spcPts val="0"/>
                        </a:spcAft>
                      </a:pPr>
                      <a:r>
                        <a:rPr lang="en-US" sz="1600" kern="100" dirty="0">
                          <a:latin typeface="Times New Roman"/>
                          <a:ea typeface="宋体"/>
                        </a:rPr>
                        <a:t>	{  ......  }</a:t>
                      </a:r>
                      <a:endParaRPr lang="zh-CN" sz="1600" kern="100" dirty="0">
                        <a:latin typeface="Times New Roman"/>
                        <a:ea typeface="宋体"/>
                      </a:endParaRPr>
                    </a:p>
                    <a:p>
                      <a:pPr algn="just">
                        <a:spcAft>
                          <a:spcPts val="0"/>
                        </a:spcAft>
                      </a:pPr>
                      <a:r>
                        <a:rPr lang="en-US" sz="1600" kern="100" dirty="0">
                          <a:latin typeface="Times New Roman"/>
                          <a:ea typeface="宋体"/>
                        </a:rPr>
                        <a:t>		</a:t>
                      </a:r>
                      <a:endParaRPr lang="zh-CN" sz="1600" kern="100" dirty="0">
                        <a:latin typeface="Times New Roman"/>
                        <a:ea typeface="宋体"/>
                      </a:endParaRPr>
                    </a:p>
                    <a:p>
                      <a:pPr algn="just">
                        <a:spcAft>
                          <a:spcPts val="0"/>
                        </a:spcAft>
                      </a:pPr>
                      <a:r>
                        <a:rPr lang="en-US" sz="1600" kern="100" dirty="0">
                          <a:latin typeface="Times New Roman"/>
                          <a:ea typeface="宋体"/>
                        </a:rPr>
                        <a:t>	public void next()</a:t>
                      </a:r>
                      <a:endParaRPr lang="zh-CN" sz="1600" kern="100" dirty="0">
                        <a:latin typeface="Times New Roman"/>
                        <a:ea typeface="宋体"/>
                      </a:endParaRPr>
                    </a:p>
                    <a:p>
                      <a:pPr algn="just">
                        <a:spcAft>
                          <a:spcPts val="0"/>
                        </a:spcAft>
                      </a:pPr>
                      <a:r>
                        <a:rPr lang="en-US" sz="1600" kern="100" dirty="0">
                          <a:latin typeface="Times New Roman"/>
                          <a:ea typeface="宋体"/>
                        </a:rPr>
                        <a:t>	{  ......  }</a:t>
                      </a:r>
                    </a:p>
                    <a:p>
                      <a:pPr algn="just">
                        <a:spcAft>
                          <a:spcPts val="0"/>
                        </a:spcAft>
                      </a:pPr>
                      <a:endParaRPr lang="zh-CN" sz="1600" kern="100" dirty="0">
                        <a:latin typeface="Times New Roman"/>
                        <a:ea typeface="宋体"/>
                      </a:endParaRPr>
                    </a:p>
                    <a:p>
                      <a:pPr algn="just">
                        <a:spcAft>
                          <a:spcPts val="0"/>
                        </a:spcAft>
                      </a:pPr>
                      <a:r>
                        <a:rPr lang="en-US" sz="1600" kern="100" dirty="0">
                          <a:latin typeface="Times New Roman"/>
                          <a:ea typeface="宋体"/>
                        </a:rPr>
                        <a:t>	public </a:t>
                      </a:r>
                      <a:r>
                        <a:rPr lang="en-US" sz="1600" kern="100" dirty="0" err="1">
                          <a:latin typeface="Times New Roman"/>
                          <a:ea typeface="宋体"/>
                        </a:rPr>
                        <a:t>boolean</a:t>
                      </a:r>
                      <a:r>
                        <a:rPr lang="en-US" sz="1600" kern="100" dirty="0">
                          <a:latin typeface="Times New Roman"/>
                          <a:ea typeface="宋体"/>
                        </a:rPr>
                        <a:t> </a:t>
                      </a:r>
                      <a:r>
                        <a:rPr lang="en-US" sz="1600" kern="100" dirty="0" err="1">
                          <a:latin typeface="Times New Roman"/>
                          <a:ea typeface="宋体"/>
                        </a:rPr>
                        <a:t>hasNext</a:t>
                      </a:r>
                      <a:r>
                        <a:rPr lang="en-US" sz="1600" kern="100" dirty="0">
                          <a:latin typeface="Times New Roman"/>
                          <a:ea typeface="宋体"/>
                        </a:rPr>
                        <a:t>()</a:t>
                      </a:r>
                      <a:endParaRPr lang="zh-CN" sz="1600" kern="100" dirty="0">
                        <a:latin typeface="Times New Roman"/>
                        <a:ea typeface="宋体"/>
                      </a:endParaRPr>
                    </a:p>
                    <a:p>
                      <a:pPr algn="just">
                        <a:spcAft>
                          <a:spcPts val="0"/>
                        </a:spcAft>
                      </a:pPr>
                      <a:r>
                        <a:rPr lang="en-US" sz="1600" kern="100" dirty="0">
                          <a:latin typeface="Times New Roman"/>
                          <a:ea typeface="宋体"/>
                        </a:rPr>
                        <a:t>	{  ......  }</a:t>
                      </a:r>
                      <a:endParaRPr lang="zh-CN" sz="1600" kern="100" dirty="0">
                        <a:latin typeface="Times New Roman"/>
                        <a:ea typeface="宋体"/>
                      </a:endParaRPr>
                    </a:p>
                    <a:p>
                      <a:pPr algn="just">
                        <a:spcAft>
                          <a:spcPts val="0"/>
                        </a:spcAft>
                      </a:pPr>
                      <a:r>
                        <a:rPr lang="en-US" sz="1600" kern="100" dirty="0">
                          <a:latin typeface="Times New Roman"/>
                          <a:ea typeface="宋体"/>
                        </a:rPr>
                        <a:t>	</a:t>
                      </a:r>
                      <a:endParaRPr lang="zh-CN" sz="1600" kern="100" dirty="0">
                        <a:latin typeface="Times New Roman"/>
                        <a:ea typeface="宋体"/>
                      </a:endParaRPr>
                    </a:p>
                    <a:p>
                      <a:pPr algn="just">
                        <a:spcAft>
                          <a:spcPts val="0"/>
                        </a:spcAft>
                      </a:pPr>
                      <a:r>
                        <a:rPr lang="en-US" sz="1600" kern="100" dirty="0">
                          <a:latin typeface="Times New Roman"/>
                          <a:ea typeface="宋体"/>
                        </a:rPr>
                        <a:t>	public Object </a:t>
                      </a:r>
                      <a:r>
                        <a:rPr lang="en-US" sz="1600" kern="100" dirty="0" err="1">
                          <a:latin typeface="Times New Roman"/>
                          <a:ea typeface="宋体"/>
                        </a:rPr>
                        <a:t>currentItem</a:t>
                      </a:r>
                      <a:r>
                        <a:rPr lang="en-US" sz="1600" kern="100" dirty="0">
                          <a:latin typeface="Times New Roman"/>
                          <a:ea typeface="宋体"/>
                        </a:rPr>
                        <a:t>()</a:t>
                      </a:r>
                      <a:endParaRPr lang="zh-CN" sz="1600" kern="100" dirty="0">
                        <a:latin typeface="Times New Roman"/>
                        <a:ea typeface="宋体"/>
                      </a:endParaRPr>
                    </a:p>
                    <a:p>
                      <a:pPr algn="just">
                        <a:spcAft>
                          <a:spcPts val="0"/>
                        </a:spcAft>
                      </a:pPr>
                      <a:r>
                        <a:rPr lang="en-US" sz="1600" kern="100" dirty="0">
                          <a:latin typeface="Times New Roman"/>
                          <a:ea typeface="宋体"/>
                        </a:rPr>
                        <a:t>	{  ......  }</a:t>
                      </a:r>
                      <a:endParaRPr lang="zh-CN" sz="1600" kern="100" dirty="0">
                        <a:latin typeface="Times New Roman"/>
                        <a:ea typeface="宋体"/>
                      </a:endParaRPr>
                    </a:p>
                    <a:p>
                      <a:pPr algn="just">
                        <a:spcAft>
                          <a:spcPts val="0"/>
                        </a:spcAft>
                      </a:pPr>
                      <a:r>
                        <a:rPr lang="en-US" sz="1600" kern="100" dirty="0">
                          <a:latin typeface="Times New Roman"/>
                          <a:ea typeface="宋体"/>
                        </a:rPr>
                        <a:t>}</a:t>
                      </a:r>
                      <a:endParaRPr lang="zh-CN" sz="1600" kern="100" dirty="0">
                        <a:latin typeface="Times New Roman"/>
                        <a:ea typeface="宋体"/>
                      </a:endParaRPr>
                    </a:p>
                    <a:p>
                      <a:pPr algn="just">
                        <a:spcAft>
                          <a:spcPts val="0"/>
                        </a:spcAft>
                      </a:pPr>
                      <a:r>
                        <a:rPr lang="en-US" sz="1600" kern="100" dirty="0">
                          <a:latin typeface="Times New Roman"/>
                          <a:ea typeface="宋体"/>
                        </a:rPr>
                        <a:t>public class </a:t>
                      </a:r>
                      <a:r>
                        <a:rPr lang="en-US" sz="1600" kern="100" dirty="0" err="1">
                          <a:latin typeface="Times New Roman"/>
                          <a:ea typeface="宋体"/>
                        </a:rPr>
                        <a:t>ConcreteAggregate</a:t>
                      </a:r>
                      <a:r>
                        <a:rPr lang="en-US" sz="1600" kern="100" dirty="0">
                          <a:latin typeface="Times New Roman"/>
                          <a:ea typeface="宋体"/>
                        </a:rPr>
                        <a:t> implements Aggregate{	</a:t>
                      </a:r>
                      <a:endParaRPr lang="zh-CN" sz="1600" kern="100" dirty="0">
                        <a:latin typeface="Times New Roman"/>
                        <a:ea typeface="宋体"/>
                      </a:endParaRPr>
                    </a:p>
                    <a:p>
                      <a:pPr algn="just">
                        <a:spcAft>
                          <a:spcPts val="0"/>
                        </a:spcAft>
                      </a:pPr>
                      <a:r>
                        <a:rPr lang="en-US" sz="1600" kern="100" dirty="0">
                          <a:latin typeface="Times New Roman"/>
                          <a:ea typeface="宋体"/>
                        </a:rPr>
                        <a:t>    ......	</a:t>
                      </a:r>
                      <a:endParaRPr lang="zh-CN" sz="1600" kern="100" dirty="0">
                        <a:latin typeface="Times New Roman"/>
                        <a:ea typeface="宋体"/>
                      </a:endParaRPr>
                    </a:p>
                    <a:p>
                      <a:pPr algn="just">
                        <a:spcAft>
                          <a:spcPts val="0"/>
                        </a:spcAft>
                      </a:pPr>
                      <a:r>
                        <a:rPr lang="en-US" sz="1600" b="1" kern="100" dirty="0">
                          <a:latin typeface="Times New Roman"/>
                          <a:ea typeface="宋体"/>
                        </a:rPr>
                        <a:t>	public </a:t>
                      </a:r>
                      <a:r>
                        <a:rPr lang="en-US" sz="1600" b="1" kern="100" dirty="0" err="1">
                          <a:latin typeface="Times New Roman"/>
                          <a:ea typeface="宋体"/>
                        </a:rPr>
                        <a:t>Iterator</a:t>
                      </a:r>
                      <a:r>
                        <a:rPr lang="en-US" sz="1600" b="1" kern="100" dirty="0">
                          <a:latin typeface="Times New Roman"/>
                          <a:ea typeface="宋体"/>
                        </a:rPr>
                        <a:t> </a:t>
                      </a:r>
                      <a:r>
                        <a:rPr lang="en-US" sz="1600" b="1" kern="100" dirty="0" err="1">
                          <a:latin typeface="Times New Roman"/>
                          <a:ea typeface="宋体"/>
                        </a:rPr>
                        <a:t>createIterator</a:t>
                      </a:r>
                      <a:r>
                        <a:rPr lang="en-US" sz="1600" b="1" kern="100" dirty="0">
                          <a:latin typeface="Times New Roman"/>
                          <a:ea typeface="宋体"/>
                        </a:rPr>
                        <a:t>()</a:t>
                      </a:r>
                      <a:endParaRPr lang="zh-CN" sz="1600" kern="100" dirty="0">
                        <a:latin typeface="Times New Roman"/>
                        <a:ea typeface="宋体"/>
                      </a:endParaRPr>
                    </a:p>
                    <a:p>
                      <a:pPr algn="just">
                        <a:spcAft>
                          <a:spcPts val="0"/>
                        </a:spcAft>
                      </a:pPr>
                      <a:r>
                        <a:rPr lang="en-US" sz="1600" b="1" kern="100" dirty="0">
                          <a:latin typeface="Times New Roman"/>
                          <a:ea typeface="宋体"/>
                        </a:rPr>
                        <a:t>	{</a:t>
                      </a:r>
                      <a:endParaRPr lang="zh-CN" sz="1600" kern="100" dirty="0">
                        <a:latin typeface="Times New Roman"/>
                        <a:ea typeface="宋体"/>
                      </a:endParaRPr>
                    </a:p>
                    <a:p>
                      <a:pPr algn="just">
                        <a:spcAft>
                          <a:spcPts val="0"/>
                        </a:spcAft>
                      </a:pPr>
                      <a:r>
                        <a:rPr lang="en-US" sz="1600" b="1" kern="100" dirty="0">
                          <a:latin typeface="Times New Roman"/>
                          <a:ea typeface="宋体"/>
                        </a:rPr>
                        <a:t>		return new </a:t>
                      </a:r>
                      <a:r>
                        <a:rPr lang="en-US" sz="1600" b="1" kern="100" dirty="0" err="1">
                          <a:latin typeface="Times New Roman"/>
                          <a:ea typeface="宋体"/>
                        </a:rPr>
                        <a:t>ConcreteIterator</a:t>
                      </a:r>
                      <a:r>
                        <a:rPr lang="en-US" sz="1600" b="1" kern="100" dirty="0">
                          <a:latin typeface="Times New Roman"/>
                          <a:ea typeface="宋体"/>
                        </a:rPr>
                        <a:t>(this);</a:t>
                      </a:r>
                      <a:endParaRPr lang="zh-CN" sz="1600" kern="100" dirty="0">
                        <a:latin typeface="Times New Roman"/>
                        <a:ea typeface="宋体"/>
                      </a:endParaRPr>
                    </a:p>
                    <a:p>
                      <a:pPr algn="just">
                        <a:spcAft>
                          <a:spcPts val="0"/>
                        </a:spcAft>
                      </a:pPr>
                      <a:r>
                        <a:rPr lang="en-US" sz="1600" b="1" kern="100" dirty="0">
                          <a:latin typeface="Times New Roman"/>
                          <a:ea typeface="宋体"/>
                        </a:rPr>
                        <a:t>	}</a:t>
                      </a:r>
                      <a:endParaRPr lang="zh-CN" sz="1600" kern="100" dirty="0">
                        <a:latin typeface="Times New Roman"/>
                        <a:ea typeface="宋体"/>
                      </a:endParaRPr>
                    </a:p>
                    <a:p>
                      <a:pPr algn="just">
                        <a:spcAft>
                          <a:spcPts val="0"/>
                        </a:spcAft>
                      </a:pPr>
                      <a:r>
                        <a:rPr lang="en-US" sz="1600" kern="100" dirty="0">
                          <a:latin typeface="Times New Roman"/>
                          <a:ea typeface="宋体"/>
                        </a:rPr>
                        <a:t>	......</a:t>
                      </a:r>
                      <a:endParaRPr lang="zh-CN" sz="1600" kern="100" dirty="0">
                        <a:latin typeface="Times New Roman"/>
                        <a:ea typeface="宋体"/>
                      </a:endParaRPr>
                    </a:p>
                    <a:p>
                      <a:pPr algn="just">
                        <a:spcAft>
                          <a:spcPts val="0"/>
                        </a:spcAft>
                      </a:pPr>
                      <a:r>
                        <a:rPr lang="en-US" sz="1600" kern="100" dirty="0">
                          <a:latin typeface="Times New Roman"/>
                          <a:ea typeface="宋体"/>
                        </a:rPr>
                        <a:t>}</a:t>
                      </a:r>
                      <a:endParaRPr lang="zh-CN" sz="1600" kern="100" dirty="0">
                        <a:latin typeface="Times New Roman"/>
                        <a:ea typeface="宋体"/>
                      </a:endParaRPr>
                    </a:p>
                  </a:txBody>
                  <a:tcPr marL="62204" marR="62204"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0000"/>
                  </a:ext>
                </a:extLst>
              </a:tr>
            </a:tbl>
          </a:graphicData>
        </a:graphic>
      </p:graphicFrame>
      <p:cxnSp>
        <p:nvCxnSpPr>
          <p:cNvPr id="7" name="直接连接符 6">
            <a:extLst>
              <a:ext uri="{FF2B5EF4-FFF2-40B4-BE49-F238E27FC236}">
                <a16:creationId xmlns:a16="http://schemas.microsoft.com/office/drawing/2014/main" id="{AC4B8F6C-0494-45E1-B04E-7EBED3D5DE32}"/>
              </a:ext>
            </a:extLst>
          </p:cNvPr>
          <p:cNvCxnSpPr/>
          <p:nvPr/>
        </p:nvCxnSpPr>
        <p:spPr bwMode="auto">
          <a:xfrm>
            <a:off x="6000506" y="4653136"/>
            <a:ext cx="6191495"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0057360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1495EAFC-B096-4E32-8DB3-74F137FAC284}"/>
              </a:ext>
            </a:extLst>
          </p:cNvPr>
          <p:cNvSpPr>
            <a:spLocks noGrp="1" noChangeArrowheads="1"/>
          </p:cNvSpPr>
          <p:nvPr>
            <p:ph type="title"/>
          </p:nvPr>
        </p:nvSpPr>
        <p:spPr/>
        <p:txBody>
          <a:bodyPr/>
          <a:lstStyle/>
          <a:p>
            <a:pPr eaLnBrk="1" hangingPunct="1"/>
            <a:r>
              <a:rPr lang="en-US" altLang="zh-CN">
                <a:latin typeface="Bauhaus 93" pitchFamily="82" charset="0"/>
                <a:ea typeface="华文中宋" panose="02010600040101010101" pitchFamily="2" charset="-122"/>
              </a:rPr>
              <a:t>Iterator</a:t>
            </a:r>
            <a:r>
              <a:rPr lang="zh-CN" altLang="en-US">
                <a:latin typeface="Bauhaus 93" pitchFamily="82" charset="0"/>
                <a:ea typeface="华文中宋" panose="02010600040101010101" pitchFamily="2" charset="-122"/>
              </a:rPr>
              <a:t>－迭代器</a:t>
            </a:r>
          </a:p>
        </p:txBody>
      </p:sp>
      <p:sp>
        <p:nvSpPr>
          <p:cNvPr id="93187" name="Rectangle 3">
            <a:extLst>
              <a:ext uri="{FF2B5EF4-FFF2-40B4-BE49-F238E27FC236}">
                <a16:creationId xmlns:a16="http://schemas.microsoft.com/office/drawing/2014/main" id="{A2682FBA-5890-4C6A-BB08-1C3BBB240460}"/>
              </a:ext>
            </a:extLst>
          </p:cNvPr>
          <p:cNvSpPr>
            <a:spLocks noGrp="1" noChangeArrowheads="1"/>
          </p:cNvSpPr>
          <p:nvPr>
            <p:ph type="body" idx="1"/>
          </p:nvPr>
        </p:nvSpPr>
        <p:spPr>
          <a:xfrm>
            <a:off x="411552" y="621045"/>
            <a:ext cx="11368895" cy="5976305"/>
          </a:xfrm>
        </p:spPr>
        <p:txBody>
          <a:bodyPr/>
          <a:lstStyle/>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优点</a:t>
            </a:r>
          </a:p>
          <a:p>
            <a:pPr lvl="1" eaLnBrk="1" hangingPunct="1">
              <a:lnSpc>
                <a:spcPct val="9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多个对象聚在一起形成的总体称之为聚集，聚集对象是能够包容一组对象的容器对象。</a:t>
            </a:r>
          </a:p>
          <a:p>
            <a:pPr lvl="1" eaLnBrk="1" hangingPunct="1">
              <a:lnSpc>
                <a:spcPct val="9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迭代模式将迭代逻辑封装到一个独立的对象中，从而与聚合（集）本身隔开。</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9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迭代模式可以顺序访问</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（也可其他方式）</a:t>
            </a:r>
            <a:r>
              <a:rPr lang="zh-CN" altLang="en-US" sz="1800" b="0" dirty="0">
                <a:solidFill>
                  <a:schemeClr val="tx1"/>
                </a:solidFill>
                <a:latin typeface="华文中宋" panose="02010600040101010101" pitchFamily="2" charset="-122"/>
                <a:ea typeface="华文中宋" panose="02010600040101010101" pitchFamily="2" charset="-122"/>
              </a:rPr>
              <a:t>一个聚集中的元素而不必暴露聚集的内部结构。</a:t>
            </a:r>
          </a:p>
          <a:p>
            <a:pPr lvl="1" eaLnBrk="1" hangingPunct="1">
              <a:lnSpc>
                <a:spcPct val="9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迭代模式简化了聚集的界面：</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每一个聚集对象都可以有一个或一个以上的迭代对象；</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每一个迭代状态可以是彼此独立的；</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迭代算法可以独立于聚（合）集结构变化。</a:t>
            </a:r>
            <a:endParaRPr lang="en-US" altLang="zh-CN" sz="1800"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en-US" altLang="zh-CN" dirty="0">
                <a:solidFill>
                  <a:srgbClr val="324A7A"/>
                </a:solidFill>
                <a:latin typeface="Arial Black" panose="020B0A04020102020204" pitchFamily="34" charset="0"/>
                <a:ea typeface="华文中宋" panose="02010600040101010101" pitchFamily="2" charset="-122"/>
              </a:rPr>
              <a:t> </a:t>
            </a:r>
            <a:r>
              <a:rPr lang="zh-CN" altLang="en-US" dirty="0">
                <a:solidFill>
                  <a:srgbClr val="324A7A"/>
                </a:solidFill>
                <a:latin typeface="Arial Black" panose="020B0A04020102020204" pitchFamily="34" charset="0"/>
                <a:ea typeface="华文中宋" panose="02010600040101010101" pitchFamily="2" charset="-122"/>
              </a:rPr>
              <a:t>点评</a:t>
            </a:r>
          </a:p>
          <a:p>
            <a:pPr lvl="1" eaLnBrk="1" hangingPunct="1">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为什么要在</a:t>
            </a:r>
            <a:r>
              <a:rPr lang="en-US" altLang="zh-CN" sz="1800" b="0" dirty="0">
                <a:solidFill>
                  <a:schemeClr val="tx1"/>
                </a:solidFill>
                <a:latin typeface="华文中宋" panose="02010600040101010101" pitchFamily="2" charset="-122"/>
                <a:ea typeface="华文中宋" panose="02010600040101010101" pitchFamily="2" charset="-122"/>
              </a:rPr>
              <a:t>Iterator Pattern</a:t>
            </a:r>
            <a:r>
              <a:rPr lang="zh-CN" altLang="en-US" sz="1800" b="0" dirty="0">
                <a:solidFill>
                  <a:schemeClr val="tx1"/>
                </a:solidFill>
                <a:latin typeface="华文中宋" panose="02010600040101010101" pitchFamily="2" charset="-122"/>
                <a:ea typeface="华文中宋" panose="02010600040101010101" pitchFamily="2" charset="-122"/>
              </a:rPr>
              <a:t>这么麻烦的东西上花费时间？为什么除了聚合之外，还要特别建立像</a:t>
            </a:r>
            <a:r>
              <a:rPr lang="en-US" altLang="zh-CN" sz="1800" b="0" dirty="0">
                <a:solidFill>
                  <a:schemeClr val="tx1"/>
                </a:solidFill>
                <a:latin typeface="华文中宋" panose="02010600040101010101" pitchFamily="2" charset="-122"/>
                <a:ea typeface="华文中宋" panose="02010600040101010101" pitchFamily="2" charset="-122"/>
              </a:rPr>
              <a:t>Iterator</a:t>
            </a:r>
            <a:r>
              <a:rPr lang="zh-CN" altLang="en-US" sz="1800" b="0" dirty="0">
                <a:solidFill>
                  <a:schemeClr val="tx1"/>
                </a:solidFill>
                <a:latin typeface="华文中宋" panose="02010600040101010101" pitchFamily="2" charset="-122"/>
                <a:ea typeface="华文中宋" panose="02010600040101010101" pitchFamily="2" charset="-122"/>
              </a:rPr>
              <a:t>这样的参与者？</a:t>
            </a:r>
          </a:p>
          <a:p>
            <a:pPr lvl="1" eaLnBrk="1" hangingPunct="1">
              <a:buFont typeface="Wingdings" panose="05000000000000000000" pitchFamily="2" charset="2"/>
              <a:buChar char="n"/>
            </a:pPr>
            <a:r>
              <a:rPr lang="en-US" altLang="zh-CN" sz="1800" b="0" dirty="0">
                <a:solidFill>
                  <a:schemeClr val="tx1"/>
                </a:solidFill>
                <a:latin typeface="Arial Black" panose="020B0A04020102020204" pitchFamily="34" charset="0"/>
                <a:ea typeface="华文中宋" panose="02010600040101010101" pitchFamily="2" charset="-122"/>
              </a:rPr>
              <a:t>Answers</a:t>
            </a: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利用</a:t>
            </a:r>
            <a:r>
              <a:rPr lang="en-US" altLang="zh-CN" sz="1800" b="0" dirty="0">
                <a:solidFill>
                  <a:schemeClr val="tx1"/>
                </a:solidFill>
                <a:latin typeface="华文中宋" panose="02010600040101010101" pitchFamily="2" charset="-122"/>
                <a:ea typeface="华文中宋" panose="02010600040101010101" pitchFamily="2" charset="-122"/>
              </a:rPr>
              <a:t>Iterator</a:t>
            </a:r>
            <a:r>
              <a:rPr lang="zh-CN" altLang="en-US" sz="1800" b="0" dirty="0">
                <a:solidFill>
                  <a:schemeClr val="tx1"/>
                </a:solidFill>
                <a:latin typeface="华文中宋" panose="02010600040101010101" pitchFamily="2" charset="-122"/>
                <a:ea typeface="华文中宋" panose="02010600040101010101" pitchFamily="2" charset="-122"/>
              </a:rPr>
              <a:t>可以跟容器的具体实现分开</a:t>
            </a:r>
            <a:r>
              <a:rPr lang="en-US" altLang="zh-CN" sz="1800" b="0" dirty="0">
                <a:solidFill>
                  <a:schemeClr val="tx1"/>
                </a:solidFill>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这里只用到了</a:t>
            </a:r>
            <a:r>
              <a:rPr lang="en-US" altLang="zh-CN" sz="1800" b="0" dirty="0" err="1">
                <a:solidFill>
                  <a:schemeClr val="tx1"/>
                </a:solidFill>
                <a:latin typeface="华文中宋" panose="02010600040101010101" pitchFamily="2" charset="-122"/>
                <a:ea typeface="华文中宋" panose="02010600040101010101" pitchFamily="2" charset="-122"/>
              </a:rPr>
              <a:t>hasNext</a:t>
            </a:r>
            <a:r>
              <a:rPr lang="zh-CN" altLang="en-US" sz="1800" b="0" dirty="0">
                <a:solidFill>
                  <a:schemeClr val="tx1"/>
                </a:solidFill>
                <a:latin typeface="华文中宋" panose="02010600040101010101" pitchFamily="2" charset="-122"/>
                <a:ea typeface="华文中宋" panose="02010600040101010101" pitchFamily="2" charset="-122"/>
              </a:rPr>
              <a:t>和</a:t>
            </a:r>
            <a:r>
              <a:rPr lang="en-US" altLang="zh-CN" sz="1800" b="0" dirty="0">
                <a:solidFill>
                  <a:schemeClr val="tx1"/>
                </a:solidFill>
                <a:latin typeface="华文中宋" panose="02010600040101010101" pitchFamily="2" charset="-122"/>
                <a:ea typeface="华文中宋" panose="02010600040101010101" pitchFamily="2" charset="-122"/>
              </a:rPr>
              <a:t>next</a:t>
            </a:r>
            <a:r>
              <a:rPr lang="zh-CN" altLang="en-US" sz="1800" b="0" dirty="0">
                <a:solidFill>
                  <a:schemeClr val="tx1"/>
                </a:solidFill>
                <a:latin typeface="华文中宋" panose="02010600040101010101" pitchFamily="2" charset="-122"/>
                <a:ea typeface="华文中宋" panose="02010600040101010101" pitchFamily="2" charset="-122"/>
              </a:rPr>
              <a:t>这两个</a:t>
            </a:r>
            <a:r>
              <a:rPr lang="en-US" altLang="zh-CN" sz="1800" b="0" dirty="0">
                <a:solidFill>
                  <a:schemeClr val="tx1"/>
                </a:solidFill>
                <a:latin typeface="华文中宋" panose="02010600040101010101" pitchFamily="2" charset="-122"/>
                <a:ea typeface="华文中宋" panose="02010600040101010101" pitchFamily="2" charset="-122"/>
              </a:rPr>
              <a:t>Iterator</a:t>
            </a:r>
            <a:r>
              <a:rPr lang="zh-CN" altLang="en-US" sz="1800" b="0" dirty="0">
                <a:solidFill>
                  <a:schemeClr val="tx1"/>
                </a:solidFill>
                <a:latin typeface="华文中宋" panose="02010600040101010101" pitchFamily="2" charset="-122"/>
                <a:ea typeface="华文中宋" panose="02010600040101010101" pitchFamily="2" charset="-122"/>
              </a:rPr>
              <a:t>的方法，并没有用到</a:t>
            </a:r>
            <a:r>
              <a:rPr lang="en-US" altLang="zh-CN" sz="1800" b="0" dirty="0" err="1">
                <a:solidFill>
                  <a:schemeClr val="tx1"/>
                </a:solidFill>
                <a:latin typeface="华文中宋" panose="02010600040101010101" pitchFamily="2" charset="-122"/>
                <a:ea typeface="华文中宋" panose="02010600040101010101" pitchFamily="2" charset="-122"/>
              </a:rPr>
              <a:t>BookShelf</a:t>
            </a:r>
            <a:r>
              <a:rPr lang="zh-CN" altLang="en-US" sz="1800" b="0" dirty="0">
                <a:solidFill>
                  <a:schemeClr val="tx1"/>
                </a:solidFill>
                <a:latin typeface="华文中宋" panose="02010600040101010101" pitchFamily="2" charset="-122"/>
                <a:ea typeface="华文中宋" panose="02010600040101010101" pitchFamily="2" charset="-122"/>
              </a:rPr>
              <a:t>实现时所用到的方法。换句话说，这里的</a:t>
            </a:r>
            <a:r>
              <a:rPr lang="en-US" altLang="zh-CN" sz="1800" b="0" dirty="0">
                <a:solidFill>
                  <a:schemeClr val="tx1"/>
                </a:solidFill>
                <a:latin typeface="华文中宋" panose="02010600040101010101" pitchFamily="2" charset="-122"/>
                <a:ea typeface="华文中宋" panose="02010600040101010101" pitchFamily="2" charset="-122"/>
              </a:rPr>
              <a:t>while</a:t>
            </a:r>
            <a:r>
              <a:rPr lang="zh-CN" altLang="en-US" sz="1800" b="0" dirty="0">
                <a:solidFill>
                  <a:schemeClr val="tx1"/>
                </a:solidFill>
                <a:latin typeface="华文中宋" panose="02010600040101010101" pitchFamily="2" charset="-122"/>
                <a:ea typeface="华文中宋" panose="02010600040101010101" pitchFamily="2" charset="-122"/>
              </a:rPr>
              <a:t>循环不会受到</a:t>
            </a:r>
            <a:r>
              <a:rPr lang="en-US" altLang="zh-CN" sz="1800" b="0" dirty="0" err="1">
                <a:solidFill>
                  <a:schemeClr val="tx1"/>
                </a:solidFill>
                <a:latin typeface="华文中宋" panose="02010600040101010101" pitchFamily="2" charset="-122"/>
                <a:ea typeface="华文中宋" panose="02010600040101010101" pitchFamily="2" charset="-122"/>
              </a:rPr>
              <a:t>BookShelf</a:t>
            </a:r>
            <a:r>
              <a:rPr lang="zh-CN" altLang="en-US" sz="1800" b="0" dirty="0">
                <a:solidFill>
                  <a:schemeClr val="tx1"/>
                </a:solidFill>
                <a:latin typeface="华文中宋" panose="02010600040101010101" pitchFamily="2" charset="-122"/>
                <a:ea typeface="华文中宋" panose="02010600040101010101" pitchFamily="2" charset="-122"/>
              </a:rPr>
              <a:t>实现的影响</a:t>
            </a:r>
            <a:r>
              <a:rPr lang="en-US" altLang="zh-CN" sz="1800" b="0" dirty="0">
                <a:solidFill>
                  <a:srgbClr val="C00000"/>
                </a:solidFill>
                <a:latin typeface="华文中宋" panose="02010600040101010101" pitchFamily="2" charset="-122"/>
                <a:ea typeface="华文中宋" panose="02010600040101010101" pitchFamily="2" charset="-122"/>
              </a:rPr>
              <a:t>(</a:t>
            </a:r>
            <a:r>
              <a:rPr lang="zh-CN" altLang="en-US" sz="1800" b="0" dirty="0">
                <a:solidFill>
                  <a:srgbClr val="C00000"/>
                </a:solidFill>
                <a:latin typeface="华文中宋" panose="02010600040101010101" pitchFamily="2" charset="-122"/>
                <a:ea typeface="华文中宋" panose="02010600040101010101" pitchFamily="2" charset="-122"/>
              </a:rPr>
              <a:t>是数组或其他的数据结构没有关系的</a:t>
            </a:r>
            <a:r>
              <a:rPr lang="en-US" altLang="zh-CN" sz="1800" b="0" dirty="0">
                <a:solidFill>
                  <a:srgbClr val="C00000"/>
                </a:solidFill>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r>
              <a:rPr lang="en-US" altLang="zh-CN" sz="1800" b="0" dirty="0">
                <a:solidFill>
                  <a:schemeClr val="tx1"/>
                </a:solidFill>
                <a:latin typeface="华文中宋" panose="02010600040101010101" pitchFamily="2" charset="-122"/>
                <a:ea typeface="华文中宋" panose="02010600040101010101" pitchFamily="2" charset="-122"/>
              </a:rPr>
              <a:t>Iterator</a:t>
            </a:r>
            <a:r>
              <a:rPr lang="zh-CN" altLang="en-US" sz="1800" b="0" dirty="0">
                <a:solidFill>
                  <a:schemeClr val="tx1"/>
                </a:solidFill>
                <a:latin typeface="华文中宋" panose="02010600040101010101" pitchFamily="2" charset="-122"/>
                <a:ea typeface="华文中宋" panose="02010600040101010101" pitchFamily="2" charset="-122"/>
              </a:rPr>
              <a:t>分离了集合对象的遍历的行为，让迭代器负责此事。这样既可以不暴露集合的内部结构，又可以让外部代码访问集合内部的数据。</a:t>
            </a:r>
          </a:p>
          <a:p>
            <a:pPr lvl="2" eaLnBrk="1" hangingPunct="1">
              <a:lnSpc>
                <a:spcPct val="90000"/>
              </a:lnSpc>
            </a:pPr>
            <a:endParaRPr lang="en-US" altLang="zh-CN" sz="1600"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9B504A4E-586B-4CDE-BC7E-47F58573FC84}"/>
              </a:ext>
            </a:extLst>
          </p:cNvPr>
          <p:cNvSpPr>
            <a:spLocks noGrp="1" noChangeArrowheads="1"/>
          </p:cNvSpPr>
          <p:nvPr>
            <p:ph type="title"/>
          </p:nvPr>
        </p:nvSpPr>
        <p:spPr/>
        <p:txBody>
          <a:bodyPr/>
          <a:lstStyle/>
          <a:p>
            <a:pPr eaLnBrk="1" hangingPunct="1"/>
            <a:r>
              <a:rPr lang="en-US" altLang="zh-CN" sz="3400" dirty="0">
                <a:latin typeface="Bauhaus 93" pitchFamily="82" charset="0"/>
                <a:ea typeface="华文中宋" panose="02010600040101010101" pitchFamily="2" charset="-122"/>
              </a:rPr>
              <a:t>Iterator</a:t>
            </a:r>
            <a:r>
              <a:rPr lang="zh-CN" altLang="en-US" sz="3400" dirty="0">
                <a:latin typeface="Bauhaus 93" pitchFamily="82" charset="0"/>
                <a:ea typeface="华文中宋" panose="02010600040101010101" pitchFamily="2" charset="-122"/>
              </a:rPr>
              <a:t>－迭代器</a:t>
            </a:r>
          </a:p>
        </p:txBody>
      </p:sp>
      <p:sp>
        <p:nvSpPr>
          <p:cNvPr id="95235" name="Rectangle 3">
            <a:extLst>
              <a:ext uri="{FF2B5EF4-FFF2-40B4-BE49-F238E27FC236}">
                <a16:creationId xmlns:a16="http://schemas.microsoft.com/office/drawing/2014/main" id="{D3641F39-220B-4A42-95DC-0A0D9A03E1EA}"/>
              </a:ext>
            </a:extLst>
          </p:cNvPr>
          <p:cNvSpPr>
            <a:spLocks noGrp="1" noChangeArrowheads="1"/>
          </p:cNvSpPr>
          <p:nvPr>
            <p:ph type="body" idx="1"/>
          </p:nvPr>
        </p:nvSpPr>
        <p:spPr>
          <a:xfrm>
            <a:off x="551384" y="908720"/>
            <a:ext cx="11017224" cy="5544616"/>
          </a:xfrm>
        </p:spPr>
        <p:txBody>
          <a:bodyPr/>
          <a:lstStyle/>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启发</a:t>
            </a:r>
          </a:p>
          <a:p>
            <a:pPr lvl="1" eaLnBrk="1" hangingPunct="1">
              <a:lnSpc>
                <a:spcPct val="80000"/>
              </a:lnSpc>
              <a:buFont typeface="Wingdings" panose="05000000000000000000" pitchFamily="2" charset="2"/>
              <a:buChar char="n"/>
            </a:pPr>
            <a:r>
              <a:rPr lang="zh-CN" altLang="en-US" b="0" dirty="0">
                <a:solidFill>
                  <a:schemeClr val="tx1"/>
                </a:solidFill>
                <a:ea typeface="华文中宋" panose="02010600040101010101" pitchFamily="2" charset="-122"/>
              </a:rPr>
              <a:t>只用具体类就能解决所有问题的感觉会让人不知不觉上瘾。但，过度依赖具体类反而会提高类与类的耦合度，增加零部件复用的困难。为了降低耦合度，让类作为零部件再利用，必须引进抽象类和接口的概念。</a:t>
            </a:r>
          </a:p>
          <a:p>
            <a:pPr lvl="1" eaLnBrk="1" hangingPunct="1">
              <a:lnSpc>
                <a:spcPct val="80000"/>
              </a:lnSpc>
              <a:buFont typeface="Wingdings" panose="05000000000000000000" pitchFamily="2" charset="2"/>
              <a:buChar char="n"/>
            </a:pPr>
            <a:r>
              <a:rPr lang="zh-CN" altLang="en-US" b="0" dirty="0">
                <a:solidFill>
                  <a:schemeClr val="tx1"/>
                </a:solidFill>
                <a:ea typeface="华文中宋" panose="02010600040101010101" pitchFamily="2" charset="-122"/>
              </a:rPr>
              <a:t>切记：不要只用具体类写程序，要利用抽象类和接口才对。</a:t>
            </a:r>
            <a:endParaRPr lang="en-US" altLang="zh-CN" b="0" dirty="0">
              <a:solidFill>
                <a:schemeClr val="tx1"/>
              </a:solidFill>
              <a:ea typeface="华文中宋" panose="02010600040101010101" pitchFamily="2" charset="-122"/>
            </a:endParaRPr>
          </a:p>
          <a:p>
            <a:pPr lvl="1" algn="l" eaLnBrk="1" hangingPunct="1">
              <a:lnSpc>
                <a:spcPct val="80000"/>
              </a:lnSpc>
              <a:buFont typeface="Wingdings" panose="05000000000000000000" pitchFamily="2" charset="2"/>
              <a:buChar char="n"/>
            </a:pPr>
            <a:r>
              <a:rPr lang="en-US" altLang="zh-CN" dirty="0">
                <a:solidFill>
                  <a:srgbClr val="C00000"/>
                </a:solidFill>
                <a:ea typeface="华文中宋" panose="02010600040101010101" pitchFamily="2" charset="-122"/>
              </a:rPr>
              <a:t>Design Principle</a:t>
            </a:r>
            <a:r>
              <a:rPr lang="zh-CN" altLang="en-US" dirty="0">
                <a:solidFill>
                  <a:srgbClr val="C00000"/>
                </a:solidFill>
                <a:ea typeface="华文中宋" panose="02010600040101010101" pitchFamily="2" charset="-122"/>
              </a:rPr>
              <a:t>：</a:t>
            </a:r>
            <a:r>
              <a:rPr lang="en-US" altLang="zh-CN" b="0" dirty="0">
                <a:solidFill>
                  <a:schemeClr val="tx1"/>
                </a:solidFill>
                <a:ea typeface="华文中宋" panose="02010600040101010101" pitchFamily="2" charset="-122"/>
              </a:rPr>
              <a:t>A class should have only one reason to change .</a:t>
            </a:r>
          </a:p>
          <a:p>
            <a:pPr lvl="1" algn="l" eaLnBrk="1" hangingPunct="1">
              <a:lnSpc>
                <a:spcPct val="80000"/>
              </a:lnSpc>
              <a:buFont typeface="Wingdings" panose="05000000000000000000" pitchFamily="2" charset="2"/>
              <a:buChar char="n"/>
            </a:pPr>
            <a:r>
              <a:rPr lang="en-US" altLang="zh-CN" dirty="0">
                <a:solidFill>
                  <a:srgbClr val="C00000"/>
                </a:solidFill>
                <a:ea typeface="华文中宋" panose="02010600040101010101" pitchFamily="2" charset="-122"/>
              </a:rPr>
              <a:t>Cohesion </a:t>
            </a:r>
            <a:r>
              <a:rPr lang="en-US" altLang="zh-CN" b="0" dirty="0">
                <a:solidFill>
                  <a:schemeClr val="tx1"/>
                </a:solidFill>
                <a:ea typeface="华文中宋" panose="02010600040101010101" pitchFamily="2" charset="-122"/>
              </a:rPr>
              <a:t>is a term you’ll hear used as a measure of how closely a class or a module supports a single purpose or responsibility .</a:t>
            </a:r>
            <a:endParaRPr lang="zh-CN" altLang="en-US" b="0" dirty="0">
              <a:solidFill>
                <a:schemeClr val="tx1"/>
              </a:solidFill>
              <a:ea typeface="华文中宋" panose="02010600040101010101" pitchFamily="2" charset="-122"/>
            </a:endParaRPr>
          </a:p>
          <a:p>
            <a:pPr lvl="1" eaLnBrk="1" hangingPunct="1">
              <a:lnSpc>
                <a:spcPct val="80000"/>
              </a:lnSpc>
              <a:buFont typeface="Wingdings" panose="05000000000000000000" pitchFamily="2" charset="2"/>
              <a:buChar char="n"/>
            </a:pPr>
            <a:r>
              <a:rPr lang="en-US" altLang="zh-CN" b="0" dirty="0">
                <a:solidFill>
                  <a:schemeClr val="tx1"/>
                </a:solidFill>
                <a:ea typeface="华文中宋" panose="02010600040101010101" pitchFamily="2" charset="-122"/>
              </a:rPr>
              <a:t>Iterator Pattern</a:t>
            </a:r>
            <a:r>
              <a:rPr lang="zh-CN" altLang="en-US" b="0" dirty="0">
                <a:solidFill>
                  <a:schemeClr val="tx1"/>
                </a:solidFill>
                <a:ea typeface="华文中宋" panose="02010600040101010101" pitchFamily="2" charset="-122"/>
              </a:rPr>
              <a:t>告诉我们如何遍历聚合内的元素。</a:t>
            </a:r>
            <a:endParaRPr lang="en-US" altLang="zh-CN" b="0" dirty="0">
              <a:solidFill>
                <a:schemeClr val="tx1"/>
              </a:solidFill>
              <a:ea typeface="华文中宋" panose="02010600040101010101" pitchFamily="2" charset="-122"/>
            </a:endParaRPr>
          </a:p>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各种</a:t>
            </a:r>
            <a:r>
              <a:rPr lang="en-US" altLang="zh-CN" dirty="0">
                <a:solidFill>
                  <a:srgbClr val="324A7A"/>
                </a:solidFill>
                <a:latin typeface="Arial Black" panose="020B0A04020102020204" pitchFamily="34" charset="0"/>
                <a:ea typeface="华文中宋" panose="02010600040101010101" pitchFamily="2" charset="-122"/>
              </a:rPr>
              <a:t>Iterator</a:t>
            </a:r>
          </a:p>
          <a:p>
            <a:pPr lvl="1" eaLnBrk="1" hangingPunct="1">
              <a:lnSpc>
                <a:spcPct val="100000"/>
              </a:lnSpc>
              <a:buFont typeface="Wingdings" panose="05000000000000000000" pitchFamily="2" charset="2"/>
              <a:buChar char="n"/>
            </a:pPr>
            <a:r>
              <a:rPr lang="zh-CN" altLang="en-US" b="0" dirty="0">
                <a:solidFill>
                  <a:schemeClr val="tx1"/>
                </a:solidFill>
                <a:ea typeface="华文中宋" panose="02010600040101010101" pitchFamily="2" charset="-122"/>
              </a:rPr>
              <a:t>由后往前的反向遍历</a:t>
            </a:r>
          </a:p>
          <a:p>
            <a:pPr lvl="1" eaLnBrk="1" hangingPunct="1">
              <a:lnSpc>
                <a:spcPct val="100000"/>
              </a:lnSpc>
              <a:buFont typeface="Wingdings" panose="05000000000000000000" pitchFamily="2" charset="2"/>
              <a:buChar char="n"/>
            </a:pPr>
            <a:r>
              <a:rPr lang="zh-CN" altLang="en-US" b="0" dirty="0">
                <a:solidFill>
                  <a:schemeClr val="tx1"/>
                </a:solidFill>
                <a:ea typeface="华文中宋" panose="02010600040101010101" pitchFamily="2" charset="-122"/>
              </a:rPr>
              <a:t>由前往后、由后往前的双向遍历</a:t>
            </a:r>
          </a:p>
          <a:p>
            <a:pPr lvl="1" eaLnBrk="1" hangingPunct="1">
              <a:lnSpc>
                <a:spcPct val="100000"/>
              </a:lnSpc>
              <a:buFont typeface="Wingdings" panose="05000000000000000000" pitchFamily="2" charset="2"/>
              <a:buChar char="n"/>
            </a:pPr>
            <a:r>
              <a:rPr lang="zh-CN" altLang="en-US" b="0" dirty="0">
                <a:solidFill>
                  <a:schemeClr val="tx1"/>
                </a:solidFill>
                <a:ea typeface="华文中宋" panose="02010600040101010101" pitchFamily="2" charset="-122"/>
              </a:rPr>
              <a:t>指定号码，立即跳跃过去遍历</a:t>
            </a:r>
            <a:endParaRPr lang="en-US" altLang="zh-CN" b="0" dirty="0">
              <a:solidFill>
                <a:schemeClr val="tx1"/>
              </a:solidFill>
              <a:ea typeface="华文中宋" panose="02010600040101010101" pitchFamily="2" charset="-122"/>
            </a:endParaRPr>
          </a:p>
          <a:p>
            <a:pPr eaLnBrk="1" hangingPunct="1">
              <a:lnSpc>
                <a:spcPct val="150000"/>
              </a:lnSpc>
            </a:pPr>
            <a:r>
              <a:rPr lang="en-US" altLang="zh-CN" dirty="0">
                <a:solidFill>
                  <a:srgbClr val="324A7A"/>
                </a:solidFill>
                <a:latin typeface="Arial Black" panose="020B0A04020102020204" pitchFamily="34" charset="0"/>
                <a:ea typeface="华文中宋" panose="02010600040101010101" pitchFamily="2" charset="-122"/>
              </a:rPr>
              <a:t>Martin Fowler</a:t>
            </a:r>
            <a:r>
              <a:rPr lang="zh-CN" altLang="en-US" dirty="0">
                <a:solidFill>
                  <a:srgbClr val="324A7A"/>
                </a:solidFill>
                <a:latin typeface="Arial Black" panose="020B0A04020102020204" pitchFamily="34" charset="0"/>
                <a:ea typeface="华文中宋" panose="02010600040101010101" pitchFamily="2" charset="-122"/>
              </a:rPr>
              <a:t>说：</a:t>
            </a:r>
            <a:r>
              <a:rPr lang="zh-CN" altLang="en-US" sz="1800" b="0" dirty="0">
                <a:solidFill>
                  <a:srgbClr val="C00000"/>
                </a:solidFill>
                <a:ea typeface="华文中宋" panose="02010600040101010101" pitchFamily="2" charset="-122"/>
              </a:rPr>
              <a:t>建议取消此模式。因为</a:t>
            </a:r>
            <a:r>
              <a:rPr lang="en-US" altLang="zh-CN" sz="1800" b="0" dirty="0">
                <a:solidFill>
                  <a:srgbClr val="C00000"/>
                </a:solidFill>
                <a:ea typeface="华文中宋" panose="02010600040101010101" pitchFamily="2" charset="-122"/>
              </a:rPr>
              <a:t>JAVA</a:t>
            </a:r>
            <a:r>
              <a:rPr lang="zh-CN" altLang="en-US" sz="1800" b="0" dirty="0">
                <a:solidFill>
                  <a:srgbClr val="C00000"/>
                </a:solidFill>
                <a:ea typeface="华文中宋" panose="02010600040101010101" pitchFamily="2" charset="-122"/>
              </a:rPr>
              <a:t>、</a:t>
            </a:r>
            <a:r>
              <a:rPr lang="en-US" altLang="zh-CN" sz="1800" b="0" dirty="0">
                <a:solidFill>
                  <a:srgbClr val="C00000"/>
                </a:solidFill>
                <a:ea typeface="华文中宋" panose="02010600040101010101" pitchFamily="2" charset="-122"/>
              </a:rPr>
              <a:t>C#</a:t>
            </a:r>
            <a:r>
              <a:rPr lang="zh-CN" altLang="en-US" sz="1800" b="0" dirty="0">
                <a:solidFill>
                  <a:srgbClr val="C00000"/>
                </a:solidFill>
                <a:ea typeface="华文中宋" panose="02010600040101010101" pitchFamily="2" charset="-122"/>
              </a:rPr>
              <a:t>等已经在自己的语言中实现了这个模式。因此，此模式的价值也不太大了</a:t>
            </a:r>
            <a:r>
              <a:rPr lang="zh-CN" altLang="en-US" sz="1800" b="0" dirty="0">
                <a:solidFill>
                  <a:schemeClr val="tx1"/>
                </a:solidFill>
                <a:highlight>
                  <a:srgbClr val="FFFF00"/>
                </a:highlight>
                <a:ea typeface="华文中宋" panose="02010600040101010101" pitchFamily="2" charset="-122"/>
              </a:rPr>
              <a:t>（但思想很重要）</a:t>
            </a:r>
            <a:r>
              <a:rPr lang="zh-CN" altLang="en-US" sz="1800" b="0" dirty="0">
                <a:solidFill>
                  <a:srgbClr val="C00000"/>
                </a:solidFill>
                <a:ea typeface="华文中宋" panose="02010600040101010101" pitchFamily="2" charset="-122"/>
              </a:rPr>
              <a:t>。</a:t>
            </a:r>
            <a:endParaRPr lang="en-US" altLang="zh-CN" sz="1800" b="0" dirty="0">
              <a:solidFill>
                <a:srgbClr val="C00000"/>
              </a:solidFill>
              <a:ea typeface="华文中宋" panose="02010600040101010101" pitchFamily="2" charset="-122"/>
            </a:endParaRPr>
          </a:p>
          <a:p>
            <a:pPr lvl="1" eaLnBrk="1" hangingPunct="1">
              <a:lnSpc>
                <a:spcPct val="80000"/>
              </a:lnSpc>
            </a:pPr>
            <a:endParaRPr lang="zh-CN" altLang="en-US" sz="2400" b="0" dirty="0">
              <a:solidFill>
                <a:schemeClr val="tx1"/>
              </a:solidFill>
              <a:latin typeface="Arial Black" panose="020B0A04020102020204" pitchFamily="34" charset="0"/>
              <a:ea typeface="华文中宋" panose="02010600040101010101" pitchFamily="2" charset="-122"/>
            </a:endParaRPr>
          </a:p>
          <a:p>
            <a:pPr eaLnBrk="1" hangingPunct="1">
              <a:lnSpc>
                <a:spcPct val="80000"/>
              </a:lnSpc>
            </a:pPr>
            <a:endParaRPr lang="en-US" altLang="zh-CN" b="0" dirty="0">
              <a:solidFill>
                <a:schemeClr val="tx1"/>
              </a:solidFill>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7FBB87-3B47-4B10-9BD4-BE0CBB471C1F}"/>
              </a:ext>
            </a:extLst>
          </p:cNvPr>
          <p:cNvSpPr>
            <a:spLocks noGrp="1"/>
          </p:cNvSpPr>
          <p:nvPr>
            <p:ph type="title"/>
          </p:nvPr>
        </p:nvSpPr>
        <p:spPr/>
        <p:txBody>
          <a:bodyPr/>
          <a:lstStyle/>
          <a:p>
            <a:r>
              <a:rPr lang="en-US" altLang="zh-CN" sz="3200" dirty="0">
                <a:latin typeface="Bauhaus 93" pitchFamily="82" charset="0"/>
                <a:ea typeface="华文中宋" panose="02010600040101010101" pitchFamily="2" charset="-122"/>
              </a:rPr>
              <a:t>Iterator</a:t>
            </a:r>
            <a:r>
              <a:rPr lang="zh-CN" altLang="en-US" sz="3200" dirty="0">
                <a:latin typeface="Bauhaus 93" pitchFamily="82" charset="0"/>
                <a:ea typeface="华文中宋" panose="02010600040101010101" pitchFamily="2" charset="-122"/>
              </a:rPr>
              <a:t>－迭代器</a:t>
            </a:r>
            <a:endParaRPr lang="zh-CN" altLang="en-US" dirty="0"/>
          </a:p>
        </p:txBody>
      </p:sp>
      <p:sp>
        <p:nvSpPr>
          <p:cNvPr id="3" name="内容占位符 2">
            <a:extLst>
              <a:ext uri="{FF2B5EF4-FFF2-40B4-BE49-F238E27FC236}">
                <a16:creationId xmlns:a16="http://schemas.microsoft.com/office/drawing/2014/main" id="{6B66C77D-EC39-4467-A034-E099030018DA}"/>
              </a:ext>
            </a:extLst>
          </p:cNvPr>
          <p:cNvSpPr>
            <a:spLocks noGrp="1"/>
          </p:cNvSpPr>
          <p:nvPr>
            <p:ph idx="1"/>
          </p:nvPr>
        </p:nvSpPr>
        <p:spPr>
          <a:xfrm>
            <a:off x="452268" y="1196753"/>
            <a:ext cx="11304231" cy="5544616"/>
          </a:xfrm>
        </p:spPr>
        <p:txBody>
          <a:bodyPr/>
          <a:lstStyle/>
          <a:p>
            <a:pPr eaLnBrk="1" hangingPunct="1">
              <a:lnSpc>
                <a:spcPct val="150000"/>
              </a:lnSpc>
            </a:pPr>
            <a:r>
              <a:rPr lang="en-US" altLang="zh-CN" sz="2000" dirty="0">
                <a:solidFill>
                  <a:srgbClr val="324A7A"/>
                </a:solidFill>
                <a:latin typeface="Arial Black" panose="020B0A04020102020204" pitchFamily="34" charset="0"/>
                <a:ea typeface="华文中宋" panose="02010600040101010101" pitchFamily="2" charset="-122"/>
              </a:rPr>
              <a:t>JDK</a:t>
            </a:r>
            <a:r>
              <a:rPr lang="zh-CN" altLang="en-US" sz="2000" dirty="0">
                <a:solidFill>
                  <a:srgbClr val="324A7A"/>
                </a:solidFill>
                <a:latin typeface="Arial Black" panose="020B0A04020102020204" pitchFamily="34" charset="0"/>
                <a:ea typeface="华文中宋" panose="02010600040101010101" pitchFamily="2" charset="-122"/>
              </a:rPr>
              <a:t>中的</a:t>
            </a:r>
            <a:r>
              <a:rPr lang="en-US" altLang="zh-CN" sz="2000" dirty="0">
                <a:solidFill>
                  <a:srgbClr val="324A7A"/>
                </a:solidFill>
                <a:latin typeface="Arial Black" panose="020B0A04020102020204" pitchFamily="34" charset="0"/>
                <a:ea typeface="华文中宋" panose="02010600040101010101" pitchFamily="2" charset="-122"/>
              </a:rPr>
              <a:t>Iterator</a:t>
            </a:r>
          </a:p>
          <a:p>
            <a:pPr lvl="1" eaLnBrk="1" hangingPunct="1">
              <a:buFont typeface="Wingdings" panose="05000000000000000000" pitchFamily="2" charset="2"/>
              <a:buChar char="n"/>
            </a:pPr>
            <a:r>
              <a:rPr lang="en-US" altLang="zh-CN" sz="1800" b="0" dirty="0">
                <a:solidFill>
                  <a:srgbClr val="324A7A"/>
                </a:solidFill>
                <a:ea typeface="华文中宋" panose="02010600040101010101" pitchFamily="2" charset="-122"/>
              </a:rPr>
              <a:t>Collection</a:t>
            </a:r>
            <a:r>
              <a:rPr lang="zh-CN" altLang="en-US" sz="1800" b="0" dirty="0">
                <a:solidFill>
                  <a:srgbClr val="324A7A"/>
                </a:solidFill>
                <a:ea typeface="华文中宋" panose="02010600040101010101" pitchFamily="2" charset="-122"/>
              </a:rPr>
              <a:t>是所有</a:t>
            </a:r>
            <a:r>
              <a:rPr lang="en-US" altLang="zh-CN" sz="1800" b="0" dirty="0">
                <a:solidFill>
                  <a:srgbClr val="324A7A"/>
                </a:solidFill>
                <a:ea typeface="华文中宋" panose="02010600040101010101" pitchFamily="2" charset="-122"/>
              </a:rPr>
              <a:t>Java</a:t>
            </a:r>
            <a:r>
              <a:rPr lang="zh-CN" altLang="en-US" sz="1800" b="0" dirty="0">
                <a:solidFill>
                  <a:srgbClr val="324A7A"/>
                </a:solidFill>
                <a:ea typeface="华文中宋" panose="02010600040101010101" pitchFamily="2" charset="-122"/>
              </a:rPr>
              <a:t>聚合类的根</a:t>
            </a:r>
            <a:r>
              <a:rPr lang="zh-CN" altLang="en-US" sz="1800" b="0" dirty="0">
                <a:solidFill>
                  <a:srgbClr val="FF0000"/>
                </a:solidFill>
                <a:ea typeface="华文中宋" panose="02010600040101010101" pitchFamily="2" charset="-122"/>
              </a:rPr>
              <a:t>接口</a:t>
            </a:r>
            <a:r>
              <a:rPr lang="zh-CN" altLang="en-US" sz="1800" b="0" dirty="0">
                <a:solidFill>
                  <a:srgbClr val="324A7A"/>
                </a:solidFill>
                <a:ea typeface="华文中宋" panose="02010600040101010101" pitchFamily="2" charset="-122"/>
              </a:rPr>
              <a:t>。</a:t>
            </a:r>
            <a:endParaRPr lang="en-US" altLang="zh-CN" sz="1800" b="0" dirty="0">
              <a:solidFill>
                <a:srgbClr val="324A7A"/>
              </a:solidFill>
              <a:ea typeface="华文中宋" panose="02010600040101010101" pitchFamily="2" charset="-122"/>
            </a:endParaRPr>
          </a:p>
          <a:p>
            <a:pPr lvl="1" eaLnBrk="1" hangingPunct="1">
              <a:buFont typeface="Wingdings" panose="05000000000000000000" pitchFamily="2" charset="2"/>
              <a:buChar char="n"/>
            </a:pPr>
            <a:r>
              <a:rPr lang="en-US" altLang="zh-CN" sz="1800" dirty="0">
                <a:solidFill>
                  <a:srgbClr val="324A7A"/>
                </a:solidFill>
                <a:ea typeface="华文中宋" panose="02010600040101010101" pitchFamily="2" charset="-122"/>
              </a:rPr>
              <a:t> </a:t>
            </a:r>
            <a:r>
              <a:rPr lang="en-US" altLang="zh-CN" sz="1800" dirty="0" err="1">
                <a:solidFill>
                  <a:srgbClr val="324A7A"/>
                </a:solidFill>
                <a:ea typeface="华文中宋" panose="02010600040101010101" pitchFamily="2" charset="-122"/>
              </a:rPr>
              <a:t>Java.util.collections</a:t>
            </a:r>
            <a:r>
              <a:rPr lang="en-US" altLang="zh-CN" sz="1800" dirty="0">
                <a:solidFill>
                  <a:srgbClr val="324A7A"/>
                </a:solidFill>
                <a:ea typeface="华文中宋" panose="02010600040101010101" pitchFamily="2" charset="-122"/>
              </a:rPr>
              <a:t> </a:t>
            </a:r>
            <a:r>
              <a:rPr lang="zh-CN" altLang="en-US" sz="1800" dirty="0">
                <a:solidFill>
                  <a:srgbClr val="324A7A"/>
                </a:solidFill>
                <a:ea typeface="华文中宋" panose="02010600040101010101" pitchFamily="2" charset="-122"/>
              </a:rPr>
              <a:t>（它是啥？）。</a:t>
            </a:r>
          </a:p>
          <a:p>
            <a:pPr lvl="1" eaLnBrk="1" hangingPunct="1">
              <a:buFont typeface="Wingdings" panose="05000000000000000000" pitchFamily="2" charset="2"/>
              <a:buChar char="n"/>
            </a:pPr>
            <a:r>
              <a:rPr lang="zh-CN" altLang="en-US" sz="1800" b="0" dirty="0">
                <a:solidFill>
                  <a:srgbClr val="324A7A"/>
                </a:solidFill>
                <a:ea typeface="华文中宋" panose="02010600040101010101" pitchFamily="2" charset="-122"/>
              </a:rPr>
              <a:t>在</a:t>
            </a:r>
            <a:r>
              <a:rPr lang="en-US" altLang="zh-CN" sz="1800" b="0" dirty="0">
                <a:solidFill>
                  <a:srgbClr val="324A7A"/>
                </a:solidFill>
                <a:ea typeface="华文中宋" panose="02010600040101010101" pitchFamily="2" charset="-122"/>
              </a:rPr>
              <a:t>JDK</a:t>
            </a:r>
            <a:r>
              <a:rPr lang="zh-CN" altLang="en-US" sz="1800" b="0" dirty="0">
                <a:solidFill>
                  <a:srgbClr val="324A7A"/>
                </a:solidFill>
                <a:ea typeface="华文中宋" panose="02010600040101010101" pitchFamily="2" charset="-122"/>
              </a:rPr>
              <a:t>类库中，</a:t>
            </a:r>
            <a:r>
              <a:rPr lang="en-US" altLang="zh-CN" sz="1800" b="0" dirty="0">
                <a:solidFill>
                  <a:srgbClr val="324A7A"/>
                </a:solidFill>
                <a:ea typeface="华文中宋" panose="02010600040101010101" pitchFamily="2" charset="-122"/>
              </a:rPr>
              <a:t>Collection</a:t>
            </a:r>
            <a:r>
              <a:rPr lang="zh-CN" altLang="en-US" sz="1800" b="0" dirty="0">
                <a:solidFill>
                  <a:srgbClr val="324A7A"/>
                </a:solidFill>
                <a:ea typeface="华文中宋" panose="02010600040101010101" pitchFamily="2" charset="-122"/>
              </a:rPr>
              <a:t>的</a:t>
            </a:r>
            <a:r>
              <a:rPr lang="en-US" altLang="zh-CN" sz="1800" b="0" dirty="0">
                <a:solidFill>
                  <a:srgbClr val="324A7A"/>
                </a:solidFill>
                <a:ea typeface="华文中宋" panose="02010600040101010101" pitchFamily="2" charset="-122"/>
              </a:rPr>
              <a:t>iterator()</a:t>
            </a:r>
            <a:r>
              <a:rPr lang="zh-CN" altLang="en-US" sz="1800" b="0" dirty="0">
                <a:solidFill>
                  <a:srgbClr val="324A7A"/>
                </a:solidFill>
                <a:ea typeface="华文中宋" panose="02010600040101010101" pitchFamily="2" charset="-122"/>
              </a:rPr>
              <a:t>方法返回一个</a:t>
            </a:r>
            <a:r>
              <a:rPr lang="en-US" altLang="zh-CN" sz="1800" b="0" dirty="0" err="1">
                <a:solidFill>
                  <a:srgbClr val="324A7A"/>
                </a:solidFill>
                <a:ea typeface="华文中宋" panose="02010600040101010101" pitchFamily="2" charset="-122"/>
              </a:rPr>
              <a:t>java.util.Iterator</a:t>
            </a:r>
            <a:r>
              <a:rPr lang="zh-CN" altLang="en-US" sz="1800" b="0" dirty="0">
                <a:solidFill>
                  <a:srgbClr val="324A7A"/>
                </a:solidFill>
                <a:ea typeface="华文中宋" panose="02010600040101010101" pitchFamily="2" charset="-122"/>
              </a:rPr>
              <a:t>类型的对象，而其子接口</a:t>
            </a:r>
            <a:r>
              <a:rPr lang="en-US" altLang="zh-CN" sz="1800" b="0" dirty="0" err="1">
                <a:solidFill>
                  <a:srgbClr val="324A7A"/>
                </a:solidFill>
                <a:ea typeface="华文中宋" panose="02010600040101010101" pitchFamily="2" charset="-122"/>
              </a:rPr>
              <a:t>java.util.List</a:t>
            </a:r>
            <a:r>
              <a:rPr lang="zh-CN" altLang="en-US" sz="1800" b="0" dirty="0">
                <a:solidFill>
                  <a:srgbClr val="324A7A"/>
                </a:solidFill>
                <a:ea typeface="华文中宋" panose="02010600040101010101" pitchFamily="2" charset="-122"/>
              </a:rPr>
              <a:t>的</a:t>
            </a:r>
            <a:r>
              <a:rPr lang="en-US" altLang="zh-CN" sz="1800" b="0" dirty="0" err="1">
                <a:solidFill>
                  <a:srgbClr val="324A7A"/>
                </a:solidFill>
                <a:ea typeface="华文中宋" panose="02010600040101010101" pitchFamily="2" charset="-122"/>
              </a:rPr>
              <a:t>listIterator</a:t>
            </a:r>
            <a:r>
              <a:rPr lang="en-US" altLang="zh-CN" sz="1800" b="0" dirty="0">
                <a:solidFill>
                  <a:srgbClr val="324A7A"/>
                </a:solidFill>
                <a:ea typeface="华文中宋" panose="02010600040101010101" pitchFamily="2" charset="-122"/>
              </a:rPr>
              <a:t>()</a:t>
            </a:r>
            <a:r>
              <a:rPr lang="zh-CN" altLang="en-US" sz="1800" b="0" dirty="0">
                <a:solidFill>
                  <a:srgbClr val="324A7A"/>
                </a:solidFill>
                <a:ea typeface="华文中宋" panose="02010600040101010101" pitchFamily="2" charset="-122"/>
              </a:rPr>
              <a:t>方法返回一个</a:t>
            </a:r>
            <a:r>
              <a:rPr lang="en-US" altLang="zh-CN" sz="1800" b="0" dirty="0" err="1">
                <a:solidFill>
                  <a:srgbClr val="324A7A"/>
                </a:solidFill>
                <a:ea typeface="华文中宋" panose="02010600040101010101" pitchFamily="2" charset="-122"/>
              </a:rPr>
              <a:t>java.util.ListIterator</a:t>
            </a:r>
            <a:r>
              <a:rPr lang="zh-CN" altLang="en-US" sz="1800" b="0" dirty="0">
                <a:solidFill>
                  <a:srgbClr val="324A7A"/>
                </a:solidFill>
                <a:ea typeface="华文中宋" panose="02010600040101010101" pitchFamily="2" charset="-122"/>
              </a:rPr>
              <a:t>类型的对象，</a:t>
            </a:r>
            <a:r>
              <a:rPr lang="en-US" altLang="zh-CN" sz="1800" b="0" dirty="0" err="1">
                <a:solidFill>
                  <a:srgbClr val="324A7A"/>
                </a:solidFill>
                <a:ea typeface="华文中宋" panose="02010600040101010101" pitchFamily="2" charset="-122"/>
              </a:rPr>
              <a:t>ListIterator</a:t>
            </a:r>
            <a:r>
              <a:rPr lang="zh-CN" altLang="en-US" sz="1800" b="0" dirty="0">
                <a:solidFill>
                  <a:srgbClr val="324A7A"/>
                </a:solidFill>
                <a:ea typeface="华文中宋" panose="02010600040101010101" pitchFamily="2" charset="-122"/>
              </a:rPr>
              <a:t>是</a:t>
            </a:r>
            <a:r>
              <a:rPr lang="en-US" altLang="zh-CN" sz="1800" b="0" dirty="0">
                <a:solidFill>
                  <a:srgbClr val="324A7A"/>
                </a:solidFill>
                <a:ea typeface="华文中宋" panose="02010600040101010101" pitchFamily="2" charset="-122"/>
              </a:rPr>
              <a:t>Iterator</a:t>
            </a:r>
            <a:r>
              <a:rPr lang="zh-CN" altLang="en-US" sz="1800" b="0" dirty="0">
                <a:solidFill>
                  <a:srgbClr val="324A7A"/>
                </a:solidFill>
                <a:ea typeface="华文中宋" panose="02010600040101010101" pitchFamily="2" charset="-122"/>
              </a:rPr>
              <a:t>的子类。它们构成了</a:t>
            </a:r>
            <a:r>
              <a:rPr lang="en-US" altLang="zh-CN" sz="1800" b="0" dirty="0">
                <a:solidFill>
                  <a:srgbClr val="324A7A"/>
                </a:solidFill>
                <a:ea typeface="华文中宋" panose="02010600040101010101" pitchFamily="2" charset="-122"/>
              </a:rPr>
              <a:t>Java</a:t>
            </a:r>
            <a:r>
              <a:rPr lang="zh-CN" altLang="en-US" sz="1800" b="0" dirty="0">
                <a:solidFill>
                  <a:srgbClr val="324A7A"/>
                </a:solidFill>
                <a:ea typeface="华文中宋" panose="02010600040101010101" pitchFamily="2" charset="-122"/>
              </a:rPr>
              <a:t>语言对迭代器模式的支持，</a:t>
            </a:r>
            <a:r>
              <a:rPr lang="en-US" altLang="zh-CN" sz="1800" dirty="0">
                <a:solidFill>
                  <a:srgbClr val="324A7A"/>
                </a:solidFill>
                <a:ea typeface="华文中宋" panose="02010600040101010101" pitchFamily="2" charset="-122"/>
              </a:rPr>
              <a:t>Java</a:t>
            </a:r>
            <a:r>
              <a:rPr lang="zh-CN" altLang="en-US" sz="1800" dirty="0">
                <a:solidFill>
                  <a:srgbClr val="324A7A"/>
                </a:solidFill>
                <a:ea typeface="华文中宋" panose="02010600040101010101" pitchFamily="2" charset="-122"/>
              </a:rPr>
              <a:t>语言的</a:t>
            </a:r>
            <a:r>
              <a:rPr lang="en-US" altLang="zh-CN" sz="1800" dirty="0" err="1">
                <a:solidFill>
                  <a:srgbClr val="324A7A"/>
                </a:solidFill>
                <a:ea typeface="华文中宋" panose="02010600040101010101" pitchFamily="2" charset="-122"/>
              </a:rPr>
              <a:t>java.util.Iterator</a:t>
            </a:r>
            <a:r>
              <a:rPr lang="zh-CN" altLang="en-US" sz="1800" dirty="0">
                <a:solidFill>
                  <a:srgbClr val="324A7A"/>
                </a:solidFill>
                <a:ea typeface="华文中宋" panose="02010600040101010101" pitchFamily="2" charset="-122"/>
              </a:rPr>
              <a:t>接口就是迭代器模式的应用</a:t>
            </a:r>
            <a:r>
              <a:rPr lang="zh-CN" altLang="en-US" sz="1800" b="0" dirty="0">
                <a:solidFill>
                  <a:srgbClr val="324A7A"/>
                </a:solidFill>
                <a:ea typeface="华文中宋" panose="02010600040101010101" pitchFamily="2" charset="-122"/>
              </a:rPr>
              <a:t>。 </a:t>
            </a:r>
          </a:p>
          <a:p>
            <a:pPr lvl="1" eaLnBrk="1" hangingPunct="1">
              <a:buFont typeface="Wingdings" panose="05000000000000000000" pitchFamily="2" charset="2"/>
              <a:buChar char="n"/>
            </a:pPr>
            <a:r>
              <a:rPr lang="zh-CN" altLang="en-US" sz="1800" b="0" dirty="0">
                <a:solidFill>
                  <a:srgbClr val="324A7A"/>
                </a:solidFill>
                <a:ea typeface="华文中宋" panose="02010600040101010101" pitchFamily="2" charset="-122"/>
              </a:rPr>
              <a:t>在</a:t>
            </a:r>
            <a:r>
              <a:rPr lang="en-US" altLang="zh-CN" sz="1800" b="0" dirty="0">
                <a:solidFill>
                  <a:srgbClr val="324A7A"/>
                </a:solidFill>
                <a:ea typeface="华文中宋" panose="02010600040101010101" pitchFamily="2" charset="-122"/>
              </a:rPr>
              <a:t>JDK</a:t>
            </a:r>
            <a:r>
              <a:rPr lang="zh-CN" altLang="en-US" sz="1800" b="0" dirty="0">
                <a:solidFill>
                  <a:srgbClr val="324A7A"/>
                </a:solidFill>
                <a:ea typeface="华文中宋" panose="02010600040101010101" pitchFamily="2" charset="-122"/>
              </a:rPr>
              <a:t>中，</a:t>
            </a:r>
            <a:r>
              <a:rPr lang="en-US" altLang="zh-CN" sz="1800" b="0" dirty="0">
                <a:solidFill>
                  <a:srgbClr val="324A7A"/>
                </a:solidFill>
                <a:ea typeface="华文中宋" panose="02010600040101010101" pitchFamily="2" charset="-122"/>
              </a:rPr>
              <a:t>Iterator</a:t>
            </a:r>
            <a:r>
              <a:rPr lang="zh-CN" altLang="en-US" sz="1800" b="0" dirty="0">
                <a:solidFill>
                  <a:srgbClr val="324A7A"/>
                </a:solidFill>
                <a:ea typeface="华文中宋" panose="02010600040101010101" pitchFamily="2" charset="-122"/>
              </a:rPr>
              <a:t>接口具有如下</a:t>
            </a:r>
            <a:r>
              <a:rPr lang="en-US" altLang="zh-CN" sz="1800" b="0" dirty="0">
                <a:solidFill>
                  <a:srgbClr val="324A7A"/>
                </a:solidFill>
                <a:ea typeface="华文中宋" panose="02010600040101010101" pitchFamily="2" charset="-122"/>
              </a:rPr>
              <a:t>3</a:t>
            </a:r>
            <a:r>
              <a:rPr lang="zh-CN" altLang="en-US" sz="1800" b="0" dirty="0">
                <a:solidFill>
                  <a:srgbClr val="324A7A"/>
                </a:solidFill>
                <a:ea typeface="华文中宋" panose="02010600040101010101" pitchFamily="2" charset="-122"/>
              </a:rPr>
              <a:t>个基本方法：</a:t>
            </a:r>
          </a:p>
          <a:p>
            <a:pPr lvl="2" eaLnBrk="1" hangingPunct="1">
              <a:buNone/>
            </a:pPr>
            <a:r>
              <a:rPr lang="en-US" altLang="zh-CN" sz="1800" b="0" dirty="0">
                <a:solidFill>
                  <a:schemeClr val="tx1"/>
                </a:solidFill>
                <a:ea typeface="华文中宋" panose="02010600040101010101" pitchFamily="2" charset="-122"/>
              </a:rPr>
              <a:t>(1) Object next()</a:t>
            </a:r>
            <a:r>
              <a:rPr lang="zh-CN" altLang="en-US" sz="1800" b="0" dirty="0">
                <a:solidFill>
                  <a:schemeClr val="tx1"/>
                </a:solidFill>
                <a:ea typeface="华文中宋" panose="02010600040101010101" pitchFamily="2" charset="-122"/>
              </a:rPr>
              <a:t>：通过反复调用</a:t>
            </a:r>
            <a:r>
              <a:rPr lang="en-US" altLang="zh-CN" sz="1800" b="0" dirty="0">
                <a:solidFill>
                  <a:schemeClr val="tx1"/>
                </a:solidFill>
                <a:ea typeface="华文中宋" panose="02010600040101010101" pitchFamily="2" charset="-122"/>
              </a:rPr>
              <a:t>next()</a:t>
            </a:r>
            <a:r>
              <a:rPr lang="zh-CN" altLang="en-US" sz="1800" b="0" dirty="0">
                <a:solidFill>
                  <a:schemeClr val="tx1"/>
                </a:solidFill>
                <a:ea typeface="华文中宋" panose="02010600040101010101" pitchFamily="2" charset="-122"/>
              </a:rPr>
              <a:t>方法可以逐个访问聚合中的元素。</a:t>
            </a:r>
          </a:p>
          <a:p>
            <a:pPr lvl="2" eaLnBrk="1" hangingPunct="1">
              <a:buNone/>
            </a:pPr>
            <a:r>
              <a:rPr lang="en-US" altLang="zh-CN" sz="1800" b="0" dirty="0">
                <a:solidFill>
                  <a:schemeClr val="tx1"/>
                </a:solidFill>
                <a:ea typeface="华文中宋" panose="02010600040101010101" pitchFamily="2" charset="-122"/>
              </a:rPr>
              <a:t>(2) </a:t>
            </a:r>
            <a:r>
              <a:rPr lang="en-US" altLang="zh-CN" sz="1800" b="0" dirty="0" err="1">
                <a:solidFill>
                  <a:schemeClr val="tx1"/>
                </a:solidFill>
                <a:ea typeface="华文中宋" panose="02010600040101010101" pitchFamily="2" charset="-122"/>
              </a:rPr>
              <a:t>boolean</a:t>
            </a:r>
            <a:r>
              <a:rPr lang="en-US" altLang="zh-CN" sz="1800" b="0" dirty="0">
                <a:solidFill>
                  <a:schemeClr val="tx1"/>
                </a:solidFill>
                <a:ea typeface="华文中宋" panose="02010600040101010101" pitchFamily="2" charset="-122"/>
              </a:rPr>
              <a:t> </a:t>
            </a:r>
            <a:r>
              <a:rPr lang="en-US" altLang="zh-CN" sz="1800" b="0" dirty="0" err="1">
                <a:solidFill>
                  <a:schemeClr val="tx1"/>
                </a:solidFill>
                <a:ea typeface="华文中宋" panose="02010600040101010101" pitchFamily="2" charset="-122"/>
              </a:rPr>
              <a:t>hasNext</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a:t>
            </a:r>
            <a:r>
              <a:rPr lang="en-US" altLang="zh-CN" sz="1800" b="0" dirty="0" err="1">
                <a:solidFill>
                  <a:schemeClr val="tx1"/>
                </a:solidFill>
                <a:ea typeface="华文中宋" panose="02010600040101010101" pitchFamily="2" charset="-122"/>
              </a:rPr>
              <a:t>hasNext</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方法用于判断聚合对象中是否还存在下一个元素，为了不抛出异常，必须在调用</a:t>
            </a:r>
            <a:r>
              <a:rPr lang="en-US" altLang="zh-CN" sz="1800" b="0" dirty="0">
                <a:solidFill>
                  <a:schemeClr val="tx1"/>
                </a:solidFill>
                <a:ea typeface="华文中宋" panose="02010600040101010101" pitchFamily="2" charset="-122"/>
              </a:rPr>
              <a:t>next()</a:t>
            </a:r>
            <a:r>
              <a:rPr lang="zh-CN" altLang="en-US" sz="1800" b="0" dirty="0">
                <a:solidFill>
                  <a:schemeClr val="tx1"/>
                </a:solidFill>
                <a:ea typeface="华文中宋" panose="02010600040101010101" pitchFamily="2" charset="-122"/>
              </a:rPr>
              <a:t>之前先调用</a:t>
            </a:r>
            <a:r>
              <a:rPr lang="en-US" altLang="zh-CN" sz="1800" b="0" dirty="0" err="1">
                <a:solidFill>
                  <a:schemeClr val="tx1"/>
                </a:solidFill>
                <a:ea typeface="华文中宋" panose="02010600040101010101" pitchFamily="2" charset="-122"/>
              </a:rPr>
              <a:t>hasNext</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。如果迭代对象仍然拥有可供访问的元素，那么</a:t>
            </a:r>
            <a:r>
              <a:rPr lang="en-US" altLang="zh-CN" sz="1800" b="0" dirty="0" err="1">
                <a:solidFill>
                  <a:schemeClr val="tx1"/>
                </a:solidFill>
                <a:ea typeface="华文中宋" panose="02010600040101010101" pitchFamily="2" charset="-122"/>
              </a:rPr>
              <a:t>hasNext</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返回</a:t>
            </a:r>
            <a:r>
              <a:rPr lang="en-US" altLang="zh-CN" sz="1800" b="0" dirty="0">
                <a:solidFill>
                  <a:schemeClr val="tx1"/>
                </a:solidFill>
                <a:ea typeface="华文中宋" panose="02010600040101010101" pitchFamily="2" charset="-122"/>
              </a:rPr>
              <a:t>true</a:t>
            </a:r>
            <a:r>
              <a:rPr lang="zh-CN" altLang="en-US" sz="1800" b="0" dirty="0">
                <a:solidFill>
                  <a:schemeClr val="tx1"/>
                </a:solidFill>
                <a:ea typeface="华文中宋" panose="02010600040101010101" pitchFamily="2" charset="-122"/>
              </a:rPr>
              <a:t>。</a:t>
            </a:r>
          </a:p>
          <a:p>
            <a:pPr lvl="2" eaLnBrk="1" hangingPunct="1">
              <a:buNone/>
            </a:pPr>
            <a:r>
              <a:rPr lang="en-US" altLang="zh-CN" sz="1800" b="0" dirty="0">
                <a:solidFill>
                  <a:schemeClr val="tx1"/>
                </a:solidFill>
                <a:ea typeface="华文中宋" panose="02010600040101010101" pitchFamily="2" charset="-122"/>
              </a:rPr>
              <a:t>(3) void remove()</a:t>
            </a:r>
            <a:r>
              <a:rPr lang="zh-CN" altLang="en-US" sz="1800" b="0" dirty="0">
                <a:solidFill>
                  <a:schemeClr val="tx1"/>
                </a:solidFill>
                <a:ea typeface="华文中宋" panose="02010600040101010101" pitchFamily="2" charset="-122"/>
              </a:rPr>
              <a:t>：用于删除上次调用</a:t>
            </a:r>
            <a:r>
              <a:rPr lang="en-US" altLang="zh-CN" sz="1800" b="0" dirty="0">
                <a:solidFill>
                  <a:schemeClr val="tx1"/>
                </a:solidFill>
                <a:ea typeface="华文中宋" panose="02010600040101010101" pitchFamily="2" charset="-122"/>
              </a:rPr>
              <a:t>next()</a:t>
            </a:r>
            <a:r>
              <a:rPr lang="zh-CN" altLang="en-US" sz="1800" b="0" dirty="0">
                <a:solidFill>
                  <a:schemeClr val="tx1"/>
                </a:solidFill>
                <a:ea typeface="华文中宋" panose="02010600040101010101" pitchFamily="2" charset="-122"/>
              </a:rPr>
              <a:t>时所返回的元素。 </a:t>
            </a:r>
          </a:p>
          <a:p>
            <a:endParaRPr lang="zh-CN" altLang="en-US" dirty="0"/>
          </a:p>
        </p:txBody>
      </p:sp>
      <p:graphicFrame>
        <p:nvGraphicFramePr>
          <p:cNvPr id="4" name="Group 36">
            <a:extLst>
              <a:ext uri="{FF2B5EF4-FFF2-40B4-BE49-F238E27FC236}">
                <a16:creationId xmlns:a16="http://schemas.microsoft.com/office/drawing/2014/main" id="{67393760-4B49-4CBC-A367-10EDB90F70CA}"/>
              </a:ext>
            </a:extLst>
          </p:cNvPr>
          <p:cNvGraphicFramePr>
            <a:graphicFrameLocks/>
          </p:cNvGraphicFramePr>
          <p:nvPr>
            <p:extLst>
              <p:ext uri="{D42A27DB-BD31-4B8C-83A1-F6EECF244321}">
                <p14:modId xmlns:p14="http://schemas.microsoft.com/office/powerpoint/2010/main" val="4284035077"/>
              </p:ext>
            </p:extLst>
          </p:nvPr>
        </p:nvGraphicFramePr>
        <p:xfrm>
          <a:off x="1970222" y="5445224"/>
          <a:ext cx="9792064" cy="960050"/>
        </p:xfrm>
        <a:graphic>
          <a:graphicData uri="http://schemas.openxmlformats.org/drawingml/2006/table">
            <a:tbl>
              <a:tblPr/>
              <a:tblGrid>
                <a:gridCol w="9792064">
                  <a:extLst>
                    <a:ext uri="{9D8B030D-6E8A-4147-A177-3AD203B41FA5}">
                      <a16:colId xmlns:a16="http://schemas.microsoft.com/office/drawing/2014/main" val="168934925"/>
                    </a:ext>
                  </a:extLst>
                </a:gridCol>
              </a:tblGrid>
              <a:tr h="944811">
                <a:tc>
                  <a:txBody>
                    <a:bodyPr/>
                    <a:lstStyle>
                      <a:lvl1pPr marL="342900" indent="-3429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Iterator </a:t>
                      </a:r>
                      <a:r>
                        <a:rPr kumimoji="0" lang="en-US" altLang="zh-CN" sz="1900" b="0" i="0" u="none" strike="noStrike" cap="none" normalizeH="0" baseline="0" dirty="0" err="1">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iterator</a:t>
                      </a:r>
                      <a:r>
                        <a:rPr kumimoji="0" lang="en-US" altLang="zh-CN"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 = </a:t>
                      </a:r>
                      <a:r>
                        <a:rPr kumimoji="0" lang="en-US" altLang="zh-CN" sz="1900" b="0" i="0" u="none" strike="noStrike" cap="none" normalizeH="0" baseline="0" dirty="0" err="1">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collection.iterator</a:t>
                      </a:r>
                      <a:r>
                        <a:rPr kumimoji="0" lang="en-US" altLang="zh-CN"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   //collection</a:t>
                      </a:r>
                      <a:r>
                        <a:rPr kumimoji="0" lang="zh-CN" altLang="en-US"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是已实例化的集合对象</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900" b="0" i="0" u="none" strike="noStrike" cap="none" normalizeH="0" baseline="0" dirty="0" err="1">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iterator.next</a:t>
                      </a:r>
                      <a:r>
                        <a:rPr kumimoji="0" lang="en-US" altLang="zh-CN"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	 	// </a:t>
                      </a:r>
                      <a:r>
                        <a:rPr kumimoji="0" lang="zh-CN" altLang="en-US"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跳过第一个元素</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1900" b="0" i="0" u="none" strike="noStrike" cap="none" normalizeH="0" baseline="0" dirty="0" err="1">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iterator.remove</a:t>
                      </a:r>
                      <a:r>
                        <a:rPr kumimoji="0" lang="en-US" altLang="zh-CN"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                 // </a:t>
                      </a:r>
                      <a:r>
                        <a:rPr kumimoji="0" lang="zh-CN" altLang="en-US" sz="1900" b="0" i="0" u="none" strike="noStrike" cap="none" normalizeH="0" baseline="0" dirty="0">
                          <a:ln>
                            <a:noFill/>
                          </a:ln>
                          <a:solidFill>
                            <a:srgbClr val="324A7A"/>
                          </a:solidFill>
                          <a:effectLst/>
                          <a:latin typeface="Times New Roman" panose="02020603050405020304" pitchFamily="18" charset="0"/>
                          <a:ea typeface="华文中宋" panose="02010600040101010101" pitchFamily="2" charset="-122"/>
                          <a:cs typeface="Times New Roman" panose="02020603050405020304" pitchFamily="18" charset="0"/>
                        </a:rPr>
                        <a:t>删除第一个元素</a:t>
                      </a:r>
                    </a:p>
                  </a:txBody>
                  <a:tcPr marT="45685" marB="45685"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81720226"/>
                  </a:ext>
                </a:extLst>
              </a:tr>
            </a:tbl>
          </a:graphicData>
        </a:graphic>
      </p:graphicFrame>
      <p:pic>
        <p:nvPicPr>
          <p:cNvPr id="6" name="图片 5">
            <a:extLst>
              <a:ext uri="{FF2B5EF4-FFF2-40B4-BE49-F238E27FC236}">
                <a16:creationId xmlns:a16="http://schemas.microsoft.com/office/drawing/2014/main" id="{3B10E327-5C1E-4E52-8FC6-1DB7EEDD1642}"/>
              </a:ext>
            </a:extLst>
          </p:cNvPr>
          <p:cNvPicPr>
            <a:picLocks noChangeAspect="1"/>
          </p:cNvPicPr>
          <p:nvPr/>
        </p:nvPicPr>
        <p:blipFill>
          <a:blip r:embed="rId3"/>
          <a:stretch>
            <a:fillRect/>
          </a:stretch>
        </p:blipFill>
        <p:spPr>
          <a:xfrm>
            <a:off x="7113087" y="1124744"/>
            <a:ext cx="4896546" cy="1093133"/>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cene3d>
            <a:camera prst="orthographicFront"/>
            <a:lightRig rig="threePt" dir="t"/>
          </a:scene3d>
          <a:sp3d>
            <a:bevelT/>
          </a:sp3d>
        </p:spPr>
      </p:pic>
      <p:pic>
        <p:nvPicPr>
          <p:cNvPr id="7" name="图片 6">
            <a:extLst>
              <a:ext uri="{FF2B5EF4-FFF2-40B4-BE49-F238E27FC236}">
                <a16:creationId xmlns:a16="http://schemas.microsoft.com/office/drawing/2014/main" id="{CE040927-5E62-4FAD-8F94-C67AB34C969E}"/>
              </a:ext>
            </a:extLst>
          </p:cNvPr>
          <p:cNvPicPr>
            <a:picLocks noChangeAspect="1"/>
          </p:cNvPicPr>
          <p:nvPr/>
        </p:nvPicPr>
        <p:blipFill>
          <a:blip r:embed="rId4"/>
          <a:stretch>
            <a:fillRect/>
          </a:stretch>
        </p:blipFill>
        <p:spPr>
          <a:xfrm>
            <a:off x="3914951" y="229817"/>
            <a:ext cx="2951303" cy="1297200"/>
          </a:xfrm>
          <a:prstGeom prst="rect">
            <a:avLst/>
          </a:prstGeom>
          <a:effectLst>
            <a:glow rad="228600">
              <a:srgbClr val="C00000">
                <a:alpha val="40000"/>
              </a:srgbClr>
            </a:glow>
          </a:effectLst>
        </p:spPr>
      </p:pic>
    </p:spTree>
    <p:extLst>
      <p:ext uri="{BB962C8B-B14F-4D97-AF65-F5344CB8AC3E}">
        <p14:creationId xmlns:p14="http://schemas.microsoft.com/office/powerpoint/2010/main" val="298925544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
                                        </p:tgtEl>
                                        <p:attrNameLst>
                                          <p:attrName>ppt_x</p:attrName>
                                        </p:attrNameLst>
                                      </p:cBhvr>
                                      <p:tavLst>
                                        <p:tav tm="0">
                                          <p:val>
                                            <p:strVal val="ppt_x"/>
                                          </p:val>
                                        </p:tav>
                                        <p:tav tm="100000">
                                          <p:val>
                                            <p:strVal val="ppt_x"/>
                                          </p:val>
                                        </p:tav>
                                      </p:tavLst>
                                    </p:anim>
                                    <p:anim calcmode="lin" valueType="num">
                                      <p:cBhvr additive="base">
                                        <p:cTn id="7" dur="500"/>
                                        <p:tgtEl>
                                          <p:spTgt spid="7"/>
                                        </p:tgtEl>
                                        <p:attrNameLst>
                                          <p:attrName>ppt_y</p:attrName>
                                        </p:attrNameLst>
                                      </p:cBhvr>
                                      <p:tavLst>
                                        <p:tav tm="0">
                                          <p:val>
                                            <p:strVal val="ppt_y"/>
                                          </p:val>
                                        </p:tav>
                                        <p:tav tm="100000">
                                          <p:val>
                                            <p:strVal val="1+ppt_h/2"/>
                                          </p:val>
                                        </p:tav>
                                      </p:tavLst>
                                    </p:anim>
                                    <p:set>
                                      <p:cBhvr>
                                        <p:cTn id="8"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9:</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767409" y="1412776"/>
            <a:ext cx="11089233" cy="311572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1</a:t>
            </a:r>
            <a:r>
              <a:rPr lang="zh-CN" altLang="en-US" sz="2000" kern="0" dirty="0">
                <a:solidFill>
                  <a:schemeClr val="bg1"/>
                </a:solidFill>
                <a:latin typeface="微软雅黑" panose="020B0503020204020204" pitchFamily="34" charset="-122"/>
                <a:ea typeface="微软雅黑" panose="020B0503020204020204" pitchFamily="34" charset="-122"/>
              </a:rPr>
              <a:t>、针对</a:t>
            </a:r>
            <a:r>
              <a:rPr lang="en-US" altLang="zh-CN" sz="2000" kern="0" dirty="0">
                <a:solidFill>
                  <a:schemeClr val="bg1"/>
                </a:solidFill>
                <a:latin typeface="微软雅黑" panose="020B0503020204020204" pitchFamily="34" charset="-122"/>
                <a:ea typeface="微软雅黑" panose="020B0503020204020204" pitchFamily="34" charset="-122"/>
              </a:rPr>
              <a:t>Iterator</a:t>
            </a:r>
            <a:r>
              <a:rPr lang="zh-CN" altLang="en-US" sz="2000" kern="0" dirty="0">
                <a:solidFill>
                  <a:schemeClr val="bg1"/>
                </a:solidFill>
                <a:latin typeface="微软雅黑" panose="020B0503020204020204" pitchFamily="34" charset="-122"/>
                <a:ea typeface="微软雅黑" panose="020B0503020204020204" pitchFamily="34" charset="-122"/>
              </a:rPr>
              <a:t>的例子，将存储</a:t>
            </a:r>
            <a:r>
              <a:rPr lang="en-US" altLang="zh-CN" sz="2000" kern="0" dirty="0">
                <a:solidFill>
                  <a:schemeClr val="bg1"/>
                </a:solidFill>
                <a:latin typeface="微软雅黑" panose="020B0503020204020204" pitchFamily="34" charset="-122"/>
                <a:ea typeface="微软雅黑" panose="020B0503020204020204" pitchFamily="34" charset="-122"/>
              </a:rPr>
              <a:t>Book</a:t>
            </a:r>
            <a:r>
              <a:rPr lang="zh-CN" altLang="en-US" sz="2000" kern="0" dirty="0">
                <a:solidFill>
                  <a:schemeClr val="bg1"/>
                </a:solidFill>
                <a:latin typeface="微软雅黑" panose="020B0503020204020204" pitchFamily="34" charset="-122"/>
                <a:ea typeface="微软雅黑" panose="020B0503020204020204" pitchFamily="34" charset="-122"/>
              </a:rPr>
              <a:t>用的数组换成其他</a:t>
            </a:r>
            <a:r>
              <a:rPr lang="en-US" altLang="zh-CN" sz="2000" kern="0" dirty="0">
                <a:solidFill>
                  <a:schemeClr val="bg1"/>
                </a:solidFill>
                <a:latin typeface="微软雅黑" panose="020B0503020204020204" pitchFamily="34" charset="-122"/>
                <a:ea typeface="微软雅黑" panose="020B0503020204020204" pitchFamily="34" charset="-122"/>
              </a:rPr>
              <a:t>Collection</a:t>
            </a:r>
            <a:r>
              <a:rPr lang="zh-CN" altLang="en-US" sz="2000" kern="0" dirty="0">
                <a:solidFill>
                  <a:schemeClr val="bg1"/>
                </a:solidFill>
                <a:latin typeface="微软雅黑" panose="020B0503020204020204" pitchFamily="34" charset="-122"/>
                <a:ea typeface="微软雅黑" panose="020B0503020204020204" pitchFamily="34" charset="-122"/>
              </a:rPr>
              <a:t>并运行</a:t>
            </a:r>
            <a:r>
              <a:rPr lang="zh-CN" altLang="en-US" sz="2000" b="0" dirty="0">
                <a:solidFill>
                  <a:schemeClr val="bg1"/>
                </a:solidFill>
                <a:latin typeface="Arial Black" panose="020B0A04020102020204" pitchFamily="34" charset="0"/>
                <a:ea typeface="华文中宋" panose="02010600040101010101" pitchFamily="2" charset="-122"/>
              </a:rPr>
              <a:t>。</a:t>
            </a:r>
            <a:endParaRPr lang="en-US" altLang="zh-CN" sz="2000" b="0" dirty="0">
              <a:solidFill>
                <a:schemeClr val="bg1"/>
              </a:solidFill>
              <a:latin typeface="Arial Black" panose="020B0A04020102020204" pitchFamily="34" charset="0"/>
              <a:ea typeface="华文中宋" panose="02010600040101010101" pitchFamily="2" charset="-122"/>
            </a:endParaRPr>
          </a:p>
          <a:p>
            <a:pPr marL="0" indent="0">
              <a:lnSpc>
                <a:spcPct val="150000"/>
              </a:lnSpc>
              <a:buNone/>
            </a:pPr>
            <a:r>
              <a:rPr lang="en-US" altLang="zh-CN" sz="2000" b="0" dirty="0">
                <a:solidFill>
                  <a:schemeClr val="bg1"/>
                </a:solidFill>
                <a:latin typeface="Arial Black" panose="020B0A04020102020204" pitchFamily="34" charset="0"/>
                <a:ea typeface="华文中宋" panose="02010600040101010101" pitchFamily="2" charset="-122"/>
              </a:rPr>
              <a:t>2</a:t>
            </a:r>
            <a:r>
              <a:rPr lang="zh-CN" altLang="en-US" sz="2000" kern="0" dirty="0">
                <a:solidFill>
                  <a:schemeClr val="bg1"/>
                </a:solidFill>
                <a:latin typeface="微软雅黑" panose="020B0503020204020204" pitchFamily="34" charset="-122"/>
                <a:ea typeface="微软雅黑" panose="020B0503020204020204" pitchFamily="34" charset="-122"/>
              </a:rPr>
              <a:t>、针对</a:t>
            </a:r>
            <a:r>
              <a:rPr lang="en-US" altLang="zh-CN" sz="2000" kern="0" dirty="0">
                <a:solidFill>
                  <a:schemeClr val="bg1"/>
                </a:solidFill>
                <a:latin typeface="微软雅黑" panose="020B0503020204020204" pitchFamily="34" charset="-122"/>
                <a:ea typeface="微软雅黑" panose="020B0503020204020204" pitchFamily="34" charset="-122"/>
              </a:rPr>
              <a:t>Iterator</a:t>
            </a:r>
            <a:r>
              <a:rPr lang="zh-CN" altLang="en-US" sz="2000" kern="0" dirty="0">
                <a:solidFill>
                  <a:schemeClr val="bg1"/>
                </a:solidFill>
                <a:latin typeface="微软雅黑" panose="020B0503020204020204" pitchFamily="34" charset="-122"/>
                <a:ea typeface="微软雅黑" panose="020B0503020204020204" pitchFamily="34" charset="-122"/>
              </a:rPr>
              <a:t>的例子，设计一个</a:t>
            </a:r>
            <a:r>
              <a:rPr lang="en-US" altLang="zh-CN" sz="2000" kern="0" dirty="0">
                <a:solidFill>
                  <a:schemeClr val="bg1"/>
                </a:solidFill>
                <a:latin typeface="微软雅黑" panose="020B0503020204020204" pitchFamily="34" charset="-122"/>
                <a:ea typeface="微软雅黑" panose="020B0503020204020204" pitchFamily="34" charset="-122"/>
              </a:rPr>
              <a:t>Specified</a:t>
            </a:r>
            <a:r>
              <a:rPr lang="zh-CN" altLang="en-US" sz="2000" kern="0" dirty="0">
                <a:solidFill>
                  <a:schemeClr val="bg1"/>
                </a:solidFill>
                <a:latin typeface="微软雅黑" panose="020B0503020204020204" pitchFamily="34" charset="-122"/>
                <a:ea typeface="微软雅黑" panose="020B0503020204020204" pitchFamily="34" charset="-122"/>
              </a:rPr>
              <a:t>的</a:t>
            </a:r>
            <a:r>
              <a:rPr lang="en-US" altLang="zh-CN" sz="2000" kern="0" dirty="0">
                <a:solidFill>
                  <a:schemeClr val="bg1"/>
                </a:solidFill>
                <a:latin typeface="微软雅黑" panose="020B0503020204020204" pitchFamily="34" charset="-122"/>
                <a:ea typeface="微软雅黑" panose="020B0503020204020204" pitchFamily="34" charset="-122"/>
              </a:rPr>
              <a:t>Iterator</a:t>
            </a:r>
            <a:r>
              <a:rPr lang="zh-CN" altLang="en-US" sz="2000" kern="0" dirty="0">
                <a:solidFill>
                  <a:schemeClr val="bg1"/>
                </a:solidFill>
                <a:latin typeface="微软雅黑" panose="020B0503020204020204" pitchFamily="34" charset="-122"/>
                <a:ea typeface="微软雅黑" panose="020B0503020204020204" pitchFamily="34" charset="-122"/>
              </a:rPr>
              <a:t>并运行。</a:t>
            </a: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7</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3140367"/>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rPr>
              <a:t>Template Method</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718414" y="2348880"/>
            <a:ext cx="10512144" cy="3816424"/>
          </a:xfrm>
        </p:spPr>
        <p:txBody>
          <a:bodyPr/>
          <a:lstStyle/>
          <a:p>
            <a:r>
              <a:rPr lang="zh-CN" altLang="en-US" b="0" dirty="0">
                <a:solidFill>
                  <a:schemeClr val="tx1"/>
                </a:solidFill>
                <a:latin typeface="华文楷体" panose="02010600040101010101" pitchFamily="2" charset="-122"/>
                <a:ea typeface="华文楷体" panose="02010600040101010101" pitchFamily="2" charset="-122"/>
              </a:rPr>
              <a:t>算法的整体步骤很固定，但其中个别部分易变时，这时候可以使用模板方法模式，将容易变的部分抽象出来，供子类实现。</a:t>
            </a:r>
          </a:p>
          <a:p>
            <a:r>
              <a:rPr lang="zh-CN" altLang="en-US" b="0" dirty="0">
                <a:solidFill>
                  <a:schemeClr val="tx1"/>
                </a:solidFill>
                <a:latin typeface="华文楷体" panose="02010600040101010101" pitchFamily="2" charset="-122"/>
                <a:ea typeface="华文楷体" panose="02010600040101010101" pitchFamily="2" charset="-122"/>
              </a:rPr>
              <a:t>当多个子类存在公共的行为时，可以将其提取出来并集中到一个公共父类中以避免代码重复。</a:t>
            </a:r>
          </a:p>
          <a:p>
            <a:r>
              <a:rPr lang="zh-CN" altLang="en-US" b="0" dirty="0">
                <a:solidFill>
                  <a:schemeClr val="tx1"/>
                </a:solidFill>
                <a:latin typeface="华文楷体" panose="02010600040101010101" pitchFamily="2" charset="-122"/>
                <a:ea typeface="华文楷体" panose="02010600040101010101" pitchFamily="2" charset="-122"/>
              </a:rPr>
              <a:t>当需要控制子类的扩展时。</a:t>
            </a:r>
            <a:endParaRPr lang="en-US" altLang="zh-CN" b="0" dirty="0">
              <a:solidFill>
                <a:schemeClr val="tx1"/>
              </a:solidFill>
              <a:latin typeface="华文楷体" panose="02010600040101010101" pitchFamily="2" charset="-122"/>
              <a:ea typeface="华文楷体" panose="02010600040101010101" pitchFamily="2" charset="-122"/>
            </a:endParaRPr>
          </a:p>
          <a:p>
            <a:r>
              <a:rPr lang="zh-CN" altLang="en-US" b="0" dirty="0">
                <a:solidFill>
                  <a:schemeClr val="tx1"/>
                </a:solidFill>
                <a:latin typeface="华文楷体" panose="02010600040101010101" pitchFamily="2" charset="-122"/>
                <a:ea typeface="华文楷体" panose="02010600040101010101" pitchFamily="2" charset="-122"/>
              </a:rPr>
              <a:t>钩子（函数）操作。</a:t>
            </a:r>
          </a:p>
          <a:p>
            <a:endParaRPr lang="zh-CN" altLang="en-US" dirty="0"/>
          </a:p>
        </p:txBody>
      </p:sp>
      <p:pic>
        <p:nvPicPr>
          <p:cNvPr id="5" name="图片 4">
            <a:extLst>
              <a:ext uri="{FF2B5EF4-FFF2-40B4-BE49-F238E27FC236}">
                <a16:creationId xmlns:a16="http://schemas.microsoft.com/office/drawing/2014/main" id="{CBFEFF84-E674-4370-9E9C-07D8CB11AAD1}"/>
              </a:ext>
            </a:extLst>
          </p:cNvPr>
          <p:cNvPicPr>
            <a:picLocks noChangeAspect="1"/>
          </p:cNvPicPr>
          <p:nvPr/>
        </p:nvPicPr>
        <p:blipFill>
          <a:blip r:embed="rId2"/>
          <a:stretch>
            <a:fillRect/>
          </a:stretch>
        </p:blipFill>
        <p:spPr>
          <a:xfrm>
            <a:off x="663679" y="922805"/>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图片 5">
            <a:extLst>
              <a:ext uri="{FF2B5EF4-FFF2-40B4-BE49-F238E27FC236}">
                <a16:creationId xmlns:a16="http://schemas.microsoft.com/office/drawing/2014/main" id="{94C38C01-E422-4121-8CA0-C45D3ED74337}"/>
              </a:ext>
            </a:extLst>
          </p:cNvPr>
          <p:cNvPicPr>
            <a:picLocks noChangeAspect="1"/>
          </p:cNvPicPr>
          <p:nvPr/>
        </p:nvPicPr>
        <p:blipFill>
          <a:blip r:embed="rId3"/>
          <a:stretch>
            <a:fillRect/>
          </a:stretch>
        </p:blipFill>
        <p:spPr>
          <a:xfrm>
            <a:off x="686094" y="1416113"/>
            <a:ext cx="11304230" cy="723905"/>
          </a:xfrm>
          <a:prstGeom prst="rect">
            <a:avLst/>
          </a:prstGeom>
          <a:effectLst>
            <a:glow rad="63500">
              <a:srgbClr val="C00000">
                <a:alpha val="40000"/>
              </a:srgb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2189942576"/>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rPr>
              <a:t>Iterator</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767408" y="2492895"/>
            <a:ext cx="11161240" cy="3960441"/>
          </a:xfrm>
        </p:spPr>
        <p:txBody>
          <a:bodyPr/>
          <a:lstStyle/>
          <a:p>
            <a:r>
              <a:rPr lang="zh-CN" altLang="en-US" sz="2000" b="0" dirty="0">
                <a:solidFill>
                  <a:schemeClr val="tx1"/>
                </a:solidFill>
                <a:latin typeface="华文楷体" panose="02010600040101010101" pitchFamily="2" charset="-122"/>
                <a:ea typeface="华文楷体" panose="02010600040101010101" pitchFamily="2" charset="-122"/>
              </a:rPr>
              <a:t>访问一个聚合对象的内容而无须暴露它的内部表示</a:t>
            </a: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（就是结构）</a:t>
            </a:r>
            <a:r>
              <a:rPr lang="zh-CN" altLang="en-US" sz="2000" b="0" dirty="0">
                <a:solidFill>
                  <a:schemeClr val="tx1"/>
                </a:solidFill>
                <a:latin typeface="华文楷体" panose="02010600040101010101" pitchFamily="2" charset="-122"/>
                <a:ea typeface="华文楷体" panose="02010600040101010101" pitchFamily="2" charset="-122"/>
              </a:rPr>
              <a:t>。</a:t>
            </a:r>
          </a:p>
          <a:p>
            <a:r>
              <a:rPr lang="zh-CN" altLang="en-US" sz="2000" b="0" dirty="0">
                <a:solidFill>
                  <a:schemeClr val="tx1"/>
                </a:solidFill>
                <a:latin typeface="华文楷体" panose="02010600040101010101" pitchFamily="2" charset="-122"/>
                <a:ea typeface="华文楷体" panose="02010600040101010101" pitchFamily="2" charset="-122"/>
              </a:rPr>
              <a:t>遍历任务交由迭代器完成，这简化了聚合类</a:t>
            </a: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（专业的人做专业的事）</a:t>
            </a:r>
            <a:r>
              <a:rPr lang="zh-CN" altLang="en-US" sz="2000" b="0" dirty="0">
                <a:solidFill>
                  <a:schemeClr val="tx1"/>
                </a:solidFill>
                <a:latin typeface="华文楷体" panose="02010600040101010101" pitchFamily="2" charset="-122"/>
                <a:ea typeface="华文楷体" panose="02010600040101010101" pitchFamily="2" charset="-122"/>
              </a:rPr>
              <a:t>。</a:t>
            </a:r>
          </a:p>
          <a:p>
            <a:r>
              <a:rPr lang="zh-CN" altLang="en-US" sz="2000" b="0" dirty="0">
                <a:solidFill>
                  <a:schemeClr val="tx1"/>
                </a:solidFill>
                <a:latin typeface="华文楷体" panose="02010600040101010101" pitchFamily="2" charset="-122"/>
                <a:ea typeface="华文楷体" panose="02010600040101010101" pitchFamily="2" charset="-122"/>
              </a:rPr>
              <a:t>它支持以不同方式遍历一个聚合，甚至可以自定义迭代器的子类以支持新的遍历。</a:t>
            </a:r>
          </a:p>
          <a:p>
            <a:r>
              <a:rPr lang="zh-CN" altLang="en-US" sz="2000" b="0" dirty="0">
                <a:solidFill>
                  <a:schemeClr val="tx1"/>
                </a:solidFill>
                <a:latin typeface="华文楷体" panose="02010600040101010101" pitchFamily="2" charset="-122"/>
                <a:ea typeface="华文楷体" panose="02010600040101010101" pitchFamily="2" charset="-122"/>
              </a:rPr>
              <a:t>增加新的聚合类和迭代器类都很方便，无须修改原有代码。</a:t>
            </a:r>
          </a:p>
          <a:p>
            <a:r>
              <a:rPr lang="zh-CN" altLang="en-US" sz="2000" b="0" dirty="0">
                <a:solidFill>
                  <a:schemeClr val="tx1"/>
                </a:solidFill>
                <a:latin typeface="华文楷体" panose="02010600040101010101" pitchFamily="2" charset="-122"/>
                <a:ea typeface="华文楷体" panose="02010600040101010101" pitchFamily="2" charset="-122"/>
              </a:rPr>
              <a:t>封装性良好，为遍历不同的聚合结构提供一个统一的接口。</a:t>
            </a:r>
          </a:p>
          <a:p>
            <a:r>
              <a:rPr lang="zh-CN" altLang="en-US" sz="2000" b="0" dirty="0">
                <a:solidFill>
                  <a:schemeClr val="tx1"/>
                </a:solidFill>
                <a:latin typeface="华文楷体" panose="02010600040101010101" pitchFamily="2" charset="-122"/>
                <a:ea typeface="华文楷体" panose="02010600040101010101" pitchFamily="2" charset="-122"/>
              </a:rPr>
              <a:t>由于聚合与迭代器的关系非常密切，所以大多数语言在实现聚合类时都提供了迭代器类，因此大数情况下使用语言中已有的聚合类的迭代器就已经够了。</a:t>
            </a:r>
            <a:endParaRPr lang="en-US" altLang="zh-CN" sz="2000" b="0" dirty="0">
              <a:solidFill>
                <a:schemeClr val="tx1"/>
              </a:solidFill>
              <a:latin typeface="华文楷体" panose="02010600040101010101" pitchFamily="2" charset="-122"/>
              <a:ea typeface="华文楷体" panose="02010600040101010101" pitchFamily="2" charset="-122"/>
            </a:endParaRPr>
          </a:p>
          <a:p>
            <a:r>
              <a:rPr lang="zh-CN" altLang="en-US" sz="2000" b="0" dirty="0">
                <a:solidFill>
                  <a:schemeClr val="tx1"/>
                </a:solidFill>
                <a:latin typeface="华文楷体" panose="02010600040101010101" pitchFamily="2" charset="-122"/>
                <a:ea typeface="华文楷体" panose="02010600040101010101" pitchFamily="2" charset="-122"/>
              </a:rPr>
              <a:t>在日常开发中，我们几乎不会自己写迭代器。</a:t>
            </a: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除非需要定制一个自己实现的数据结构对应的迭代器</a:t>
            </a:r>
            <a:r>
              <a:rPr lang="zh-CN" altLang="en-US" sz="2000" b="0" dirty="0">
                <a:solidFill>
                  <a:schemeClr val="tx1"/>
                </a:solidFill>
                <a:latin typeface="华文楷体" panose="02010600040101010101" pitchFamily="2" charset="-122"/>
                <a:ea typeface="华文楷体" panose="02010600040101010101" pitchFamily="2" charset="-122"/>
              </a:rPr>
              <a:t>，否则，开源框架提供的 </a:t>
            </a:r>
            <a:r>
              <a:rPr lang="en-US" altLang="zh-CN" sz="2000" b="0" dirty="0">
                <a:solidFill>
                  <a:schemeClr val="tx1"/>
                </a:solidFill>
                <a:latin typeface="华文楷体" panose="02010600040101010101" pitchFamily="2" charset="-122"/>
                <a:ea typeface="华文楷体" panose="02010600040101010101" pitchFamily="2" charset="-122"/>
              </a:rPr>
              <a:t>API </a:t>
            </a:r>
            <a:r>
              <a:rPr lang="zh-CN" altLang="en-US" sz="2000" b="0" dirty="0">
                <a:solidFill>
                  <a:schemeClr val="tx1"/>
                </a:solidFill>
                <a:latin typeface="华文楷体" panose="02010600040101010101" pitchFamily="2" charset="-122"/>
                <a:ea typeface="华文楷体" panose="02010600040101010101" pitchFamily="2" charset="-122"/>
              </a:rPr>
              <a:t>够用了。</a:t>
            </a:r>
            <a:endParaRPr lang="en-US" altLang="zh-CN" sz="2000" b="0" dirty="0">
              <a:solidFill>
                <a:schemeClr val="tx1"/>
              </a:solidFill>
              <a:latin typeface="华文楷体" panose="02010600040101010101" pitchFamily="2" charset="-122"/>
              <a:ea typeface="华文楷体" panose="02010600040101010101" pitchFamily="2" charset="-122"/>
            </a:endParaRPr>
          </a:p>
          <a:p>
            <a:r>
              <a:rPr lang="zh-CN" altLang="en-US" sz="2000" b="0" dirty="0">
                <a:solidFill>
                  <a:schemeClr val="tx1"/>
                </a:solidFill>
                <a:latin typeface="华文楷体" panose="02010600040101010101" pitchFamily="2" charset="-122"/>
                <a:ea typeface="华文楷体" panose="02010600040101010101" pitchFamily="2" charset="-122"/>
              </a:rPr>
              <a:t>这个模式用处已经不大了，因为常见的语言已经帮你实现了此模式。</a:t>
            </a:r>
            <a:endParaRPr lang="en-US" altLang="zh-CN" sz="2000"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2"/>
          <a:stretch>
            <a:fillRect/>
          </a:stretch>
        </p:blipFill>
        <p:spPr>
          <a:xfrm>
            <a:off x="663679" y="1066821"/>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图片 5">
            <a:extLst>
              <a:ext uri="{FF2B5EF4-FFF2-40B4-BE49-F238E27FC236}">
                <a16:creationId xmlns:a16="http://schemas.microsoft.com/office/drawing/2014/main" id="{97D2E5A4-03C2-40B6-8F87-01C07FAA914D}"/>
              </a:ext>
            </a:extLst>
          </p:cNvPr>
          <p:cNvPicPr>
            <a:picLocks noChangeAspect="1"/>
          </p:cNvPicPr>
          <p:nvPr/>
        </p:nvPicPr>
        <p:blipFill>
          <a:blip r:embed="rId3"/>
          <a:stretch>
            <a:fillRect/>
          </a:stretch>
        </p:blipFill>
        <p:spPr>
          <a:xfrm>
            <a:off x="663679" y="1557729"/>
            <a:ext cx="11304231" cy="719143"/>
          </a:xfrm>
          <a:prstGeom prst="rect">
            <a:avLst/>
          </a:prstGeom>
          <a:effectLst>
            <a:glow rad="63500">
              <a:srgbClr val="C00000">
                <a:alpha val="40000"/>
              </a:srgb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1574422317"/>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内容占位符 2">
            <a:extLst>
              <a:ext uri="{FF2B5EF4-FFF2-40B4-BE49-F238E27FC236}">
                <a16:creationId xmlns:a16="http://schemas.microsoft.com/office/drawing/2014/main" id="{36CFB6E5-3532-47DB-8D78-9EFA02F4B839}"/>
              </a:ext>
            </a:extLst>
          </p:cNvPr>
          <p:cNvSpPr>
            <a:spLocks noGrp="1" noChangeArrowheads="1"/>
          </p:cNvSpPr>
          <p:nvPr>
            <p:ph idx="4294967295"/>
          </p:nvPr>
        </p:nvSpPr>
        <p:spPr>
          <a:xfrm>
            <a:off x="767408" y="1052736"/>
            <a:ext cx="10972800" cy="5065712"/>
          </a:xfrm>
        </p:spPr>
        <p:txBody>
          <a:bodyPr/>
          <a:lstStyle/>
          <a:p>
            <a:pPr marL="0" indent="0">
              <a:buNone/>
            </a:pPr>
            <a:endParaRPr lang="en-US" altLang="zh-CN" dirty="0">
              <a:solidFill>
                <a:srgbClr val="002060"/>
              </a:solidFill>
              <a:latin typeface="华文中宋" panose="02010600040101010101" pitchFamily="2" charset="-122"/>
              <a:ea typeface="华文中宋" panose="02010600040101010101" pitchFamily="2" charset="-122"/>
            </a:endParaRPr>
          </a:p>
          <a:p>
            <a:pPr>
              <a:lnSpc>
                <a:spcPct val="150000"/>
              </a:lnSpc>
            </a:pPr>
            <a:r>
              <a:rPr lang="zh-CN" altLang="en-US" dirty="0">
                <a:solidFill>
                  <a:schemeClr val="tx1"/>
                </a:solidFill>
                <a:latin typeface="华文中宋" panose="02010600040101010101" pitchFamily="2" charset="-122"/>
                <a:ea typeface="华文中宋" panose="02010600040101010101" pitchFamily="2" charset="-122"/>
              </a:rPr>
              <a:t>只有初恋般的热情和宗教般的意志，人才有可能成就某种事业。</a:t>
            </a:r>
            <a:endParaRPr lang="en-US" altLang="zh-CN" dirty="0">
              <a:solidFill>
                <a:schemeClr val="tx1"/>
              </a:solidFill>
              <a:latin typeface="华文中宋" panose="02010600040101010101" pitchFamily="2" charset="-122"/>
              <a:ea typeface="华文中宋" panose="02010600040101010101" pitchFamily="2" charset="-122"/>
            </a:endParaRPr>
          </a:p>
          <a:p>
            <a:pPr>
              <a:lnSpc>
                <a:spcPct val="150000"/>
              </a:lnSpc>
            </a:pPr>
            <a:r>
              <a:rPr lang="zh-CN" altLang="en-US" dirty="0">
                <a:solidFill>
                  <a:schemeClr val="tx1"/>
                </a:solidFill>
                <a:latin typeface="华文中宋" panose="02010600040101010101" pitchFamily="2" charset="-122"/>
                <a:ea typeface="华文中宋" panose="02010600040101010101" pitchFamily="2" charset="-122"/>
              </a:rPr>
              <a:t>只有不丧失普通劳动者的感觉，我们才有可能把握社会历史进程的主流，才有可能创造出真正有价值的艺术品。</a:t>
            </a:r>
            <a:endParaRPr lang="en-US" altLang="zh-CN" dirty="0">
              <a:solidFill>
                <a:schemeClr val="tx1"/>
              </a:solidFill>
              <a:latin typeface="华文中宋" panose="02010600040101010101" pitchFamily="2" charset="-122"/>
              <a:ea typeface="华文中宋" panose="02010600040101010101" pitchFamily="2" charset="-122"/>
            </a:endParaRPr>
          </a:p>
          <a:p>
            <a:pPr>
              <a:lnSpc>
                <a:spcPct val="150000"/>
              </a:lnSpc>
            </a:pPr>
            <a:r>
              <a:rPr lang="zh-CN" altLang="en-US" dirty="0">
                <a:solidFill>
                  <a:schemeClr val="tx1"/>
                </a:solidFill>
                <a:latin typeface="华文中宋" panose="02010600040101010101" pitchFamily="2" charset="-122"/>
                <a:ea typeface="华文中宋" panose="02010600040101010101" pitchFamily="2" charset="-122"/>
              </a:rPr>
              <a:t>我个人认为这个世界是普通人的世界，普通人的世界当然是一个平凡的世界，但也是一个永远伟大的世界。</a:t>
            </a:r>
            <a:endParaRPr lang="en-US" altLang="zh-CN" dirty="0">
              <a:solidFill>
                <a:schemeClr val="tx1"/>
              </a:solidFill>
              <a:latin typeface="华文中宋" panose="02010600040101010101" pitchFamily="2" charset="-122"/>
              <a:ea typeface="华文中宋" panose="02010600040101010101" pitchFamily="2" charset="-122"/>
            </a:endParaRPr>
          </a:p>
          <a:p>
            <a:pPr>
              <a:lnSpc>
                <a:spcPct val="150000"/>
              </a:lnSpc>
            </a:pPr>
            <a:endParaRPr lang="en-US" altLang="zh-CN" dirty="0">
              <a:solidFill>
                <a:schemeClr val="tx1"/>
              </a:solidFill>
              <a:latin typeface="华文中宋" panose="02010600040101010101" pitchFamily="2" charset="-122"/>
              <a:ea typeface="华文中宋" panose="02010600040101010101" pitchFamily="2" charset="-122"/>
            </a:endParaRPr>
          </a:p>
          <a:p>
            <a:pPr marL="0" indent="0">
              <a:lnSpc>
                <a:spcPct val="150000"/>
              </a:lnSpc>
              <a:buNone/>
            </a:pPr>
            <a:r>
              <a:rPr lang="en-US" altLang="zh-CN" dirty="0">
                <a:solidFill>
                  <a:srgbClr val="324A7A"/>
                </a:solidFill>
                <a:latin typeface="华文中宋" panose="02010600040101010101" pitchFamily="2" charset="-122"/>
                <a:ea typeface="华文中宋" panose="02010600040101010101" pitchFamily="2" charset="-122"/>
              </a:rPr>
              <a:t>…… </a:t>
            </a:r>
            <a:r>
              <a:rPr lang="zh-CN" altLang="en-US" dirty="0">
                <a:solidFill>
                  <a:srgbClr val="324A7A"/>
                </a:solidFill>
                <a:latin typeface="华文中宋" panose="02010600040101010101" pitchFamily="2" charset="-122"/>
                <a:ea typeface="华文中宋" panose="02010600040101010101" pitchFamily="2" charset="-122"/>
              </a:rPr>
              <a:t>路遥</a:t>
            </a:r>
            <a:endParaRPr lang="en-US" altLang="zh-CN" dirty="0">
              <a:solidFill>
                <a:srgbClr val="324A7A"/>
              </a:solidFill>
              <a:latin typeface="华文中宋" panose="02010600040101010101" pitchFamily="2" charset="-122"/>
              <a:ea typeface="华文中宋" panose="02010600040101010101" pitchFamily="2" charset="-122"/>
            </a:endParaRPr>
          </a:p>
          <a:p>
            <a:endParaRPr lang="en-US" altLang="zh-CN" dirty="0">
              <a:solidFill>
                <a:srgbClr val="002060"/>
              </a:solidFill>
              <a:latin typeface="华文中宋" panose="02010600040101010101" pitchFamily="2" charset="-122"/>
              <a:ea typeface="华文中宋" panose="02010600040101010101" pitchFamily="2" charset="-122"/>
            </a:endParaRPr>
          </a:p>
          <a:p>
            <a:endParaRPr lang="en-US" altLang="zh-CN" dirty="0">
              <a:solidFill>
                <a:srgbClr val="002060"/>
              </a:solidFill>
              <a:latin typeface="华文中宋" panose="02010600040101010101" pitchFamily="2" charset="-122"/>
              <a:ea typeface="华文中宋" panose="02010600040101010101" pitchFamily="2" charset="-122"/>
            </a:endParaRPr>
          </a:p>
          <a:p>
            <a:endParaRPr lang="en-US" altLang="zh-CN" dirty="0">
              <a:solidFill>
                <a:srgbClr val="002060"/>
              </a:solidFill>
              <a:latin typeface="华文中宋" panose="02010600040101010101" pitchFamily="2" charset="-122"/>
              <a:ea typeface="华文中宋" panose="02010600040101010101" pitchFamily="2" charset="-122"/>
            </a:endParaRPr>
          </a:p>
          <a:p>
            <a:endParaRPr lang="zh-CN" altLang="en-US" dirty="0">
              <a:solidFill>
                <a:srgbClr val="00206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26878916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8131ABF1-9B4E-4827-9888-F9689EC4EB5F}"/>
              </a:ext>
            </a:extLst>
          </p:cNvPr>
          <p:cNvSpPr>
            <a:spLocks noGrp="1" noChangeArrowheads="1"/>
          </p:cNvSpPr>
          <p:nvPr>
            <p:ph type="title"/>
          </p:nvPr>
        </p:nvSpPr>
        <p:spPr/>
        <p:txBody>
          <a:bodyPr/>
          <a:lstStyle/>
          <a:p>
            <a:pPr eaLnBrk="1" hangingPunct="1"/>
            <a:r>
              <a:rPr lang="en-US" altLang="zh-CN" sz="3400">
                <a:latin typeface="Arial Black" panose="020B0A04020102020204" pitchFamily="34" charset="0"/>
              </a:rPr>
              <a:t>Chapter Seven</a:t>
            </a:r>
            <a:r>
              <a:rPr lang="en-US" altLang="zh-CN" sz="3400"/>
              <a:t> </a:t>
            </a:r>
            <a:r>
              <a:rPr lang="zh-CN" altLang="en-US" sz="3400">
                <a:latin typeface="华文中宋" panose="02010600040101010101" pitchFamily="2" charset="-122"/>
                <a:ea typeface="华文中宋" panose="02010600040101010101" pitchFamily="2" charset="-122"/>
              </a:rPr>
              <a:t>设计模式</a:t>
            </a:r>
          </a:p>
        </p:txBody>
      </p:sp>
      <p:sp>
        <p:nvSpPr>
          <p:cNvPr id="13315" name="Rectangle 3">
            <a:extLst>
              <a:ext uri="{FF2B5EF4-FFF2-40B4-BE49-F238E27FC236}">
                <a16:creationId xmlns:a16="http://schemas.microsoft.com/office/drawing/2014/main" id="{3DCA30D7-BF8F-40CD-9A21-C221CF5C021E}"/>
              </a:ext>
            </a:extLst>
          </p:cNvPr>
          <p:cNvSpPr>
            <a:spLocks noGrp="1" noChangeArrowheads="1"/>
          </p:cNvSpPr>
          <p:nvPr>
            <p:ph type="body" idx="1"/>
          </p:nvPr>
        </p:nvSpPr>
        <p:spPr>
          <a:xfrm>
            <a:off x="695400" y="949624"/>
            <a:ext cx="11161240" cy="5503712"/>
          </a:xfrm>
        </p:spPr>
        <p:txBody>
          <a:bodyPr/>
          <a:lstStyle/>
          <a:p>
            <a:pPr eaLnBrk="1" hangingPunct="1">
              <a:lnSpc>
                <a:spcPct val="80000"/>
              </a:lnSpc>
            </a:pPr>
            <a:r>
              <a:rPr lang="zh-CN" altLang="en-US" dirty="0">
                <a:solidFill>
                  <a:schemeClr val="tx1"/>
                </a:solidFill>
                <a:latin typeface="华文中宋" panose="02010600040101010101" pitchFamily="2" charset="-122"/>
                <a:ea typeface="华文中宋" panose="02010600040101010101" pitchFamily="2" charset="-122"/>
              </a:rPr>
              <a:t>概述</a:t>
            </a:r>
          </a:p>
          <a:p>
            <a:pPr lvl="1" eaLnBrk="1" hangingPunct="1">
              <a:lnSpc>
                <a:spcPct val="80000"/>
              </a:lnSpc>
              <a:buFont typeface="Wingdings" panose="05000000000000000000" pitchFamily="2" charset="2"/>
              <a:buChar char="n"/>
            </a:pPr>
            <a:r>
              <a:rPr lang="zh-CN" altLang="en-US" b="1" dirty="0">
                <a:solidFill>
                  <a:srgbClr val="324A7A"/>
                </a:solidFill>
                <a:latin typeface="华文中宋" panose="02010600040101010101" pitchFamily="2" charset="-122"/>
                <a:ea typeface="华文中宋" panose="02010600040101010101" pitchFamily="2" charset="-122"/>
              </a:rPr>
              <a:t>设计模式产生于建筑学和人类学</a:t>
            </a:r>
          </a:p>
          <a:p>
            <a:pPr lvl="1" eaLnBrk="1" hangingPunct="1">
              <a:lnSpc>
                <a:spcPct val="80000"/>
              </a:lnSpc>
              <a:buFont typeface="Wingdings" panose="05000000000000000000" pitchFamily="2" charset="2"/>
              <a:buChar char="n"/>
            </a:pPr>
            <a:r>
              <a:rPr lang="zh-CN" altLang="en-US" b="1" dirty="0">
                <a:solidFill>
                  <a:srgbClr val="324A7A"/>
                </a:solidFill>
                <a:latin typeface="华文中宋" panose="02010600040101010101" pitchFamily="2" charset="-122"/>
                <a:ea typeface="华文中宋" panose="02010600040101010101" pitchFamily="2" charset="-122"/>
              </a:rPr>
              <a:t>从建筑学转移到软件设计模式</a:t>
            </a:r>
          </a:p>
          <a:p>
            <a:pPr lvl="2" eaLnBrk="1" hangingPunct="1">
              <a:lnSpc>
                <a:spcPct val="80000"/>
              </a:lnSpc>
              <a:buFont typeface="Wingdings" panose="05000000000000000000" pitchFamily="2" charset="2"/>
              <a:buChar char="l"/>
            </a:pPr>
            <a:r>
              <a:rPr lang="en-US" altLang="zh-CN" sz="1800" dirty="0">
                <a:solidFill>
                  <a:srgbClr val="324A7A"/>
                </a:solidFill>
                <a:ea typeface="华文中宋" panose="02010600040101010101" pitchFamily="2" charset="-122"/>
              </a:rPr>
              <a:t>Developing software is hard.</a:t>
            </a:r>
          </a:p>
          <a:p>
            <a:pPr lvl="2" eaLnBrk="1" hangingPunct="1">
              <a:lnSpc>
                <a:spcPct val="80000"/>
              </a:lnSpc>
              <a:buFont typeface="Wingdings" panose="05000000000000000000" pitchFamily="2" charset="2"/>
              <a:buChar char="l"/>
            </a:pPr>
            <a:r>
              <a:rPr lang="en-US" altLang="zh-CN" sz="1800" dirty="0">
                <a:solidFill>
                  <a:srgbClr val="324A7A"/>
                </a:solidFill>
                <a:ea typeface="华文中宋" panose="02010600040101010101" pitchFamily="2" charset="-122"/>
              </a:rPr>
              <a:t>Developing reusable software is even harder.</a:t>
            </a:r>
            <a:endParaRPr lang="zh-CN" altLang="en-US" sz="1800" dirty="0">
              <a:solidFill>
                <a:srgbClr val="324A7A"/>
              </a:solidFill>
              <a:ea typeface="华文中宋" panose="02010600040101010101" pitchFamily="2" charset="-122"/>
            </a:endParaRPr>
          </a:p>
          <a:p>
            <a:pPr lvl="2" eaLnBrk="1" hangingPunct="1">
              <a:lnSpc>
                <a:spcPct val="80000"/>
              </a:lnSpc>
              <a:buFont typeface="Wingdings" panose="05000000000000000000" pitchFamily="2" charset="2"/>
              <a:buChar char="l"/>
            </a:pPr>
            <a:r>
              <a:rPr lang="en-US" altLang="zh-CN" sz="1800" dirty="0">
                <a:solidFill>
                  <a:srgbClr val="324A7A"/>
                </a:solidFill>
                <a:ea typeface="华文中宋" panose="02010600040101010101" pitchFamily="2" charset="-122"/>
              </a:rPr>
              <a:t>Question</a:t>
            </a:r>
          </a:p>
          <a:p>
            <a:pPr lvl="3" eaLnBrk="1" hangingPunct="1">
              <a:lnSpc>
                <a:spcPct val="80000"/>
              </a:lnSpc>
            </a:pPr>
            <a:r>
              <a:rPr lang="zh-CN" altLang="en-US" dirty="0">
                <a:latin typeface="华文楷体" panose="02010600040101010101" pitchFamily="2" charset="-122"/>
                <a:ea typeface="华文楷体" panose="02010600040101010101" pitchFamily="2" charset="-122"/>
              </a:rPr>
              <a:t>软件中是否有不断重复出现、可以用某种相同方式解决的问题？</a:t>
            </a:r>
          </a:p>
          <a:p>
            <a:pPr lvl="3" eaLnBrk="1" hangingPunct="1">
              <a:lnSpc>
                <a:spcPct val="80000"/>
              </a:lnSpc>
            </a:pPr>
            <a:r>
              <a:rPr lang="zh-CN" altLang="en-US" dirty="0">
                <a:latin typeface="华文楷体" panose="02010600040101010101" pitchFamily="2" charset="-122"/>
                <a:ea typeface="华文楷体" panose="02010600040101010101" pitchFamily="2" charset="-122"/>
              </a:rPr>
              <a:t>是否可能用“ 按照模式、首先识别出模式然后在模式的基础上创建特定的解决方案”的方法来设计软件？</a:t>
            </a:r>
          </a:p>
          <a:p>
            <a:pPr lvl="2" eaLnBrk="1" hangingPunct="1">
              <a:lnSpc>
                <a:spcPct val="80000"/>
              </a:lnSpc>
              <a:buFont typeface="Wingdings" panose="05000000000000000000" pitchFamily="2" charset="2"/>
              <a:buChar char="l"/>
            </a:pPr>
            <a:r>
              <a:rPr lang="en-US" altLang="zh-CN" sz="1800" dirty="0">
                <a:solidFill>
                  <a:srgbClr val="324A7A"/>
                </a:solidFill>
                <a:ea typeface="华文中宋" panose="02010600040101010101" pitchFamily="2" charset="-122"/>
              </a:rPr>
              <a:t>GOF</a:t>
            </a:r>
            <a:r>
              <a:rPr lang="zh-CN" altLang="en-US" sz="1800" dirty="0">
                <a:solidFill>
                  <a:srgbClr val="324A7A"/>
                </a:solidFill>
                <a:ea typeface="华文中宋" panose="02010600040101010101" pitchFamily="2" charset="-122"/>
              </a:rPr>
              <a:t>：四人团、四人帮。</a:t>
            </a:r>
            <a:r>
              <a:rPr lang="en-US" altLang="zh-CN" sz="1800" dirty="0">
                <a:solidFill>
                  <a:srgbClr val="324A7A"/>
                </a:solidFill>
                <a:ea typeface="华文中宋" panose="02010600040101010101" pitchFamily="2" charset="-122"/>
              </a:rPr>
              <a:t>Gamma</a:t>
            </a:r>
            <a:r>
              <a:rPr lang="zh-CN" altLang="en-US" sz="1800" dirty="0">
                <a:solidFill>
                  <a:srgbClr val="324A7A"/>
                </a:solidFill>
                <a:ea typeface="华文中宋" panose="02010600040101010101" pitchFamily="2" charset="-122"/>
              </a:rPr>
              <a:t>、</a:t>
            </a:r>
            <a:r>
              <a:rPr lang="en-US" altLang="zh-CN" sz="1800" dirty="0">
                <a:solidFill>
                  <a:srgbClr val="324A7A"/>
                </a:solidFill>
                <a:ea typeface="华文中宋" panose="02010600040101010101" pitchFamily="2" charset="-122"/>
              </a:rPr>
              <a:t>Helm</a:t>
            </a:r>
            <a:r>
              <a:rPr lang="zh-CN" altLang="en-US" sz="1800" dirty="0">
                <a:solidFill>
                  <a:srgbClr val="324A7A"/>
                </a:solidFill>
                <a:ea typeface="华文中宋" panose="02010600040101010101" pitchFamily="2" charset="-122"/>
              </a:rPr>
              <a:t>、</a:t>
            </a:r>
            <a:r>
              <a:rPr lang="en-US" altLang="zh-CN" sz="1800" dirty="0">
                <a:solidFill>
                  <a:srgbClr val="324A7A"/>
                </a:solidFill>
                <a:ea typeface="华文中宋" panose="02010600040101010101" pitchFamily="2" charset="-122"/>
              </a:rPr>
              <a:t>Johnson</a:t>
            </a:r>
            <a:r>
              <a:rPr lang="zh-CN" altLang="en-US" sz="1800" dirty="0">
                <a:solidFill>
                  <a:srgbClr val="324A7A"/>
                </a:solidFill>
                <a:ea typeface="华文中宋" panose="02010600040101010101" pitchFamily="2" charset="-122"/>
              </a:rPr>
              <a:t>、</a:t>
            </a:r>
            <a:r>
              <a:rPr lang="en-US" altLang="zh-CN" sz="1800" dirty="0" err="1">
                <a:solidFill>
                  <a:srgbClr val="324A7A"/>
                </a:solidFill>
                <a:ea typeface="华文中宋" panose="02010600040101010101" pitchFamily="2" charset="-122"/>
              </a:rPr>
              <a:t>Vlissides</a:t>
            </a:r>
            <a:endParaRPr lang="en-US" altLang="zh-CN" sz="1800" dirty="0">
              <a:solidFill>
                <a:srgbClr val="324A7A"/>
              </a:solidFill>
              <a:ea typeface="华文中宋" panose="02010600040101010101" pitchFamily="2" charset="-122"/>
            </a:endParaRPr>
          </a:p>
          <a:p>
            <a:pPr lvl="3" eaLnBrk="1" hangingPunct="1">
              <a:lnSpc>
                <a:spcPct val="80000"/>
              </a:lnSpc>
            </a:pPr>
            <a:r>
              <a:rPr lang="en-US" altLang="zh-CN" dirty="0">
                <a:latin typeface="华文楷体" panose="02010600040101010101" pitchFamily="2" charset="-122"/>
                <a:ea typeface="华文楷体" panose="02010600040101010101" pitchFamily="2" charset="-122"/>
              </a:rPr>
              <a:t>Gamma, E., </a:t>
            </a:r>
            <a:r>
              <a:rPr lang="en-US" altLang="zh-CN" dirty="0" err="1">
                <a:latin typeface="华文楷体" panose="02010600040101010101" pitchFamily="2" charset="-122"/>
                <a:ea typeface="华文楷体" panose="02010600040101010101" pitchFamily="2" charset="-122"/>
              </a:rPr>
              <a:t>Heml</a:t>
            </a:r>
            <a:r>
              <a:rPr lang="en-US" altLang="zh-CN" dirty="0">
                <a:latin typeface="华文楷体" panose="02010600040101010101" pitchFamily="2" charset="-122"/>
                <a:ea typeface="华文楷体" panose="02010600040101010101" pitchFamily="2" charset="-122"/>
              </a:rPr>
              <a:t>, R., Johnson, R., </a:t>
            </a:r>
            <a:r>
              <a:rPr lang="en-US" altLang="zh-CN" dirty="0" err="1">
                <a:latin typeface="华文楷体" panose="02010600040101010101" pitchFamily="2" charset="-122"/>
                <a:ea typeface="华文楷体" panose="02010600040101010101" pitchFamily="2" charset="-122"/>
              </a:rPr>
              <a:t>Vlissides</a:t>
            </a:r>
            <a:r>
              <a:rPr lang="en-US" altLang="zh-CN" dirty="0">
                <a:latin typeface="华文楷体" panose="02010600040101010101" pitchFamily="2" charset="-122"/>
                <a:ea typeface="华文楷体" panose="02010600040101010101" pitchFamily="2" charset="-122"/>
              </a:rPr>
              <a:t>, j., Design Patterns: Elements of Reusable Object-Oriented Software, Reading Mass.: Addison-Wesley. </a:t>
            </a:r>
            <a:r>
              <a:rPr lang="zh-CN" altLang="en-US" dirty="0">
                <a:latin typeface="华文楷体" panose="02010600040101010101" pitchFamily="2" charset="-122"/>
                <a:ea typeface="华文楷体" panose="02010600040101010101" pitchFamily="2" charset="-122"/>
              </a:rPr>
              <a:t>中文版：</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设计模式： 可复用面向对象软件的基础</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，李英军等译， 机械工业出版社， </a:t>
            </a:r>
            <a:r>
              <a:rPr lang="en-US" altLang="zh-CN" dirty="0">
                <a:latin typeface="华文楷体" panose="02010600040101010101" pitchFamily="2" charset="-122"/>
                <a:ea typeface="华文楷体" panose="02010600040101010101" pitchFamily="2" charset="-122"/>
              </a:rPr>
              <a:t>2000 </a:t>
            </a:r>
            <a:r>
              <a:rPr lang="zh-CN" altLang="en-US" dirty="0">
                <a:latin typeface="华文楷体" panose="02010600040101010101" pitchFamily="2" charset="-122"/>
                <a:ea typeface="华文楷体" panose="02010600040101010101" pitchFamily="2" charset="-122"/>
              </a:rPr>
              <a:t>年。</a:t>
            </a:r>
          </a:p>
          <a:p>
            <a:pPr lvl="4" eaLnBrk="1" hangingPunct="1">
              <a:lnSpc>
                <a:spcPct val="150000"/>
              </a:lnSpc>
            </a:pPr>
            <a:r>
              <a:rPr lang="zh-CN" altLang="en-US" sz="1600" dirty="0">
                <a:latin typeface="华文中宋" panose="02010600040101010101" pitchFamily="2" charset="-122"/>
                <a:ea typeface="华文中宋" panose="02010600040101010101" pitchFamily="2" charset="-122"/>
              </a:rPr>
              <a:t> 它将设计模式的思想应用于软件设计。</a:t>
            </a:r>
          </a:p>
          <a:p>
            <a:pPr lvl="4" eaLnBrk="1" hangingPunct="1">
              <a:lnSpc>
                <a:spcPct val="150000"/>
              </a:lnSpc>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它描述了收录和描述设计模式的一个结构。</a:t>
            </a:r>
          </a:p>
          <a:p>
            <a:pPr lvl="4" eaLnBrk="1" hangingPunct="1">
              <a:lnSpc>
                <a:spcPct val="150000"/>
              </a:lnSpc>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它收录了</a:t>
            </a:r>
            <a:r>
              <a:rPr lang="en-US" altLang="zh-CN" sz="1600" dirty="0">
                <a:latin typeface="华文中宋" panose="02010600040101010101" pitchFamily="2" charset="-122"/>
                <a:ea typeface="华文中宋" panose="02010600040101010101" pitchFamily="2" charset="-122"/>
              </a:rPr>
              <a:t>23 </a:t>
            </a:r>
            <a:r>
              <a:rPr lang="zh-CN" altLang="en-US" sz="1600" dirty="0">
                <a:latin typeface="华文中宋" panose="02010600040101010101" pitchFamily="2" charset="-122"/>
                <a:ea typeface="华文中宋" panose="02010600040101010101" pitchFamily="2" charset="-122"/>
              </a:rPr>
              <a:t>个模式。</a:t>
            </a:r>
          </a:p>
          <a:p>
            <a:pPr lvl="4" eaLnBrk="1" hangingPunct="1">
              <a:lnSpc>
                <a:spcPct val="150000"/>
              </a:lnSpc>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它在这些模式的基础上提出了面向对象策略及方法的原则。</a:t>
            </a:r>
          </a:p>
          <a:p>
            <a:pPr lvl="2" eaLnBrk="1" hangingPunct="1">
              <a:lnSpc>
                <a:spcPct val="80000"/>
              </a:lnSpc>
              <a:buFont typeface="Wingdings" panose="05000000000000000000" pitchFamily="2" charset="2"/>
              <a:buChar char="l"/>
            </a:pPr>
            <a:r>
              <a:rPr lang="en-US" altLang="zh-CN" sz="1800" dirty="0">
                <a:solidFill>
                  <a:srgbClr val="324A7A"/>
                </a:solidFill>
                <a:ea typeface="华文中宋" panose="02010600040101010101" pitchFamily="2" charset="-122"/>
              </a:rPr>
              <a:t>Proven solutions include patterns and frameworks.</a:t>
            </a:r>
            <a:endParaRPr lang="zh-CN" altLang="en-US" sz="1800" dirty="0">
              <a:solidFill>
                <a:srgbClr val="324A7A"/>
              </a:solidFill>
              <a:ea typeface="华文中宋" panose="02010600040101010101" pitchFamily="2" charset="-122"/>
            </a:endParaRPr>
          </a:p>
        </p:txBody>
      </p:sp>
    </p:spTree>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a:extLst>
              <a:ext uri="{FF2B5EF4-FFF2-40B4-BE49-F238E27FC236}">
                <a16:creationId xmlns:a16="http://schemas.microsoft.com/office/drawing/2014/main" id="{A4B14280-79C1-4673-B2A8-940CF02A3C9D}"/>
              </a:ext>
            </a:extLst>
          </p:cNvPr>
          <p:cNvSpPr>
            <a:spLocks noGrp="1" noChangeArrowheads="1"/>
          </p:cNvSpPr>
          <p:nvPr>
            <p:ph type="body" idx="1"/>
          </p:nvPr>
        </p:nvSpPr>
        <p:spPr>
          <a:xfrm>
            <a:off x="299356" y="764704"/>
            <a:ext cx="11593288" cy="5832645"/>
          </a:xfrm>
        </p:spPr>
        <p:txBody>
          <a:bodyPr/>
          <a:lstStyle/>
          <a:p>
            <a:pPr eaLnBrk="1" hangingPunct="1"/>
            <a:r>
              <a:rPr lang="zh-CN" altLang="en-US" kern="1200" dirty="0">
                <a:solidFill>
                  <a:srgbClr val="324A7A"/>
                </a:solidFill>
                <a:latin typeface="Arial Black" panose="020B0A04020102020204" pitchFamily="34" charset="0"/>
                <a:ea typeface="华文中宋" panose="02010600040101010101" pitchFamily="2" charset="-122"/>
              </a:rPr>
              <a:t>定义</a:t>
            </a:r>
            <a:endParaRPr lang="en-US" altLang="zh-CN" kern="1200" dirty="0">
              <a:solidFill>
                <a:srgbClr val="324A7A"/>
              </a:solidFill>
              <a:latin typeface="Arial Black" panose="020B0A04020102020204" pitchFamily="34" charset="0"/>
              <a:ea typeface="华文中宋" panose="02010600040101010101" pitchFamily="2" charset="-122"/>
            </a:endParaRPr>
          </a:p>
          <a:p>
            <a:pPr lvl="1" eaLnBrk="1" hangingPunct="1"/>
            <a:r>
              <a:rPr lang="zh-CN" altLang="en-US" sz="1800" b="0" dirty="0">
                <a:solidFill>
                  <a:schemeClr val="tx1"/>
                </a:solidFill>
                <a:latin typeface="Arial Black" panose="020B0A04020102020204" pitchFamily="34" charset="0"/>
                <a:ea typeface="华文中宋" panose="02010600040101010101" pitchFamily="2" charset="-122"/>
              </a:rPr>
              <a:t>负责生产一个对象。</a:t>
            </a:r>
          </a:p>
          <a:p>
            <a:pPr lvl="1" eaLnBrk="1" hangingPunct="1"/>
            <a:r>
              <a:rPr lang="zh-CN" altLang="en-US" sz="1800" b="0" dirty="0">
                <a:solidFill>
                  <a:schemeClr val="tx1"/>
                </a:solidFill>
                <a:latin typeface="Arial Black" panose="020B0A04020102020204" pitchFamily="34" charset="0"/>
                <a:ea typeface="华文中宋" panose="02010600040101010101" pitchFamily="2" charset="-122"/>
              </a:rPr>
              <a:t>定义一个创建对象的接口，让子类决定实例化哪个类，使得一个类的实例化延迟到其子类。</a:t>
            </a:r>
            <a:endParaRPr lang="en-US" altLang="zh-CN" sz="1800" b="0" dirty="0">
              <a:solidFill>
                <a:schemeClr val="tx1"/>
              </a:solidFill>
              <a:latin typeface="Arial Black" panose="020B0A04020102020204" pitchFamily="34" charset="0"/>
              <a:ea typeface="华文中宋" panose="02010600040101010101" pitchFamily="2" charset="-122"/>
            </a:endParaRPr>
          </a:p>
          <a:p>
            <a:pPr marL="628635" lvl="1" indent="0" eaLnBrk="1" hangingPunct="1">
              <a:buNone/>
            </a:pPr>
            <a:r>
              <a:rPr lang="en-US" altLang="zh-CN" sz="1800" dirty="0">
                <a:solidFill>
                  <a:schemeClr val="tx1"/>
                </a:solidFill>
              </a:rPr>
              <a:t>Define an interface for creating an object, but let subclasses decide which subclass to instantiate. Factory Method lets a class </a:t>
            </a:r>
            <a:r>
              <a:rPr lang="en-US" altLang="zh-CN" sz="1800" dirty="0">
                <a:solidFill>
                  <a:srgbClr val="C00000"/>
                </a:solidFill>
                <a:effectLst>
                  <a:outerShdw blurRad="38100" dist="38100" dir="2700000" algn="tl">
                    <a:srgbClr val="000000">
                      <a:alpha val="43137"/>
                    </a:srgbClr>
                  </a:outerShdw>
                </a:effectLst>
              </a:rPr>
              <a:t>defer</a:t>
            </a:r>
            <a:r>
              <a:rPr lang="en-US" altLang="zh-CN" sz="1800" dirty="0">
                <a:solidFill>
                  <a:schemeClr val="tx1"/>
                </a:solidFill>
              </a:rPr>
              <a:t> instantiation to subclasses. </a:t>
            </a:r>
          </a:p>
          <a:p>
            <a:pPr marL="628635" lvl="1" indent="0" eaLnBrk="1" hangingPunct="1">
              <a:buNone/>
            </a:pPr>
            <a:r>
              <a:rPr lang="zh-CN" altLang="en-US" sz="1800" dirty="0">
                <a:solidFill>
                  <a:srgbClr val="C00000"/>
                </a:solidFill>
                <a:latin typeface="Arial Black" panose="020B0A04020102020204" pitchFamily="34" charset="0"/>
                <a:ea typeface="华文中宋" panose="02010600040101010101" pitchFamily="2" charset="-122"/>
              </a:rPr>
              <a:t>这句话说的是哪个模式？</a:t>
            </a:r>
            <a:r>
              <a:rPr lang="en-US" altLang="zh-CN" sz="1800" dirty="0">
                <a:solidFill>
                  <a:schemeClr val="tx1"/>
                </a:solidFill>
                <a:highlight>
                  <a:srgbClr val="FFFF00"/>
                </a:highlight>
              </a:rPr>
              <a:t>Define the skeleton of an algorithm in an operation, </a:t>
            </a:r>
            <a:r>
              <a:rPr lang="en-US" altLang="zh-CN" sz="1800" dirty="0">
                <a:solidFill>
                  <a:srgbClr val="C00000"/>
                </a:solidFill>
                <a:effectLst>
                  <a:outerShdw blurRad="38100" dist="38100" dir="2700000" algn="tl">
                    <a:srgbClr val="000000">
                      <a:alpha val="43137"/>
                    </a:srgbClr>
                  </a:outerShdw>
                </a:effectLst>
                <a:highlight>
                  <a:srgbClr val="FFFF00"/>
                </a:highlight>
              </a:rPr>
              <a:t>deferring</a:t>
            </a:r>
            <a:r>
              <a:rPr lang="en-US" altLang="zh-CN" sz="1800" dirty="0">
                <a:solidFill>
                  <a:srgbClr val="C00000"/>
                </a:solidFill>
                <a:highlight>
                  <a:srgbClr val="FFFF00"/>
                </a:highlight>
              </a:rPr>
              <a:t> </a:t>
            </a:r>
            <a:r>
              <a:rPr lang="en-US" altLang="zh-CN" sz="1800" dirty="0">
                <a:solidFill>
                  <a:schemeClr val="tx1"/>
                </a:solidFill>
                <a:highlight>
                  <a:srgbClr val="FFFF00"/>
                </a:highlight>
              </a:rPr>
              <a:t>some steps to subclasses</a:t>
            </a:r>
            <a:r>
              <a:rPr lang="zh-CN" altLang="en-US" sz="1800" dirty="0">
                <a:solidFill>
                  <a:schemeClr val="tx1"/>
                </a:solidFill>
                <a:highlight>
                  <a:srgbClr val="FFFF00"/>
                </a:highlight>
              </a:rPr>
              <a:t>，</a:t>
            </a:r>
            <a:r>
              <a:rPr lang="en-US" altLang="zh-CN" sz="1800" dirty="0">
                <a:solidFill>
                  <a:schemeClr val="tx1"/>
                </a:solidFill>
                <a:highlight>
                  <a:srgbClr val="FFFF00"/>
                </a:highlight>
              </a:rPr>
              <a:t>lets subclasses redefine certain steps of an algorithm without changing the algorithm's structure</a:t>
            </a:r>
            <a:r>
              <a:rPr lang="en-US" altLang="zh-CN" sz="1800" dirty="0">
                <a:highlight>
                  <a:srgbClr val="FFFF00"/>
                </a:highlight>
              </a:rPr>
              <a:t>. </a:t>
            </a:r>
            <a:endParaRPr lang="zh-CN" altLang="en-US" sz="1800" b="0" dirty="0">
              <a:solidFill>
                <a:schemeClr val="tx1"/>
              </a:solidFill>
              <a:latin typeface="Arial Black" panose="020B0A04020102020204" pitchFamily="34" charset="0"/>
              <a:ea typeface="华文中宋" panose="02010600040101010101" pitchFamily="2" charset="-122"/>
            </a:endParaRP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别名：</a:t>
            </a:r>
            <a:r>
              <a:rPr lang="zh-CN" altLang="en-US" sz="1800" b="0" dirty="0">
                <a:solidFill>
                  <a:schemeClr val="tx1"/>
                </a:solidFill>
                <a:latin typeface="Arial Black" panose="020B0A04020102020204" pitchFamily="34" charset="0"/>
                <a:ea typeface="华文中宋" panose="02010600040101010101" pitchFamily="2" charset="-122"/>
              </a:rPr>
              <a:t>虚构造器（</a:t>
            </a:r>
            <a:r>
              <a:rPr lang="en-US" altLang="zh-CN" sz="1800" b="0" dirty="0">
                <a:solidFill>
                  <a:schemeClr val="tx1"/>
                </a:solidFill>
                <a:latin typeface="Arial Black" panose="020B0A04020102020204" pitchFamily="34" charset="0"/>
                <a:ea typeface="华文中宋" panose="02010600040101010101" pitchFamily="2" charset="-122"/>
              </a:rPr>
              <a:t>Virtual Constructor</a:t>
            </a:r>
            <a:r>
              <a:rPr lang="zh-CN" altLang="en-US" sz="1800" b="0" dirty="0">
                <a:solidFill>
                  <a:schemeClr val="tx1"/>
                </a:solidFill>
                <a:latin typeface="Arial Black" panose="020B0A04020102020204" pitchFamily="34" charset="0"/>
                <a:ea typeface="华文中宋" panose="02010600040101010101" pitchFamily="2" charset="-122"/>
              </a:rPr>
              <a:t>）</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动机</a:t>
            </a:r>
            <a:r>
              <a:rPr lang="zh-CN" altLang="en-US" sz="1800" b="0" dirty="0">
                <a:solidFill>
                  <a:schemeClr val="tx1"/>
                </a:solidFill>
                <a:latin typeface="Arial Black" panose="020B0A04020102020204" pitchFamily="34" charset="0"/>
                <a:ea typeface="华文中宋" panose="02010600040101010101" pitchFamily="2" charset="-122"/>
              </a:rPr>
              <a:t>：框架使用抽象类定义和维护对象之间的关系，这些对象的创建通常也由框架负责。</a:t>
            </a:r>
            <a:endParaRPr lang="en-US" altLang="zh-CN" sz="1800" b="0" dirty="0">
              <a:solidFill>
                <a:schemeClr val="tx1"/>
              </a:solidFill>
              <a:latin typeface="Arial Black" panose="020B0A04020102020204" pitchFamily="34" charset="0"/>
              <a:ea typeface="华文中宋" panose="02010600040101010101" pitchFamily="2" charset="-122"/>
            </a:endParaRPr>
          </a:p>
          <a:p>
            <a:pPr eaLnBrk="1" hangingPunct="1"/>
            <a:r>
              <a:rPr lang="zh-CN" altLang="en-US" sz="2000" kern="1200" dirty="0">
                <a:solidFill>
                  <a:srgbClr val="324A7A"/>
                </a:solidFill>
                <a:latin typeface="Arial Black" panose="020B0A04020102020204" pitchFamily="34" charset="0"/>
                <a:ea typeface="华文中宋" panose="02010600040101010101" pitchFamily="2" charset="-122"/>
              </a:rPr>
              <a:t>适用性</a:t>
            </a:r>
          </a:p>
          <a:p>
            <a:pPr lvl="1" eaLnBrk="1" hangingPunct="1"/>
            <a:r>
              <a:rPr lang="zh-CN" altLang="en-US" sz="1800" b="0" dirty="0">
                <a:solidFill>
                  <a:schemeClr val="tx1"/>
                </a:solidFill>
                <a:latin typeface="Arial Black" panose="020B0A04020102020204" pitchFamily="34" charset="0"/>
                <a:ea typeface="华文中宋" panose="02010600040101010101" pitchFamily="2" charset="-122"/>
              </a:rPr>
              <a:t>当一个类不知道它所创建的对象的类的时候</a:t>
            </a:r>
          </a:p>
          <a:p>
            <a:pPr lvl="1" eaLnBrk="1" hangingPunct="1"/>
            <a:r>
              <a:rPr lang="zh-CN" altLang="en-US" sz="1800" b="0" dirty="0">
                <a:solidFill>
                  <a:schemeClr val="tx1"/>
                </a:solidFill>
                <a:latin typeface="Arial Black" panose="020B0A04020102020204" pitchFamily="34" charset="0"/>
                <a:ea typeface="华文中宋" panose="02010600040101010101" pitchFamily="2" charset="-122"/>
              </a:rPr>
              <a:t>当一个类希望由它的子类来指定它所创建的对象的时候</a:t>
            </a:r>
          </a:p>
          <a:p>
            <a:pPr eaLnBrk="1" hangingPunct="1"/>
            <a:r>
              <a:rPr lang="zh-CN" altLang="en-US" sz="2000" kern="1200" dirty="0">
                <a:solidFill>
                  <a:srgbClr val="324A7A"/>
                </a:solidFill>
                <a:latin typeface="Arial Black" panose="020B0A04020102020204" pitchFamily="34" charset="0"/>
                <a:ea typeface="华文中宋" panose="02010600040101010101" pitchFamily="2" charset="-122"/>
              </a:rPr>
              <a:t>结构、参与者、代码示例：</a:t>
            </a:r>
            <a:r>
              <a:rPr lang="en-US" altLang="zh-CN" sz="2000" kern="1200" dirty="0">
                <a:solidFill>
                  <a:srgbClr val="324A7A"/>
                </a:solidFill>
                <a:latin typeface="Arial Black" panose="020B0A04020102020204" pitchFamily="34" charset="0"/>
                <a:ea typeface="华文中宋" panose="02010600040101010101" pitchFamily="2" charset="-122"/>
              </a:rPr>
              <a:t>See Example</a:t>
            </a:r>
          </a:p>
          <a:p>
            <a:pPr eaLnBrk="1" hangingPunct="1"/>
            <a:r>
              <a:rPr lang="en-US" altLang="zh-CN" sz="2000" kern="1200" dirty="0">
                <a:solidFill>
                  <a:srgbClr val="324A7A"/>
                </a:solidFill>
                <a:latin typeface="Arial Black" panose="020B0A04020102020204" pitchFamily="34" charset="0"/>
                <a:ea typeface="华文中宋" panose="02010600040101010101" pitchFamily="2" charset="-122"/>
              </a:rPr>
              <a:t>Factory Method Pattern</a:t>
            </a:r>
            <a:r>
              <a:rPr lang="zh-CN" altLang="en-US" sz="2000" kern="1200" dirty="0">
                <a:solidFill>
                  <a:srgbClr val="324A7A"/>
                </a:solidFill>
                <a:latin typeface="Arial Black" panose="020B0A04020102020204" pitchFamily="34" charset="0"/>
                <a:ea typeface="华文中宋" panose="02010600040101010101" pitchFamily="2" charset="-122"/>
              </a:rPr>
              <a:t>在父类规定对象的创建方法，</a:t>
            </a:r>
            <a:endParaRPr lang="en-US" altLang="zh-CN" sz="2000" kern="1200" dirty="0">
              <a:solidFill>
                <a:srgbClr val="324A7A"/>
              </a:solidFill>
              <a:latin typeface="Arial Black" panose="020B0A04020102020204" pitchFamily="34" charset="0"/>
              <a:ea typeface="华文中宋" panose="02010600040101010101" pitchFamily="2" charset="-122"/>
            </a:endParaRPr>
          </a:p>
          <a:p>
            <a:pPr marL="0" indent="0" eaLnBrk="1" hangingPunct="1">
              <a:buNone/>
            </a:pPr>
            <a:r>
              <a:rPr lang="zh-CN" altLang="en-US" sz="2000" kern="1200" dirty="0">
                <a:solidFill>
                  <a:srgbClr val="324A7A"/>
                </a:solidFill>
                <a:latin typeface="Arial Black" panose="020B0A04020102020204" pitchFamily="34" charset="0"/>
                <a:ea typeface="华文中宋" panose="02010600040101010101" pitchFamily="2" charset="-122"/>
              </a:rPr>
              <a:t>     但并没有深入到较具体的类名，</a:t>
            </a:r>
            <a:r>
              <a:rPr lang="zh-CN" altLang="en-US" sz="2000" b="0" dirty="0">
                <a:solidFill>
                  <a:srgbClr val="C00000"/>
                </a:solidFill>
                <a:highlight>
                  <a:srgbClr val="FFFF00"/>
                </a:highlight>
                <a:latin typeface="Arial Black" panose="020B0A04020102020204" pitchFamily="34" charset="0"/>
                <a:ea typeface="华文中宋" panose="02010600040101010101" pitchFamily="2" charset="-122"/>
              </a:rPr>
              <a:t>所有具体的完整内容都放在子类。</a:t>
            </a:r>
          </a:p>
          <a:p>
            <a:pPr eaLnBrk="1" hangingPunct="1"/>
            <a:endParaRPr lang="en-US" altLang="zh-CN" dirty="0">
              <a:latin typeface="Arial Black" panose="020B0A04020102020204" pitchFamily="34" charset="0"/>
              <a:ea typeface="华文中宋" panose="02010600040101010101" pitchFamily="2" charset="-122"/>
            </a:endParaRPr>
          </a:p>
          <a:p>
            <a:pPr lvl="2" eaLnBrk="1" hangingPunct="1"/>
            <a:endParaRPr lang="zh-CN" altLang="en-US" sz="1800" dirty="0">
              <a:latin typeface="Arial Black" panose="020B0A04020102020204" pitchFamily="34" charset="0"/>
              <a:ea typeface="华文中宋" panose="02010600040101010101" pitchFamily="2" charset="-122"/>
            </a:endParaRPr>
          </a:p>
        </p:txBody>
      </p:sp>
      <p:pic>
        <p:nvPicPr>
          <p:cNvPr id="4" name="Picture 4">
            <a:extLst>
              <a:ext uri="{FF2B5EF4-FFF2-40B4-BE49-F238E27FC236}">
                <a16:creationId xmlns:a16="http://schemas.microsoft.com/office/drawing/2014/main" id="{26D54462-137D-491E-839E-8F178B80FF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968209" y="3977682"/>
            <a:ext cx="4223792" cy="2880318"/>
          </a:xfrm>
          <a:prstGeom prst="rect">
            <a:avLst/>
          </a:prstGeom>
          <a:noFill/>
        </p:spPr>
      </p:pic>
      <p:sp>
        <p:nvSpPr>
          <p:cNvPr id="7" name="Rectangle 2">
            <a:extLst>
              <a:ext uri="{FF2B5EF4-FFF2-40B4-BE49-F238E27FC236}">
                <a16:creationId xmlns:a16="http://schemas.microsoft.com/office/drawing/2014/main" id="{601381C5-A7A3-4C3A-B380-A640DEED537D}"/>
              </a:ext>
            </a:extLst>
          </p:cNvPr>
          <p:cNvSpPr>
            <a:spLocks noGrp="1" noChangeArrowheads="1"/>
          </p:cNvSpPr>
          <p:nvPr>
            <p:ph type="title"/>
          </p:nvPr>
        </p:nvSpPr>
        <p:spPr>
          <a:xfrm>
            <a:off x="0" y="179390"/>
            <a:ext cx="12192000" cy="688975"/>
          </a:xfrm>
        </p:spPr>
        <p:txBody>
          <a:bodyPr/>
          <a:lstStyle/>
          <a:p>
            <a:pPr eaLnBrk="1" hangingPunct="1"/>
            <a:r>
              <a:rPr lang="en-US" altLang="zh-CN" sz="3400" dirty="0">
                <a:latin typeface="Bauhaus 93" pitchFamily="82" charset="0"/>
                <a:ea typeface="华文中宋" panose="02010600040101010101" pitchFamily="2" charset="-122"/>
              </a:rPr>
              <a:t>Factory Method</a:t>
            </a:r>
            <a:r>
              <a:rPr lang="zh-CN" altLang="en-US" sz="3400" dirty="0">
                <a:latin typeface="Bauhaus 93" pitchFamily="82" charset="0"/>
                <a:ea typeface="华文中宋" panose="02010600040101010101" pitchFamily="2" charset="-122"/>
              </a:rPr>
              <a:t>（工厂方法）</a:t>
            </a:r>
          </a:p>
        </p:txBody>
      </p:sp>
      <mc:AlternateContent xmlns:mc="http://schemas.openxmlformats.org/markup-compatibility/2006" xmlns:p14="http://schemas.microsoft.com/office/powerpoint/2010/main">
        <mc:Choice Requires="p14">
          <p:contentPart p14:bwMode="auto" r:id="rId3">
            <p14:nvContentPartPr>
              <p14:cNvPr id="13" name="墨迹 12">
                <a:extLst>
                  <a:ext uri="{FF2B5EF4-FFF2-40B4-BE49-F238E27FC236}">
                    <a16:creationId xmlns:a16="http://schemas.microsoft.com/office/drawing/2014/main" id="{E784F5C1-E826-46E2-9B7A-3E64A0314C5D}"/>
                  </a:ext>
                </a:extLst>
              </p14:cNvPr>
              <p14:cNvContentPartPr/>
              <p14:nvPr/>
            </p14:nvContentPartPr>
            <p14:xfrm>
              <a:off x="799737" y="4027059"/>
              <a:ext cx="7344000" cy="1729440"/>
            </p14:xfrm>
          </p:contentPart>
        </mc:Choice>
        <mc:Fallback xmlns="">
          <p:pic>
            <p:nvPicPr>
              <p:cNvPr id="13" name="墨迹 12">
                <a:extLst>
                  <a:ext uri="{FF2B5EF4-FFF2-40B4-BE49-F238E27FC236}">
                    <a16:creationId xmlns:a16="http://schemas.microsoft.com/office/drawing/2014/main" id="{E784F5C1-E826-46E2-9B7A-3E64A0314C5D}"/>
                  </a:ext>
                </a:extLst>
              </p:cNvPr>
              <p:cNvPicPr/>
              <p:nvPr/>
            </p:nvPicPr>
            <p:blipFill>
              <a:blip r:embed="rId4"/>
              <a:stretch>
                <a:fillRect/>
              </a:stretch>
            </p:blipFill>
            <p:spPr>
              <a:xfrm>
                <a:off x="791097" y="4018419"/>
                <a:ext cx="7361641" cy="1747080"/>
              </a:xfrm>
              <a:prstGeom prst="rect">
                <a:avLst/>
              </a:prstGeom>
            </p:spPr>
          </p:pic>
        </mc:Fallback>
      </mc:AlternateContent>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Rectangle 3">
            <a:extLst>
              <a:ext uri="{FF2B5EF4-FFF2-40B4-BE49-F238E27FC236}">
                <a16:creationId xmlns:a16="http://schemas.microsoft.com/office/drawing/2014/main" id="{EF0A2649-7101-40EB-B864-6A2C2DF815A0}"/>
              </a:ext>
            </a:extLst>
          </p:cNvPr>
          <p:cNvSpPr>
            <a:spLocks noGrp="1" noChangeArrowheads="1"/>
          </p:cNvSpPr>
          <p:nvPr>
            <p:ph type="body" sz="half" idx="1"/>
          </p:nvPr>
        </p:nvSpPr>
        <p:spPr>
          <a:xfrm>
            <a:off x="407368" y="909541"/>
            <a:ext cx="11521280" cy="5471787"/>
          </a:xfrm>
        </p:spPr>
        <p:txBody>
          <a:bodyPr/>
          <a:lstStyle/>
          <a:p>
            <a:pPr eaLnBrk="1" hangingPunct="1"/>
            <a:r>
              <a:rPr lang="en-US" altLang="zh-CN" kern="1200" dirty="0">
                <a:solidFill>
                  <a:srgbClr val="324A7A"/>
                </a:solidFill>
                <a:latin typeface="Arial Black" panose="020B0A04020102020204" pitchFamily="34" charset="0"/>
                <a:ea typeface="华文中宋" panose="02010600040101010101" pitchFamily="2" charset="-122"/>
              </a:rPr>
              <a:t>Example</a:t>
            </a:r>
            <a:r>
              <a:rPr lang="zh-CN" altLang="en-US" sz="2100" dirty="0">
                <a:latin typeface="Arial Black" panose="020B0A04020102020204" pitchFamily="34" charset="0"/>
                <a:ea typeface="华文中宋" panose="02010600040101010101" pitchFamily="2" charset="-122"/>
              </a:rPr>
              <a:t>：</a:t>
            </a:r>
            <a:r>
              <a:rPr lang="zh-CN" altLang="en-US" kern="1200" dirty="0">
                <a:solidFill>
                  <a:srgbClr val="324A7A"/>
                </a:solidFill>
                <a:latin typeface="Arial Black" panose="020B0A04020102020204" pitchFamily="34" charset="0"/>
                <a:ea typeface="华文中宋" panose="02010600040101010101" pitchFamily="2" charset="-122"/>
              </a:rPr>
              <a:t>建立一个生产身份证的工厂</a:t>
            </a:r>
          </a:p>
          <a:p>
            <a:pPr lvl="1" eaLnBrk="1" hangingPunct="1"/>
            <a:r>
              <a:rPr lang="en-US" altLang="zh-CN" sz="1800" dirty="0">
                <a:latin typeface="Arial Black" panose="020B0A04020102020204" pitchFamily="34" charset="0"/>
                <a:hlinkClick r:id="rId3" action="ppaction://hlinkfile"/>
              </a:rPr>
              <a:t>Factory.java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4" action="ppaction://hlinkfile"/>
              </a:rPr>
              <a:t>Product.java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5" action="ppaction://hlinkfile"/>
              </a:rPr>
              <a:t>IDCardFactory.java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6" action="ppaction://hlinkfile"/>
              </a:rPr>
              <a:t>IDCard.java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7" action="ppaction://hlinkfile"/>
              </a:rPr>
              <a:t>Main.java</a:t>
            </a:r>
            <a:endParaRPr lang="en-US" altLang="zh-CN" sz="1800" dirty="0">
              <a:latin typeface="Arial Black" panose="020B0A04020102020204" pitchFamily="34" charset="0"/>
            </a:endParaRPr>
          </a:p>
          <a:p>
            <a:pPr eaLnBrk="1" hangingPunct="1"/>
            <a:r>
              <a:rPr lang="en-US" altLang="zh-CN" kern="1200" dirty="0">
                <a:solidFill>
                  <a:srgbClr val="324A7A"/>
                </a:solidFill>
                <a:latin typeface="Arial Black" panose="020B0A04020102020204" pitchFamily="34" charset="0"/>
                <a:ea typeface="华文中宋" panose="02010600040101010101" pitchFamily="2" charset="-122"/>
              </a:rPr>
              <a:t>Factory Method Pattern</a:t>
            </a:r>
            <a:r>
              <a:rPr lang="zh-CN" altLang="en-US" kern="1200" dirty="0">
                <a:solidFill>
                  <a:srgbClr val="324A7A"/>
                </a:solidFill>
                <a:latin typeface="Arial Black" panose="020B0A04020102020204" pitchFamily="34" charset="0"/>
                <a:ea typeface="华文中宋" panose="02010600040101010101" pitchFamily="2" charset="-122"/>
              </a:rPr>
              <a:t>的类图</a:t>
            </a:r>
          </a:p>
          <a:p>
            <a:pPr lvl="1" eaLnBrk="1" hangingPunct="1">
              <a:lnSpc>
                <a:spcPct val="150000"/>
              </a:lnSpc>
            </a:pPr>
            <a:r>
              <a:rPr lang="en-US" altLang="zh-CN" sz="1600" b="0" dirty="0" err="1">
                <a:solidFill>
                  <a:schemeClr val="tx1"/>
                </a:solidFill>
                <a:latin typeface="Arial Black" panose="020B0A04020102020204" pitchFamily="34" charset="0"/>
                <a:ea typeface="华文中宋" panose="02010600040101010101" pitchFamily="2" charset="-122"/>
              </a:rPr>
              <a:t>Fcatory</a:t>
            </a:r>
            <a:r>
              <a:rPr lang="en-US" altLang="zh-CN" sz="1600" b="0" dirty="0">
                <a:solidFill>
                  <a:schemeClr val="tx1"/>
                </a:solidFill>
                <a:latin typeface="Arial Black" panose="020B0A04020102020204" pitchFamily="34" charset="0"/>
                <a:ea typeface="华文中宋" panose="02010600040101010101" pitchFamily="2" charset="-122"/>
              </a:rPr>
              <a:t> </a:t>
            </a:r>
            <a:r>
              <a:rPr lang="zh-CN" altLang="en-US" sz="1600" b="0" dirty="0">
                <a:solidFill>
                  <a:schemeClr val="tx1"/>
                </a:solidFill>
                <a:latin typeface="Arial Black" panose="020B0A04020102020204" pitchFamily="34" charset="0"/>
                <a:ea typeface="华文中宋" panose="02010600040101010101" pitchFamily="2" charset="-122"/>
              </a:rPr>
              <a:t>是产生</a:t>
            </a:r>
            <a:r>
              <a:rPr lang="en-US" altLang="zh-CN" sz="1600" b="0" dirty="0">
                <a:solidFill>
                  <a:schemeClr val="tx1"/>
                </a:solidFill>
                <a:latin typeface="Arial Black" panose="020B0A04020102020204" pitchFamily="34" charset="0"/>
                <a:ea typeface="华文中宋" panose="02010600040101010101" pitchFamily="2" charset="-122"/>
              </a:rPr>
              <a:t>Product</a:t>
            </a:r>
            <a:r>
              <a:rPr lang="zh-CN" altLang="en-US" sz="1600" b="0" dirty="0">
                <a:solidFill>
                  <a:schemeClr val="tx1"/>
                </a:solidFill>
                <a:latin typeface="Arial Black" panose="020B0A04020102020204" pitchFamily="34" charset="0"/>
                <a:ea typeface="华文中宋" panose="02010600040101010101" pitchFamily="2" charset="-122"/>
              </a:rPr>
              <a:t>的抽象类，具体内容由</a:t>
            </a:r>
            <a:r>
              <a:rPr lang="en-US" altLang="zh-CN" sz="1600" b="0" dirty="0" err="1">
                <a:solidFill>
                  <a:schemeClr val="tx1"/>
                </a:solidFill>
                <a:latin typeface="Arial Black" panose="020B0A04020102020204" pitchFamily="34" charset="0"/>
                <a:ea typeface="华文中宋" panose="02010600040101010101" pitchFamily="2" charset="-122"/>
              </a:rPr>
              <a:t>ConcreteFactory</a:t>
            </a:r>
            <a:r>
              <a:rPr lang="zh-CN" altLang="en-US" sz="1600" b="0" dirty="0">
                <a:solidFill>
                  <a:schemeClr val="tx1"/>
                </a:solidFill>
                <a:latin typeface="Arial Black" panose="020B0A04020102020204" pitchFamily="34" charset="0"/>
                <a:ea typeface="华文中宋" panose="02010600040101010101" pitchFamily="2" charset="-122"/>
              </a:rPr>
              <a:t>决定。</a:t>
            </a:r>
            <a:r>
              <a:rPr lang="en-US" altLang="zh-CN" sz="1600" b="0" dirty="0">
                <a:solidFill>
                  <a:schemeClr val="tx1"/>
                </a:solidFill>
                <a:latin typeface="Arial Black" panose="020B0A04020102020204" pitchFamily="34" charset="0"/>
                <a:ea typeface="华文中宋" panose="02010600040101010101" pitchFamily="2" charset="-122"/>
              </a:rPr>
              <a:t>Factory</a:t>
            </a:r>
            <a:r>
              <a:rPr lang="zh-CN" altLang="en-US" sz="1600" b="0" dirty="0">
                <a:solidFill>
                  <a:schemeClr val="tx1"/>
                </a:solidFill>
                <a:latin typeface="Arial Black" panose="020B0A04020102020204" pitchFamily="34" charset="0"/>
                <a:ea typeface="华文中宋" panose="02010600040101010101" pitchFamily="2" charset="-122"/>
              </a:rPr>
              <a:t>对于实际产生的</a:t>
            </a:r>
            <a:r>
              <a:rPr lang="en-US" altLang="zh-CN" sz="1600" b="0" dirty="0" err="1">
                <a:solidFill>
                  <a:schemeClr val="tx1"/>
                </a:solidFill>
                <a:latin typeface="Arial Black" panose="020B0A04020102020204" pitchFamily="34" charset="0"/>
                <a:ea typeface="华文中宋" panose="02010600040101010101" pitchFamily="2" charset="-122"/>
              </a:rPr>
              <a:t>ConcreteProduct</a:t>
            </a:r>
            <a:r>
              <a:rPr lang="zh-CN" altLang="en-US" sz="1600" b="0" dirty="0">
                <a:solidFill>
                  <a:schemeClr val="tx1"/>
                </a:solidFill>
                <a:latin typeface="Arial Black" panose="020B0A04020102020204" pitchFamily="34" charset="0"/>
                <a:ea typeface="华文中宋" panose="02010600040101010101" pitchFamily="2" charset="-122"/>
              </a:rPr>
              <a:t>一无所知，唯一知道的就是调用</a:t>
            </a:r>
            <a:r>
              <a:rPr lang="en-US" altLang="zh-CN" sz="1600" b="0" dirty="0">
                <a:solidFill>
                  <a:schemeClr val="tx1"/>
                </a:solidFill>
                <a:latin typeface="Arial Black" panose="020B0A04020102020204" pitchFamily="34" charset="0"/>
                <a:ea typeface="华文中宋" panose="02010600040101010101" pitchFamily="2" charset="-122"/>
              </a:rPr>
              <a:t>Product</a:t>
            </a:r>
            <a:r>
              <a:rPr lang="zh-CN" altLang="en-US" sz="1600" b="0" dirty="0">
                <a:solidFill>
                  <a:schemeClr val="tx1"/>
                </a:solidFill>
                <a:latin typeface="Arial Black" panose="020B0A04020102020204" pitchFamily="34" charset="0"/>
                <a:ea typeface="华文中宋" panose="02010600040101010101" pitchFamily="2" charset="-122"/>
              </a:rPr>
              <a:t>和产生新对象的方法。</a:t>
            </a:r>
            <a:r>
              <a:rPr lang="zh-CN" altLang="en-US" sz="1600" b="0" dirty="0">
                <a:solidFill>
                  <a:srgbClr val="A61D38"/>
                </a:solidFill>
                <a:highlight>
                  <a:srgbClr val="FFFF00"/>
                </a:highlight>
                <a:latin typeface="Arial Black" panose="020B0A04020102020204" pitchFamily="34" charset="0"/>
                <a:ea typeface="华文中宋" panose="02010600040101010101" pitchFamily="2" charset="-122"/>
              </a:rPr>
              <a:t>该类描述的是框架。</a:t>
            </a:r>
            <a:endParaRPr lang="en-US" altLang="zh-CN" sz="1600" b="0" dirty="0">
              <a:solidFill>
                <a:srgbClr val="A61D38"/>
              </a:solidFill>
              <a:highlight>
                <a:srgbClr val="FFFF00"/>
              </a:highlight>
              <a:latin typeface="Arial Black" panose="020B0A04020102020204" pitchFamily="34" charset="0"/>
              <a:ea typeface="华文中宋" panose="02010600040101010101" pitchFamily="2" charset="-122"/>
            </a:endParaRPr>
          </a:p>
          <a:p>
            <a:pPr lvl="1" eaLnBrk="1" hangingPunct="1">
              <a:lnSpc>
                <a:spcPct val="150000"/>
              </a:lnSpc>
            </a:pPr>
            <a:r>
              <a:rPr lang="en-US" altLang="zh-CN" sz="1600" b="0" dirty="0">
                <a:solidFill>
                  <a:schemeClr val="tx1"/>
                </a:solidFill>
                <a:latin typeface="Arial Black" panose="020B0A04020102020204" pitchFamily="34" charset="0"/>
                <a:ea typeface="华文中宋" panose="02010600040101010101" pitchFamily="2" charset="-122"/>
              </a:rPr>
              <a:t>Product</a:t>
            </a:r>
            <a:r>
              <a:rPr lang="zh-CN" altLang="en-US" sz="1600" b="0" dirty="0">
                <a:solidFill>
                  <a:schemeClr val="tx1"/>
                </a:solidFill>
                <a:latin typeface="Arial Black" panose="020B0A04020102020204" pitchFamily="34" charset="0"/>
                <a:ea typeface="华文中宋" panose="02010600040101010101" pitchFamily="2" charset="-122"/>
              </a:rPr>
              <a:t>规定了此</a:t>
            </a:r>
            <a:r>
              <a:rPr lang="en-US" altLang="zh-CN" sz="1600" b="0" dirty="0">
                <a:solidFill>
                  <a:schemeClr val="tx1"/>
                </a:solidFill>
                <a:latin typeface="Arial Black" panose="020B0A04020102020204" pitchFamily="34" charset="0"/>
                <a:ea typeface="华文中宋" panose="02010600040101010101" pitchFamily="2" charset="-122"/>
              </a:rPr>
              <a:t>Pattern</a:t>
            </a:r>
            <a:r>
              <a:rPr lang="zh-CN" altLang="en-US" sz="1600" b="0" dirty="0">
                <a:solidFill>
                  <a:schemeClr val="tx1"/>
                </a:solidFill>
                <a:latin typeface="Arial Black" panose="020B0A04020102020204" pitchFamily="34" charset="0"/>
                <a:ea typeface="华文中宋" panose="02010600040101010101" pitchFamily="2" charset="-122"/>
              </a:rPr>
              <a:t>所产生的对象实例应有的接口，具体内容则由子类</a:t>
            </a:r>
            <a:r>
              <a:rPr lang="en-US" altLang="zh-CN" sz="1600" b="0" dirty="0" err="1">
                <a:solidFill>
                  <a:schemeClr val="tx1"/>
                </a:solidFill>
                <a:latin typeface="Arial Black" panose="020B0A04020102020204" pitchFamily="34" charset="0"/>
                <a:ea typeface="华文中宋" panose="02010600040101010101" pitchFamily="2" charset="-122"/>
              </a:rPr>
              <a:t>ConcreteProduct</a:t>
            </a:r>
            <a:r>
              <a:rPr lang="zh-CN" altLang="en-US" sz="1600" b="0" dirty="0">
                <a:solidFill>
                  <a:schemeClr val="tx1"/>
                </a:solidFill>
                <a:latin typeface="Arial Black" panose="020B0A04020102020204" pitchFamily="34" charset="0"/>
                <a:ea typeface="华文中宋" panose="02010600040101010101" pitchFamily="2" charset="-122"/>
              </a:rPr>
              <a:t>参与者决定，</a:t>
            </a:r>
            <a:r>
              <a:rPr lang="zh-CN" altLang="en-US" sz="1600" b="0" dirty="0">
                <a:solidFill>
                  <a:srgbClr val="C00000"/>
                </a:solidFill>
                <a:highlight>
                  <a:srgbClr val="FFFF00"/>
                </a:highlight>
                <a:latin typeface="Arial Black" panose="020B0A04020102020204" pitchFamily="34" charset="0"/>
                <a:ea typeface="华文中宋" panose="02010600040101010101" pitchFamily="2" charset="-122"/>
              </a:rPr>
              <a:t>该类描述的是框架。</a:t>
            </a:r>
            <a:endParaRPr lang="en-US" altLang="zh-CN" sz="1600" b="0" dirty="0">
              <a:solidFill>
                <a:srgbClr val="C00000"/>
              </a:solidFill>
              <a:highlight>
                <a:srgbClr val="FFFF00"/>
              </a:highlight>
              <a:latin typeface="Arial Black" panose="020B0A04020102020204" pitchFamily="34" charset="0"/>
              <a:ea typeface="华文中宋" panose="02010600040101010101" pitchFamily="2" charset="-122"/>
            </a:endParaRPr>
          </a:p>
          <a:p>
            <a:pPr lvl="1" eaLnBrk="1" hangingPunct="1">
              <a:lnSpc>
                <a:spcPct val="150000"/>
              </a:lnSpc>
            </a:pPr>
            <a:r>
              <a:rPr lang="en-US" altLang="zh-CN" sz="1600" b="0" dirty="0" err="1">
                <a:solidFill>
                  <a:schemeClr val="tx1"/>
                </a:solidFill>
                <a:latin typeface="Arial Black" panose="020B0A04020102020204" pitchFamily="34" charset="0"/>
                <a:ea typeface="华文中宋" panose="02010600040101010101" pitchFamily="2" charset="-122"/>
              </a:rPr>
              <a:t>ConcreteCreator</a:t>
            </a:r>
            <a:r>
              <a:rPr lang="zh-CN" altLang="en-US" sz="1600" b="0" dirty="0">
                <a:solidFill>
                  <a:schemeClr val="tx1"/>
                </a:solidFill>
                <a:latin typeface="Arial Black" panose="020B0A04020102020204" pitchFamily="34" charset="0"/>
                <a:ea typeface="华文中宋" panose="02010600040101010101" pitchFamily="2" charset="-122"/>
              </a:rPr>
              <a:t>（</a:t>
            </a:r>
            <a:r>
              <a:rPr lang="en-US" altLang="zh-CN" sz="1600" b="0" dirty="0">
                <a:solidFill>
                  <a:schemeClr val="tx1"/>
                </a:solidFill>
                <a:latin typeface="Arial Black" panose="020B0A04020102020204" pitchFamily="34" charset="0"/>
                <a:ea typeface="华文中宋" panose="02010600040101010101" pitchFamily="2" charset="-122"/>
              </a:rPr>
              <a:t>OR </a:t>
            </a:r>
            <a:r>
              <a:rPr lang="en-US" altLang="zh-CN" sz="1600" b="0" dirty="0" err="1">
                <a:solidFill>
                  <a:schemeClr val="tx1"/>
                </a:solidFill>
                <a:latin typeface="Arial Black" panose="020B0A04020102020204" pitchFamily="34" charset="0"/>
                <a:ea typeface="华文中宋" panose="02010600040101010101" pitchFamily="2" charset="-122"/>
              </a:rPr>
              <a:t>ConcreteFactory</a:t>
            </a:r>
            <a:r>
              <a:rPr lang="zh-CN" altLang="en-US" sz="1600" b="0" dirty="0">
                <a:solidFill>
                  <a:schemeClr val="tx1"/>
                </a:solidFill>
                <a:latin typeface="Arial Black" panose="020B0A04020102020204" pitchFamily="34" charset="0"/>
                <a:ea typeface="华文中宋" panose="02010600040101010101" pitchFamily="2" charset="-122"/>
              </a:rPr>
              <a:t>），实际处理内容的部分，规定了制造实际产品的类。</a:t>
            </a:r>
            <a:endParaRPr lang="zh-CN" altLang="en-US" sz="1600" b="0" dirty="0">
              <a:solidFill>
                <a:srgbClr val="C00000"/>
              </a:solidFill>
              <a:highlight>
                <a:srgbClr val="FFFF00"/>
              </a:highlight>
              <a:latin typeface="Arial Black" panose="020B0A04020102020204" pitchFamily="34" charset="0"/>
              <a:ea typeface="华文中宋" panose="02010600040101010101" pitchFamily="2" charset="-122"/>
            </a:endParaRPr>
          </a:p>
          <a:p>
            <a:pPr lvl="1" eaLnBrk="1" hangingPunct="1">
              <a:lnSpc>
                <a:spcPct val="150000"/>
              </a:lnSpc>
            </a:pPr>
            <a:r>
              <a:rPr lang="en-US" altLang="zh-CN" sz="1600" b="0" dirty="0" err="1">
                <a:solidFill>
                  <a:schemeClr val="tx1"/>
                </a:solidFill>
                <a:latin typeface="Arial Black" panose="020B0A04020102020204" pitchFamily="34" charset="0"/>
                <a:ea typeface="华文中宋" panose="02010600040101010101" pitchFamily="2" charset="-122"/>
              </a:rPr>
              <a:t>ConcreteProduct</a:t>
            </a:r>
            <a:r>
              <a:rPr lang="zh-CN" altLang="en-US" sz="1600" b="0" dirty="0">
                <a:solidFill>
                  <a:schemeClr val="tx1"/>
                </a:solidFill>
                <a:latin typeface="Arial Black" panose="020B0A04020102020204" pitchFamily="34" charset="0"/>
                <a:ea typeface="华文中宋" panose="02010600040101010101" pitchFamily="2" charset="-122"/>
              </a:rPr>
              <a:t>，实际处理内容的部分，规定了产品的样式。</a:t>
            </a:r>
          </a:p>
          <a:p>
            <a:pPr lvl="1" eaLnBrk="1" hangingPunct="1"/>
            <a:endParaRPr lang="zh-CN" altLang="en-US" sz="1600" dirty="0"/>
          </a:p>
          <a:p>
            <a:pPr lvl="1" eaLnBrk="1" hangingPunct="1"/>
            <a:endParaRPr lang="zh-CN" altLang="en-US" sz="1800" dirty="0">
              <a:latin typeface="Arial Black" panose="020B0A04020102020204" pitchFamily="34" charset="0"/>
            </a:endParaRPr>
          </a:p>
        </p:txBody>
      </p:sp>
      <p:pic>
        <p:nvPicPr>
          <p:cNvPr id="6" name="Picture 4">
            <a:extLst>
              <a:ext uri="{FF2B5EF4-FFF2-40B4-BE49-F238E27FC236}">
                <a16:creationId xmlns:a16="http://schemas.microsoft.com/office/drawing/2014/main" id="{88940807-BF66-416E-9D56-A83AD6334C8C}"/>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a:xfrm>
            <a:off x="6096000" y="1196752"/>
            <a:ext cx="6048672" cy="2560637"/>
          </a:xfrm>
          <a:noFill/>
        </p:spPr>
      </p:pic>
      <p:pic>
        <p:nvPicPr>
          <p:cNvPr id="2" name="图片 1">
            <a:extLst>
              <a:ext uri="{FF2B5EF4-FFF2-40B4-BE49-F238E27FC236}">
                <a16:creationId xmlns:a16="http://schemas.microsoft.com/office/drawing/2014/main" id="{F2A00DAC-64D9-4C89-AE32-8A7E779E831F}"/>
              </a:ext>
            </a:extLst>
          </p:cNvPr>
          <p:cNvPicPr>
            <a:picLocks noChangeAspect="1"/>
          </p:cNvPicPr>
          <p:nvPr/>
        </p:nvPicPr>
        <p:blipFill>
          <a:blip r:embed="rId9"/>
          <a:stretch>
            <a:fillRect/>
          </a:stretch>
        </p:blipFill>
        <p:spPr>
          <a:xfrm>
            <a:off x="7032104" y="2204864"/>
            <a:ext cx="214628" cy="485951"/>
          </a:xfrm>
          <a:prstGeom prst="rect">
            <a:avLst/>
          </a:prstGeom>
        </p:spPr>
      </p:pic>
      <p:sp>
        <p:nvSpPr>
          <p:cNvPr id="8" name="Rectangle 2">
            <a:extLst>
              <a:ext uri="{FF2B5EF4-FFF2-40B4-BE49-F238E27FC236}">
                <a16:creationId xmlns:a16="http://schemas.microsoft.com/office/drawing/2014/main" id="{7688439A-9443-4BD8-A9C0-8D693D28A81A}"/>
              </a:ext>
            </a:extLst>
          </p:cNvPr>
          <p:cNvSpPr>
            <a:spLocks noGrp="1" noChangeArrowheads="1"/>
          </p:cNvSpPr>
          <p:nvPr>
            <p:ph type="title"/>
          </p:nvPr>
        </p:nvSpPr>
        <p:spPr>
          <a:xfrm>
            <a:off x="0" y="179390"/>
            <a:ext cx="12192000" cy="688975"/>
          </a:xfrm>
        </p:spPr>
        <p:txBody>
          <a:bodyPr/>
          <a:lstStyle/>
          <a:p>
            <a:pPr eaLnBrk="1" hangingPunct="1"/>
            <a:r>
              <a:rPr lang="en-US" altLang="zh-CN" sz="3400" dirty="0">
                <a:latin typeface="Bauhaus 93" pitchFamily="82" charset="0"/>
                <a:ea typeface="华文中宋" panose="02010600040101010101" pitchFamily="2" charset="-122"/>
              </a:rPr>
              <a:t>Factory Method</a:t>
            </a:r>
            <a:r>
              <a:rPr lang="zh-CN" altLang="en-US" sz="3400" dirty="0">
                <a:latin typeface="Bauhaus 93" pitchFamily="82" charset="0"/>
                <a:ea typeface="华文中宋" panose="02010600040101010101" pitchFamily="2" charset="-122"/>
              </a:rPr>
              <a:t>（工厂方法）</a:t>
            </a: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B2CCD334-F187-4673-A3D8-BAF9968D98F8}"/>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263352" y="980728"/>
            <a:ext cx="4392488" cy="2376264"/>
          </a:xfrm>
          <a:noFill/>
        </p:spPr>
      </p:pic>
      <p:pic>
        <p:nvPicPr>
          <p:cNvPr id="7" name="图片 6">
            <a:extLst>
              <a:ext uri="{FF2B5EF4-FFF2-40B4-BE49-F238E27FC236}">
                <a16:creationId xmlns:a16="http://schemas.microsoft.com/office/drawing/2014/main" id="{E9A18C21-AA63-4863-AB34-689E37296B40}"/>
              </a:ext>
            </a:extLst>
          </p:cNvPr>
          <p:cNvPicPr>
            <a:picLocks noChangeAspect="1"/>
          </p:cNvPicPr>
          <p:nvPr/>
        </p:nvPicPr>
        <p:blipFill>
          <a:blip r:embed="rId4"/>
          <a:stretch>
            <a:fillRect/>
          </a:stretch>
        </p:blipFill>
        <p:spPr>
          <a:xfrm>
            <a:off x="276937" y="3757927"/>
            <a:ext cx="4304763" cy="1590476"/>
          </a:xfrm>
          <a:prstGeom prst="rect">
            <a:avLst/>
          </a:prstGeom>
        </p:spPr>
      </p:pic>
      <p:pic>
        <p:nvPicPr>
          <p:cNvPr id="8" name="图片 7">
            <a:extLst>
              <a:ext uri="{FF2B5EF4-FFF2-40B4-BE49-F238E27FC236}">
                <a16:creationId xmlns:a16="http://schemas.microsoft.com/office/drawing/2014/main" id="{2627622D-987C-4147-B0F6-2D13AB1EAF59}"/>
              </a:ext>
            </a:extLst>
          </p:cNvPr>
          <p:cNvPicPr>
            <a:picLocks noChangeAspect="1"/>
          </p:cNvPicPr>
          <p:nvPr/>
        </p:nvPicPr>
        <p:blipFill>
          <a:blip r:embed="rId5"/>
          <a:stretch>
            <a:fillRect/>
          </a:stretch>
        </p:blipFill>
        <p:spPr>
          <a:xfrm>
            <a:off x="276939" y="5585509"/>
            <a:ext cx="2428571" cy="723811"/>
          </a:xfrm>
          <a:prstGeom prst="rect">
            <a:avLst/>
          </a:prstGeom>
        </p:spPr>
      </p:pic>
      <p:pic>
        <p:nvPicPr>
          <p:cNvPr id="9" name="图片 8">
            <a:extLst>
              <a:ext uri="{FF2B5EF4-FFF2-40B4-BE49-F238E27FC236}">
                <a16:creationId xmlns:a16="http://schemas.microsoft.com/office/drawing/2014/main" id="{9716E05C-C8E6-42F1-A279-F6C49DC78235}"/>
              </a:ext>
            </a:extLst>
          </p:cNvPr>
          <p:cNvPicPr>
            <a:picLocks noChangeAspect="1"/>
          </p:cNvPicPr>
          <p:nvPr/>
        </p:nvPicPr>
        <p:blipFill>
          <a:blip r:embed="rId6"/>
          <a:stretch>
            <a:fillRect/>
          </a:stretch>
        </p:blipFill>
        <p:spPr>
          <a:xfrm>
            <a:off x="4778793" y="1052736"/>
            <a:ext cx="3809524" cy="2123811"/>
          </a:xfrm>
          <a:prstGeom prst="rect">
            <a:avLst/>
          </a:prstGeom>
        </p:spPr>
      </p:pic>
      <p:pic>
        <p:nvPicPr>
          <p:cNvPr id="10" name="图片 9">
            <a:extLst>
              <a:ext uri="{FF2B5EF4-FFF2-40B4-BE49-F238E27FC236}">
                <a16:creationId xmlns:a16="http://schemas.microsoft.com/office/drawing/2014/main" id="{04D3E613-E735-4969-AAE2-1E1CE908270E}"/>
              </a:ext>
            </a:extLst>
          </p:cNvPr>
          <p:cNvPicPr>
            <a:picLocks noChangeAspect="1"/>
          </p:cNvPicPr>
          <p:nvPr/>
        </p:nvPicPr>
        <p:blipFill>
          <a:blip r:embed="rId7"/>
          <a:stretch>
            <a:fillRect/>
          </a:stretch>
        </p:blipFill>
        <p:spPr>
          <a:xfrm>
            <a:off x="4800764" y="3717032"/>
            <a:ext cx="3523809" cy="2304763"/>
          </a:xfrm>
          <a:prstGeom prst="rect">
            <a:avLst/>
          </a:prstGeom>
        </p:spPr>
      </p:pic>
      <p:pic>
        <p:nvPicPr>
          <p:cNvPr id="11" name="图片 10">
            <a:extLst>
              <a:ext uri="{FF2B5EF4-FFF2-40B4-BE49-F238E27FC236}">
                <a16:creationId xmlns:a16="http://schemas.microsoft.com/office/drawing/2014/main" id="{C7C50761-9551-454B-BD08-4FE8AB4EB800}"/>
              </a:ext>
            </a:extLst>
          </p:cNvPr>
          <p:cNvPicPr>
            <a:picLocks noChangeAspect="1"/>
          </p:cNvPicPr>
          <p:nvPr/>
        </p:nvPicPr>
        <p:blipFill>
          <a:blip r:embed="rId8"/>
          <a:stretch>
            <a:fillRect/>
          </a:stretch>
        </p:blipFill>
        <p:spPr>
          <a:xfrm>
            <a:off x="8740870" y="1080080"/>
            <a:ext cx="3371429" cy="1800000"/>
          </a:xfrm>
          <a:prstGeom prst="rect">
            <a:avLst/>
          </a:prstGeom>
        </p:spPr>
      </p:pic>
      <p:cxnSp>
        <p:nvCxnSpPr>
          <p:cNvPr id="14" name="直接连接符 13">
            <a:extLst>
              <a:ext uri="{FF2B5EF4-FFF2-40B4-BE49-F238E27FC236}">
                <a16:creationId xmlns:a16="http://schemas.microsoft.com/office/drawing/2014/main" id="{6E95D73E-2E42-4FE3-B61C-4065A9CDF72A}"/>
              </a:ext>
            </a:extLst>
          </p:cNvPr>
          <p:cNvCxnSpPr/>
          <p:nvPr/>
        </p:nvCxnSpPr>
        <p:spPr bwMode="auto">
          <a:xfrm flipH="1">
            <a:off x="4581701" y="868364"/>
            <a:ext cx="74140" cy="5989637"/>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cxnSp>
        <p:nvCxnSpPr>
          <p:cNvPr id="15" name="直接连接符 14">
            <a:extLst>
              <a:ext uri="{FF2B5EF4-FFF2-40B4-BE49-F238E27FC236}">
                <a16:creationId xmlns:a16="http://schemas.microsoft.com/office/drawing/2014/main" id="{6242B1E1-D68E-478B-B6C7-7467A17259C3}"/>
              </a:ext>
            </a:extLst>
          </p:cNvPr>
          <p:cNvCxnSpPr/>
          <p:nvPr/>
        </p:nvCxnSpPr>
        <p:spPr bwMode="auto">
          <a:xfrm flipH="1">
            <a:off x="8590453" y="868364"/>
            <a:ext cx="74140" cy="5989637"/>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pic>
        <p:nvPicPr>
          <p:cNvPr id="13" name="图片 12">
            <a:extLst>
              <a:ext uri="{FF2B5EF4-FFF2-40B4-BE49-F238E27FC236}">
                <a16:creationId xmlns:a16="http://schemas.microsoft.com/office/drawing/2014/main" id="{F467B0A6-5248-465D-8DBA-8006F33C55A2}"/>
              </a:ext>
            </a:extLst>
          </p:cNvPr>
          <p:cNvPicPr>
            <a:picLocks noChangeAspect="1"/>
          </p:cNvPicPr>
          <p:nvPr/>
        </p:nvPicPr>
        <p:blipFill>
          <a:blip r:embed="rId9"/>
          <a:stretch>
            <a:fillRect/>
          </a:stretch>
        </p:blipFill>
        <p:spPr>
          <a:xfrm>
            <a:off x="911425" y="1871666"/>
            <a:ext cx="214628" cy="485951"/>
          </a:xfrm>
          <a:prstGeom prst="rect">
            <a:avLst/>
          </a:prstGeom>
        </p:spPr>
      </p:pic>
      <p:pic>
        <p:nvPicPr>
          <p:cNvPr id="4" name="图片 3">
            <a:extLst>
              <a:ext uri="{FF2B5EF4-FFF2-40B4-BE49-F238E27FC236}">
                <a16:creationId xmlns:a16="http://schemas.microsoft.com/office/drawing/2014/main" id="{1D8BABF8-F43D-4FEA-8FDF-9E6C9E4E44FF}"/>
              </a:ext>
            </a:extLst>
          </p:cNvPr>
          <p:cNvPicPr>
            <a:picLocks noChangeAspect="1"/>
          </p:cNvPicPr>
          <p:nvPr/>
        </p:nvPicPr>
        <p:blipFill>
          <a:blip r:embed="rId10"/>
          <a:stretch>
            <a:fillRect/>
          </a:stretch>
        </p:blipFill>
        <p:spPr>
          <a:xfrm>
            <a:off x="8693208" y="3720882"/>
            <a:ext cx="3419091" cy="1292294"/>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墨迹 2">
                <a:extLst>
                  <a:ext uri="{FF2B5EF4-FFF2-40B4-BE49-F238E27FC236}">
                    <a16:creationId xmlns:a16="http://schemas.microsoft.com/office/drawing/2014/main" id="{781B5903-8A5C-4B3F-AB3D-E4C7638BB33C}"/>
                  </a:ext>
                </a:extLst>
              </p14:cNvPr>
              <p14:cNvContentPartPr/>
              <p14:nvPr/>
            </p14:nvContentPartPr>
            <p14:xfrm>
              <a:off x="4651377" y="704486"/>
              <a:ext cx="1633680" cy="531000"/>
            </p14:xfrm>
          </p:contentPart>
        </mc:Choice>
        <mc:Fallback xmlns="">
          <p:pic>
            <p:nvPicPr>
              <p:cNvPr id="3" name="墨迹 2">
                <a:extLst>
                  <a:ext uri="{FF2B5EF4-FFF2-40B4-BE49-F238E27FC236}">
                    <a16:creationId xmlns:a16="http://schemas.microsoft.com/office/drawing/2014/main" id="{781B5903-8A5C-4B3F-AB3D-E4C7638BB33C}"/>
                  </a:ext>
                </a:extLst>
              </p:cNvPr>
              <p:cNvPicPr/>
              <p:nvPr/>
            </p:nvPicPr>
            <p:blipFill>
              <a:blip r:embed="rId12"/>
              <a:stretch>
                <a:fillRect/>
              </a:stretch>
            </p:blipFill>
            <p:spPr>
              <a:xfrm>
                <a:off x="4642377" y="695846"/>
                <a:ext cx="1651320" cy="548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 name="墨迹 4">
                <a:extLst>
                  <a:ext uri="{FF2B5EF4-FFF2-40B4-BE49-F238E27FC236}">
                    <a16:creationId xmlns:a16="http://schemas.microsoft.com/office/drawing/2014/main" id="{E467E5EE-C6F6-4AEE-B245-CA90DFB0EC74}"/>
                  </a:ext>
                </a:extLst>
              </p14:cNvPr>
              <p14:cNvContentPartPr/>
              <p14:nvPr/>
            </p14:nvContentPartPr>
            <p14:xfrm>
              <a:off x="4829217" y="3480086"/>
              <a:ext cx="1298520" cy="417960"/>
            </p14:xfrm>
          </p:contentPart>
        </mc:Choice>
        <mc:Fallback xmlns="">
          <p:pic>
            <p:nvPicPr>
              <p:cNvPr id="5" name="墨迹 4">
                <a:extLst>
                  <a:ext uri="{FF2B5EF4-FFF2-40B4-BE49-F238E27FC236}">
                    <a16:creationId xmlns:a16="http://schemas.microsoft.com/office/drawing/2014/main" id="{E467E5EE-C6F6-4AEE-B245-CA90DFB0EC74}"/>
                  </a:ext>
                </a:extLst>
              </p:cNvPr>
              <p:cNvPicPr/>
              <p:nvPr/>
            </p:nvPicPr>
            <p:blipFill>
              <a:blip r:embed="rId14"/>
              <a:stretch>
                <a:fillRect/>
              </a:stretch>
            </p:blipFill>
            <p:spPr>
              <a:xfrm>
                <a:off x="4820217" y="3471446"/>
                <a:ext cx="1316160" cy="435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墨迹 11">
                <a:extLst>
                  <a:ext uri="{FF2B5EF4-FFF2-40B4-BE49-F238E27FC236}">
                    <a16:creationId xmlns:a16="http://schemas.microsoft.com/office/drawing/2014/main" id="{9931F623-E786-45F6-8D23-E2AFE8CA10A9}"/>
                  </a:ext>
                </a:extLst>
              </p14:cNvPr>
              <p14:cNvContentPartPr/>
              <p14:nvPr/>
            </p14:nvContentPartPr>
            <p14:xfrm>
              <a:off x="347577" y="3448046"/>
              <a:ext cx="1764000" cy="568080"/>
            </p14:xfrm>
          </p:contentPart>
        </mc:Choice>
        <mc:Fallback xmlns="">
          <p:pic>
            <p:nvPicPr>
              <p:cNvPr id="12" name="墨迹 11">
                <a:extLst>
                  <a:ext uri="{FF2B5EF4-FFF2-40B4-BE49-F238E27FC236}">
                    <a16:creationId xmlns:a16="http://schemas.microsoft.com/office/drawing/2014/main" id="{9931F623-E786-45F6-8D23-E2AFE8CA10A9}"/>
                  </a:ext>
                </a:extLst>
              </p:cNvPr>
              <p:cNvPicPr/>
              <p:nvPr/>
            </p:nvPicPr>
            <p:blipFill>
              <a:blip r:embed="rId16"/>
              <a:stretch>
                <a:fillRect/>
              </a:stretch>
            </p:blipFill>
            <p:spPr>
              <a:xfrm>
                <a:off x="293577" y="3340046"/>
                <a:ext cx="1871640" cy="7837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墨迹 16">
                <a:extLst>
                  <a:ext uri="{FF2B5EF4-FFF2-40B4-BE49-F238E27FC236}">
                    <a16:creationId xmlns:a16="http://schemas.microsoft.com/office/drawing/2014/main" id="{8FDC2C13-64EF-4E26-B1A8-C33F52FB1D6A}"/>
                  </a:ext>
                </a:extLst>
              </p14:cNvPr>
              <p14:cNvContentPartPr/>
              <p14:nvPr/>
            </p14:nvContentPartPr>
            <p14:xfrm>
              <a:off x="8873817" y="1183286"/>
              <a:ext cx="1458000" cy="82800"/>
            </p14:xfrm>
          </p:contentPart>
        </mc:Choice>
        <mc:Fallback xmlns="">
          <p:pic>
            <p:nvPicPr>
              <p:cNvPr id="17" name="墨迹 16">
                <a:extLst>
                  <a:ext uri="{FF2B5EF4-FFF2-40B4-BE49-F238E27FC236}">
                    <a16:creationId xmlns:a16="http://schemas.microsoft.com/office/drawing/2014/main" id="{8FDC2C13-64EF-4E26-B1A8-C33F52FB1D6A}"/>
                  </a:ext>
                </a:extLst>
              </p:cNvPr>
              <p:cNvPicPr/>
              <p:nvPr/>
            </p:nvPicPr>
            <p:blipFill>
              <a:blip r:embed="rId18"/>
              <a:stretch>
                <a:fillRect/>
              </a:stretch>
            </p:blipFill>
            <p:spPr>
              <a:xfrm>
                <a:off x="8819817" y="1075646"/>
                <a:ext cx="1565640" cy="2984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墨迹 17">
                <a:extLst>
                  <a:ext uri="{FF2B5EF4-FFF2-40B4-BE49-F238E27FC236}">
                    <a16:creationId xmlns:a16="http://schemas.microsoft.com/office/drawing/2014/main" id="{7B1D4693-448F-46FE-AF7A-9022FD370C07}"/>
                  </a:ext>
                </a:extLst>
              </p14:cNvPr>
              <p14:cNvContentPartPr/>
              <p14:nvPr/>
            </p14:nvContentPartPr>
            <p14:xfrm>
              <a:off x="261897" y="5158046"/>
              <a:ext cx="1931040" cy="647640"/>
            </p14:xfrm>
          </p:contentPart>
        </mc:Choice>
        <mc:Fallback xmlns="">
          <p:pic>
            <p:nvPicPr>
              <p:cNvPr id="18" name="墨迹 17">
                <a:extLst>
                  <a:ext uri="{FF2B5EF4-FFF2-40B4-BE49-F238E27FC236}">
                    <a16:creationId xmlns:a16="http://schemas.microsoft.com/office/drawing/2014/main" id="{7B1D4693-448F-46FE-AF7A-9022FD370C07}"/>
                  </a:ext>
                </a:extLst>
              </p:cNvPr>
              <p:cNvPicPr/>
              <p:nvPr/>
            </p:nvPicPr>
            <p:blipFill>
              <a:blip r:embed="rId20"/>
              <a:stretch>
                <a:fillRect/>
              </a:stretch>
            </p:blipFill>
            <p:spPr>
              <a:xfrm>
                <a:off x="207897" y="5050406"/>
                <a:ext cx="2038680" cy="8632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墨迹 18">
                <a:extLst>
                  <a:ext uri="{FF2B5EF4-FFF2-40B4-BE49-F238E27FC236}">
                    <a16:creationId xmlns:a16="http://schemas.microsoft.com/office/drawing/2014/main" id="{D578FA59-4BC5-4897-B077-FA085D637EA6}"/>
                  </a:ext>
                </a:extLst>
              </p14:cNvPr>
              <p14:cNvContentPartPr/>
              <p14:nvPr/>
            </p14:nvContentPartPr>
            <p14:xfrm>
              <a:off x="4930017" y="1309646"/>
              <a:ext cx="1124280" cy="84240"/>
            </p14:xfrm>
          </p:contentPart>
        </mc:Choice>
        <mc:Fallback xmlns="">
          <p:pic>
            <p:nvPicPr>
              <p:cNvPr id="19" name="墨迹 18">
                <a:extLst>
                  <a:ext uri="{FF2B5EF4-FFF2-40B4-BE49-F238E27FC236}">
                    <a16:creationId xmlns:a16="http://schemas.microsoft.com/office/drawing/2014/main" id="{D578FA59-4BC5-4897-B077-FA085D637EA6}"/>
                  </a:ext>
                </a:extLst>
              </p:cNvPr>
              <p:cNvPicPr/>
              <p:nvPr/>
            </p:nvPicPr>
            <p:blipFill>
              <a:blip r:embed="rId22"/>
              <a:stretch>
                <a:fillRect/>
              </a:stretch>
            </p:blipFill>
            <p:spPr>
              <a:xfrm>
                <a:off x="4876017" y="1202006"/>
                <a:ext cx="1231920" cy="299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0" name="墨迹 19">
                <a:extLst>
                  <a:ext uri="{FF2B5EF4-FFF2-40B4-BE49-F238E27FC236}">
                    <a16:creationId xmlns:a16="http://schemas.microsoft.com/office/drawing/2014/main" id="{F193201F-8AFD-4DED-B7A1-29DBA6BE0BCA}"/>
                  </a:ext>
                </a:extLst>
              </p14:cNvPr>
              <p14:cNvContentPartPr/>
              <p14:nvPr/>
            </p14:nvContentPartPr>
            <p14:xfrm>
              <a:off x="5090577" y="4007486"/>
              <a:ext cx="1130040" cy="82800"/>
            </p14:xfrm>
          </p:contentPart>
        </mc:Choice>
        <mc:Fallback xmlns="">
          <p:pic>
            <p:nvPicPr>
              <p:cNvPr id="20" name="墨迹 19">
                <a:extLst>
                  <a:ext uri="{FF2B5EF4-FFF2-40B4-BE49-F238E27FC236}">
                    <a16:creationId xmlns:a16="http://schemas.microsoft.com/office/drawing/2014/main" id="{F193201F-8AFD-4DED-B7A1-29DBA6BE0BCA}"/>
                  </a:ext>
                </a:extLst>
              </p:cNvPr>
              <p:cNvPicPr/>
              <p:nvPr/>
            </p:nvPicPr>
            <p:blipFill>
              <a:blip r:embed="rId24"/>
              <a:stretch>
                <a:fillRect/>
              </a:stretch>
            </p:blipFill>
            <p:spPr>
              <a:xfrm>
                <a:off x="5036577" y="3899486"/>
                <a:ext cx="1237680" cy="298440"/>
              </a:xfrm>
              <a:prstGeom prst="rect">
                <a:avLst/>
              </a:prstGeom>
            </p:spPr>
          </p:pic>
        </mc:Fallback>
      </mc:AlternateContent>
      <p:sp>
        <p:nvSpPr>
          <p:cNvPr id="23" name="Rectangle 2">
            <a:extLst>
              <a:ext uri="{FF2B5EF4-FFF2-40B4-BE49-F238E27FC236}">
                <a16:creationId xmlns:a16="http://schemas.microsoft.com/office/drawing/2014/main" id="{5D1A017F-2EF1-4839-9618-3C12D1CF3D1B}"/>
              </a:ext>
            </a:extLst>
          </p:cNvPr>
          <p:cNvSpPr txBox="1">
            <a:spLocks noChangeArrowheads="1"/>
          </p:cNvSpPr>
          <p:nvPr/>
        </p:nvSpPr>
        <p:spPr bwMode="auto">
          <a:xfrm>
            <a:off x="152400" y="331790"/>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3400" kern="0">
                <a:latin typeface="Bauhaus 93" pitchFamily="82" charset="0"/>
                <a:ea typeface="华文中宋" panose="02010600040101010101" pitchFamily="2" charset="-122"/>
              </a:rPr>
              <a:t>Factory Method</a:t>
            </a:r>
            <a:r>
              <a:rPr lang="zh-CN" altLang="en-US" sz="3400" kern="0">
                <a:latin typeface="Bauhaus 93" pitchFamily="82" charset="0"/>
                <a:ea typeface="华文中宋" panose="02010600040101010101" pitchFamily="2" charset="-122"/>
              </a:rPr>
              <a:t>（工厂方法）</a:t>
            </a:r>
            <a:endParaRPr lang="zh-CN" altLang="en-US" sz="3400" kern="0" dirty="0">
              <a:latin typeface="Bauhaus 93" pitchFamily="82" charset="0"/>
              <a:ea typeface="华文中宋" panose="02010600040101010101" pitchFamily="2" charset="-122"/>
            </a:endParaRPr>
          </a:p>
        </p:txBody>
      </p:sp>
    </p:spTree>
    <p:extLst>
      <p:ext uri="{BB962C8B-B14F-4D97-AF65-F5344CB8AC3E}">
        <p14:creationId xmlns:p14="http://schemas.microsoft.com/office/powerpoint/2010/main" val="628829589"/>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2C2E3003-674F-46DA-9504-7ACFF4F141B8}"/>
              </a:ext>
            </a:extLst>
          </p:cNvPr>
          <p:cNvSpPr>
            <a:spLocks noGrp="1" noChangeArrowheads="1"/>
          </p:cNvSpPr>
          <p:nvPr>
            <p:ph type="title"/>
          </p:nvPr>
        </p:nvSpPr>
        <p:spPr/>
        <p:txBody>
          <a:bodyPr/>
          <a:lstStyle/>
          <a:p>
            <a:pPr eaLnBrk="1" hangingPunct="1"/>
            <a:r>
              <a:rPr lang="en-US" altLang="zh-CN" sz="3400" dirty="0">
                <a:latin typeface="Bauhaus 93" pitchFamily="82" charset="0"/>
                <a:ea typeface="华文中宋" panose="02010600040101010101" pitchFamily="2" charset="-122"/>
              </a:rPr>
              <a:t>Factory Method</a:t>
            </a:r>
            <a:r>
              <a:rPr lang="zh-CN" altLang="en-US" sz="3400" dirty="0">
                <a:latin typeface="Bauhaus 93" pitchFamily="82" charset="0"/>
                <a:ea typeface="华文中宋" panose="02010600040101010101" pitchFamily="2" charset="-122"/>
              </a:rPr>
              <a:t>（工厂方法）</a:t>
            </a:r>
          </a:p>
        </p:txBody>
      </p:sp>
      <p:sp>
        <p:nvSpPr>
          <p:cNvPr id="100355" name="Rectangle 3">
            <a:extLst>
              <a:ext uri="{FF2B5EF4-FFF2-40B4-BE49-F238E27FC236}">
                <a16:creationId xmlns:a16="http://schemas.microsoft.com/office/drawing/2014/main" id="{3AE2F1F7-C43A-450C-B300-B32D4C7E1364}"/>
              </a:ext>
            </a:extLst>
          </p:cNvPr>
          <p:cNvSpPr>
            <a:spLocks noGrp="1" noChangeArrowheads="1"/>
          </p:cNvSpPr>
          <p:nvPr>
            <p:ph type="body" idx="1"/>
          </p:nvPr>
        </p:nvSpPr>
        <p:spPr>
          <a:xfrm>
            <a:off x="479376" y="949626"/>
            <a:ext cx="11233248" cy="5647727"/>
          </a:xfrm>
        </p:spPr>
        <p:txBody>
          <a:bodyPr/>
          <a:lstStyle/>
          <a:p>
            <a:pPr eaLnBrk="1" hangingPunct="1">
              <a:lnSpc>
                <a:spcPct val="80000"/>
              </a:lnSpc>
            </a:pPr>
            <a:r>
              <a:rPr lang="zh-CN" altLang="en-US" sz="2800" kern="1200" dirty="0">
                <a:solidFill>
                  <a:srgbClr val="324A7A"/>
                </a:solidFill>
                <a:latin typeface="Arial Black" panose="020B0A04020102020204" pitchFamily="34" charset="0"/>
                <a:ea typeface="华文中宋" panose="02010600040101010101" pitchFamily="2" charset="-122"/>
              </a:rPr>
              <a:t>启发</a:t>
            </a:r>
          </a:p>
          <a:p>
            <a:pPr lvl="1" eaLnBrk="1" hangingPunct="1">
              <a:lnSpc>
                <a:spcPct val="150000"/>
              </a:lnSpc>
            </a:pPr>
            <a:r>
              <a:rPr lang="zh-CN" altLang="en-US" sz="2400" dirty="0">
                <a:solidFill>
                  <a:schemeClr val="tx1"/>
                </a:solidFill>
                <a:latin typeface="Arial Black" panose="020B0A04020102020204" pitchFamily="34" charset="0"/>
                <a:ea typeface="华文中宋" panose="02010600040101010101" pitchFamily="2" charset="-122"/>
              </a:rPr>
              <a:t>框架与内容</a:t>
            </a:r>
          </a:p>
          <a:p>
            <a:pPr lvl="2" eaLnBrk="1" hangingPunct="1">
              <a:lnSpc>
                <a:spcPct val="150000"/>
              </a:lnSpc>
            </a:pPr>
            <a:r>
              <a:rPr lang="zh-CN" altLang="en-US" sz="2000" dirty="0">
                <a:solidFill>
                  <a:schemeClr val="tx1"/>
                </a:solidFill>
                <a:latin typeface="Arial Black" panose="020B0A04020102020204" pitchFamily="34" charset="0"/>
                <a:ea typeface="华文中宋" panose="02010600040101010101" pitchFamily="2" charset="-122"/>
              </a:rPr>
              <a:t>分别属于</a:t>
            </a:r>
            <a:r>
              <a:rPr lang="en-US" altLang="zh-CN" sz="2000" dirty="0">
                <a:solidFill>
                  <a:schemeClr val="tx1"/>
                </a:solidFill>
                <a:latin typeface="Arial Black" panose="020B0A04020102020204" pitchFamily="34" charset="0"/>
                <a:ea typeface="华文中宋" panose="02010600040101010101" pitchFamily="2" charset="-122"/>
              </a:rPr>
              <a:t>framework</a:t>
            </a:r>
            <a:r>
              <a:rPr lang="zh-CN" altLang="en-US" sz="2000" dirty="0">
                <a:solidFill>
                  <a:schemeClr val="tx1"/>
                </a:solidFill>
                <a:latin typeface="Arial Black" panose="020B0A04020102020204" pitchFamily="34" charset="0"/>
                <a:ea typeface="华文中宋" panose="02010600040101010101" pitchFamily="2" charset="-122"/>
              </a:rPr>
              <a:t>包和</a:t>
            </a:r>
            <a:r>
              <a:rPr lang="en-US" altLang="zh-CN" sz="2000" dirty="0" err="1">
                <a:solidFill>
                  <a:schemeClr val="tx1"/>
                </a:solidFill>
                <a:latin typeface="Arial Black" panose="020B0A04020102020204" pitchFamily="34" charset="0"/>
                <a:ea typeface="华文中宋" panose="02010600040101010101" pitchFamily="2" charset="-122"/>
              </a:rPr>
              <a:t>idcard</a:t>
            </a:r>
            <a:r>
              <a:rPr lang="zh-CN" altLang="en-US" sz="2000" dirty="0">
                <a:solidFill>
                  <a:schemeClr val="tx1"/>
                </a:solidFill>
                <a:latin typeface="Arial Black" panose="020B0A04020102020204" pitchFamily="34" charset="0"/>
                <a:ea typeface="华文中宋" panose="02010600040101010101" pitchFamily="2" charset="-122"/>
              </a:rPr>
              <a:t>包</a:t>
            </a:r>
          </a:p>
          <a:p>
            <a:pPr lvl="2" eaLnBrk="1" hangingPunct="1">
              <a:lnSpc>
                <a:spcPct val="150000"/>
              </a:lnSpc>
            </a:pPr>
            <a:r>
              <a:rPr lang="zh-CN" altLang="en-US" sz="2000" dirty="0">
                <a:solidFill>
                  <a:schemeClr val="tx1"/>
                </a:solidFill>
                <a:latin typeface="Arial Black" panose="020B0A04020102020204" pitchFamily="34" charset="0"/>
                <a:ea typeface="华文中宋" panose="02010600040101010101" pitchFamily="2" charset="-122"/>
              </a:rPr>
              <a:t>可否利用同一个框架建立不同的 “工厂”和“产品”？</a:t>
            </a:r>
          </a:p>
          <a:p>
            <a:pPr lvl="3" eaLnBrk="1" hangingPunct="1">
              <a:lnSpc>
                <a:spcPct val="80000"/>
              </a:lnSpc>
            </a:pPr>
            <a:r>
              <a:rPr lang="zh-CN" altLang="en-US" dirty="0">
                <a:latin typeface="Arial Black" panose="020B0A04020102020204" pitchFamily="34" charset="0"/>
                <a:ea typeface="华文中宋" panose="02010600040101010101" pitchFamily="2" charset="-122"/>
              </a:rPr>
              <a:t>怎样去生产</a:t>
            </a:r>
            <a:r>
              <a:rPr lang="en-US" altLang="zh-CN" dirty="0">
                <a:latin typeface="Arial Black" panose="020B0A04020102020204" pitchFamily="34" charset="0"/>
                <a:ea typeface="华文中宋" panose="02010600040101010101" pitchFamily="2" charset="-122"/>
              </a:rPr>
              <a:t>TV</a:t>
            </a:r>
            <a:r>
              <a:rPr lang="zh-CN" altLang="en-US" dirty="0">
                <a:latin typeface="Arial Black" panose="020B0A04020102020204" pitchFamily="34" charset="0"/>
                <a:ea typeface="华文中宋" panose="02010600040101010101" pitchFamily="2" charset="-122"/>
              </a:rPr>
              <a:t>？</a:t>
            </a:r>
          </a:p>
          <a:p>
            <a:pPr lvl="4" eaLnBrk="1" hangingPunct="1">
              <a:lnSpc>
                <a:spcPct val="80000"/>
              </a:lnSpc>
            </a:pPr>
            <a:r>
              <a:rPr lang="zh-CN" altLang="en-US" dirty="0">
                <a:latin typeface="华文楷体" panose="02010600040101010101" pitchFamily="2" charset="-122"/>
                <a:ea typeface="华文楷体" panose="02010600040101010101" pitchFamily="2" charset="-122"/>
              </a:rPr>
              <a:t>建立</a:t>
            </a:r>
            <a:r>
              <a:rPr lang="en-US" altLang="zh-CN" dirty="0">
                <a:latin typeface="华文楷体" panose="02010600040101010101" pitchFamily="2" charset="-122"/>
                <a:ea typeface="华文楷体" panose="02010600040101010101" pitchFamily="2" charset="-122"/>
              </a:rPr>
              <a:t>TV</a:t>
            </a:r>
            <a:r>
              <a:rPr lang="zh-CN" altLang="en-US" dirty="0">
                <a:latin typeface="华文楷体" panose="02010600040101010101" pitchFamily="2" charset="-122"/>
                <a:ea typeface="华文楷体" panose="02010600040101010101" pitchFamily="2" charset="-122"/>
              </a:rPr>
              <a:t>的包，并导入</a:t>
            </a:r>
            <a:r>
              <a:rPr lang="en-US" altLang="zh-CN" dirty="0">
                <a:latin typeface="华文楷体" panose="02010600040101010101" pitchFamily="2" charset="-122"/>
                <a:ea typeface="华文楷体" panose="02010600040101010101" pitchFamily="2" charset="-122"/>
              </a:rPr>
              <a:t>framework</a:t>
            </a:r>
            <a:r>
              <a:rPr lang="zh-CN" altLang="en-US" dirty="0">
                <a:latin typeface="华文楷体" panose="02010600040101010101" pitchFamily="2" charset="-122"/>
                <a:ea typeface="华文楷体" panose="02010600040101010101" pitchFamily="2" charset="-122"/>
              </a:rPr>
              <a:t>即可</a:t>
            </a:r>
          </a:p>
          <a:p>
            <a:pPr lvl="3" eaLnBrk="1" hangingPunct="1">
              <a:lnSpc>
                <a:spcPct val="80000"/>
              </a:lnSpc>
            </a:pPr>
            <a:r>
              <a:rPr lang="zh-CN" altLang="en-US" dirty="0">
                <a:latin typeface="Arial Black" panose="020B0A04020102020204" pitchFamily="34" charset="0"/>
                <a:ea typeface="华文中宋" panose="02010600040101010101" pitchFamily="2" charset="-122"/>
              </a:rPr>
              <a:t>注意到了没有？</a:t>
            </a:r>
            <a:endParaRPr lang="zh-CN" altLang="en-US" sz="2800" dirty="0">
              <a:latin typeface="Arial Black" panose="020B0A04020102020204" pitchFamily="34" charset="0"/>
              <a:ea typeface="华文中宋" panose="02010600040101010101" pitchFamily="2" charset="-122"/>
            </a:endParaRPr>
          </a:p>
          <a:p>
            <a:pPr lvl="4" eaLnBrk="1" hangingPunct="1">
              <a:lnSpc>
                <a:spcPct val="80000"/>
              </a:lnSpc>
            </a:pPr>
            <a:r>
              <a:rPr lang="en-US" altLang="zh-CN" dirty="0">
                <a:latin typeface="华文楷体" panose="02010600040101010101" pitchFamily="2" charset="-122"/>
                <a:ea typeface="华文楷体" panose="02010600040101010101" pitchFamily="2" charset="-122"/>
              </a:rPr>
              <a:t>framework </a:t>
            </a:r>
            <a:r>
              <a:rPr lang="zh-CN" altLang="en-US" dirty="0">
                <a:latin typeface="华文楷体" panose="02010600040101010101" pitchFamily="2" charset="-122"/>
                <a:ea typeface="华文楷体" panose="02010600040101010101" pitchFamily="2" charset="-122"/>
              </a:rPr>
              <a:t>没有导入</a:t>
            </a:r>
            <a:r>
              <a:rPr lang="en-US" altLang="zh-CN" dirty="0" err="1">
                <a:latin typeface="华文楷体" panose="02010600040101010101" pitchFamily="2" charset="-122"/>
                <a:ea typeface="华文楷体" panose="02010600040101010101" pitchFamily="2" charset="-122"/>
              </a:rPr>
              <a:t>idcard</a:t>
            </a:r>
            <a:r>
              <a:rPr lang="zh-CN" altLang="en-US" dirty="0">
                <a:latin typeface="华文楷体" panose="02010600040101010101" pitchFamily="2" charset="-122"/>
                <a:ea typeface="华文楷体" panose="02010600040101010101" pitchFamily="2" charset="-122"/>
              </a:rPr>
              <a:t>包，在</a:t>
            </a:r>
            <a:r>
              <a:rPr lang="en-US" altLang="zh-CN" dirty="0" err="1">
                <a:latin typeface="华文楷体" panose="02010600040101010101" pitchFamily="2" charset="-122"/>
                <a:ea typeface="华文楷体" panose="02010600040101010101" pitchFamily="2" charset="-122"/>
              </a:rPr>
              <a:t>idcard</a:t>
            </a:r>
            <a:r>
              <a:rPr lang="zh-CN" altLang="en-US" dirty="0">
                <a:latin typeface="华文楷体" panose="02010600040101010101" pitchFamily="2" charset="-122"/>
                <a:ea typeface="华文楷体" panose="02010600040101010101" pitchFamily="2" charset="-122"/>
              </a:rPr>
              <a:t>包中导入了</a:t>
            </a:r>
            <a:r>
              <a:rPr lang="en-US" altLang="zh-CN" dirty="0">
                <a:latin typeface="华文楷体" panose="02010600040101010101" pitchFamily="2" charset="-122"/>
                <a:ea typeface="华文楷体" panose="02010600040101010101" pitchFamily="2" charset="-122"/>
              </a:rPr>
              <a:t>framework</a:t>
            </a:r>
            <a:r>
              <a:rPr lang="zh-CN" altLang="en-US" dirty="0">
                <a:latin typeface="华文楷体" panose="02010600040101010101" pitchFamily="2" charset="-122"/>
                <a:ea typeface="华文楷体" panose="02010600040101010101" pitchFamily="2" charset="-122"/>
              </a:rPr>
              <a:t>包</a:t>
            </a:r>
          </a:p>
          <a:p>
            <a:pPr lvl="4" eaLnBrk="1" hangingPunct="1">
              <a:lnSpc>
                <a:spcPct val="80000"/>
              </a:lnSpc>
            </a:pPr>
            <a:r>
              <a:rPr lang="en-US" altLang="zh-CN" dirty="0">
                <a:latin typeface="华文楷体" panose="02010600040101010101" pitchFamily="2" charset="-122"/>
                <a:ea typeface="华文楷体" panose="02010600040101010101" pitchFamily="2" charset="-122"/>
              </a:rPr>
              <a:t>Product</a:t>
            </a:r>
            <a:r>
              <a:rPr lang="zh-CN" altLang="en-US" dirty="0">
                <a:latin typeface="华文楷体" panose="02010600040101010101" pitchFamily="2" charset="-122"/>
                <a:ea typeface="华文楷体" panose="02010600040101010101" pitchFamily="2" charset="-122"/>
              </a:rPr>
              <a:t>和</a:t>
            </a:r>
            <a:r>
              <a:rPr lang="en-US" altLang="zh-CN" dirty="0">
                <a:latin typeface="华文楷体" panose="02010600040101010101" pitchFamily="2" charset="-122"/>
                <a:ea typeface="华文楷体" panose="02010600040101010101" pitchFamily="2" charset="-122"/>
              </a:rPr>
              <a:t>Factory</a:t>
            </a:r>
            <a:r>
              <a:rPr lang="zh-CN" altLang="en-US" dirty="0">
                <a:latin typeface="华文楷体" panose="02010600040101010101" pitchFamily="2" charset="-122"/>
                <a:ea typeface="华文楷体" panose="02010600040101010101" pitchFamily="2" charset="-122"/>
              </a:rPr>
              <a:t>中没有任何具体的类名</a:t>
            </a:r>
          </a:p>
          <a:p>
            <a:pPr lvl="4" eaLnBrk="1" hangingPunct="1">
              <a:lnSpc>
                <a:spcPct val="80000"/>
              </a:lnSpc>
            </a:pPr>
            <a:r>
              <a:rPr lang="zh-CN" altLang="en-US" dirty="0">
                <a:latin typeface="华文楷体" panose="02010600040101010101" pitchFamily="2" charset="-122"/>
                <a:ea typeface="华文楷体" panose="02010600040101010101" pitchFamily="2" charset="-122"/>
              </a:rPr>
              <a:t>因此，如果要用同一个框架产生新类时，完全不用做任何修改。</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在一个</a:t>
            </a:r>
            <a:r>
              <a:rPr lang="en-US" altLang="zh-CN" b="0" dirty="0">
                <a:solidFill>
                  <a:schemeClr val="tx1"/>
                </a:solidFill>
                <a:latin typeface="Arial Black" panose="020B0A04020102020204" pitchFamily="34" charset="0"/>
                <a:ea typeface="华文中宋" panose="02010600040101010101" pitchFamily="2" charset="-122"/>
              </a:rPr>
              <a:t>Pattern</a:t>
            </a:r>
            <a:r>
              <a:rPr lang="zh-CN" altLang="en-US" b="0" dirty="0">
                <a:solidFill>
                  <a:schemeClr val="tx1"/>
                </a:solidFill>
                <a:latin typeface="Arial Black" panose="020B0A04020102020204" pitchFamily="34" charset="0"/>
                <a:ea typeface="华文中宋" panose="02010600040101010101" pitchFamily="2" charset="-122"/>
              </a:rPr>
              <a:t>中不同的类和接口负责不同的功能，运行时又保持彼此间的互动关系。要注意类和接口之间的互动关系上</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r>
              <a:rPr lang="zh-CN" altLang="en-US" b="0" dirty="0">
                <a:solidFill>
                  <a:srgbClr val="C00000"/>
                </a:solidFill>
                <a:highlight>
                  <a:srgbClr val="FFFF00"/>
                </a:highlight>
                <a:latin typeface="Arial Black" panose="020B0A04020102020204" pitchFamily="34" charset="0"/>
                <a:ea typeface="华文中宋" panose="02010600040101010101" pitchFamily="2" charset="-122"/>
              </a:rPr>
              <a:t>仅有白雪公主的戏没法演</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r>
              <a:rPr lang="zh-CN" altLang="en-US" sz="2400" b="0" dirty="0">
                <a:solidFill>
                  <a:schemeClr val="tx1"/>
                </a:solidFill>
                <a:latin typeface="Arial Black" panose="020B0A04020102020204" pitchFamily="34" charset="0"/>
                <a:ea typeface="华文中宋" panose="02010600040101010101" pitchFamily="2" charset="-122"/>
              </a:rPr>
              <a:t>。</a:t>
            </a:r>
          </a:p>
        </p:txBody>
      </p:sp>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52716102-B3DF-4626-A966-54E3144FB442}"/>
                  </a:ext>
                </a:extLst>
              </p14:cNvPr>
              <p14:cNvContentPartPr/>
              <p14:nvPr/>
            </p14:nvContentPartPr>
            <p14:xfrm>
              <a:off x="2856057" y="1791099"/>
              <a:ext cx="1627560" cy="853200"/>
            </p14:xfrm>
          </p:contentPart>
        </mc:Choice>
        <mc:Fallback xmlns="">
          <p:pic>
            <p:nvPicPr>
              <p:cNvPr id="4" name="墨迹 3">
                <a:extLst>
                  <a:ext uri="{FF2B5EF4-FFF2-40B4-BE49-F238E27FC236}">
                    <a16:creationId xmlns:a16="http://schemas.microsoft.com/office/drawing/2014/main" id="{52716102-B3DF-4626-A966-54E3144FB442}"/>
                  </a:ext>
                </a:extLst>
              </p:cNvPr>
              <p:cNvPicPr/>
              <p:nvPr/>
            </p:nvPicPr>
            <p:blipFill>
              <a:blip r:embed="rId4"/>
              <a:stretch>
                <a:fillRect/>
              </a:stretch>
            </p:blipFill>
            <p:spPr>
              <a:xfrm>
                <a:off x="2802417" y="1683459"/>
                <a:ext cx="1735200" cy="1068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墨迹 4">
                <a:extLst>
                  <a:ext uri="{FF2B5EF4-FFF2-40B4-BE49-F238E27FC236}">
                    <a16:creationId xmlns:a16="http://schemas.microsoft.com/office/drawing/2014/main" id="{E18F6EBD-9344-433E-8E63-3E09E609F659}"/>
                  </a:ext>
                </a:extLst>
              </p14:cNvPr>
              <p14:cNvContentPartPr/>
              <p14:nvPr/>
            </p14:nvContentPartPr>
            <p14:xfrm>
              <a:off x="4938297" y="1623699"/>
              <a:ext cx="1579320" cy="1006200"/>
            </p14:xfrm>
          </p:contentPart>
        </mc:Choice>
        <mc:Fallback xmlns="">
          <p:pic>
            <p:nvPicPr>
              <p:cNvPr id="5" name="墨迹 4">
                <a:extLst>
                  <a:ext uri="{FF2B5EF4-FFF2-40B4-BE49-F238E27FC236}">
                    <a16:creationId xmlns:a16="http://schemas.microsoft.com/office/drawing/2014/main" id="{E18F6EBD-9344-433E-8E63-3E09E609F659}"/>
                  </a:ext>
                </a:extLst>
              </p:cNvPr>
              <p:cNvPicPr/>
              <p:nvPr/>
            </p:nvPicPr>
            <p:blipFill>
              <a:blip r:embed="rId6"/>
              <a:stretch>
                <a:fillRect/>
              </a:stretch>
            </p:blipFill>
            <p:spPr>
              <a:xfrm>
                <a:off x="4884657" y="1516059"/>
                <a:ext cx="1686960" cy="1221840"/>
              </a:xfrm>
              <a:prstGeom prst="rect">
                <a:avLst/>
              </a:prstGeom>
            </p:spPr>
          </p:pic>
        </mc:Fallback>
      </mc:AlternateContent>
    </p:spTree>
    <p:extLst>
      <p:ext uri="{BB962C8B-B14F-4D97-AF65-F5344CB8AC3E}">
        <p14:creationId xmlns:p14="http://schemas.microsoft.com/office/powerpoint/2010/main" val="3000570796"/>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5590ED-3CEC-4A00-8646-452140433791}"/>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Factory Method</a:t>
            </a:r>
            <a:endParaRPr lang="zh-CN" altLang="en-US" dirty="0"/>
          </a:p>
        </p:txBody>
      </p:sp>
      <p:sp>
        <p:nvSpPr>
          <p:cNvPr id="3" name="文本占位符 2">
            <a:extLst>
              <a:ext uri="{FF2B5EF4-FFF2-40B4-BE49-F238E27FC236}">
                <a16:creationId xmlns:a16="http://schemas.microsoft.com/office/drawing/2014/main" id="{E1834345-4E96-4132-9A43-03114F426F87}"/>
              </a:ext>
            </a:extLst>
          </p:cNvPr>
          <p:cNvSpPr>
            <a:spLocks noGrp="1"/>
          </p:cNvSpPr>
          <p:nvPr>
            <p:ph type="body" sz="half" idx="1"/>
          </p:nvPr>
        </p:nvSpPr>
        <p:spPr/>
        <p:txBody>
          <a:bodyPr/>
          <a:lstStyle/>
          <a:p>
            <a:pPr eaLnBrk="1" hangingPunct="1"/>
            <a:r>
              <a:rPr lang="zh-CN" altLang="en-US" dirty="0">
                <a:solidFill>
                  <a:srgbClr val="324A7A"/>
                </a:solidFill>
              </a:rPr>
              <a:t>工厂方法模式中的角色</a:t>
            </a:r>
          </a:p>
          <a:p>
            <a:pPr lvl="1" eaLnBrk="1" hangingPunct="1">
              <a:buFont typeface="Arial" panose="020B0604020202020204" pitchFamily="34" charset="0"/>
              <a:buChar char="•"/>
            </a:pPr>
            <a:r>
              <a:rPr lang="en-US" altLang="en-US" dirty="0" err="1">
                <a:solidFill>
                  <a:schemeClr val="tx1"/>
                </a:solidFill>
                <a:latin typeface="华文中宋" panose="02010600040101010101" pitchFamily="2" charset="-122"/>
                <a:ea typeface="华文中宋" panose="02010600040101010101" pitchFamily="2" charset="-122"/>
              </a:rPr>
              <a:t>Factory：抽象工厂</a:t>
            </a:r>
            <a:endParaRPr lang="en-US" altLang="en-US"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en-US" altLang="en-US" dirty="0" err="1">
                <a:solidFill>
                  <a:schemeClr val="tx1"/>
                </a:solidFill>
                <a:latin typeface="华文中宋" panose="02010600040101010101" pitchFamily="2" charset="-122"/>
                <a:ea typeface="华文中宋" panose="02010600040101010101" pitchFamily="2" charset="-122"/>
              </a:rPr>
              <a:t>Product：抽象产品</a:t>
            </a:r>
            <a:endParaRPr lang="en-US" altLang="en-US"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en-US" altLang="en-US" dirty="0" err="1">
                <a:solidFill>
                  <a:schemeClr val="tx1"/>
                </a:solidFill>
                <a:latin typeface="华文中宋" panose="02010600040101010101" pitchFamily="2" charset="-122"/>
                <a:ea typeface="华文中宋" panose="02010600040101010101" pitchFamily="2" charset="-122"/>
              </a:rPr>
              <a:t>ConcreteFactory：具体工厂</a:t>
            </a:r>
            <a:endParaRPr lang="en-US" altLang="en-US"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en-US" altLang="en-US" dirty="0" err="1">
                <a:solidFill>
                  <a:schemeClr val="tx1"/>
                </a:solidFill>
                <a:latin typeface="华文中宋" panose="02010600040101010101" pitchFamily="2" charset="-122"/>
                <a:ea typeface="华文中宋" panose="02010600040101010101" pitchFamily="2" charset="-122"/>
              </a:rPr>
              <a:t>ConcreteProduct：具体产品</a:t>
            </a:r>
            <a:endParaRPr lang="en-US" altLang="en-US" dirty="0">
              <a:solidFill>
                <a:schemeClr val="tx1"/>
              </a:solidFill>
              <a:latin typeface="华文中宋" panose="02010600040101010101" pitchFamily="2" charset="-122"/>
              <a:ea typeface="华文中宋" panose="02010600040101010101" pitchFamily="2" charset="-122"/>
            </a:endParaRPr>
          </a:p>
          <a:p>
            <a:endParaRPr lang="zh-CN" altLang="en-US" dirty="0"/>
          </a:p>
        </p:txBody>
      </p:sp>
      <p:graphicFrame>
        <p:nvGraphicFramePr>
          <p:cNvPr id="5" name="Group 14">
            <a:extLst>
              <a:ext uri="{FF2B5EF4-FFF2-40B4-BE49-F238E27FC236}">
                <a16:creationId xmlns:a16="http://schemas.microsoft.com/office/drawing/2014/main" id="{20801015-96D4-4008-B15D-EFAB34AE1D98}"/>
              </a:ext>
            </a:extLst>
          </p:cNvPr>
          <p:cNvGraphicFramePr>
            <a:graphicFrameLocks noGrp="1"/>
          </p:cNvGraphicFramePr>
          <p:nvPr>
            <p:ph sz="half" idx="2"/>
            <p:extLst>
              <p:ext uri="{D42A27DB-BD31-4B8C-83A1-F6EECF244321}">
                <p14:modId xmlns:p14="http://schemas.microsoft.com/office/powerpoint/2010/main" val="4049337110"/>
              </p:ext>
            </p:extLst>
          </p:nvPr>
        </p:nvGraphicFramePr>
        <p:xfrm>
          <a:off x="4367808" y="1179631"/>
          <a:ext cx="6192688" cy="1066800"/>
        </p:xfrm>
        <a:graphic>
          <a:graphicData uri="http://schemas.openxmlformats.org/drawingml/2006/table">
            <a:tbl>
              <a:tblPr/>
              <a:tblGrid>
                <a:gridCol w="6192688">
                  <a:extLst>
                    <a:ext uri="{9D8B030D-6E8A-4147-A177-3AD203B41FA5}">
                      <a16:colId xmlns:a16="http://schemas.microsoft.com/office/drawing/2014/main" val="20000"/>
                    </a:ext>
                  </a:extLst>
                </a:gridCol>
              </a:tblGrid>
              <a:tr h="1066800">
                <a:tc>
                  <a:txBody>
                    <a:bodyPr/>
                    <a:lstStyle/>
                    <a:p>
                      <a:pPr marL="342900" marR="0" lvl="0" indent="-66675"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public abstract class </a:t>
                      </a:r>
                      <a:r>
                        <a:rPr kumimoji="0" lang="en-US" altLang="zh-CN" sz="1600" b="0" i="0" u="none" strike="noStrike" cap="none" normalizeH="0" baseline="0" dirty="0" err="1">
                          <a:ln>
                            <a:noFill/>
                          </a:ln>
                          <a:solidFill>
                            <a:schemeClr val="tx1"/>
                          </a:solidFill>
                          <a:effectLst/>
                          <a:latin typeface="Arial" charset="0"/>
                          <a:ea typeface="宋体" pitchFamily="2" charset="-122"/>
                          <a:cs typeface="Times New Roman" pitchFamily="18" charset="0"/>
                        </a:rPr>
                        <a:t>PayMethodFactory</a:t>
                      </a:r>
                      <a:endPar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endParaRPr>
                    </a:p>
                    <a:p>
                      <a:pPr marL="342900" marR="0" lvl="0" indent="-66675"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a:t>
                      </a:r>
                    </a:p>
                    <a:p>
                      <a:pPr marL="342900" marR="0" lvl="0" indent="-66675"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    public abstract </a:t>
                      </a:r>
                      <a:r>
                        <a:rPr kumimoji="0" lang="en-US" altLang="zh-CN" sz="1600" b="0" i="0" u="none" strike="noStrike" cap="none" normalizeH="0" baseline="0" dirty="0" err="1">
                          <a:ln>
                            <a:noFill/>
                          </a:ln>
                          <a:solidFill>
                            <a:schemeClr val="tx1"/>
                          </a:solidFill>
                          <a:effectLst/>
                          <a:latin typeface="Arial" charset="0"/>
                          <a:ea typeface="宋体" pitchFamily="2" charset="-122"/>
                          <a:cs typeface="Times New Roman" pitchFamily="18" charset="0"/>
                        </a:rPr>
                        <a:t>AbstractPay</a:t>
                      </a: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 </a:t>
                      </a:r>
                      <a:r>
                        <a:rPr kumimoji="0" lang="en-US" altLang="zh-CN" sz="1600" b="0" i="0" u="none" strike="noStrike" cap="none" normalizeH="0" baseline="0" dirty="0" err="1">
                          <a:ln>
                            <a:noFill/>
                          </a:ln>
                          <a:solidFill>
                            <a:schemeClr val="tx1"/>
                          </a:solidFill>
                          <a:effectLst/>
                          <a:latin typeface="Arial" charset="0"/>
                          <a:ea typeface="宋体" pitchFamily="2" charset="-122"/>
                          <a:cs typeface="Times New Roman" pitchFamily="18" charset="0"/>
                        </a:rPr>
                        <a:t>getPayMethod</a:t>
                      </a: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a:t>
                      </a:r>
                    </a:p>
                    <a:p>
                      <a:pPr marL="342900" marR="0" lvl="0" indent="-66675" algn="l" defTabSz="914400" rtl="0" eaLnBrk="0" fontAlgn="base" latinLnBrk="0" hangingPunct="0">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Arial" charset="0"/>
                          <a:ea typeface="宋体" pitchFamily="2" charset="-122"/>
                          <a:cs typeface="Times New Roman"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6" name="Group 13">
            <a:extLst>
              <a:ext uri="{FF2B5EF4-FFF2-40B4-BE49-F238E27FC236}">
                <a16:creationId xmlns:a16="http://schemas.microsoft.com/office/drawing/2014/main" id="{9FEE5D60-BF2F-42F0-9AB3-172CA05ACD49}"/>
              </a:ext>
            </a:extLst>
          </p:cNvPr>
          <p:cNvGraphicFramePr>
            <a:graphicFrameLocks/>
          </p:cNvGraphicFramePr>
          <p:nvPr>
            <p:extLst>
              <p:ext uri="{D42A27DB-BD31-4B8C-83A1-F6EECF244321}">
                <p14:modId xmlns:p14="http://schemas.microsoft.com/office/powerpoint/2010/main" val="159012590"/>
              </p:ext>
            </p:extLst>
          </p:nvPr>
        </p:nvGraphicFramePr>
        <p:xfrm>
          <a:off x="5087888" y="2490757"/>
          <a:ext cx="6984776" cy="2090902"/>
        </p:xfrm>
        <a:graphic>
          <a:graphicData uri="http://schemas.openxmlformats.org/drawingml/2006/table">
            <a:tbl>
              <a:tblPr/>
              <a:tblGrid>
                <a:gridCol w="6984776">
                  <a:extLst>
                    <a:ext uri="{9D8B030D-6E8A-4147-A177-3AD203B41FA5}">
                      <a16:colId xmlns:a16="http://schemas.microsoft.com/office/drawing/2014/main" val="20000"/>
                    </a:ext>
                  </a:extLst>
                </a:gridCol>
              </a:tblGrid>
              <a:tr h="2090901">
                <a:tc>
                  <a:txBody>
                    <a:bodyPr/>
                    <a:lstStyle/>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public class </a:t>
                      </a:r>
                      <a:r>
                        <a:rPr kumimoji="0" lang="en-US" altLang="zh-CN" sz="1600" b="0" i="0" u="none" strike="noStrike" cap="none" normalizeH="0" baseline="0" dirty="0" err="1">
                          <a:ln>
                            <a:noFill/>
                          </a:ln>
                          <a:solidFill>
                            <a:srgbClr val="080808"/>
                          </a:solidFill>
                          <a:effectLst/>
                          <a:latin typeface="Arial" charset="0"/>
                          <a:ea typeface="隶书" pitchFamily="49" charset="-122"/>
                        </a:rPr>
                        <a:t>CashPayFactory</a:t>
                      </a:r>
                      <a:r>
                        <a:rPr kumimoji="0" lang="en-US" altLang="zh-CN" sz="1600" b="0" i="0" u="none" strike="noStrike" cap="none" normalizeH="0" baseline="0" dirty="0">
                          <a:ln>
                            <a:noFill/>
                          </a:ln>
                          <a:solidFill>
                            <a:srgbClr val="080808"/>
                          </a:solidFill>
                          <a:effectLst/>
                          <a:latin typeface="Arial" charset="0"/>
                          <a:ea typeface="隶书" pitchFamily="49" charset="-122"/>
                        </a:rPr>
                        <a:t> extends </a:t>
                      </a:r>
                      <a:r>
                        <a:rPr kumimoji="0" lang="en-US" altLang="zh-CN" sz="1600" b="0" i="0" u="none" strike="noStrike" cap="none" normalizeH="0" baseline="0" dirty="0" err="1">
                          <a:ln>
                            <a:noFill/>
                          </a:ln>
                          <a:solidFill>
                            <a:srgbClr val="080808"/>
                          </a:solidFill>
                          <a:effectLst/>
                          <a:latin typeface="Arial" charset="0"/>
                          <a:ea typeface="隶书" pitchFamily="49" charset="-122"/>
                        </a:rPr>
                        <a:t>PayMethodFactory</a:t>
                      </a:r>
                      <a:endParaRPr kumimoji="0" lang="en-US" altLang="zh-CN" sz="1600" b="0" i="0" u="none" strike="noStrike" cap="none" normalizeH="0" baseline="0" dirty="0">
                        <a:ln>
                          <a:noFill/>
                        </a:ln>
                        <a:solidFill>
                          <a:srgbClr val="080808"/>
                        </a:solidFill>
                        <a:effectLst/>
                        <a:latin typeface="Arial" charset="0"/>
                        <a:ea typeface="隶书" pitchFamily="49" charset="-122"/>
                      </a:endParaRP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a:t>
                      </a: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    public </a:t>
                      </a:r>
                      <a:r>
                        <a:rPr kumimoji="0" lang="en-US" altLang="zh-CN" sz="1600" b="0" i="0" u="none" strike="noStrike" cap="none" normalizeH="0" baseline="0" dirty="0" err="1">
                          <a:ln>
                            <a:noFill/>
                          </a:ln>
                          <a:solidFill>
                            <a:srgbClr val="080808"/>
                          </a:solidFill>
                          <a:effectLst/>
                          <a:latin typeface="Arial" charset="0"/>
                          <a:ea typeface="隶书" pitchFamily="49" charset="-122"/>
                        </a:rPr>
                        <a:t>AbstractPay</a:t>
                      </a:r>
                      <a:r>
                        <a:rPr kumimoji="0" lang="en-US" altLang="zh-CN" sz="1600" b="0" i="0" u="none" strike="noStrike" cap="none" normalizeH="0" baseline="0" dirty="0">
                          <a:ln>
                            <a:noFill/>
                          </a:ln>
                          <a:solidFill>
                            <a:srgbClr val="080808"/>
                          </a:solidFill>
                          <a:effectLst/>
                          <a:latin typeface="Arial" charset="0"/>
                          <a:ea typeface="隶书" pitchFamily="49" charset="-122"/>
                        </a:rPr>
                        <a:t> </a:t>
                      </a:r>
                      <a:r>
                        <a:rPr kumimoji="0" lang="en-US" altLang="zh-CN" sz="1600" b="0" i="0" u="none" strike="noStrike" cap="none" normalizeH="0" baseline="0" dirty="0" err="1">
                          <a:ln>
                            <a:noFill/>
                          </a:ln>
                          <a:solidFill>
                            <a:srgbClr val="080808"/>
                          </a:solidFill>
                          <a:effectLst/>
                          <a:latin typeface="Arial" charset="0"/>
                          <a:ea typeface="隶书" pitchFamily="49" charset="-122"/>
                        </a:rPr>
                        <a:t>getPayMethod</a:t>
                      </a:r>
                      <a:r>
                        <a:rPr kumimoji="0" lang="en-US" altLang="zh-CN" sz="1600" b="0" i="0" u="none" strike="noStrike" cap="none" normalizeH="0" baseline="0" dirty="0">
                          <a:ln>
                            <a:noFill/>
                          </a:ln>
                          <a:solidFill>
                            <a:srgbClr val="080808"/>
                          </a:solidFill>
                          <a:effectLst/>
                          <a:latin typeface="Arial" charset="0"/>
                          <a:ea typeface="隶书" pitchFamily="49" charset="-122"/>
                        </a:rPr>
                        <a:t>()</a:t>
                      </a: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    {</a:t>
                      </a: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        return new </a:t>
                      </a:r>
                      <a:r>
                        <a:rPr kumimoji="0" lang="en-US" altLang="zh-CN" sz="1600" b="0" i="0" u="none" strike="noStrike" cap="none" normalizeH="0" baseline="0" dirty="0" err="1">
                          <a:ln>
                            <a:noFill/>
                          </a:ln>
                          <a:solidFill>
                            <a:srgbClr val="080808"/>
                          </a:solidFill>
                          <a:effectLst/>
                          <a:latin typeface="Arial" charset="0"/>
                          <a:ea typeface="隶书" pitchFamily="49" charset="-122"/>
                        </a:rPr>
                        <a:t>CashPay</a:t>
                      </a:r>
                      <a:r>
                        <a:rPr kumimoji="0" lang="en-US" altLang="zh-CN" sz="1600" b="0" i="0" u="none" strike="noStrike" cap="none" normalizeH="0" baseline="0" dirty="0">
                          <a:ln>
                            <a:noFill/>
                          </a:ln>
                          <a:solidFill>
                            <a:srgbClr val="080808"/>
                          </a:solidFill>
                          <a:effectLst/>
                          <a:latin typeface="Arial" charset="0"/>
                          <a:ea typeface="隶书" pitchFamily="49" charset="-122"/>
                        </a:rPr>
                        <a:t>();</a:t>
                      </a: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    }</a:t>
                      </a:r>
                    </a:p>
                    <a:p>
                      <a:pPr marL="0" marR="0" lvl="0" indent="276225"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Arial" charset="0"/>
                          <a:ea typeface="隶书" pitchFamily="49" charset="-122"/>
                        </a:rPr>
                        <a:t>}</a:t>
                      </a:r>
                      <a:r>
                        <a:rPr kumimoji="0" lang="en-US" altLang="zh-CN" sz="1600" b="0" i="0" u="none" strike="noStrike" cap="none" normalizeH="0" baseline="0" dirty="0">
                          <a:ln>
                            <a:noFill/>
                          </a:ln>
                          <a:solidFill>
                            <a:srgbClr val="080808"/>
                          </a:solidFill>
                          <a:effectLst/>
                          <a:latin typeface="Tahoma" pitchFamily="34" charset="0"/>
                          <a:ea typeface="隶书" pitchFamily="49" charset="-122"/>
                        </a:rPr>
                        <a:t> </a:t>
                      </a: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graphicFrame>
        <p:nvGraphicFramePr>
          <p:cNvPr id="7" name="Group 15">
            <a:extLst>
              <a:ext uri="{FF2B5EF4-FFF2-40B4-BE49-F238E27FC236}">
                <a16:creationId xmlns:a16="http://schemas.microsoft.com/office/drawing/2014/main" id="{1DE0FD7D-A6C9-4D09-88DB-626284ED93F8}"/>
              </a:ext>
            </a:extLst>
          </p:cNvPr>
          <p:cNvGraphicFramePr>
            <a:graphicFrameLocks/>
          </p:cNvGraphicFramePr>
          <p:nvPr>
            <p:extLst>
              <p:ext uri="{D42A27DB-BD31-4B8C-83A1-F6EECF244321}">
                <p14:modId xmlns:p14="http://schemas.microsoft.com/office/powerpoint/2010/main" val="797358340"/>
              </p:ext>
            </p:extLst>
          </p:nvPr>
        </p:nvGraphicFramePr>
        <p:xfrm>
          <a:off x="1487488" y="4984732"/>
          <a:ext cx="8077200" cy="1217766"/>
        </p:xfrm>
        <a:graphic>
          <a:graphicData uri="http://schemas.openxmlformats.org/drawingml/2006/table">
            <a:tbl>
              <a:tblPr/>
              <a:tblGrid>
                <a:gridCol w="8077200">
                  <a:extLst>
                    <a:ext uri="{9D8B030D-6E8A-4147-A177-3AD203B41FA5}">
                      <a16:colId xmlns:a16="http://schemas.microsoft.com/office/drawing/2014/main" val="20000"/>
                    </a:ext>
                  </a:extLst>
                </a:gridCol>
              </a:tblGrid>
              <a:tr h="1201737">
                <a:tc>
                  <a:txBody>
                    <a:bodyPr/>
                    <a:lstStyle/>
                    <a:p>
                      <a:pPr marL="0" marR="0" lvl="0" indent="276225"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a:ln>
                            <a:noFill/>
                          </a:ln>
                          <a:solidFill>
                            <a:srgbClr val="080808"/>
                          </a:solidFill>
                          <a:effectLst/>
                          <a:latin typeface="Arial" charset="0"/>
                          <a:ea typeface="隶书" pitchFamily="49" charset="-122"/>
                        </a:rPr>
                        <a:t>factory=new </a:t>
                      </a:r>
                      <a:r>
                        <a:rPr kumimoji="0" lang="en-US" altLang="zh-CN" sz="1900" b="0" i="0" u="none" strike="noStrike" cap="none" normalizeH="0" baseline="0" dirty="0" err="1">
                          <a:ln>
                            <a:noFill/>
                          </a:ln>
                          <a:solidFill>
                            <a:srgbClr val="080808"/>
                          </a:solidFill>
                          <a:effectLst/>
                          <a:latin typeface="Arial" charset="0"/>
                          <a:ea typeface="隶书" pitchFamily="49" charset="-122"/>
                        </a:rPr>
                        <a:t>CashPayFactory</a:t>
                      </a:r>
                      <a:r>
                        <a:rPr kumimoji="0" lang="en-US" altLang="zh-CN" sz="1900" b="0" i="0" u="none" strike="noStrike" cap="none" normalizeH="0" baseline="0" dirty="0">
                          <a:ln>
                            <a:noFill/>
                          </a:ln>
                          <a:solidFill>
                            <a:srgbClr val="080808"/>
                          </a:solidFill>
                          <a:effectLst/>
                          <a:latin typeface="Arial" charset="0"/>
                          <a:ea typeface="隶书" pitchFamily="49" charset="-122"/>
                        </a:rPr>
                        <a:t>();</a:t>
                      </a:r>
                    </a:p>
                    <a:p>
                      <a:pPr marL="0" marR="0" lvl="0" indent="276225"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err="1">
                          <a:ln>
                            <a:noFill/>
                          </a:ln>
                          <a:solidFill>
                            <a:srgbClr val="080808"/>
                          </a:solidFill>
                          <a:effectLst/>
                          <a:latin typeface="Arial" charset="0"/>
                          <a:ea typeface="隶书" pitchFamily="49" charset="-122"/>
                        </a:rPr>
                        <a:t>payMethod</a:t>
                      </a:r>
                      <a:r>
                        <a:rPr kumimoji="0" lang="en-US" altLang="zh-CN" sz="1900" b="0" i="0" u="none" strike="noStrike" cap="none" normalizeH="0" baseline="0" dirty="0">
                          <a:ln>
                            <a:noFill/>
                          </a:ln>
                          <a:solidFill>
                            <a:srgbClr val="080808"/>
                          </a:solidFill>
                          <a:effectLst/>
                          <a:latin typeface="Arial" charset="0"/>
                          <a:ea typeface="隶书" pitchFamily="49" charset="-122"/>
                        </a:rPr>
                        <a:t> =</a:t>
                      </a:r>
                      <a:r>
                        <a:rPr kumimoji="0" lang="en-US" altLang="zh-CN" sz="1900" b="0" i="0" u="none" strike="noStrike" cap="none" normalizeH="0" baseline="0" dirty="0" err="1">
                          <a:ln>
                            <a:noFill/>
                          </a:ln>
                          <a:solidFill>
                            <a:srgbClr val="080808"/>
                          </a:solidFill>
                          <a:effectLst/>
                          <a:latin typeface="Arial" charset="0"/>
                          <a:ea typeface="隶书" pitchFamily="49" charset="-122"/>
                        </a:rPr>
                        <a:t>factory.getPayMethod</a:t>
                      </a:r>
                      <a:r>
                        <a:rPr kumimoji="0" lang="en-US" altLang="zh-CN" sz="1900" b="0" i="0" u="none" strike="noStrike" cap="none" normalizeH="0" baseline="0" dirty="0">
                          <a:ln>
                            <a:noFill/>
                          </a:ln>
                          <a:solidFill>
                            <a:srgbClr val="080808"/>
                          </a:solidFill>
                          <a:effectLst/>
                          <a:latin typeface="Arial" charset="0"/>
                          <a:ea typeface="隶书" pitchFamily="49" charset="-122"/>
                        </a:rPr>
                        <a:t>();</a:t>
                      </a:r>
                    </a:p>
                    <a:p>
                      <a:pPr marL="0" marR="0" lvl="0" indent="276225"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err="1">
                          <a:ln>
                            <a:noFill/>
                          </a:ln>
                          <a:solidFill>
                            <a:srgbClr val="080808"/>
                          </a:solidFill>
                          <a:effectLst/>
                          <a:latin typeface="Arial" charset="0"/>
                          <a:ea typeface="隶书" pitchFamily="49" charset="-122"/>
                        </a:rPr>
                        <a:t>payMethod.pay</a:t>
                      </a:r>
                      <a:r>
                        <a:rPr kumimoji="0" lang="en-US" altLang="zh-CN" sz="1900" b="0" i="0" u="none" strike="noStrike" cap="none" normalizeH="0" baseline="0" dirty="0">
                          <a:ln>
                            <a:noFill/>
                          </a:ln>
                          <a:solidFill>
                            <a:srgbClr val="080808"/>
                          </a:solidFill>
                          <a:effectLst/>
                          <a:latin typeface="Arial" charset="0"/>
                          <a:ea typeface="隶书" pitchFamily="49" charset="-122"/>
                        </a:rPr>
                        <a:t>(); </a:t>
                      </a:r>
                    </a:p>
                  </a:txBody>
                  <a:tcPr marT="45733" marB="457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cxnSp>
        <p:nvCxnSpPr>
          <p:cNvPr id="9" name="连接符: 曲线 8">
            <a:extLst>
              <a:ext uri="{FF2B5EF4-FFF2-40B4-BE49-F238E27FC236}">
                <a16:creationId xmlns:a16="http://schemas.microsoft.com/office/drawing/2014/main" id="{8840EA29-130A-467B-8A4F-5021FCF45F02}"/>
              </a:ext>
            </a:extLst>
          </p:cNvPr>
          <p:cNvCxnSpPr>
            <a:cxnSpLocks/>
            <a:endCxn id="5" idx="1"/>
          </p:cNvCxnSpPr>
          <p:nvPr/>
        </p:nvCxnSpPr>
        <p:spPr bwMode="auto">
          <a:xfrm flipV="1">
            <a:off x="2423592" y="1713031"/>
            <a:ext cx="1944216" cy="203802"/>
          </a:xfrm>
          <a:prstGeom prst="curvedConnector3">
            <a:avLst>
              <a:gd name="adj1" fmla="val 5000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cxnSp>
        <p:nvCxnSpPr>
          <p:cNvPr id="11" name="连接符: 曲线 10">
            <a:extLst>
              <a:ext uri="{FF2B5EF4-FFF2-40B4-BE49-F238E27FC236}">
                <a16:creationId xmlns:a16="http://schemas.microsoft.com/office/drawing/2014/main" id="{7754993E-0E33-460C-BBFF-3C87863D7AB7}"/>
              </a:ext>
            </a:extLst>
          </p:cNvPr>
          <p:cNvCxnSpPr>
            <a:cxnSpLocks/>
          </p:cNvCxnSpPr>
          <p:nvPr/>
        </p:nvCxnSpPr>
        <p:spPr bwMode="auto">
          <a:xfrm>
            <a:off x="2351584" y="2708920"/>
            <a:ext cx="2736304" cy="72008"/>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extLst>
      <p:ext uri="{BB962C8B-B14F-4D97-AF65-F5344CB8AC3E}">
        <p14:creationId xmlns:p14="http://schemas.microsoft.com/office/powerpoint/2010/main" val="2582914779"/>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C2E44B-E0C7-4E17-85F9-53809F5D88B0}"/>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Factory Method</a:t>
            </a:r>
            <a:endParaRPr lang="zh-CN" altLang="en-US" dirty="0"/>
          </a:p>
        </p:txBody>
      </p:sp>
      <p:sp>
        <p:nvSpPr>
          <p:cNvPr id="3" name="文本占位符 2">
            <a:extLst>
              <a:ext uri="{FF2B5EF4-FFF2-40B4-BE49-F238E27FC236}">
                <a16:creationId xmlns:a16="http://schemas.microsoft.com/office/drawing/2014/main" id="{7CBA243F-6CF6-4AE4-9596-C974BFC7D459}"/>
              </a:ext>
            </a:extLst>
          </p:cNvPr>
          <p:cNvSpPr>
            <a:spLocks noGrp="1"/>
          </p:cNvSpPr>
          <p:nvPr>
            <p:ph type="body" sz="half" idx="1"/>
          </p:nvPr>
        </p:nvSpPr>
        <p:spPr>
          <a:xfrm>
            <a:off x="395541" y="1130200"/>
            <a:ext cx="5384800" cy="5065712"/>
          </a:xfrm>
        </p:spPr>
        <p:txBody>
          <a:bodyPr/>
          <a:lstStyle/>
          <a:p>
            <a:pPr eaLnBrk="1" hangingPunct="1"/>
            <a:r>
              <a:rPr lang="zh-CN" altLang="en-US" dirty="0">
                <a:solidFill>
                  <a:srgbClr val="324A7A"/>
                </a:solidFill>
              </a:rPr>
              <a:t>电视机工厂</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将原有的工厂进行分割，为每种品牌的电视机提供一个子工厂，海尔工厂专门负责生产海尔电视机，海信工厂专门负责生产海信电视机。如果需要生产</a:t>
            </a:r>
            <a:r>
              <a:rPr lang="en-US" altLang="zh-CN" b="0" dirty="0">
                <a:solidFill>
                  <a:schemeClr val="tx1"/>
                </a:solidFill>
                <a:latin typeface="华文中宋" panose="02010600040101010101" pitchFamily="2" charset="-122"/>
                <a:ea typeface="华文中宋" panose="02010600040101010101" pitchFamily="2" charset="-122"/>
              </a:rPr>
              <a:t>TCL</a:t>
            </a:r>
            <a:r>
              <a:rPr lang="zh-CN" altLang="en-US" b="0" dirty="0">
                <a:solidFill>
                  <a:schemeClr val="tx1"/>
                </a:solidFill>
                <a:latin typeface="华文中宋" panose="02010600040101010101" pitchFamily="2" charset="-122"/>
                <a:ea typeface="华文中宋" panose="02010600040101010101" pitchFamily="2" charset="-122"/>
              </a:rPr>
              <a:t>电视机或创维电视机，只需要对应增加一个新的</a:t>
            </a:r>
            <a:r>
              <a:rPr lang="en-US" altLang="zh-CN" b="0" dirty="0">
                <a:solidFill>
                  <a:schemeClr val="tx1"/>
                </a:solidFill>
                <a:latin typeface="华文中宋" panose="02010600040101010101" pitchFamily="2" charset="-122"/>
                <a:ea typeface="华文中宋" panose="02010600040101010101" pitchFamily="2" charset="-122"/>
              </a:rPr>
              <a:t>TCL</a:t>
            </a:r>
            <a:r>
              <a:rPr lang="zh-CN" altLang="en-US" b="0" dirty="0">
                <a:solidFill>
                  <a:schemeClr val="tx1"/>
                </a:solidFill>
                <a:latin typeface="华文中宋" panose="02010600040101010101" pitchFamily="2" charset="-122"/>
                <a:ea typeface="华文中宋" panose="02010600040101010101" pitchFamily="2" charset="-122"/>
              </a:rPr>
              <a:t>工厂或创维工厂即可，原有的工厂无须做任何修改，使得整个系统具有更加的灵活性和可扩展性。 </a:t>
            </a:r>
          </a:p>
          <a:p>
            <a:endParaRPr lang="zh-CN" altLang="en-US" dirty="0"/>
          </a:p>
        </p:txBody>
      </p:sp>
      <p:sp>
        <p:nvSpPr>
          <p:cNvPr id="4" name="内容占位符 3">
            <a:extLst>
              <a:ext uri="{FF2B5EF4-FFF2-40B4-BE49-F238E27FC236}">
                <a16:creationId xmlns:a16="http://schemas.microsoft.com/office/drawing/2014/main" id="{D37FC626-6F32-453E-B8A0-1E388C5D86EB}"/>
              </a:ext>
            </a:extLst>
          </p:cNvPr>
          <p:cNvSpPr>
            <a:spLocks noGrp="1"/>
          </p:cNvSpPr>
          <p:nvPr>
            <p:ph sz="half" idx="2"/>
          </p:nvPr>
        </p:nvSpPr>
        <p:spPr/>
        <p:txBody>
          <a:bodyPr/>
          <a:lstStyle/>
          <a:p>
            <a:pPr eaLnBrk="1" hangingPunct="1"/>
            <a:r>
              <a:rPr lang="zh-CN" altLang="en-US" dirty="0">
                <a:solidFill>
                  <a:srgbClr val="324A7A"/>
                </a:solidFill>
              </a:rPr>
              <a:t>日志记录器</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某系统日志记录器要求支持多种日志记录方式，如文件记录、数据库记录等，现使用工厂方法模式设计该系统。</a:t>
            </a:r>
          </a:p>
          <a:p>
            <a:endParaRPr lang="zh-CN" altLang="en-US" dirty="0"/>
          </a:p>
        </p:txBody>
      </p:sp>
      <p:pic>
        <p:nvPicPr>
          <p:cNvPr id="5" name="Picture 4">
            <a:extLst>
              <a:ext uri="{FF2B5EF4-FFF2-40B4-BE49-F238E27FC236}">
                <a16:creationId xmlns:a16="http://schemas.microsoft.com/office/drawing/2014/main" id="{81080780-A0AC-4444-99AA-DC561F002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5787" y="2780928"/>
            <a:ext cx="5942348" cy="38976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直接连接符 8">
            <a:extLst>
              <a:ext uri="{FF2B5EF4-FFF2-40B4-BE49-F238E27FC236}">
                <a16:creationId xmlns:a16="http://schemas.microsoft.com/office/drawing/2014/main" id="{86859E76-870D-4A27-A0D5-5400BEF17210}"/>
              </a:ext>
            </a:extLst>
          </p:cNvPr>
          <p:cNvCxnSpPr/>
          <p:nvPr/>
        </p:nvCxnSpPr>
        <p:spPr bwMode="auto">
          <a:xfrm>
            <a:off x="6009217" y="1125538"/>
            <a:ext cx="0" cy="5732463"/>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514971621"/>
      </p:ext>
    </p:extLst>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85C868-16E3-4644-9234-B63C0675FFA2}"/>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Factory Method</a:t>
            </a:r>
            <a:endParaRPr lang="zh-CN" altLang="en-US" dirty="0"/>
          </a:p>
        </p:txBody>
      </p:sp>
      <p:sp>
        <p:nvSpPr>
          <p:cNvPr id="3" name="文本占位符 2">
            <a:extLst>
              <a:ext uri="{FF2B5EF4-FFF2-40B4-BE49-F238E27FC236}">
                <a16:creationId xmlns:a16="http://schemas.microsoft.com/office/drawing/2014/main" id="{34A67887-DAA9-4C5B-A101-6EAA5BB9249F}"/>
              </a:ext>
            </a:extLst>
          </p:cNvPr>
          <p:cNvSpPr>
            <a:spLocks noGrp="1"/>
          </p:cNvSpPr>
          <p:nvPr>
            <p:ph type="body" sz="half" idx="1"/>
          </p:nvPr>
        </p:nvSpPr>
        <p:spPr>
          <a:xfrm>
            <a:off x="35007" y="1125539"/>
            <a:ext cx="7272808" cy="5313363"/>
          </a:xfrm>
        </p:spPr>
        <p:txBody>
          <a:bodyPr/>
          <a:lstStyle/>
          <a:p>
            <a:pPr eaLnBrk="1" hangingPunct="1">
              <a:lnSpc>
                <a:spcPct val="100000"/>
              </a:lnSpc>
            </a:pPr>
            <a:r>
              <a:rPr lang="zh-CN" altLang="en-US" dirty="0">
                <a:solidFill>
                  <a:srgbClr val="324A7A"/>
                </a:solidFill>
              </a:rPr>
              <a:t>优点</a:t>
            </a:r>
          </a:p>
          <a:p>
            <a:pPr lvl="1" eaLnBrk="1" hangingPunct="1">
              <a:lnSpc>
                <a:spcPct val="150000"/>
              </a:lnSpc>
              <a:buFont typeface="Arial" panose="020B0604020202020204" pitchFamily="34" charset="0"/>
              <a:buChar char="•"/>
            </a:pPr>
            <a:r>
              <a:rPr kumimoji="1" lang="zh-CN" altLang="en-US" sz="1800" b="0" dirty="0">
                <a:solidFill>
                  <a:schemeClr val="tx1"/>
                </a:solidFill>
                <a:latin typeface="华文中宋" panose="02010600040101010101" pitchFamily="2" charset="-122"/>
                <a:ea typeface="华文中宋" panose="02010600040101010101" pitchFamily="2" charset="-122"/>
              </a:rPr>
              <a:t>在工厂方法模式中，工厂方法用来创建客户所需要的产品，同时还向客户隐藏了哪种具体产品类将被实例化这一细节，用户只需要关心所需产品对应的工厂，无须关心创建细节，甚至无须知道具体产品类的类名</a:t>
            </a:r>
            <a:r>
              <a:rPr kumimoji="1"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（这是框架定义的事情）</a:t>
            </a:r>
            <a:r>
              <a:rPr kumimoji="1" lang="zh-CN" altLang="en-US" sz="1800"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buFont typeface="Arial" panose="020B0604020202020204" pitchFamily="34" charset="0"/>
              <a:buChar char="•"/>
            </a:pPr>
            <a:r>
              <a:rPr kumimoji="1" lang="zh-CN" altLang="en-US" sz="1800" b="0" dirty="0">
                <a:solidFill>
                  <a:schemeClr val="tx1"/>
                </a:solidFill>
                <a:latin typeface="华文中宋" panose="02010600040101010101" pitchFamily="2" charset="-122"/>
                <a:ea typeface="华文中宋" panose="02010600040101010101" pitchFamily="2" charset="-122"/>
              </a:rPr>
              <a:t>基于工厂角色和产品角色的多态性设计是工厂方法模式的关键。它能够使工厂可以自主确定创建何种产品对象，而如何创建这个对象的细节则完全封装在具体工厂内部。</a:t>
            </a:r>
            <a:endParaRPr kumimoji="1"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kumimoji="1" lang="zh-CN" altLang="en-US" sz="1800" b="0" dirty="0">
                <a:solidFill>
                  <a:schemeClr val="tx1"/>
                </a:solidFill>
                <a:latin typeface="华文中宋" panose="02010600040101010101" pitchFamily="2" charset="-122"/>
                <a:ea typeface="华文中宋" panose="02010600040101010101" pitchFamily="2" charset="-122"/>
              </a:rPr>
              <a:t>系统中加入新产品时，无须修改抽象工厂和抽象产品提供的接口，也无须修改其他的具体工厂和具体产品，而只要添加一个具体工厂和具体产品就可以了。这样，系统的可扩展性也就变得非常好，符合“</a:t>
            </a:r>
            <a:r>
              <a:rPr kumimoji="1" lang="zh-CN" altLang="en-US" sz="1800" b="0" dirty="0">
                <a:solidFill>
                  <a:srgbClr val="FF0000"/>
                </a:solidFill>
                <a:highlight>
                  <a:srgbClr val="FFFF00"/>
                </a:highlight>
                <a:latin typeface="华文中宋" panose="02010600040101010101" pitchFamily="2" charset="-122"/>
                <a:ea typeface="华文中宋" panose="02010600040101010101" pitchFamily="2" charset="-122"/>
              </a:rPr>
              <a:t>开闭原则</a:t>
            </a:r>
            <a:r>
              <a:rPr kumimoji="1" lang="zh-CN" altLang="en-US" sz="1800" b="0" dirty="0">
                <a:solidFill>
                  <a:schemeClr val="tx1"/>
                </a:solidFill>
                <a:latin typeface="华文中宋" panose="02010600040101010101" pitchFamily="2" charset="-122"/>
                <a:ea typeface="华文中宋" panose="02010600040101010101" pitchFamily="2" charset="-122"/>
              </a:rPr>
              <a:t>”。</a:t>
            </a:r>
            <a:endParaRPr lang="zh-CN" altLang="en-US" sz="2800" b="0" dirty="0">
              <a:solidFill>
                <a:schemeClr val="tx1"/>
              </a:solidFill>
              <a:latin typeface="华文中宋" panose="02010600040101010101" pitchFamily="2" charset="-122"/>
              <a:ea typeface="华文中宋" panose="02010600040101010101" pitchFamily="2" charset="-122"/>
            </a:endParaRPr>
          </a:p>
        </p:txBody>
      </p:sp>
      <p:sp>
        <p:nvSpPr>
          <p:cNvPr id="5" name="文本占位符 2">
            <a:extLst>
              <a:ext uri="{FF2B5EF4-FFF2-40B4-BE49-F238E27FC236}">
                <a16:creationId xmlns:a16="http://schemas.microsoft.com/office/drawing/2014/main" id="{81F0C9D4-FC84-4018-8E71-5E0AB249C1C5}"/>
              </a:ext>
            </a:extLst>
          </p:cNvPr>
          <p:cNvSpPr txBox="1">
            <a:spLocks/>
          </p:cNvSpPr>
          <p:nvPr/>
        </p:nvSpPr>
        <p:spPr bwMode="auto">
          <a:xfrm>
            <a:off x="7307815" y="1101066"/>
            <a:ext cx="4320480" cy="5303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449251" indent="-449251" eaLnBrk="1" hangingPunct="1">
              <a:lnSpc>
                <a:spcPct val="100000"/>
              </a:lnSpc>
            </a:pPr>
            <a:r>
              <a:rPr lang="zh-CN" altLang="en-US" dirty="0">
                <a:solidFill>
                  <a:srgbClr val="324A7A"/>
                </a:solidFill>
              </a:rPr>
              <a:t>缺点</a:t>
            </a:r>
          </a:p>
          <a:p>
            <a:pPr lvl="1" eaLnBrk="1" hangingPunct="1">
              <a:lnSpc>
                <a:spcPct val="150000"/>
              </a:lnSpc>
              <a:buFont typeface="Arial" panose="020B0604020202020204" pitchFamily="34" charset="0"/>
              <a:buChar char="•"/>
            </a:pPr>
            <a:r>
              <a:rPr kumimoji="1" lang="zh-CN" altLang="en-US" sz="1800" b="0" dirty="0">
                <a:solidFill>
                  <a:schemeClr val="tx1"/>
                </a:solidFill>
                <a:latin typeface="华文中宋" panose="02010600040101010101" pitchFamily="2" charset="-122"/>
                <a:ea typeface="华文中宋" panose="02010600040101010101" pitchFamily="2" charset="-122"/>
              </a:rPr>
              <a:t>在添加新产品时，需要编写新的具体产品类，而且还要提供与之对应的具体工厂类，系统中</a:t>
            </a:r>
            <a:r>
              <a:rPr kumimoji="1" lang="zh-CN" altLang="en-US" sz="1800" b="0" dirty="0">
                <a:solidFill>
                  <a:srgbClr val="C00000"/>
                </a:solidFill>
                <a:latin typeface="华文中宋" panose="02010600040101010101" pitchFamily="2" charset="-122"/>
                <a:ea typeface="华文中宋" panose="02010600040101010101" pitchFamily="2" charset="-122"/>
              </a:rPr>
              <a:t>类的个数将成对（双）增加</a:t>
            </a:r>
            <a:r>
              <a:rPr kumimoji="1" lang="zh-CN" altLang="en-US" sz="1800" b="0" dirty="0">
                <a:solidFill>
                  <a:schemeClr val="tx1"/>
                </a:solidFill>
                <a:latin typeface="华文中宋" panose="02010600040101010101" pitchFamily="2" charset="-122"/>
                <a:ea typeface="华文中宋" panose="02010600040101010101" pitchFamily="2" charset="-122"/>
              </a:rPr>
              <a:t>，在一定程度上增加了系统的复杂度，有更多的类需要编译和运行，会给系统带来一些额外的开销。</a:t>
            </a:r>
          </a:p>
          <a:p>
            <a:pPr lvl="1" eaLnBrk="1" hangingPunct="1">
              <a:lnSpc>
                <a:spcPct val="150000"/>
              </a:lnSpc>
              <a:buFont typeface="Arial" panose="020B0604020202020204" pitchFamily="34" charset="0"/>
              <a:buChar char="•"/>
            </a:pPr>
            <a:r>
              <a:rPr kumimoji="1" lang="zh-CN" altLang="en-US" sz="1800" b="0" dirty="0">
                <a:solidFill>
                  <a:schemeClr val="tx1"/>
                </a:solidFill>
                <a:latin typeface="华文中宋" panose="02010600040101010101" pitchFamily="2" charset="-122"/>
                <a:ea typeface="华文中宋" panose="02010600040101010101" pitchFamily="2" charset="-122"/>
              </a:rPr>
              <a:t>由于考虑到系统的可扩展性，需要引入抽象层，在</a:t>
            </a:r>
            <a:r>
              <a:rPr kumimoji="1" lang="zh-CN" altLang="en-US" sz="1800" b="0" dirty="0">
                <a:solidFill>
                  <a:srgbClr val="C00000"/>
                </a:solidFill>
                <a:latin typeface="华文中宋" panose="02010600040101010101" pitchFamily="2" charset="-122"/>
                <a:ea typeface="华文中宋" panose="02010600040101010101" pitchFamily="2" charset="-122"/>
              </a:rPr>
              <a:t>客户端代码中均使用抽象层进行定义</a:t>
            </a:r>
            <a:r>
              <a:rPr kumimoji="1" lang="zh-CN" altLang="en-US" sz="1800" b="0" dirty="0">
                <a:solidFill>
                  <a:schemeClr val="tx1"/>
                </a:solidFill>
                <a:latin typeface="华文中宋" panose="02010600040101010101" pitchFamily="2" charset="-122"/>
                <a:ea typeface="华文中宋" panose="02010600040101010101" pitchFamily="2" charset="-122"/>
              </a:rPr>
              <a:t>，增加了系统的抽象性和理解难度。</a:t>
            </a:r>
          </a:p>
        </p:txBody>
      </p:sp>
      <p:cxnSp>
        <p:nvCxnSpPr>
          <p:cNvPr id="6" name="直接连接符 5">
            <a:extLst>
              <a:ext uri="{FF2B5EF4-FFF2-40B4-BE49-F238E27FC236}">
                <a16:creationId xmlns:a16="http://schemas.microsoft.com/office/drawing/2014/main" id="{FFF63AAE-E5AF-4BF9-9273-F4EEEADF23CF}"/>
              </a:ext>
            </a:extLst>
          </p:cNvPr>
          <p:cNvCxnSpPr/>
          <p:nvPr/>
        </p:nvCxnSpPr>
        <p:spPr bwMode="auto">
          <a:xfrm>
            <a:off x="7392144" y="1125538"/>
            <a:ext cx="0" cy="5732463"/>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382289546"/>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B4B1BDE-EC08-4E52-891F-A057747BB207}"/>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Factory Method</a:t>
            </a:r>
            <a:endParaRPr lang="zh-CN" altLang="en-US" dirty="0"/>
          </a:p>
        </p:txBody>
      </p:sp>
      <p:sp>
        <p:nvSpPr>
          <p:cNvPr id="3" name="文本占位符 2">
            <a:extLst>
              <a:ext uri="{FF2B5EF4-FFF2-40B4-BE49-F238E27FC236}">
                <a16:creationId xmlns:a16="http://schemas.microsoft.com/office/drawing/2014/main" id="{448ACA07-D6AA-4F38-A3EC-F5B1FFC4982E}"/>
              </a:ext>
            </a:extLst>
          </p:cNvPr>
          <p:cNvSpPr>
            <a:spLocks noGrp="1"/>
          </p:cNvSpPr>
          <p:nvPr>
            <p:ph type="body" sz="half" idx="1"/>
          </p:nvPr>
        </p:nvSpPr>
        <p:spPr>
          <a:xfrm>
            <a:off x="695912" y="836712"/>
            <a:ext cx="10800175" cy="5065712"/>
          </a:xfrm>
        </p:spPr>
        <p:txBody>
          <a:bodyPr/>
          <a:lstStyle/>
          <a:p>
            <a:pPr eaLnBrk="1" hangingPunct="1">
              <a:lnSpc>
                <a:spcPct val="100000"/>
              </a:lnSpc>
            </a:pPr>
            <a:r>
              <a:rPr lang="zh-CN" altLang="en-US" dirty="0">
                <a:solidFill>
                  <a:srgbClr val="324A7A"/>
                </a:solidFill>
              </a:rPr>
              <a:t>何时使用工厂方法模式？</a:t>
            </a:r>
            <a:endParaRPr lang="en-US" altLang="zh-CN" dirty="0">
              <a:solidFill>
                <a:srgbClr val="324A7A"/>
              </a:solidFill>
            </a:endParaRPr>
          </a:p>
          <a:p>
            <a:pPr lvl="1" eaLnBrk="1" hangingPunct="1">
              <a:lnSpc>
                <a:spcPct val="150000"/>
              </a:lnSpc>
              <a:buFont typeface="Arial" panose="020B0604020202020204" pitchFamily="34" charset="0"/>
              <a:buChar char="•"/>
            </a:pPr>
            <a:r>
              <a:rPr kumimoji="1" lang="zh-CN" altLang="en-US" dirty="0">
                <a:solidFill>
                  <a:srgbClr val="324A7A"/>
                </a:solidFill>
                <a:ea typeface="华文中宋" panose="02010600040101010101" pitchFamily="2" charset="-122"/>
              </a:rPr>
              <a:t>一个类不知道它所需要的对象的类：</a:t>
            </a:r>
            <a:r>
              <a:rPr kumimoji="1" lang="zh-CN" altLang="en-US" b="0" dirty="0">
                <a:solidFill>
                  <a:schemeClr val="tx1"/>
                </a:solidFill>
                <a:ea typeface="华文中宋" panose="02010600040101010101" pitchFamily="2" charset="-122"/>
              </a:rPr>
              <a:t>在工厂方法模式中，客户端不需要知道具体产品类的类名，只需要知道所对应的工厂即可，具体的产品对象由具体工厂类创建。</a:t>
            </a:r>
          </a:p>
          <a:p>
            <a:pPr lvl="1" eaLnBrk="1" hangingPunct="1">
              <a:lnSpc>
                <a:spcPct val="150000"/>
              </a:lnSpc>
              <a:buFont typeface="Arial" panose="020B0604020202020204" pitchFamily="34" charset="0"/>
              <a:buChar char="•"/>
            </a:pPr>
            <a:r>
              <a:rPr kumimoji="1" lang="zh-CN" altLang="en-US" dirty="0">
                <a:solidFill>
                  <a:srgbClr val="324A7A"/>
                </a:solidFill>
                <a:ea typeface="华文中宋" panose="02010600040101010101" pitchFamily="2" charset="-122"/>
              </a:rPr>
              <a:t>一个类通过其子类来指定创建哪个对象：</a:t>
            </a:r>
            <a:r>
              <a:rPr kumimoji="1" lang="zh-CN" altLang="en-US" b="0" dirty="0">
                <a:solidFill>
                  <a:schemeClr val="tx1"/>
                </a:solidFill>
                <a:ea typeface="华文中宋" panose="02010600040101010101" pitchFamily="2" charset="-122"/>
              </a:rPr>
              <a:t>在工厂方法模式中，对于抽象工厂类只需要提供一个创建产品的接口，而由其子类来确定具体要创建的对象，利用面向对象的多态性和</a:t>
            </a:r>
            <a:r>
              <a:rPr kumimoji="1" lang="zh-CN" altLang="en-US" dirty="0">
                <a:solidFill>
                  <a:srgbClr val="A61D38"/>
                </a:solidFill>
                <a:highlight>
                  <a:srgbClr val="FFFF00"/>
                </a:highlight>
                <a:ea typeface="华文中宋" panose="02010600040101010101" pitchFamily="2" charset="-122"/>
              </a:rPr>
              <a:t>里氏代换原则</a:t>
            </a:r>
            <a:r>
              <a:rPr kumimoji="1" lang="zh-CN" altLang="en-US" b="0" dirty="0">
                <a:solidFill>
                  <a:schemeClr val="tx1"/>
                </a:solidFill>
                <a:ea typeface="华文中宋" panose="02010600040101010101" pitchFamily="2" charset="-122"/>
              </a:rPr>
              <a:t>，在程序运行时，子类对象将覆盖父类对象，从而使得系统更容易扩展。</a:t>
            </a:r>
          </a:p>
          <a:p>
            <a:pPr lvl="1" eaLnBrk="1" hangingPunct="1">
              <a:lnSpc>
                <a:spcPct val="150000"/>
              </a:lnSpc>
              <a:buFont typeface="Arial" panose="020B0604020202020204" pitchFamily="34" charset="0"/>
              <a:buChar char="•"/>
            </a:pPr>
            <a:r>
              <a:rPr kumimoji="1" lang="zh-CN" altLang="en-US" dirty="0">
                <a:solidFill>
                  <a:srgbClr val="324A7A"/>
                </a:solidFill>
                <a:ea typeface="华文中宋" panose="02010600040101010101" pitchFamily="2" charset="-122"/>
              </a:rPr>
              <a:t>将创建对象的任务委托给多个工厂子类中的某一个，</a:t>
            </a:r>
            <a:r>
              <a:rPr kumimoji="1" lang="zh-CN" altLang="en-US" dirty="0">
                <a:solidFill>
                  <a:srgbClr val="324A7A"/>
                </a:solidFill>
                <a:highlight>
                  <a:srgbClr val="FFFF00"/>
                </a:highlight>
                <a:ea typeface="华文中宋" panose="02010600040101010101" pitchFamily="2" charset="-122"/>
              </a:rPr>
              <a:t>甚至</a:t>
            </a:r>
            <a:r>
              <a:rPr kumimoji="1" lang="zh-CN" altLang="en-US" dirty="0">
                <a:solidFill>
                  <a:srgbClr val="324A7A"/>
                </a:solidFill>
                <a:ea typeface="华文中宋" panose="02010600040101010101" pitchFamily="2" charset="-122"/>
              </a:rPr>
              <a:t>客户端在使用时可以无须关心是哪一个工厂子类创建产品子类，需要时再动态指定，</a:t>
            </a:r>
            <a:r>
              <a:rPr kumimoji="1" lang="zh-CN" altLang="en-US" dirty="0">
                <a:solidFill>
                  <a:srgbClr val="324A7A"/>
                </a:solidFill>
                <a:highlight>
                  <a:srgbClr val="FFFF00"/>
                </a:highlight>
                <a:ea typeface="华文中宋" panose="02010600040101010101" pitchFamily="2" charset="-122"/>
              </a:rPr>
              <a:t>可将具体工厂类的类名存储在配置文件或数据库中</a:t>
            </a:r>
            <a:r>
              <a:rPr kumimoji="1" lang="zh-CN" altLang="en-US" dirty="0">
                <a:solidFill>
                  <a:srgbClr val="324A7A"/>
                </a:solidFill>
                <a:ea typeface="华文中宋" panose="02010600040101010101" pitchFamily="2" charset="-122"/>
              </a:rPr>
              <a:t>。</a:t>
            </a:r>
          </a:p>
          <a:p>
            <a:endParaRPr lang="zh-CN" altLang="en-US" dirty="0"/>
          </a:p>
        </p:txBody>
      </p:sp>
      <p:pic>
        <p:nvPicPr>
          <p:cNvPr id="4" name="图片 3">
            <a:extLst>
              <a:ext uri="{FF2B5EF4-FFF2-40B4-BE49-F238E27FC236}">
                <a16:creationId xmlns:a16="http://schemas.microsoft.com/office/drawing/2014/main" id="{13ABF2CF-8B9D-4E5B-B78F-59736A458008}"/>
              </a:ext>
            </a:extLst>
          </p:cNvPr>
          <p:cNvPicPr>
            <a:picLocks noChangeAspect="1"/>
          </p:cNvPicPr>
          <p:nvPr/>
        </p:nvPicPr>
        <p:blipFill>
          <a:blip r:embed="rId2"/>
          <a:stretch>
            <a:fillRect/>
          </a:stretch>
        </p:blipFill>
        <p:spPr>
          <a:xfrm>
            <a:off x="4007768" y="4725144"/>
            <a:ext cx="5544616" cy="1989048"/>
          </a:xfrm>
          <a:prstGeom prst="rect">
            <a:avLst/>
          </a:prstGeom>
        </p:spPr>
      </p:pic>
    </p:spTree>
    <p:extLst>
      <p:ext uri="{BB962C8B-B14F-4D97-AF65-F5344CB8AC3E}">
        <p14:creationId xmlns:p14="http://schemas.microsoft.com/office/powerpoint/2010/main" val="328638305"/>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A5D71B-DBAD-4FDF-9CE7-DE198CF0DA2F}"/>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Factory Method</a:t>
            </a:r>
            <a:endParaRPr lang="zh-CN" altLang="en-US" dirty="0"/>
          </a:p>
        </p:txBody>
      </p:sp>
      <p:sp>
        <p:nvSpPr>
          <p:cNvPr id="5" name="文本占位符 4">
            <a:extLst>
              <a:ext uri="{FF2B5EF4-FFF2-40B4-BE49-F238E27FC236}">
                <a16:creationId xmlns:a16="http://schemas.microsoft.com/office/drawing/2014/main" id="{85428C17-18CB-4142-9023-C3399433A5FF}"/>
              </a:ext>
            </a:extLst>
          </p:cNvPr>
          <p:cNvSpPr>
            <a:spLocks noGrp="1"/>
          </p:cNvSpPr>
          <p:nvPr>
            <p:ph type="body" sz="half" idx="1"/>
          </p:nvPr>
        </p:nvSpPr>
        <p:spPr>
          <a:xfrm>
            <a:off x="335360" y="868363"/>
            <a:ext cx="11665296" cy="5065712"/>
          </a:xfrm>
        </p:spPr>
        <p:txBody>
          <a:bodyPr/>
          <a:lstStyle/>
          <a:p>
            <a:pPr eaLnBrk="1" hangingPunct="1">
              <a:lnSpc>
                <a:spcPct val="100000"/>
              </a:lnSpc>
            </a:pPr>
            <a:r>
              <a:rPr lang="zh-CN" altLang="en-US" dirty="0">
                <a:solidFill>
                  <a:srgbClr val="324A7A"/>
                </a:solidFill>
              </a:rPr>
              <a:t>扩展</a:t>
            </a:r>
          </a:p>
          <a:p>
            <a:pPr lvl="1" eaLnBrk="1" hangingPunct="1">
              <a:lnSpc>
                <a:spcPct val="150000"/>
              </a:lnSpc>
              <a:buFont typeface="Arial" panose="020B0604020202020204" pitchFamily="34" charset="0"/>
              <a:buChar char="•"/>
            </a:pPr>
            <a:r>
              <a:rPr kumimoji="1" lang="zh-CN" altLang="en-US" b="0" dirty="0">
                <a:solidFill>
                  <a:srgbClr val="C00000"/>
                </a:solidFill>
                <a:ea typeface="华文中宋" panose="02010600040101010101" pitchFamily="2" charset="-122"/>
              </a:rPr>
              <a:t>使用多个工厂方法：</a:t>
            </a:r>
            <a:r>
              <a:rPr kumimoji="1" lang="zh-CN" altLang="en-US" b="0" dirty="0">
                <a:solidFill>
                  <a:schemeClr val="tx1"/>
                </a:solidFill>
                <a:ea typeface="华文中宋" panose="02010600040101010101" pitchFamily="2" charset="-122"/>
              </a:rPr>
              <a:t>在抽象工厂角色中可以定义多个工厂方法，从而使具体工厂角色实现这些不同的工厂方法，这些方法可以包含不同的业务逻辑，以满足对不同的产品对象的需求。</a:t>
            </a:r>
          </a:p>
          <a:p>
            <a:pPr lvl="1" eaLnBrk="1" hangingPunct="1">
              <a:lnSpc>
                <a:spcPct val="150000"/>
              </a:lnSpc>
              <a:buFont typeface="Arial" panose="020B0604020202020204" pitchFamily="34" charset="0"/>
              <a:buChar char="•"/>
            </a:pPr>
            <a:r>
              <a:rPr kumimoji="1" lang="zh-CN" altLang="en-US" b="0" dirty="0">
                <a:solidFill>
                  <a:srgbClr val="C00000"/>
                </a:solidFill>
                <a:ea typeface="华文中宋" panose="02010600040101010101" pitchFamily="2" charset="-122"/>
              </a:rPr>
              <a:t>产品对象的重复使用：</a:t>
            </a:r>
            <a:r>
              <a:rPr kumimoji="1" lang="zh-CN" altLang="en-US" b="0" dirty="0">
                <a:solidFill>
                  <a:schemeClr val="tx1"/>
                </a:solidFill>
                <a:ea typeface="华文中宋" panose="02010600040101010101" pitchFamily="2" charset="-122"/>
              </a:rPr>
              <a:t>工厂对象将已经创建过的产品保存到一个集合（如数组、</a:t>
            </a:r>
            <a:r>
              <a:rPr kumimoji="1" lang="en-US" altLang="zh-CN" b="0" dirty="0">
                <a:solidFill>
                  <a:schemeClr val="tx1"/>
                </a:solidFill>
                <a:ea typeface="华文中宋" panose="02010600040101010101" pitchFamily="2" charset="-122"/>
              </a:rPr>
              <a:t>List</a:t>
            </a:r>
            <a:r>
              <a:rPr kumimoji="1" lang="zh-CN" altLang="en-US" b="0" dirty="0">
                <a:solidFill>
                  <a:schemeClr val="tx1"/>
                </a:solidFill>
                <a:ea typeface="华文中宋" panose="02010600040101010101" pitchFamily="2" charset="-122"/>
              </a:rPr>
              <a:t>等）中，然后根据客户对产品的请求，对集合进行查询。如果有满足要求的产品对象，就直接将该产品返回客户端；如果集合中没有这样的产品对象，那么就创建一个新的满足要求的产品对象，然后将这个对象在增加到集合中，再返回给客户端</a:t>
            </a:r>
            <a:r>
              <a:rPr kumimoji="1" lang="zh-CN" altLang="en-US" b="0" dirty="0">
                <a:solidFill>
                  <a:schemeClr val="tx1"/>
                </a:solidFill>
                <a:highlight>
                  <a:srgbClr val="FFFF00"/>
                </a:highlight>
                <a:ea typeface="华文中宋" panose="02010600040101010101" pitchFamily="2" charset="-122"/>
              </a:rPr>
              <a:t>（带有</a:t>
            </a:r>
            <a:r>
              <a:rPr kumimoji="1" lang="en-US" altLang="zh-CN" b="0" dirty="0">
                <a:solidFill>
                  <a:schemeClr val="tx1"/>
                </a:solidFill>
                <a:highlight>
                  <a:srgbClr val="FFFF00"/>
                </a:highlight>
                <a:ea typeface="华文中宋" panose="02010600040101010101" pitchFamily="2" charset="-122"/>
              </a:rPr>
              <a:t>Manager</a:t>
            </a:r>
            <a:r>
              <a:rPr kumimoji="1" lang="zh-CN" altLang="en-US" b="0" dirty="0">
                <a:solidFill>
                  <a:schemeClr val="tx1"/>
                </a:solidFill>
                <a:highlight>
                  <a:srgbClr val="FFFF00"/>
                </a:highlight>
                <a:ea typeface="华文中宋" panose="02010600040101010101" pitchFamily="2" charset="-122"/>
              </a:rPr>
              <a:t>的工厂模式）</a:t>
            </a:r>
            <a:r>
              <a:rPr kumimoji="1" lang="zh-CN" altLang="en-US" b="0" dirty="0">
                <a:solidFill>
                  <a:schemeClr val="tx1"/>
                </a:solidFill>
                <a:ea typeface="华文中宋" panose="02010600040101010101" pitchFamily="2" charset="-122"/>
              </a:rPr>
              <a:t>。 </a:t>
            </a:r>
          </a:p>
          <a:p>
            <a:pPr lvl="1" eaLnBrk="1" hangingPunct="1">
              <a:lnSpc>
                <a:spcPct val="150000"/>
              </a:lnSpc>
              <a:buFont typeface="Arial" panose="020B0604020202020204" pitchFamily="34" charset="0"/>
              <a:buChar char="•"/>
            </a:pPr>
            <a:r>
              <a:rPr kumimoji="1" lang="zh-CN" altLang="en-US" b="0" dirty="0">
                <a:solidFill>
                  <a:srgbClr val="C00000"/>
                </a:solidFill>
                <a:ea typeface="华文中宋" panose="02010600040101010101" pitchFamily="2" charset="-122"/>
              </a:rPr>
              <a:t>多态性的丧失和模式的退化：</a:t>
            </a:r>
            <a:r>
              <a:rPr kumimoji="1" lang="zh-CN" altLang="en-US" b="0" dirty="0">
                <a:solidFill>
                  <a:schemeClr val="tx1"/>
                </a:solidFill>
                <a:ea typeface="华文中宋" panose="02010600040101010101" pitchFamily="2" charset="-122"/>
              </a:rPr>
              <a:t>如果工厂仅仅返回一个具体产品对象，便违背了工厂方法的用意，发生退化，此时就不再是工厂方法模式了。一般来说，工厂对象应当有一个抽象的父类型，如果工厂等级结构中只有一个具体工厂类的话，抽象工厂就可以省略，也将发生了退化</a:t>
            </a:r>
            <a:r>
              <a:rPr kumimoji="1" lang="zh-CN" altLang="en-US" b="0" dirty="0">
                <a:solidFill>
                  <a:schemeClr val="tx1"/>
                </a:solidFill>
                <a:highlight>
                  <a:srgbClr val="FFFF00"/>
                </a:highlight>
                <a:ea typeface="华文中宋" panose="02010600040101010101" pitchFamily="2" charset="-122"/>
              </a:rPr>
              <a:t>（就如同论文的某节只有一个目，则没有必要编这个目一样）</a:t>
            </a:r>
            <a:r>
              <a:rPr kumimoji="1" lang="zh-CN" altLang="en-US" b="0" dirty="0">
                <a:solidFill>
                  <a:schemeClr val="tx1"/>
                </a:solidFill>
                <a:ea typeface="华文中宋" panose="02010600040101010101" pitchFamily="2" charset="-122"/>
              </a:rPr>
              <a:t>。</a:t>
            </a:r>
            <a:endParaRPr lang="zh-CN" altLang="en-US" dirty="0"/>
          </a:p>
        </p:txBody>
      </p:sp>
      <mc:AlternateContent xmlns:mc="http://schemas.openxmlformats.org/markup-compatibility/2006" xmlns:p14="http://schemas.microsoft.com/office/powerpoint/2010/main">
        <mc:Choice Requires="p14">
          <p:contentPart p14:bwMode="auto" r:id="rId2">
            <p14:nvContentPartPr>
              <p14:cNvPr id="3" name="墨迹 2">
                <a:extLst>
                  <a:ext uri="{FF2B5EF4-FFF2-40B4-BE49-F238E27FC236}">
                    <a16:creationId xmlns:a16="http://schemas.microsoft.com/office/drawing/2014/main" id="{C018C075-3B12-44DA-86CF-603F3FE285D0}"/>
                  </a:ext>
                </a:extLst>
              </p14:cNvPr>
              <p14:cNvContentPartPr/>
              <p14:nvPr/>
            </p14:nvContentPartPr>
            <p14:xfrm>
              <a:off x="8312217" y="5557419"/>
              <a:ext cx="360" cy="360"/>
            </p14:xfrm>
          </p:contentPart>
        </mc:Choice>
        <mc:Fallback xmlns="">
          <p:pic>
            <p:nvPicPr>
              <p:cNvPr id="3" name="墨迹 2">
                <a:extLst>
                  <a:ext uri="{FF2B5EF4-FFF2-40B4-BE49-F238E27FC236}">
                    <a16:creationId xmlns:a16="http://schemas.microsoft.com/office/drawing/2014/main" id="{C018C075-3B12-44DA-86CF-603F3FE285D0}"/>
                  </a:ext>
                </a:extLst>
              </p:cNvPr>
              <p:cNvPicPr/>
              <p:nvPr/>
            </p:nvPicPr>
            <p:blipFill>
              <a:blip r:embed="rId3"/>
              <a:stretch>
                <a:fillRect/>
              </a:stretch>
            </p:blipFill>
            <p:spPr>
              <a:xfrm>
                <a:off x="8303577" y="5548779"/>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 name="墨迹 3">
                <a:extLst>
                  <a:ext uri="{FF2B5EF4-FFF2-40B4-BE49-F238E27FC236}">
                    <a16:creationId xmlns:a16="http://schemas.microsoft.com/office/drawing/2014/main" id="{B6E19B06-9616-4838-818F-A55B0AACB093}"/>
                  </a:ext>
                </a:extLst>
              </p14:cNvPr>
              <p14:cNvContentPartPr/>
              <p14:nvPr/>
            </p14:nvContentPartPr>
            <p14:xfrm>
              <a:off x="6536337" y="3016179"/>
              <a:ext cx="7200" cy="2160"/>
            </p14:xfrm>
          </p:contentPart>
        </mc:Choice>
        <mc:Fallback xmlns="">
          <p:pic>
            <p:nvPicPr>
              <p:cNvPr id="4" name="墨迹 3">
                <a:extLst>
                  <a:ext uri="{FF2B5EF4-FFF2-40B4-BE49-F238E27FC236}">
                    <a16:creationId xmlns:a16="http://schemas.microsoft.com/office/drawing/2014/main" id="{B6E19B06-9616-4838-818F-A55B0AACB093}"/>
                  </a:ext>
                </a:extLst>
              </p:cNvPr>
              <p:cNvPicPr/>
              <p:nvPr/>
            </p:nvPicPr>
            <p:blipFill>
              <a:blip r:embed="rId5"/>
              <a:stretch>
                <a:fillRect/>
              </a:stretch>
            </p:blipFill>
            <p:spPr>
              <a:xfrm>
                <a:off x="6527337" y="3007539"/>
                <a:ext cx="2484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7" name="墨迹 6">
                <a:extLst>
                  <a:ext uri="{FF2B5EF4-FFF2-40B4-BE49-F238E27FC236}">
                    <a16:creationId xmlns:a16="http://schemas.microsoft.com/office/drawing/2014/main" id="{DC347CB2-EAC0-4961-9287-317628AEE5A6}"/>
                  </a:ext>
                </a:extLst>
              </p14:cNvPr>
              <p14:cNvContentPartPr/>
              <p14:nvPr/>
            </p14:nvContentPartPr>
            <p14:xfrm>
              <a:off x="7679337" y="5805099"/>
              <a:ext cx="198720" cy="167760"/>
            </p14:xfrm>
          </p:contentPart>
        </mc:Choice>
        <mc:Fallback xmlns="">
          <p:pic>
            <p:nvPicPr>
              <p:cNvPr id="7" name="墨迹 6">
                <a:extLst>
                  <a:ext uri="{FF2B5EF4-FFF2-40B4-BE49-F238E27FC236}">
                    <a16:creationId xmlns:a16="http://schemas.microsoft.com/office/drawing/2014/main" id="{DC347CB2-EAC0-4961-9287-317628AEE5A6}"/>
                  </a:ext>
                </a:extLst>
              </p:cNvPr>
              <p:cNvPicPr/>
              <p:nvPr/>
            </p:nvPicPr>
            <p:blipFill>
              <a:blip r:embed="rId7"/>
              <a:stretch>
                <a:fillRect/>
              </a:stretch>
            </p:blipFill>
            <p:spPr>
              <a:xfrm>
                <a:off x="7670337" y="5796459"/>
                <a:ext cx="21636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墨迹 9">
                <a:extLst>
                  <a:ext uri="{FF2B5EF4-FFF2-40B4-BE49-F238E27FC236}">
                    <a16:creationId xmlns:a16="http://schemas.microsoft.com/office/drawing/2014/main" id="{915935C3-6F9B-4DD2-8884-6EC5DFAAC589}"/>
                  </a:ext>
                </a:extLst>
              </p14:cNvPr>
              <p14:cNvContentPartPr/>
              <p14:nvPr/>
            </p14:nvContentPartPr>
            <p14:xfrm>
              <a:off x="8405097" y="5805099"/>
              <a:ext cx="176400" cy="371880"/>
            </p14:xfrm>
          </p:contentPart>
        </mc:Choice>
        <mc:Fallback xmlns="">
          <p:pic>
            <p:nvPicPr>
              <p:cNvPr id="10" name="墨迹 9">
                <a:extLst>
                  <a:ext uri="{FF2B5EF4-FFF2-40B4-BE49-F238E27FC236}">
                    <a16:creationId xmlns:a16="http://schemas.microsoft.com/office/drawing/2014/main" id="{915935C3-6F9B-4DD2-8884-6EC5DFAAC589}"/>
                  </a:ext>
                </a:extLst>
              </p:cNvPr>
              <p:cNvPicPr/>
              <p:nvPr/>
            </p:nvPicPr>
            <p:blipFill>
              <a:blip r:embed="rId9"/>
              <a:stretch>
                <a:fillRect/>
              </a:stretch>
            </p:blipFill>
            <p:spPr>
              <a:xfrm>
                <a:off x="8396097" y="5796459"/>
                <a:ext cx="194040" cy="3895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墨迹 12">
                <a:extLst>
                  <a:ext uri="{FF2B5EF4-FFF2-40B4-BE49-F238E27FC236}">
                    <a16:creationId xmlns:a16="http://schemas.microsoft.com/office/drawing/2014/main" id="{E5BA78B3-BE58-44FE-A4AD-E8FF7F8D83B4}"/>
                  </a:ext>
                </a:extLst>
              </p14:cNvPr>
              <p14:cNvContentPartPr/>
              <p14:nvPr/>
            </p14:nvContentPartPr>
            <p14:xfrm>
              <a:off x="8856177" y="5677299"/>
              <a:ext cx="67320" cy="92160"/>
            </p14:xfrm>
          </p:contentPart>
        </mc:Choice>
        <mc:Fallback xmlns="">
          <p:pic>
            <p:nvPicPr>
              <p:cNvPr id="13" name="墨迹 12">
                <a:extLst>
                  <a:ext uri="{FF2B5EF4-FFF2-40B4-BE49-F238E27FC236}">
                    <a16:creationId xmlns:a16="http://schemas.microsoft.com/office/drawing/2014/main" id="{E5BA78B3-BE58-44FE-A4AD-E8FF7F8D83B4}"/>
                  </a:ext>
                </a:extLst>
              </p:cNvPr>
              <p:cNvPicPr/>
              <p:nvPr/>
            </p:nvPicPr>
            <p:blipFill>
              <a:blip r:embed="rId11"/>
              <a:stretch>
                <a:fillRect/>
              </a:stretch>
            </p:blipFill>
            <p:spPr>
              <a:xfrm>
                <a:off x="8847537" y="5668299"/>
                <a:ext cx="84960" cy="109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墨迹 13">
                <a:extLst>
                  <a:ext uri="{FF2B5EF4-FFF2-40B4-BE49-F238E27FC236}">
                    <a16:creationId xmlns:a16="http://schemas.microsoft.com/office/drawing/2014/main" id="{E84AE0B1-A48A-49D1-AF55-4F5B58FB6EC8}"/>
                  </a:ext>
                </a:extLst>
              </p14:cNvPr>
              <p14:cNvContentPartPr/>
              <p14:nvPr/>
            </p14:nvContentPartPr>
            <p14:xfrm>
              <a:off x="9013497" y="5639859"/>
              <a:ext cx="56880" cy="132840"/>
            </p14:xfrm>
          </p:contentPart>
        </mc:Choice>
        <mc:Fallback xmlns="">
          <p:pic>
            <p:nvPicPr>
              <p:cNvPr id="14" name="墨迹 13">
                <a:extLst>
                  <a:ext uri="{FF2B5EF4-FFF2-40B4-BE49-F238E27FC236}">
                    <a16:creationId xmlns:a16="http://schemas.microsoft.com/office/drawing/2014/main" id="{E84AE0B1-A48A-49D1-AF55-4F5B58FB6EC8}"/>
                  </a:ext>
                </a:extLst>
              </p:cNvPr>
              <p:cNvPicPr/>
              <p:nvPr/>
            </p:nvPicPr>
            <p:blipFill>
              <a:blip r:embed="rId13"/>
              <a:stretch>
                <a:fillRect/>
              </a:stretch>
            </p:blipFill>
            <p:spPr>
              <a:xfrm>
                <a:off x="9004857" y="5630859"/>
                <a:ext cx="745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墨迹 14">
                <a:extLst>
                  <a:ext uri="{FF2B5EF4-FFF2-40B4-BE49-F238E27FC236}">
                    <a16:creationId xmlns:a16="http://schemas.microsoft.com/office/drawing/2014/main" id="{BD57B9E0-A65B-4BF1-8DFF-3D76136FD226}"/>
                  </a:ext>
                </a:extLst>
              </p14:cNvPr>
              <p14:cNvContentPartPr/>
              <p14:nvPr/>
            </p14:nvContentPartPr>
            <p14:xfrm>
              <a:off x="8641257" y="5642739"/>
              <a:ext cx="121680" cy="167760"/>
            </p14:xfrm>
          </p:contentPart>
        </mc:Choice>
        <mc:Fallback xmlns="">
          <p:pic>
            <p:nvPicPr>
              <p:cNvPr id="15" name="墨迹 14">
                <a:extLst>
                  <a:ext uri="{FF2B5EF4-FFF2-40B4-BE49-F238E27FC236}">
                    <a16:creationId xmlns:a16="http://schemas.microsoft.com/office/drawing/2014/main" id="{BD57B9E0-A65B-4BF1-8DFF-3D76136FD226}"/>
                  </a:ext>
                </a:extLst>
              </p:cNvPr>
              <p:cNvPicPr/>
              <p:nvPr/>
            </p:nvPicPr>
            <p:blipFill>
              <a:blip r:embed="rId15"/>
              <a:stretch>
                <a:fillRect/>
              </a:stretch>
            </p:blipFill>
            <p:spPr>
              <a:xfrm>
                <a:off x="8632257" y="5633739"/>
                <a:ext cx="139320" cy="1854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墨迹 15">
                <a:extLst>
                  <a:ext uri="{FF2B5EF4-FFF2-40B4-BE49-F238E27FC236}">
                    <a16:creationId xmlns:a16="http://schemas.microsoft.com/office/drawing/2014/main" id="{DE04D9A0-06B5-42A0-8F72-9BDEDB8F1C05}"/>
                  </a:ext>
                </a:extLst>
              </p14:cNvPr>
              <p14:cNvContentPartPr/>
              <p14:nvPr/>
            </p14:nvContentPartPr>
            <p14:xfrm>
              <a:off x="7969137" y="5639859"/>
              <a:ext cx="369720" cy="248040"/>
            </p14:xfrm>
          </p:contentPart>
        </mc:Choice>
        <mc:Fallback xmlns="">
          <p:pic>
            <p:nvPicPr>
              <p:cNvPr id="16" name="墨迹 15">
                <a:extLst>
                  <a:ext uri="{FF2B5EF4-FFF2-40B4-BE49-F238E27FC236}">
                    <a16:creationId xmlns:a16="http://schemas.microsoft.com/office/drawing/2014/main" id="{DE04D9A0-06B5-42A0-8F72-9BDEDB8F1C05}"/>
                  </a:ext>
                </a:extLst>
              </p:cNvPr>
              <p:cNvPicPr/>
              <p:nvPr/>
            </p:nvPicPr>
            <p:blipFill>
              <a:blip r:embed="rId17"/>
              <a:stretch>
                <a:fillRect/>
              </a:stretch>
            </p:blipFill>
            <p:spPr>
              <a:xfrm>
                <a:off x="7960489" y="5630859"/>
                <a:ext cx="387377" cy="2656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7" name="墨迹 16">
                <a:extLst>
                  <a:ext uri="{FF2B5EF4-FFF2-40B4-BE49-F238E27FC236}">
                    <a16:creationId xmlns:a16="http://schemas.microsoft.com/office/drawing/2014/main" id="{29C2DD3C-85A7-4457-A32F-1B44E62AD676}"/>
                  </a:ext>
                </a:extLst>
              </p14:cNvPr>
              <p14:cNvContentPartPr/>
              <p14:nvPr/>
            </p14:nvContentPartPr>
            <p14:xfrm>
              <a:off x="9508137" y="5638059"/>
              <a:ext cx="86040" cy="107280"/>
            </p14:xfrm>
          </p:contentPart>
        </mc:Choice>
        <mc:Fallback xmlns="">
          <p:pic>
            <p:nvPicPr>
              <p:cNvPr id="17" name="墨迹 16">
                <a:extLst>
                  <a:ext uri="{FF2B5EF4-FFF2-40B4-BE49-F238E27FC236}">
                    <a16:creationId xmlns:a16="http://schemas.microsoft.com/office/drawing/2014/main" id="{29C2DD3C-85A7-4457-A32F-1B44E62AD676}"/>
                  </a:ext>
                </a:extLst>
              </p:cNvPr>
              <p:cNvPicPr/>
              <p:nvPr/>
            </p:nvPicPr>
            <p:blipFill>
              <a:blip r:embed="rId19"/>
              <a:stretch>
                <a:fillRect/>
              </a:stretch>
            </p:blipFill>
            <p:spPr>
              <a:xfrm>
                <a:off x="9499497" y="5629419"/>
                <a:ext cx="103680" cy="124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8" name="墨迹 17">
                <a:extLst>
                  <a:ext uri="{FF2B5EF4-FFF2-40B4-BE49-F238E27FC236}">
                    <a16:creationId xmlns:a16="http://schemas.microsoft.com/office/drawing/2014/main" id="{C17344F2-60CF-4389-919B-4CB3F98557F0}"/>
                  </a:ext>
                </a:extLst>
              </p14:cNvPr>
              <p14:cNvContentPartPr/>
              <p14:nvPr/>
            </p14:nvContentPartPr>
            <p14:xfrm>
              <a:off x="9930777" y="5640939"/>
              <a:ext cx="36720" cy="28080"/>
            </p14:xfrm>
          </p:contentPart>
        </mc:Choice>
        <mc:Fallback xmlns="">
          <p:pic>
            <p:nvPicPr>
              <p:cNvPr id="18" name="墨迹 17">
                <a:extLst>
                  <a:ext uri="{FF2B5EF4-FFF2-40B4-BE49-F238E27FC236}">
                    <a16:creationId xmlns:a16="http://schemas.microsoft.com/office/drawing/2014/main" id="{C17344F2-60CF-4389-919B-4CB3F98557F0}"/>
                  </a:ext>
                </a:extLst>
              </p:cNvPr>
              <p:cNvPicPr/>
              <p:nvPr/>
            </p:nvPicPr>
            <p:blipFill>
              <a:blip r:embed="rId21"/>
              <a:stretch>
                <a:fillRect/>
              </a:stretch>
            </p:blipFill>
            <p:spPr>
              <a:xfrm>
                <a:off x="9921777" y="5632299"/>
                <a:ext cx="54360" cy="45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墨迹 18">
                <a:extLst>
                  <a:ext uri="{FF2B5EF4-FFF2-40B4-BE49-F238E27FC236}">
                    <a16:creationId xmlns:a16="http://schemas.microsoft.com/office/drawing/2014/main" id="{083093FC-EBAA-44A4-84FC-33B2A6375205}"/>
                  </a:ext>
                </a:extLst>
              </p14:cNvPr>
              <p14:cNvContentPartPr/>
              <p14:nvPr/>
            </p14:nvContentPartPr>
            <p14:xfrm>
              <a:off x="10060737" y="5640939"/>
              <a:ext cx="34200" cy="4680"/>
            </p14:xfrm>
          </p:contentPart>
        </mc:Choice>
        <mc:Fallback xmlns="">
          <p:pic>
            <p:nvPicPr>
              <p:cNvPr id="19" name="墨迹 18">
                <a:extLst>
                  <a:ext uri="{FF2B5EF4-FFF2-40B4-BE49-F238E27FC236}">
                    <a16:creationId xmlns:a16="http://schemas.microsoft.com/office/drawing/2014/main" id="{083093FC-EBAA-44A4-84FC-33B2A6375205}"/>
                  </a:ext>
                </a:extLst>
              </p:cNvPr>
              <p:cNvPicPr/>
              <p:nvPr/>
            </p:nvPicPr>
            <p:blipFill>
              <a:blip r:embed="rId23"/>
              <a:stretch>
                <a:fillRect/>
              </a:stretch>
            </p:blipFill>
            <p:spPr>
              <a:xfrm>
                <a:off x="10052097" y="5632299"/>
                <a:ext cx="51840" cy="223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墨迹 19">
                <a:extLst>
                  <a:ext uri="{FF2B5EF4-FFF2-40B4-BE49-F238E27FC236}">
                    <a16:creationId xmlns:a16="http://schemas.microsoft.com/office/drawing/2014/main" id="{696DE313-54DA-49BE-9713-FCC3CF8C8EE9}"/>
                  </a:ext>
                </a:extLst>
              </p14:cNvPr>
              <p14:cNvContentPartPr/>
              <p14:nvPr/>
            </p14:nvContentPartPr>
            <p14:xfrm>
              <a:off x="10226697" y="5585139"/>
              <a:ext cx="60120" cy="12240"/>
            </p14:xfrm>
          </p:contentPart>
        </mc:Choice>
        <mc:Fallback xmlns="">
          <p:pic>
            <p:nvPicPr>
              <p:cNvPr id="20" name="墨迹 19">
                <a:extLst>
                  <a:ext uri="{FF2B5EF4-FFF2-40B4-BE49-F238E27FC236}">
                    <a16:creationId xmlns:a16="http://schemas.microsoft.com/office/drawing/2014/main" id="{696DE313-54DA-49BE-9713-FCC3CF8C8EE9}"/>
                  </a:ext>
                </a:extLst>
              </p:cNvPr>
              <p:cNvPicPr/>
              <p:nvPr/>
            </p:nvPicPr>
            <p:blipFill>
              <a:blip r:embed="rId25"/>
              <a:stretch>
                <a:fillRect/>
              </a:stretch>
            </p:blipFill>
            <p:spPr>
              <a:xfrm>
                <a:off x="10218057" y="5576139"/>
                <a:ext cx="77760" cy="298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31" name="墨迹 30">
                <a:extLst>
                  <a:ext uri="{FF2B5EF4-FFF2-40B4-BE49-F238E27FC236}">
                    <a16:creationId xmlns:a16="http://schemas.microsoft.com/office/drawing/2014/main" id="{1FCDC3F7-DCD2-4162-B0F3-9B60C1606C2C}"/>
                  </a:ext>
                </a:extLst>
              </p14:cNvPr>
              <p14:cNvContentPartPr/>
              <p14:nvPr/>
            </p14:nvContentPartPr>
            <p14:xfrm>
              <a:off x="8942217" y="6632739"/>
              <a:ext cx="193320" cy="106920"/>
            </p14:xfrm>
          </p:contentPart>
        </mc:Choice>
        <mc:Fallback xmlns="">
          <p:pic>
            <p:nvPicPr>
              <p:cNvPr id="31" name="墨迹 30">
                <a:extLst>
                  <a:ext uri="{FF2B5EF4-FFF2-40B4-BE49-F238E27FC236}">
                    <a16:creationId xmlns:a16="http://schemas.microsoft.com/office/drawing/2014/main" id="{1FCDC3F7-DCD2-4162-B0F3-9B60C1606C2C}"/>
                  </a:ext>
                </a:extLst>
              </p:cNvPr>
              <p:cNvPicPr/>
              <p:nvPr/>
            </p:nvPicPr>
            <p:blipFill>
              <a:blip r:embed="rId27"/>
              <a:stretch>
                <a:fillRect/>
              </a:stretch>
            </p:blipFill>
            <p:spPr>
              <a:xfrm>
                <a:off x="8933577" y="6623739"/>
                <a:ext cx="210960" cy="1245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32" name="墨迹 31">
                <a:extLst>
                  <a:ext uri="{FF2B5EF4-FFF2-40B4-BE49-F238E27FC236}">
                    <a16:creationId xmlns:a16="http://schemas.microsoft.com/office/drawing/2014/main" id="{2E2A5D18-7AE0-4F8B-81EF-5661DACA4F24}"/>
                  </a:ext>
                </a:extLst>
              </p14:cNvPr>
              <p14:cNvContentPartPr/>
              <p14:nvPr/>
            </p14:nvContentPartPr>
            <p14:xfrm>
              <a:off x="9307977" y="6626619"/>
              <a:ext cx="9000" cy="11160"/>
            </p14:xfrm>
          </p:contentPart>
        </mc:Choice>
        <mc:Fallback xmlns="">
          <p:pic>
            <p:nvPicPr>
              <p:cNvPr id="32" name="墨迹 31">
                <a:extLst>
                  <a:ext uri="{FF2B5EF4-FFF2-40B4-BE49-F238E27FC236}">
                    <a16:creationId xmlns:a16="http://schemas.microsoft.com/office/drawing/2014/main" id="{2E2A5D18-7AE0-4F8B-81EF-5661DACA4F24}"/>
                  </a:ext>
                </a:extLst>
              </p:cNvPr>
              <p:cNvPicPr/>
              <p:nvPr/>
            </p:nvPicPr>
            <p:blipFill>
              <a:blip r:embed="rId29"/>
              <a:stretch>
                <a:fillRect/>
              </a:stretch>
            </p:blipFill>
            <p:spPr>
              <a:xfrm>
                <a:off x="9298977" y="6617619"/>
                <a:ext cx="26640" cy="288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3" name="墨迹 32">
                <a:extLst>
                  <a:ext uri="{FF2B5EF4-FFF2-40B4-BE49-F238E27FC236}">
                    <a16:creationId xmlns:a16="http://schemas.microsoft.com/office/drawing/2014/main" id="{A652625A-789F-4227-9873-5376195CBD97}"/>
                  </a:ext>
                </a:extLst>
              </p14:cNvPr>
              <p14:cNvContentPartPr/>
              <p14:nvPr/>
            </p14:nvContentPartPr>
            <p14:xfrm>
              <a:off x="9440097" y="6561459"/>
              <a:ext cx="179280" cy="147600"/>
            </p14:xfrm>
          </p:contentPart>
        </mc:Choice>
        <mc:Fallback xmlns="">
          <p:pic>
            <p:nvPicPr>
              <p:cNvPr id="33" name="墨迹 32">
                <a:extLst>
                  <a:ext uri="{FF2B5EF4-FFF2-40B4-BE49-F238E27FC236}">
                    <a16:creationId xmlns:a16="http://schemas.microsoft.com/office/drawing/2014/main" id="{A652625A-789F-4227-9873-5376195CBD97}"/>
                  </a:ext>
                </a:extLst>
              </p:cNvPr>
              <p:cNvPicPr/>
              <p:nvPr/>
            </p:nvPicPr>
            <p:blipFill>
              <a:blip r:embed="rId31"/>
              <a:stretch>
                <a:fillRect/>
              </a:stretch>
            </p:blipFill>
            <p:spPr>
              <a:xfrm>
                <a:off x="9431457" y="6552459"/>
                <a:ext cx="196920" cy="165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9" name="墨迹 38">
                <a:extLst>
                  <a:ext uri="{FF2B5EF4-FFF2-40B4-BE49-F238E27FC236}">
                    <a16:creationId xmlns:a16="http://schemas.microsoft.com/office/drawing/2014/main" id="{717AA99F-0268-4F27-B70E-3F3100B899BF}"/>
                  </a:ext>
                </a:extLst>
              </p14:cNvPr>
              <p14:cNvContentPartPr/>
              <p14:nvPr/>
            </p14:nvContentPartPr>
            <p14:xfrm>
              <a:off x="10067937" y="5863059"/>
              <a:ext cx="44640" cy="11520"/>
            </p14:xfrm>
          </p:contentPart>
        </mc:Choice>
        <mc:Fallback xmlns="">
          <p:pic>
            <p:nvPicPr>
              <p:cNvPr id="39" name="墨迹 38">
                <a:extLst>
                  <a:ext uri="{FF2B5EF4-FFF2-40B4-BE49-F238E27FC236}">
                    <a16:creationId xmlns:a16="http://schemas.microsoft.com/office/drawing/2014/main" id="{717AA99F-0268-4F27-B70E-3F3100B899BF}"/>
                  </a:ext>
                </a:extLst>
              </p:cNvPr>
              <p:cNvPicPr/>
              <p:nvPr/>
            </p:nvPicPr>
            <p:blipFill>
              <a:blip r:embed="rId33"/>
              <a:stretch>
                <a:fillRect/>
              </a:stretch>
            </p:blipFill>
            <p:spPr>
              <a:xfrm>
                <a:off x="10058937" y="5854419"/>
                <a:ext cx="62280" cy="291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40" name="墨迹 39">
                <a:extLst>
                  <a:ext uri="{FF2B5EF4-FFF2-40B4-BE49-F238E27FC236}">
                    <a16:creationId xmlns:a16="http://schemas.microsoft.com/office/drawing/2014/main" id="{66CC8C56-B871-4718-AFA3-65A7CE05E773}"/>
                  </a:ext>
                </a:extLst>
              </p14:cNvPr>
              <p14:cNvContentPartPr/>
              <p14:nvPr/>
            </p14:nvContentPartPr>
            <p14:xfrm>
              <a:off x="10307337" y="5825259"/>
              <a:ext cx="14040" cy="6840"/>
            </p14:xfrm>
          </p:contentPart>
        </mc:Choice>
        <mc:Fallback xmlns="">
          <p:pic>
            <p:nvPicPr>
              <p:cNvPr id="40" name="墨迹 39">
                <a:extLst>
                  <a:ext uri="{FF2B5EF4-FFF2-40B4-BE49-F238E27FC236}">
                    <a16:creationId xmlns:a16="http://schemas.microsoft.com/office/drawing/2014/main" id="{66CC8C56-B871-4718-AFA3-65A7CE05E773}"/>
                  </a:ext>
                </a:extLst>
              </p:cNvPr>
              <p:cNvPicPr/>
              <p:nvPr/>
            </p:nvPicPr>
            <p:blipFill>
              <a:blip r:embed="rId35"/>
              <a:stretch>
                <a:fillRect/>
              </a:stretch>
            </p:blipFill>
            <p:spPr>
              <a:xfrm>
                <a:off x="10298337" y="5816259"/>
                <a:ext cx="316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41" name="墨迹 40">
                <a:extLst>
                  <a:ext uri="{FF2B5EF4-FFF2-40B4-BE49-F238E27FC236}">
                    <a16:creationId xmlns:a16="http://schemas.microsoft.com/office/drawing/2014/main" id="{00D4767E-9804-4239-B885-511CF4CFB8C6}"/>
                  </a:ext>
                </a:extLst>
              </p14:cNvPr>
              <p14:cNvContentPartPr/>
              <p14:nvPr/>
            </p14:nvContentPartPr>
            <p14:xfrm>
              <a:off x="8786337" y="5950179"/>
              <a:ext cx="1357200" cy="561240"/>
            </p14:xfrm>
          </p:contentPart>
        </mc:Choice>
        <mc:Fallback xmlns="">
          <p:pic>
            <p:nvPicPr>
              <p:cNvPr id="41" name="墨迹 40">
                <a:extLst>
                  <a:ext uri="{FF2B5EF4-FFF2-40B4-BE49-F238E27FC236}">
                    <a16:creationId xmlns:a16="http://schemas.microsoft.com/office/drawing/2014/main" id="{00D4767E-9804-4239-B885-511CF4CFB8C6}"/>
                  </a:ext>
                </a:extLst>
              </p:cNvPr>
              <p:cNvPicPr/>
              <p:nvPr/>
            </p:nvPicPr>
            <p:blipFill>
              <a:blip r:embed="rId37"/>
              <a:stretch>
                <a:fillRect/>
              </a:stretch>
            </p:blipFill>
            <p:spPr>
              <a:xfrm>
                <a:off x="8777337" y="5941179"/>
                <a:ext cx="1374840" cy="5788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2" name="墨迹 41">
                <a:extLst>
                  <a:ext uri="{FF2B5EF4-FFF2-40B4-BE49-F238E27FC236}">
                    <a16:creationId xmlns:a16="http://schemas.microsoft.com/office/drawing/2014/main" id="{675B12A7-5C94-4249-BB7E-F9B9577F1A88}"/>
                  </a:ext>
                </a:extLst>
              </p14:cNvPr>
              <p14:cNvContentPartPr/>
              <p14:nvPr/>
            </p14:nvContentPartPr>
            <p14:xfrm>
              <a:off x="10453137" y="6107859"/>
              <a:ext cx="36000" cy="29880"/>
            </p14:xfrm>
          </p:contentPart>
        </mc:Choice>
        <mc:Fallback xmlns="">
          <p:pic>
            <p:nvPicPr>
              <p:cNvPr id="42" name="墨迹 41">
                <a:extLst>
                  <a:ext uri="{FF2B5EF4-FFF2-40B4-BE49-F238E27FC236}">
                    <a16:creationId xmlns:a16="http://schemas.microsoft.com/office/drawing/2014/main" id="{675B12A7-5C94-4249-BB7E-F9B9577F1A88}"/>
                  </a:ext>
                </a:extLst>
              </p:cNvPr>
              <p:cNvPicPr/>
              <p:nvPr/>
            </p:nvPicPr>
            <p:blipFill>
              <a:blip r:embed="rId39"/>
              <a:stretch>
                <a:fillRect/>
              </a:stretch>
            </p:blipFill>
            <p:spPr>
              <a:xfrm>
                <a:off x="10444137" y="6099219"/>
                <a:ext cx="5364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3" name="墨迹 42">
                <a:extLst>
                  <a:ext uri="{FF2B5EF4-FFF2-40B4-BE49-F238E27FC236}">
                    <a16:creationId xmlns:a16="http://schemas.microsoft.com/office/drawing/2014/main" id="{939DF799-6829-4269-B4FB-AD4CAC8F5D3D}"/>
                  </a:ext>
                </a:extLst>
              </p14:cNvPr>
              <p14:cNvContentPartPr/>
              <p14:nvPr/>
            </p14:nvContentPartPr>
            <p14:xfrm>
              <a:off x="10688937" y="6067179"/>
              <a:ext cx="37800" cy="15120"/>
            </p14:xfrm>
          </p:contentPart>
        </mc:Choice>
        <mc:Fallback xmlns="">
          <p:pic>
            <p:nvPicPr>
              <p:cNvPr id="43" name="墨迹 42">
                <a:extLst>
                  <a:ext uri="{FF2B5EF4-FFF2-40B4-BE49-F238E27FC236}">
                    <a16:creationId xmlns:a16="http://schemas.microsoft.com/office/drawing/2014/main" id="{939DF799-6829-4269-B4FB-AD4CAC8F5D3D}"/>
                  </a:ext>
                </a:extLst>
              </p:cNvPr>
              <p:cNvPicPr/>
              <p:nvPr/>
            </p:nvPicPr>
            <p:blipFill>
              <a:blip r:embed="rId41"/>
              <a:stretch>
                <a:fillRect/>
              </a:stretch>
            </p:blipFill>
            <p:spPr>
              <a:xfrm>
                <a:off x="10680297" y="6058179"/>
                <a:ext cx="5544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4" name="墨迹 43">
                <a:extLst>
                  <a:ext uri="{FF2B5EF4-FFF2-40B4-BE49-F238E27FC236}">
                    <a16:creationId xmlns:a16="http://schemas.microsoft.com/office/drawing/2014/main" id="{BB589B51-9137-4CFA-AE00-A62492167A2F}"/>
                  </a:ext>
                </a:extLst>
              </p14:cNvPr>
              <p14:cNvContentPartPr/>
              <p14:nvPr/>
            </p14:nvContentPartPr>
            <p14:xfrm>
              <a:off x="10950297" y="5997339"/>
              <a:ext cx="43560" cy="16920"/>
            </p14:xfrm>
          </p:contentPart>
        </mc:Choice>
        <mc:Fallback xmlns="">
          <p:pic>
            <p:nvPicPr>
              <p:cNvPr id="44" name="墨迹 43">
                <a:extLst>
                  <a:ext uri="{FF2B5EF4-FFF2-40B4-BE49-F238E27FC236}">
                    <a16:creationId xmlns:a16="http://schemas.microsoft.com/office/drawing/2014/main" id="{BB589B51-9137-4CFA-AE00-A62492167A2F}"/>
                  </a:ext>
                </a:extLst>
              </p:cNvPr>
              <p:cNvPicPr/>
              <p:nvPr/>
            </p:nvPicPr>
            <p:blipFill>
              <a:blip r:embed="rId43"/>
              <a:stretch>
                <a:fillRect/>
              </a:stretch>
            </p:blipFill>
            <p:spPr>
              <a:xfrm>
                <a:off x="10941657" y="5988699"/>
                <a:ext cx="6120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5" name="墨迹 44">
                <a:extLst>
                  <a:ext uri="{FF2B5EF4-FFF2-40B4-BE49-F238E27FC236}">
                    <a16:creationId xmlns:a16="http://schemas.microsoft.com/office/drawing/2014/main" id="{231619EA-4021-4AC3-BE60-F065C3757CA2}"/>
                  </a:ext>
                </a:extLst>
              </p14:cNvPr>
              <p14:cNvContentPartPr/>
              <p14:nvPr/>
            </p14:nvContentPartPr>
            <p14:xfrm>
              <a:off x="10079817" y="6547779"/>
              <a:ext cx="90720" cy="18720"/>
            </p14:xfrm>
          </p:contentPart>
        </mc:Choice>
        <mc:Fallback xmlns="">
          <p:pic>
            <p:nvPicPr>
              <p:cNvPr id="45" name="墨迹 44">
                <a:extLst>
                  <a:ext uri="{FF2B5EF4-FFF2-40B4-BE49-F238E27FC236}">
                    <a16:creationId xmlns:a16="http://schemas.microsoft.com/office/drawing/2014/main" id="{231619EA-4021-4AC3-BE60-F065C3757CA2}"/>
                  </a:ext>
                </a:extLst>
              </p:cNvPr>
              <p:cNvPicPr/>
              <p:nvPr/>
            </p:nvPicPr>
            <p:blipFill>
              <a:blip r:embed="rId45"/>
              <a:stretch>
                <a:fillRect/>
              </a:stretch>
            </p:blipFill>
            <p:spPr>
              <a:xfrm>
                <a:off x="10071177" y="6538779"/>
                <a:ext cx="10836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6" name="墨迹 45">
                <a:extLst>
                  <a:ext uri="{FF2B5EF4-FFF2-40B4-BE49-F238E27FC236}">
                    <a16:creationId xmlns:a16="http://schemas.microsoft.com/office/drawing/2014/main" id="{EEAAAC8A-2804-47D7-A40F-906E3A95C069}"/>
                  </a:ext>
                </a:extLst>
              </p14:cNvPr>
              <p14:cNvContentPartPr/>
              <p14:nvPr/>
            </p14:nvContentPartPr>
            <p14:xfrm>
              <a:off x="10445937" y="6471819"/>
              <a:ext cx="61920" cy="5040"/>
            </p14:xfrm>
          </p:contentPart>
        </mc:Choice>
        <mc:Fallback xmlns="">
          <p:pic>
            <p:nvPicPr>
              <p:cNvPr id="46" name="墨迹 45">
                <a:extLst>
                  <a:ext uri="{FF2B5EF4-FFF2-40B4-BE49-F238E27FC236}">
                    <a16:creationId xmlns:a16="http://schemas.microsoft.com/office/drawing/2014/main" id="{EEAAAC8A-2804-47D7-A40F-906E3A95C069}"/>
                  </a:ext>
                </a:extLst>
              </p:cNvPr>
              <p:cNvPicPr/>
              <p:nvPr/>
            </p:nvPicPr>
            <p:blipFill>
              <a:blip r:embed="rId47"/>
              <a:stretch>
                <a:fillRect/>
              </a:stretch>
            </p:blipFill>
            <p:spPr>
              <a:xfrm>
                <a:off x="10437297" y="6462819"/>
                <a:ext cx="79560" cy="226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7" name="墨迹 46">
                <a:extLst>
                  <a:ext uri="{FF2B5EF4-FFF2-40B4-BE49-F238E27FC236}">
                    <a16:creationId xmlns:a16="http://schemas.microsoft.com/office/drawing/2014/main" id="{A3984252-6FFC-4372-893F-03174B7C4EF8}"/>
                  </a:ext>
                </a:extLst>
              </p14:cNvPr>
              <p14:cNvContentPartPr/>
              <p14:nvPr/>
            </p14:nvContentPartPr>
            <p14:xfrm>
              <a:off x="10738617" y="6421059"/>
              <a:ext cx="48240" cy="5040"/>
            </p14:xfrm>
          </p:contentPart>
        </mc:Choice>
        <mc:Fallback xmlns="">
          <p:pic>
            <p:nvPicPr>
              <p:cNvPr id="47" name="墨迹 46">
                <a:extLst>
                  <a:ext uri="{FF2B5EF4-FFF2-40B4-BE49-F238E27FC236}">
                    <a16:creationId xmlns:a16="http://schemas.microsoft.com/office/drawing/2014/main" id="{A3984252-6FFC-4372-893F-03174B7C4EF8}"/>
                  </a:ext>
                </a:extLst>
              </p:cNvPr>
              <p:cNvPicPr/>
              <p:nvPr/>
            </p:nvPicPr>
            <p:blipFill>
              <a:blip r:embed="rId49"/>
              <a:stretch>
                <a:fillRect/>
              </a:stretch>
            </p:blipFill>
            <p:spPr>
              <a:xfrm>
                <a:off x="10729617" y="6412419"/>
                <a:ext cx="65880" cy="22680"/>
              </a:xfrm>
              <a:prstGeom prst="rect">
                <a:avLst/>
              </a:prstGeom>
            </p:spPr>
          </p:pic>
        </mc:Fallback>
      </mc:AlternateContent>
    </p:spTree>
    <p:extLst>
      <p:ext uri="{BB962C8B-B14F-4D97-AF65-F5344CB8AC3E}">
        <p14:creationId xmlns:p14="http://schemas.microsoft.com/office/powerpoint/2010/main" val="1646022058"/>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10:</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623393" y="1236606"/>
            <a:ext cx="11089233" cy="311572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1</a:t>
            </a:r>
            <a:r>
              <a:rPr lang="zh-CN" altLang="en-US" sz="2000" kern="0" dirty="0">
                <a:solidFill>
                  <a:schemeClr val="bg1"/>
                </a:solidFill>
                <a:latin typeface="微软雅黑" panose="020B0503020204020204" pitchFamily="34" charset="-122"/>
                <a:ea typeface="微软雅黑" panose="020B0503020204020204" pitchFamily="34" charset="-122"/>
              </a:rPr>
              <a:t>、改写本例，用于添加另一个具体工厂和具体产品。</a:t>
            </a:r>
          </a:p>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2</a:t>
            </a:r>
            <a:r>
              <a:rPr lang="zh-CN" altLang="en-US" sz="2000" kern="0" dirty="0">
                <a:solidFill>
                  <a:schemeClr val="bg1"/>
                </a:solidFill>
                <a:latin typeface="微软雅黑" panose="020B0503020204020204" pitchFamily="34" charset="-122"/>
                <a:ea typeface="微软雅黑" panose="020B0503020204020204" pitchFamily="34" charset="-122"/>
              </a:rPr>
              <a:t>、请举例说明其他的工厂模式的应用。</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 </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7</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8932167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BBE20B3E-AC72-4A99-A230-66DB39443C1C}"/>
              </a:ext>
            </a:extLst>
          </p:cNvPr>
          <p:cNvSpPr>
            <a:spLocks noGrp="1" noChangeArrowheads="1"/>
          </p:cNvSpPr>
          <p:nvPr>
            <p:ph type="title"/>
          </p:nvPr>
        </p:nvSpPr>
        <p:spPr/>
        <p:txBody>
          <a:bodyPr/>
          <a:lstStyle/>
          <a:p>
            <a:pPr eaLnBrk="1" hangingPunct="1"/>
            <a:r>
              <a:rPr lang="en-US" altLang="zh-CN" sz="3400" dirty="0">
                <a:latin typeface="Arial Black" panose="020B0A04020102020204" pitchFamily="34" charset="0"/>
              </a:rPr>
              <a:t>Chapter Seven</a:t>
            </a:r>
            <a:r>
              <a:rPr lang="en-US" altLang="zh-CN" sz="3400" dirty="0"/>
              <a:t> </a:t>
            </a:r>
            <a:r>
              <a:rPr lang="zh-CN" altLang="en-US" sz="3400" dirty="0">
                <a:latin typeface="华文中宋" panose="02010600040101010101" pitchFamily="2" charset="-122"/>
                <a:ea typeface="华文中宋" panose="02010600040101010101" pitchFamily="2" charset="-122"/>
              </a:rPr>
              <a:t>设计模式</a:t>
            </a:r>
          </a:p>
        </p:txBody>
      </p:sp>
      <p:sp>
        <p:nvSpPr>
          <p:cNvPr id="14339" name="Rectangle 3">
            <a:extLst>
              <a:ext uri="{FF2B5EF4-FFF2-40B4-BE49-F238E27FC236}">
                <a16:creationId xmlns:a16="http://schemas.microsoft.com/office/drawing/2014/main" id="{73EB4E70-C39A-4E80-83B6-3B1BAA939C50}"/>
              </a:ext>
            </a:extLst>
          </p:cNvPr>
          <p:cNvSpPr>
            <a:spLocks noGrp="1" noChangeArrowheads="1"/>
          </p:cNvSpPr>
          <p:nvPr>
            <p:ph type="body" sz="half" idx="1"/>
          </p:nvPr>
        </p:nvSpPr>
        <p:spPr>
          <a:xfrm>
            <a:off x="551384" y="1066007"/>
            <a:ext cx="10945216" cy="5434807"/>
          </a:xfrm>
        </p:spPr>
        <p:txBody>
          <a:bodyPr/>
          <a:lstStyle/>
          <a:p>
            <a:pPr eaLnBrk="1" hangingPunct="1"/>
            <a:r>
              <a:rPr lang="zh-CN" altLang="en-US" dirty="0">
                <a:solidFill>
                  <a:schemeClr val="tx1"/>
                </a:solidFill>
                <a:latin typeface="华文中宋" panose="02010600040101010101" pitchFamily="2" charset="-122"/>
                <a:ea typeface="华文中宋" panose="02010600040101010101" pitchFamily="2" charset="-122"/>
              </a:rPr>
              <a:t>概述</a:t>
            </a:r>
          </a:p>
          <a:p>
            <a:pPr lvl="1" eaLnBrk="1" hangingPunct="1">
              <a:buFont typeface="Wingdings" panose="05000000000000000000" pitchFamily="2" charset="2"/>
              <a:buChar char="n"/>
            </a:pPr>
            <a:r>
              <a:rPr lang="zh-CN" altLang="en-US" sz="1800" dirty="0">
                <a:solidFill>
                  <a:srgbClr val="324A7A"/>
                </a:solidFill>
                <a:latin typeface="华文中宋" panose="02010600040101010101" pitchFamily="2" charset="-122"/>
                <a:ea typeface="华文中宋" panose="02010600040101010101" pitchFamily="2" charset="-122"/>
              </a:rPr>
              <a:t>设计模式产生于建筑学和人类学</a:t>
            </a:r>
          </a:p>
          <a:p>
            <a:pPr lvl="1" eaLnBrk="1" hangingPunct="1">
              <a:buFont typeface="Wingdings" panose="05000000000000000000" pitchFamily="2" charset="2"/>
              <a:buChar char="n"/>
            </a:pPr>
            <a:r>
              <a:rPr lang="zh-CN" altLang="en-US" sz="1800" dirty="0">
                <a:solidFill>
                  <a:srgbClr val="324A7A"/>
                </a:solidFill>
                <a:latin typeface="华文中宋" panose="02010600040101010101" pitchFamily="2" charset="-122"/>
                <a:ea typeface="华文中宋" panose="02010600040101010101" pitchFamily="2" charset="-122"/>
              </a:rPr>
              <a:t>从建筑学转移到软件设计模式</a:t>
            </a:r>
          </a:p>
          <a:p>
            <a:pPr lvl="1" eaLnBrk="1" hangingPunct="1">
              <a:buFont typeface="Wingdings" panose="05000000000000000000" pitchFamily="2" charset="2"/>
              <a:buChar char="n"/>
            </a:pPr>
            <a:r>
              <a:rPr lang="zh-CN" altLang="en-US" sz="1800" dirty="0">
                <a:solidFill>
                  <a:srgbClr val="324A7A"/>
                </a:solidFill>
                <a:latin typeface="华文中宋" panose="02010600040101010101" pitchFamily="2" charset="-122"/>
                <a:ea typeface="华文中宋" panose="02010600040101010101" pitchFamily="2" charset="-122"/>
              </a:rPr>
              <a:t>设计模式的描述</a:t>
            </a:r>
          </a:p>
          <a:p>
            <a:pPr lvl="2" eaLnBrk="1" hangingPunct="1">
              <a:buFont typeface="Wingdings" panose="05000000000000000000" pitchFamily="2" charset="2"/>
              <a:buChar char="l"/>
            </a:pPr>
            <a:r>
              <a:rPr lang="en-US" altLang="zh-CN" sz="1600" dirty="0">
                <a:solidFill>
                  <a:schemeClr val="tx1"/>
                </a:solidFill>
                <a:ea typeface="华文中宋" panose="02010600040101010101" pitchFamily="2" charset="-122"/>
              </a:rPr>
              <a:t>Patterns capture the static and dynamic structures and collaborations of successful solutions to problems that arise when building applications in a particular domain.</a:t>
            </a:r>
            <a:endParaRPr lang="zh-CN" altLang="en-US" sz="1600" dirty="0">
              <a:solidFill>
                <a:schemeClr val="tx1"/>
              </a:solidFill>
              <a:ea typeface="华文中宋" panose="02010600040101010101" pitchFamily="2" charset="-122"/>
            </a:endParaRPr>
          </a:p>
          <a:p>
            <a:pPr lvl="2" eaLnBrk="1" hangingPunct="1">
              <a:buFont typeface="Wingdings" panose="05000000000000000000" pitchFamily="2" charset="2"/>
              <a:buChar char="l"/>
            </a:pPr>
            <a:r>
              <a:rPr lang="zh-CN" altLang="en-US" sz="1600" dirty="0">
                <a:solidFill>
                  <a:schemeClr val="tx1"/>
                </a:solidFill>
                <a:latin typeface="Arial Black" panose="020B0A04020102020204" pitchFamily="34" charset="0"/>
                <a:ea typeface="华文中宋" panose="02010600040101010101" pitchFamily="2" charset="-122"/>
              </a:rPr>
              <a:t>模式的</a:t>
            </a:r>
            <a:r>
              <a:rPr lang="zh-CN" altLang="en-US" sz="1600" dirty="0">
                <a:solidFill>
                  <a:srgbClr val="C00000"/>
                </a:solidFill>
                <a:latin typeface="Arial Black" panose="020B0A04020102020204" pitchFamily="34" charset="0"/>
                <a:ea typeface="华文中宋" panose="02010600040101010101" pitchFamily="2" charset="-122"/>
              </a:rPr>
              <a:t>基本要素</a:t>
            </a:r>
          </a:p>
        </p:txBody>
      </p:sp>
      <p:pic>
        <p:nvPicPr>
          <p:cNvPr id="14340" name="Picture 6">
            <a:extLst>
              <a:ext uri="{FF2B5EF4-FFF2-40B4-BE49-F238E27FC236}">
                <a16:creationId xmlns:a16="http://schemas.microsoft.com/office/drawing/2014/main" id="{41036D6F-BDF1-4919-978C-A79AE3CEA5EB}"/>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991544" y="3459892"/>
            <a:ext cx="8320667" cy="3064733"/>
          </a:xfrm>
          <a:noFill/>
        </p:spPr>
      </p:pic>
    </p:spTree>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a:extLst>
              <a:ext uri="{FF2B5EF4-FFF2-40B4-BE49-F238E27FC236}">
                <a16:creationId xmlns:a16="http://schemas.microsoft.com/office/drawing/2014/main" id="{DA8B14A2-23EA-4AAA-8780-3332D22FBBB9}"/>
              </a:ext>
            </a:extLst>
          </p:cNvPr>
          <p:cNvSpPr>
            <a:spLocks noGrp="1" noChangeArrowheads="1"/>
          </p:cNvSpPr>
          <p:nvPr>
            <p:ph type="title"/>
          </p:nvPr>
        </p:nvSpPr>
        <p:spPr/>
        <p:txBody>
          <a:bodyPr/>
          <a:lstStyle/>
          <a:p>
            <a:pPr eaLnBrk="1" hangingPunct="1"/>
            <a:r>
              <a:rPr lang="zh-CN" altLang="en-US" dirty="0">
                <a:latin typeface="华文中宋" panose="02010600040101010101" pitchFamily="2" charset="-122"/>
                <a:ea typeface="华文中宋" panose="02010600040101010101" pitchFamily="2" charset="-122"/>
              </a:rPr>
              <a:t>设计模式的方法</a:t>
            </a:r>
          </a:p>
        </p:txBody>
      </p:sp>
      <p:sp>
        <p:nvSpPr>
          <p:cNvPr id="102403" name="Rectangle 3">
            <a:extLst>
              <a:ext uri="{FF2B5EF4-FFF2-40B4-BE49-F238E27FC236}">
                <a16:creationId xmlns:a16="http://schemas.microsoft.com/office/drawing/2014/main" id="{32729984-EBF4-49EA-B5F0-7E52C5FCE68B}"/>
              </a:ext>
            </a:extLst>
          </p:cNvPr>
          <p:cNvSpPr>
            <a:spLocks noGrp="1" noChangeArrowheads="1"/>
          </p:cNvSpPr>
          <p:nvPr>
            <p:ph type="body" idx="1"/>
          </p:nvPr>
        </p:nvSpPr>
        <p:spPr>
          <a:xfrm>
            <a:off x="623392" y="1268760"/>
            <a:ext cx="11232223" cy="5065712"/>
          </a:xfrm>
        </p:spPr>
        <p:txBody>
          <a:bodyPr/>
          <a:lstStyle/>
          <a:p>
            <a:pPr eaLnBrk="1" hangingPunct="1">
              <a:lnSpc>
                <a:spcPct val="100000"/>
              </a:lnSpc>
            </a:pPr>
            <a:r>
              <a:rPr lang="en-US" altLang="zh-CN" dirty="0">
                <a:solidFill>
                  <a:srgbClr val="324A7A"/>
                </a:solidFill>
              </a:rPr>
              <a:t>Prototype</a:t>
            </a:r>
            <a:r>
              <a:rPr lang="zh-CN" altLang="en-US" dirty="0">
                <a:solidFill>
                  <a:srgbClr val="324A7A"/>
                </a:solidFill>
              </a:rPr>
              <a:t>（原型）</a:t>
            </a:r>
          </a:p>
          <a:p>
            <a:pPr lvl="1" eaLnBrk="1" hangingPunct="1">
              <a:lnSpc>
                <a:spcPct val="150000"/>
              </a:lnSpc>
            </a:pPr>
            <a:r>
              <a:rPr lang="en-US" altLang="zh-CN" b="0" dirty="0">
                <a:solidFill>
                  <a:schemeClr val="tx1"/>
                </a:solidFill>
                <a:ea typeface="华文中宋" panose="02010600040101010101" pitchFamily="2" charset="-122"/>
              </a:rPr>
              <a:t>In java :  new  </a:t>
            </a:r>
            <a:r>
              <a:rPr lang="en-US" altLang="zh-CN" b="0" dirty="0" err="1">
                <a:solidFill>
                  <a:schemeClr val="tx1"/>
                </a:solidFill>
                <a:ea typeface="华文中宋" panose="02010600040101010101" pitchFamily="2" charset="-122"/>
              </a:rPr>
              <a:t>OneClass</a:t>
            </a:r>
            <a:endParaRPr lang="en-US" altLang="zh-CN" b="0" dirty="0">
              <a:solidFill>
                <a:schemeClr val="tx1"/>
              </a:solidFill>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如果不是利用类产生对象，而是从一个对象实例产生出另外一个新对象实例，这就是：</a:t>
            </a:r>
          </a:p>
          <a:p>
            <a:pPr lvl="2" eaLnBrk="1" hangingPunct="1">
              <a:lnSpc>
                <a:spcPct val="150000"/>
              </a:lnSpc>
            </a:pPr>
            <a:r>
              <a:rPr lang="en-US" altLang="zh-CN" sz="1800" b="0" dirty="0">
                <a:solidFill>
                  <a:schemeClr val="tx1"/>
                </a:solidFill>
                <a:ea typeface="华文中宋" panose="02010600040101010101" pitchFamily="2" charset="-122"/>
              </a:rPr>
              <a:t>Prototype</a:t>
            </a:r>
          </a:p>
          <a:p>
            <a:pPr lvl="2" eaLnBrk="1" hangingPunct="1">
              <a:lnSpc>
                <a:spcPct val="150000"/>
              </a:lnSpc>
            </a:pPr>
            <a:r>
              <a:rPr lang="en-US" altLang="zh-CN" sz="1800" b="0" dirty="0">
                <a:solidFill>
                  <a:schemeClr val="tx1"/>
                </a:solidFill>
                <a:ea typeface="华文中宋" panose="02010600040101010101" pitchFamily="2" charset="-122"/>
              </a:rPr>
              <a:t>Just AS</a:t>
            </a:r>
            <a:r>
              <a:rPr lang="zh-CN" altLang="en-US" sz="1800" b="0" dirty="0">
                <a:solidFill>
                  <a:schemeClr val="tx1"/>
                </a:solidFill>
                <a:ea typeface="华文中宋" panose="02010600040101010101" pitchFamily="2" charset="-122"/>
              </a:rPr>
              <a:t>： </a:t>
            </a:r>
            <a:r>
              <a:rPr lang="en-US" altLang="zh-CN" sz="1800" b="0" dirty="0">
                <a:solidFill>
                  <a:schemeClr val="tx1"/>
                </a:solidFill>
                <a:ea typeface="华文中宋" panose="02010600040101010101" pitchFamily="2" charset="-122"/>
              </a:rPr>
              <a:t>Buy </a:t>
            </a:r>
            <a:r>
              <a:rPr lang="en-US" altLang="zh-CN" sz="1800" b="0" dirty="0" err="1">
                <a:solidFill>
                  <a:schemeClr val="tx1"/>
                </a:solidFill>
                <a:ea typeface="华文中宋" panose="02010600040101010101" pitchFamily="2" charset="-122"/>
              </a:rPr>
              <a:t>Sth</a:t>
            </a:r>
            <a:r>
              <a:rPr lang="en-US" altLang="zh-CN" sz="1800" b="0" dirty="0">
                <a:solidFill>
                  <a:schemeClr val="tx1"/>
                </a:solidFill>
                <a:ea typeface="华文中宋" panose="02010600040101010101" pitchFamily="2" charset="-122"/>
              </a:rPr>
              <a:t>. Or Eat </a:t>
            </a:r>
            <a:r>
              <a:rPr lang="en-US" altLang="zh-CN" sz="1800" b="0" dirty="0" err="1">
                <a:solidFill>
                  <a:schemeClr val="tx1"/>
                </a:solidFill>
                <a:ea typeface="华文中宋" panose="02010600040101010101" pitchFamily="2" charset="-122"/>
              </a:rPr>
              <a:t>Sth</a:t>
            </a:r>
            <a:r>
              <a:rPr lang="en-US" altLang="zh-CN" sz="1800" b="0" dirty="0">
                <a:solidFill>
                  <a:schemeClr val="tx1"/>
                </a:solidFill>
                <a:ea typeface="华文中宋" panose="02010600040101010101" pitchFamily="2" charset="-122"/>
              </a:rPr>
              <a:t>.……like</a:t>
            </a:r>
            <a:r>
              <a:rPr lang="zh-CN" altLang="en-US" sz="1800" b="0" dirty="0">
                <a:solidFill>
                  <a:schemeClr val="tx1"/>
                </a:solidFill>
                <a:ea typeface="华文中宋" panose="02010600040101010101" pitchFamily="2" charset="-122"/>
              </a:rPr>
              <a:t> （</a:t>
            </a:r>
            <a:r>
              <a:rPr lang="zh-CN" altLang="en-US" sz="1800" b="0" dirty="0">
                <a:solidFill>
                  <a:schemeClr val="tx1"/>
                </a:solidFill>
                <a:highlight>
                  <a:srgbClr val="FFFF00"/>
                </a:highlight>
                <a:ea typeface="华文中宋" panose="02010600040101010101" pitchFamily="2" charset="-122"/>
              </a:rPr>
              <a:t>就那个，恩，那个</a:t>
            </a:r>
            <a:r>
              <a:rPr lang="en-US" altLang="zh-CN" sz="1800" b="0" dirty="0">
                <a:solidFill>
                  <a:schemeClr val="tx1"/>
                </a:solidFill>
                <a:highlight>
                  <a:srgbClr val="FFFF00"/>
                </a:highlight>
                <a:ea typeface="华文中宋" panose="02010600040101010101" pitchFamily="2" charset="-122"/>
              </a:rPr>
              <a:t>……</a:t>
            </a:r>
            <a:r>
              <a:rPr lang="zh-CN" altLang="en-US" sz="1800" b="0" dirty="0">
                <a:solidFill>
                  <a:schemeClr val="tx1"/>
                </a:solidFill>
                <a:ea typeface="华文中宋" panose="02010600040101010101" pitchFamily="2" charset="-122"/>
              </a:rPr>
              <a:t>）</a:t>
            </a:r>
            <a:endParaRPr lang="en-US" altLang="zh-CN" sz="1800" b="0" dirty="0">
              <a:solidFill>
                <a:schemeClr val="tx1"/>
              </a:solidFill>
              <a:ea typeface="华文中宋" panose="02010600040101010101" pitchFamily="2" charset="-122"/>
            </a:endParaRPr>
          </a:p>
          <a:p>
            <a:pPr eaLnBrk="1" hangingPunct="1">
              <a:lnSpc>
                <a:spcPct val="150000"/>
              </a:lnSpc>
            </a:pPr>
            <a:r>
              <a:rPr lang="zh-CN" altLang="en-US" dirty="0">
                <a:solidFill>
                  <a:srgbClr val="324A7A"/>
                </a:solidFill>
              </a:rPr>
              <a:t>意图：</a:t>
            </a:r>
            <a:r>
              <a:rPr lang="zh-CN" altLang="en-US" b="0" dirty="0">
                <a:solidFill>
                  <a:schemeClr val="tx1"/>
                </a:solidFill>
                <a:ea typeface="华文中宋" panose="02010600040101010101" pitchFamily="2" charset="-122"/>
              </a:rPr>
              <a:t>用原型实例指定要创建对象的种类，且通过拷贝这些原型创建新的对象。</a:t>
            </a:r>
          </a:p>
          <a:p>
            <a:pPr eaLnBrk="1" hangingPunct="1">
              <a:lnSpc>
                <a:spcPct val="150000"/>
              </a:lnSpc>
            </a:pPr>
            <a:r>
              <a:rPr lang="zh-CN" altLang="en-US" dirty="0">
                <a:solidFill>
                  <a:srgbClr val="324A7A"/>
                </a:solidFill>
              </a:rPr>
              <a:t>动机：</a:t>
            </a:r>
            <a:r>
              <a:rPr lang="zh-CN" altLang="en-US" b="0" dirty="0">
                <a:solidFill>
                  <a:schemeClr val="tx1"/>
                </a:solidFill>
                <a:ea typeface="华文中宋" panose="02010600040101010101" pitchFamily="2" charset="-122"/>
              </a:rPr>
              <a:t>通过拷贝原型来创建新的对象，减少类的数目（</a:t>
            </a:r>
            <a:r>
              <a:rPr lang="zh-CN" altLang="en-US" b="0" dirty="0">
                <a:solidFill>
                  <a:schemeClr val="tx1"/>
                </a:solidFill>
                <a:highlight>
                  <a:srgbClr val="FFFF00"/>
                </a:highlight>
                <a:ea typeface="华文中宋" panose="02010600040101010101" pitchFamily="2" charset="-122"/>
              </a:rPr>
              <a:t>不仅仅是这样</a:t>
            </a:r>
            <a:r>
              <a:rPr lang="zh-CN" altLang="en-US" b="0" dirty="0">
                <a:solidFill>
                  <a:schemeClr val="tx1"/>
                </a:solidFill>
                <a:ea typeface="华文中宋" panose="02010600040101010101" pitchFamily="2" charset="-122"/>
              </a:rPr>
              <a:t>）。</a:t>
            </a:r>
          </a:p>
          <a:p>
            <a:pPr marL="1093761" lvl="2" indent="0" eaLnBrk="1" hangingPunct="1">
              <a:buNone/>
            </a:pPr>
            <a:endParaRPr lang="zh-CN" altLang="en-US" sz="18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191431-C020-47EA-9486-BAC92B342094}"/>
              </a:ext>
            </a:extLst>
          </p:cNvPr>
          <p:cNvSpPr>
            <a:spLocks noGrp="1"/>
          </p:cNvSpPr>
          <p:nvPr>
            <p:ph type="title"/>
          </p:nvPr>
        </p:nvSpPr>
        <p:spPr/>
        <p:txBody>
          <a:bodyPr/>
          <a:lstStyle/>
          <a:p>
            <a:r>
              <a:rPr lang="en-US" altLang="zh-CN" dirty="0">
                <a:latin typeface="Bauhaus 93" pitchFamily="82" charset="0"/>
              </a:rPr>
              <a:t>Prototype</a:t>
            </a:r>
            <a:endParaRPr lang="zh-CN" altLang="en-US" dirty="0"/>
          </a:p>
        </p:txBody>
      </p:sp>
      <p:sp>
        <p:nvSpPr>
          <p:cNvPr id="3" name="内容占位符 2">
            <a:extLst>
              <a:ext uri="{FF2B5EF4-FFF2-40B4-BE49-F238E27FC236}">
                <a16:creationId xmlns:a16="http://schemas.microsoft.com/office/drawing/2014/main" id="{A3466996-F2E3-46C9-A75C-0E8807A8443D}"/>
              </a:ext>
            </a:extLst>
          </p:cNvPr>
          <p:cNvSpPr>
            <a:spLocks noGrp="1"/>
          </p:cNvSpPr>
          <p:nvPr>
            <p:ph idx="1"/>
          </p:nvPr>
        </p:nvSpPr>
        <p:spPr>
          <a:xfrm>
            <a:off x="623392" y="949625"/>
            <a:ext cx="10972800" cy="5065712"/>
          </a:xfrm>
        </p:spPr>
        <p:txBody>
          <a:bodyPr/>
          <a:lstStyle/>
          <a:p>
            <a:pPr eaLnBrk="1" hangingPunct="1">
              <a:lnSpc>
                <a:spcPct val="150000"/>
              </a:lnSpc>
            </a:pPr>
            <a:r>
              <a:rPr lang="zh-CN" altLang="en-US" dirty="0">
                <a:solidFill>
                  <a:srgbClr val="324A7A"/>
                </a:solidFill>
              </a:rPr>
              <a:t>适用性</a:t>
            </a:r>
          </a:p>
          <a:p>
            <a:pPr lvl="1" eaLnBrk="1" hangingPunct="1">
              <a:lnSpc>
                <a:spcPct val="150000"/>
              </a:lnSpc>
            </a:pPr>
            <a:r>
              <a:rPr lang="zh-CN" altLang="en-US" b="0" dirty="0">
                <a:solidFill>
                  <a:schemeClr val="tx1"/>
                </a:solidFill>
                <a:ea typeface="华文中宋" panose="02010600040101010101" pitchFamily="2" charset="-122"/>
              </a:rPr>
              <a:t>当要实例化的类是在运行时刻指定时</a:t>
            </a:r>
            <a:r>
              <a:rPr lang="zh-CN" altLang="en-US" b="0" dirty="0">
                <a:solidFill>
                  <a:schemeClr val="tx1"/>
                </a:solidFill>
                <a:highlight>
                  <a:srgbClr val="FFFF00"/>
                </a:highlight>
                <a:ea typeface="华文中宋" panose="02010600040101010101" pitchFamily="2" charset="-122"/>
              </a:rPr>
              <a:t>（镜子的作用般）</a:t>
            </a:r>
            <a:r>
              <a:rPr lang="zh-CN" altLang="en-US" b="0" dirty="0">
                <a:solidFill>
                  <a:schemeClr val="tx1"/>
                </a:solidFill>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复制与粘贴：如果每次创建一个对象要花大量时间，原型模式就是较好好的解决方案。很多软件提供的</a:t>
            </a:r>
            <a:r>
              <a:rPr lang="en-US" altLang="zh-CN" b="0" dirty="0">
                <a:solidFill>
                  <a:schemeClr val="tx1"/>
                </a:solidFill>
                <a:ea typeface="华文中宋" panose="02010600040101010101" pitchFamily="2" charset="-122"/>
              </a:rPr>
              <a:t>Ctrl + C</a:t>
            </a:r>
            <a:r>
              <a:rPr lang="zh-CN" altLang="en-US" b="0" dirty="0">
                <a:solidFill>
                  <a:schemeClr val="tx1"/>
                </a:solidFill>
                <a:ea typeface="华文中宋" panose="02010600040101010101" pitchFamily="2" charset="-122"/>
              </a:rPr>
              <a:t>和粘贴</a:t>
            </a:r>
            <a:r>
              <a:rPr lang="en-US" altLang="zh-CN" b="0" dirty="0">
                <a:solidFill>
                  <a:schemeClr val="tx1"/>
                </a:solidFill>
                <a:ea typeface="华文中宋" panose="02010600040101010101" pitchFamily="2" charset="-122"/>
              </a:rPr>
              <a:t>Ctrl + V</a:t>
            </a:r>
            <a:r>
              <a:rPr lang="zh-CN" altLang="en-US" b="0" dirty="0">
                <a:solidFill>
                  <a:schemeClr val="tx1"/>
                </a:solidFill>
                <a:ea typeface="华文中宋" panose="02010600040101010101" pitchFamily="2" charset="-122"/>
              </a:rPr>
              <a:t>的操作就是原型模式的应用之一。复制得到的对象与原型对象是两个类型相同</a:t>
            </a:r>
            <a:r>
              <a:rPr lang="zh-CN" altLang="en-US" b="0" dirty="0">
                <a:solidFill>
                  <a:schemeClr val="tx1"/>
                </a:solidFill>
                <a:highlight>
                  <a:srgbClr val="FFFF00"/>
                </a:highlight>
                <a:ea typeface="华文中宋" panose="02010600040101010101" pitchFamily="2" charset="-122"/>
              </a:rPr>
              <a:t>（内容也相同）</a:t>
            </a:r>
            <a:r>
              <a:rPr lang="zh-CN" altLang="en-US" b="0" dirty="0">
                <a:solidFill>
                  <a:schemeClr val="tx1"/>
                </a:solidFill>
                <a:ea typeface="华文中宋" panose="02010600040101010101" pitchFamily="2" charset="-122"/>
              </a:rPr>
              <a:t>但内存地址</a:t>
            </a:r>
            <a:r>
              <a:rPr lang="zh-CN" altLang="en-US" b="0" dirty="0">
                <a:solidFill>
                  <a:schemeClr val="tx1"/>
                </a:solidFill>
                <a:highlight>
                  <a:srgbClr val="FFFF00"/>
                </a:highlight>
                <a:ea typeface="华文中宋" panose="02010600040101010101" pitchFamily="2" charset="-122"/>
              </a:rPr>
              <a:t>（引用）</a:t>
            </a:r>
            <a:r>
              <a:rPr lang="zh-CN" altLang="en-US" b="0" dirty="0">
                <a:solidFill>
                  <a:schemeClr val="tx1"/>
                </a:solidFill>
                <a:ea typeface="华文中宋" panose="02010600040101010101" pitchFamily="2" charset="-122"/>
              </a:rPr>
              <a:t>不同的对象，通过原型模式可以大大提高对象的创建</a:t>
            </a:r>
            <a:r>
              <a:rPr lang="zh-CN" altLang="en-US" dirty="0">
                <a:solidFill>
                  <a:srgbClr val="C00000"/>
                </a:solidFill>
                <a:ea typeface="华文中宋" panose="02010600040101010101" pitchFamily="2" charset="-122"/>
              </a:rPr>
              <a:t>效率</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但</a:t>
            </a:r>
            <a:r>
              <a:rPr lang="zh-CN" altLang="en-US" b="0" dirty="0">
                <a:solidFill>
                  <a:schemeClr val="tx1"/>
                </a:solidFill>
                <a:highlight>
                  <a:srgbClr val="FFFF00"/>
                </a:highlight>
                <a:ea typeface="华文中宋" panose="02010600040101010101" pitchFamily="2" charset="-122"/>
              </a:rPr>
              <a:t>这个也不是绝对的</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相似对象的复制：很多情况下，复制所得到的对象与原型对象并不是完全相同的，它们的某些属性值存在异</a:t>
            </a:r>
            <a:r>
              <a:rPr lang="en-US" altLang="zh-CN" b="0" dirty="0">
                <a:solidFill>
                  <a:schemeClr val="tx1"/>
                </a:solidFill>
                <a:ea typeface="华文中宋" panose="02010600040101010101" pitchFamily="2" charset="-122"/>
              </a:rPr>
              <a:t>OR</a:t>
            </a:r>
            <a:r>
              <a:rPr lang="zh-CN" altLang="en-US" b="0" dirty="0">
                <a:solidFill>
                  <a:schemeClr val="tx1"/>
                </a:solidFill>
                <a:ea typeface="华文中宋" panose="02010600040101010101" pitchFamily="2" charset="-122"/>
              </a:rPr>
              <a:t>同。通过原型模式获得相同对象后可以再对其属性进行修改，从而获取所需对象。如多个学生对象的信息的区别在于性别、姓名和年龄，而专业、学院、学校等信息可能相同，为简化创建过程，可通过原型模式实现相似对象的复制。 </a:t>
            </a:r>
            <a:endParaRPr lang="en-US" altLang="zh-CN" b="0" dirty="0">
              <a:solidFill>
                <a:schemeClr val="tx1"/>
              </a:solidFill>
              <a:ea typeface="华文中宋" panose="02010600040101010101" pitchFamily="2" charset="-122"/>
            </a:endParaRPr>
          </a:p>
          <a:p>
            <a:pPr eaLnBrk="1" hangingPunct="1">
              <a:lnSpc>
                <a:spcPct val="150000"/>
              </a:lnSpc>
            </a:pPr>
            <a:r>
              <a:rPr lang="zh-CN" altLang="en-US" dirty="0">
                <a:solidFill>
                  <a:srgbClr val="324A7A"/>
                </a:solidFill>
              </a:rPr>
              <a:t>结构、参与者、代码示例：</a:t>
            </a:r>
            <a:r>
              <a:rPr lang="en-US" altLang="zh-CN" b="0" dirty="0">
                <a:solidFill>
                  <a:schemeClr val="tx1"/>
                </a:solidFill>
                <a:latin typeface="Arial Black" panose="020B0A04020102020204" pitchFamily="34" charset="0"/>
                <a:ea typeface="华文中宋" panose="02010600040101010101" pitchFamily="2" charset="-122"/>
              </a:rPr>
              <a:t>See Example</a:t>
            </a:r>
          </a:p>
          <a:p>
            <a:pPr eaLnBrk="1" hangingPunct="1"/>
            <a:endParaRPr lang="zh-CN" altLang="en-US"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pic>
        <p:nvPicPr>
          <p:cNvPr id="4" name="Picture 7">
            <a:extLst>
              <a:ext uri="{FF2B5EF4-FFF2-40B4-BE49-F238E27FC236}">
                <a16:creationId xmlns:a16="http://schemas.microsoft.com/office/drawing/2014/main" id="{29B63BF9-BA0C-4002-B27A-32687C2459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21552" y="116632"/>
            <a:ext cx="2962064" cy="2132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78479099"/>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a:extLst>
              <a:ext uri="{FF2B5EF4-FFF2-40B4-BE49-F238E27FC236}">
                <a16:creationId xmlns:a16="http://schemas.microsoft.com/office/drawing/2014/main" id="{0214512F-CE39-4F0B-B25C-70266388CA11}"/>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Prototype</a:t>
            </a:r>
            <a:r>
              <a:rPr lang="zh-CN" altLang="en-US" dirty="0">
                <a:latin typeface="Bauhaus 93" pitchFamily="82" charset="0"/>
                <a:ea typeface="华文中宋" panose="02010600040101010101" pitchFamily="2" charset="-122"/>
              </a:rPr>
              <a:t>（原型）</a:t>
            </a:r>
            <a:endParaRPr lang="en-US" altLang="zh-CN" dirty="0">
              <a:latin typeface="Bauhaus 93" pitchFamily="82" charset="0"/>
              <a:ea typeface="华文中宋" panose="02010600040101010101" pitchFamily="2" charset="-122"/>
            </a:endParaRPr>
          </a:p>
        </p:txBody>
      </p:sp>
      <p:sp>
        <p:nvSpPr>
          <p:cNvPr id="105475" name="Rectangle 3">
            <a:extLst>
              <a:ext uri="{FF2B5EF4-FFF2-40B4-BE49-F238E27FC236}">
                <a16:creationId xmlns:a16="http://schemas.microsoft.com/office/drawing/2014/main" id="{2B1E68E0-30D1-4F59-A3E7-3BB936352C90}"/>
              </a:ext>
            </a:extLst>
          </p:cNvPr>
          <p:cNvSpPr>
            <a:spLocks noGrp="1" noChangeArrowheads="1"/>
          </p:cNvSpPr>
          <p:nvPr>
            <p:ph type="body" idx="1"/>
          </p:nvPr>
        </p:nvSpPr>
        <p:spPr>
          <a:xfrm>
            <a:off x="551385" y="949624"/>
            <a:ext cx="11369116" cy="5503712"/>
          </a:xfrm>
        </p:spPr>
        <p:txBody>
          <a:bodyPr/>
          <a:lstStyle/>
          <a:p>
            <a:pPr algn="l" eaLnBrk="1" hangingPunct="1">
              <a:lnSpc>
                <a:spcPct val="100000"/>
              </a:lnSpc>
            </a:pPr>
            <a:r>
              <a:rPr lang="en-US" altLang="zh-CN" dirty="0">
                <a:solidFill>
                  <a:srgbClr val="324A7A"/>
                </a:solidFill>
                <a:ea typeface="华文中宋" panose="02010600040101010101" pitchFamily="2" charset="-122"/>
              </a:rPr>
              <a:t>protected </a:t>
            </a:r>
            <a:r>
              <a:rPr lang="en-US" altLang="zh-CN" dirty="0">
                <a:solidFill>
                  <a:srgbClr val="324A7A"/>
                </a:solidFill>
                <a:ea typeface="华文中宋" panose="02010600040101010101" pitchFamily="2" charset="-122"/>
                <a:hlinkClick r:id="rId2" action="ppaction://hlinkfile" tooltip="class in java.lang">
                  <a:extLst>
                    <a:ext uri="{A12FA001-AC4F-418D-AE19-62706E023703}">
                      <ahyp:hlinkClr xmlns:ahyp="http://schemas.microsoft.com/office/drawing/2018/hyperlinkcolor" val="tx"/>
                    </a:ext>
                  </a:extLst>
                </a:hlinkClick>
              </a:rPr>
              <a:t>Object</a:t>
            </a:r>
            <a:r>
              <a:rPr lang="en-US" altLang="zh-CN" dirty="0">
                <a:solidFill>
                  <a:srgbClr val="324A7A"/>
                </a:solidFill>
                <a:ea typeface="华文中宋" panose="02010600040101010101" pitchFamily="2" charset="-122"/>
              </a:rPr>
              <a:t> clone() throws </a:t>
            </a:r>
            <a:r>
              <a:rPr lang="en-US" altLang="zh-CN" dirty="0" err="1">
                <a:solidFill>
                  <a:srgbClr val="324A7A"/>
                </a:solidFill>
                <a:ea typeface="华文中宋" panose="02010600040101010101" pitchFamily="2" charset="-122"/>
                <a:hlinkClick r:id="rId3" action="ppaction://hlinkfile" tooltip="class in java.lang">
                  <a:extLst>
                    <a:ext uri="{A12FA001-AC4F-418D-AE19-62706E023703}">
                      <ahyp:hlinkClr xmlns:ahyp="http://schemas.microsoft.com/office/drawing/2018/hyperlinkcolor" val="tx"/>
                    </a:ext>
                  </a:extLst>
                </a:hlinkClick>
              </a:rPr>
              <a:t>CloneNotSupportedException</a:t>
            </a:r>
            <a:r>
              <a:rPr lang="en-US" altLang="zh-CN" dirty="0">
                <a:solidFill>
                  <a:srgbClr val="324A7A"/>
                </a:solidFill>
                <a:ea typeface="华文中宋" panose="02010600040101010101" pitchFamily="2" charset="-122"/>
              </a:rPr>
              <a:t> </a:t>
            </a:r>
          </a:p>
          <a:p>
            <a:pPr lvl="1" algn="l" eaLnBrk="1" hangingPunct="1">
              <a:lnSpc>
                <a:spcPct val="100000"/>
              </a:lnSpc>
            </a:pPr>
            <a:r>
              <a:rPr lang="en-US" altLang="zh-CN" dirty="0">
                <a:solidFill>
                  <a:schemeClr val="tx1"/>
                </a:solidFill>
                <a:ea typeface="华文中宋" panose="02010600040101010101" pitchFamily="2" charset="-122"/>
              </a:rPr>
              <a:t>Creates and returns a copy of this object. The general intent is that, for any object x, the expression: </a:t>
            </a:r>
          </a:p>
          <a:p>
            <a:pPr lvl="2" algn="l" eaLnBrk="1" hangingPunct="1"/>
            <a:r>
              <a:rPr lang="en-US" altLang="zh-CN" sz="2000" b="0" dirty="0" err="1">
                <a:solidFill>
                  <a:schemeClr val="tx1"/>
                </a:solidFill>
                <a:ea typeface="华文中宋" panose="02010600040101010101" pitchFamily="2" charset="-122"/>
              </a:rPr>
              <a:t>x.clone</a:t>
            </a:r>
            <a:r>
              <a:rPr lang="en-US" altLang="zh-CN" sz="2000" b="0" dirty="0">
                <a:solidFill>
                  <a:schemeClr val="tx1"/>
                </a:solidFill>
                <a:ea typeface="华文中宋" panose="02010600040101010101" pitchFamily="2" charset="-122"/>
              </a:rPr>
              <a:t>() != x will be true,</a:t>
            </a:r>
          </a:p>
          <a:p>
            <a:pPr lvl="2" algn="l" eaLnBrk="1" hangingPunct="1"/>
            <a:r>
              <a:rPr lang="en-US" altLang="zh-CN" sz="2000" b="0" dirty="0">
                <a:solidFill>
                  <a:schemeClr val="tx1"/>
                </a:solidFill>
                <a:ea typeface="华文中宋" panose="02010600040101010101" pitchFamily="2" charset="-122"/>
              </a:rPr>
              <a:t>and that the expression: </a:t>
            </a:r>
            <a:r>
              <a:rPr lang="en-US" altLang="zh-CN" sz="2000" b="0" dirty="0" err="1">
                <a:solidFill>
                  <a:schemeClr val="tx1"/>
                </a:solidFill>
                <a:ea typeface="华文中宋" panose="02010600040101010101" pitchFamily="2" charset="-122"/>
              </a:rPr>
              <a:t>x.clone</a:t>
            </a:r>
            <a:r>
              <a:rPr lang="en-US" altLang="zh-CN" sz="2000" b="0" dirty="0">
                <a:solidFill>
                  <a:schemeClr val="tx1"/>
                </a:solidFill>
                <a:ea typeface="华文中宋" panose="02010600040101010101" pitchFamily="2" charset="-122"/>
              </a:rPr>
              <a:t>().</a:t>
            </a:r>
            <a:r>
              <a:rPr lang="en-US" altLang="zh-CN" sz="2000" b="0" dirty="0" err="1">
                <a:solidFill>
                  <a:schemeClr val="tx1"/>
                </a:solidFill>
                <a:ea typeface="华文中宋" panose="02010600040101010101" pitchFamily="2" charset="-122"/>
              </a:rPr>
              <a:t>getClass</a:t>
            </a:r>
            <a:r>
              <a:rPr lang="en-US" altLang="zh-CN" sz="2000" b="0" dirty="0">
                <a:solidFill>
                  <a:schemeClr val="tx1"/>
                </a:solidFill>
                <a:ea typeface="华文中宋" panose="02010600040101010101" pitchFamily="2" charset="-122"/>
              </a:rPr>
              <a:t>() == </a:t>
            </a:r>
            <a:r>
              <a:rPr lang="en-US" altLang="zh-CN" sz="2000" b="0" dirty="0" err="1">
                <a:solidFill>
                  <a:schemeClr val="tx1"/>
                </a:solidFill>
                <a:ea typeface="华文中宋" panose="02010600040101010101" pitchFamily="2" charset="-122"/>
              </a:rPr>
              <a:t>x.getClass</a:t>
            </a:r>
            <a:r>
              <a:rPr lang="en-US" altLang="zh-CN" sz="2000" b="0" dirty="0">
                <a:solidFill>
                  <a:schemeClr val="tx1"/>
                </a:solidFill>
                <a:ea typeface="华文中宋" panose="02010600040101010101" pitchFamily="2" charset="-122"/>
              </a:rPr>
              <a:t>() will be true</a:t>
            </a:r>
          </a:p>
          <a:p>
            <a:pPr lvl="2" algn="l" eaLnBrk="1" hangingPunct="1"/>
            <a:r>
              <a:rPr lang="en-US" altLang="zh-CN" sz="2000" b="0" dirty="0">
                <a:solidFill>
                  <a:schemeClr val="tx1"/>
                </a:solidFill>
                <a:ea typeface="华文中宋" panose="02010600040101010101" pitchFamily="2" charset="-122"/>
              </a:rPr>
              <a:t>While it is typically the case that: </a:t>
            </a:r>
            <a:r>
              <a:rPr lang="en-US" altLang="zh-CN" sz="2000" b="0" dirty="0" err="1">
                <a:solidFill>
                  <a:schemeClr val="tx1"/>
                </a:solidFill>
                <a:ea typeface="华文中宋" panose="02010600040101010101" pitchFamily="2" charset="-122"/>
              </a:rPr>
              <a:t>x.clone</a:t>
            </a:r>
            <a:r>
              <a:rPr lang="en-US" altLang="zh-CN" sz="2000" b="0" dirty="0">
                <a:solidFill>
                  <a:schemeClr val="tx1"/>
                </a:solidFill>
                <a:ea typeface="华文中宋" panose="02010600040101010101" pitchFamily="2" charset="-122"/>
              </a:rPr>
              <a:t>().equals(x) will be true</a:t>
            </a:r>
          </a:p>
          <a:p>
            <a:pPr algn="l" eaLnBrk="1" hangingPunct="1">
              <a:lnSpc>
                <a:spcPct val="150000"/>
              </a:lnSpc>
            </a:pPr>
            <a:r>
              <a:rPr lang="en-US" altLang="zh-CN" dirty="0">
                <a:solidFill>
                  <a:srgbClr val="324A7A"/>
                </a:solidFill>
                <a:ea typeface="华文中宋" panose="02010600040101010101" pitchFamily="2" charset="-122"/>
              </a:rPr>
              <a:t>clone</a:t>
            </a:r>
            <a:r>
              <a:rPr lang="zh-CN" altLang="en-US" dirty="0">
                <a:solidFill>
                  <a:srgbClr val="324A7A"/>
                </a:solidFill>
                <a:ea typeface="华文中宋" panose="02010600040101010101" pitchFamily="2" charset="-122"/>
              </a:rPr>
              <a:t>方法由</a:t>
            </a:r>
            <a:r>
              <a:rPr lang="en-US" altLang="zh-CN" dirty="0">
                <a:solidFill>
                  <a:srgbClr val="324A7A"/>
                </a:solidFill>
                <a:ea typeface="华文中宋" panose="02010600040101010101" pitchFamily="2" charset="-122"/>
              </a:rPr>
              <a:t>Object</a:t>
            </a:r>
            <a:r>
              <a:rPr lang="zh-CN" altLang="en-US" dirty="0">
                <a:solidFill>
                  <a:srgbClr val="324A7A"/>
                </a:solidFill>
                <a:ea typeface="华文中宋" panose="02010600040101010101" pitchFamily="2" charset="-122"/>
              </a:rPr>
              <a:t>定义</a:t>
            </a:r>
            <a:endParaRPr lang="en-US" altLang="zh-CN" dirty="0">
              <a:solidFill>
                <a:srgbClr val="324A7A"/>
              </a:solidFill>
              <a:ea typeface="华文中宋" panose="02010600040101010101" pitchFamily="2" charset="-122"/>
            </a:endParaRP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在原型模式结构中定义了一个抽象原型类，所有的</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类都继承自</a:t>
            </a:r>
            <a:r>
              <a:rPr lang="en-US" altLang="zh-CN" b="0" dirty="0" err="1">
                <a:solidFill>
                  <a:schemeClr val="tx1"/>
                </a:solidFill>
                <a:latin typeface="华文中宋" panose="02010600040101010101" pitchFamily="2" charset="-122"/>
                <a:ea typeface="华文中宋" panose="02010600040101010101" pitchFamily="2" charset="-122"/>
              </a:rPr>
              <a:t>java.lang.Object</a:t>
            </a:r>
            <a:r>
              <a:rPr lang="zh-CN" altLang="en-US" b="0" dirty="0">
                <a:solidFill>
                  <a:schemeClr val="tx1"/>
                </a:solidFill>
                <a:latin typeface="华文中宋" panose="02010600040101010101" pitchFamily="2" charset="-122"/>
                <a:ea typeface="华文中宋" panose="02010600040101010101" pitchFamily="2" charset="-122"/>
              </a:rPr>
              <a:t>，而</a:t>
            </a:r>
            <a:r>
              <a:rPr lang="en-US" altLang="zh-CN" b="0" dirty="0">
                <a:solidFill>
                  <a:schemeClr val="tx1"/>
                </a:solidFill>
                <a:latin typeface="华文中宋" panose="02010600040101010101" pitchFamily="2" charset="-122"/>
                <a:ea typeface="华文中宋" panose="02010600040101010101" pitchFamily="2" charset="-122"/>
              </a:rPr>
              <a:t>Object</a:t>
            </a:r>
            <a:r>
              <a:rPr lang="zh-CN" altLang="en-US" b="0" dirty="0">
                <a:solidFill>
                  <a:schemeClr val="tx1"/>
                </a:solidFill>
                <a:latin typeface="华文中宋" panose="02010600040101010101" pitchFamily="2" charset="-122"/>
                <a:ea typeface="华文中宋" panose="02010600040101010101" pitchFamily="2" charset="-122"/>
              </a:rPr>
              <a:t>类提供一个</a:t>
            </a:r>
            <a:r>
              <a:rPr lang="en-US" altLang="zh-CN" b="0" dirty="0">
                <a:solidFill>
                  <a:schemeClr val="tx1"/>
                </a:solidFill>
                <a:latin typeface="华文中宋" panose="02010600040101010101" pitchFamily="2" charset="-122"/>
                <a:ea typeface="华文中宋" panose="02010600040101010101" pitchFamily="2" charset="-122"/>
              </a:rPr>
              <a:t>clone()</a:t>
            </a:r>
            <a:r>
              <a:rPr lang="zh-CN" altLang="en-US" b="0" dirty="0">
                <a:solidFill>
                  <a:schemeClr val="tx1"/>
                </a:solidFill>
                <a:latin typeface="华文中宋" panose="02010600040101010101" pitchFamily="2" charset="-122"/>
                <a:ea typeface="华文中宋" panose="02010600040101010101" pitchFamily="2" charset="-122"/>
              </a:rPr>
              <a:t>方法，可以将一个</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对象复制一份。在</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中可以直接使用</a:t>
            </a:r>
            <a:r>
              <a:rPr lang="en-US" altLang="zh-CN" b="0" dirty="0">
                <a:solidFill>
                  <a:schemeClr val="tx1"/>
                </a:solidFill>
                <a:latin typeface="华文中宋" panose="02010600040101010101" pitchFamily="2" charset="-122"/>
                <a:ea typeface="华文中宋" panose="02010600040101010101" pitchFamily="2" charset="-122"/>
              </a:rPr>
              <a:t>Object</a:t>
            </a:r>
            <a:r>
              <a:rPr lang="zh-CN" altLang="en-US" b="0" dirty="0">
                <a:solidFill>
                  <a:schemeClr val="tx1"/>
                </a:solidFill>
                <a:latin typeface="华文中宋" panose="02010600040101010101" pitchFamily="2" charset="-122"/>
                <a:ea typeface="华文中宋" panose="02010600040101010101" pitchFamily="2" charset="-122"/>
              </a:rPr>
              <a:t>提供的</a:t>
            </a:r>
            <a:r>
              <a:rPr lang="en-US" altLang="zh-CN" b="0" dirty="0">
                <a:solidFill>
                  <a:schemeClr val="tx1"/>
                </a:solidFill>
                <a:latin typeface="华文中宋" panose="02010600040101010101" pitchFamily="2" charset="-122"/>
                <a:ea typeface="华文中宋" panose="02010600040101010101" pitchFamily="2" charset="-122"/>
              </a:rPr>
              <a:t>clone()</a:t>
            </a:r>
            <a:r>
              <a:rPr lang="zh-CN" altLang="en-US" b="0" dirty="0">
                <a:solidFill>
                  <a:schemeClr val="tx1"/>
                </a:solidFill>
                <a:latin typeface="华文中宋" panose="02010600040101010101" pitchFamily="2" charset="-122"/>
                <a:ea typeface="华文中宋" panose="02010600040101010101" pitchFamily="2" charset="-122"/>
              </a:rPr>
              <a:t>方法来实现对象的克隆。</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但，能够实现克隆的</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类必须实现一个接口</a:t>
            </a:r>
            <a:r>
              <a:rPr lang="en-US" altLang="zh-CN" b="0" dirty="0">
                <a:solidFill>
                  <a:schemeClr val="tx1"/>
                </a:solidFill>
                <a:latin typeface="华文中宋" panose="02010600040101010101" pitchFamily="2" charset="-122"/>
                <a:ea typeface="华文中宋" panose="02010600040101010101" pitchFamily="2" charset="-122"/>
              </a:rPr>
              <a:t>Cloneable</a:t>
            </a:r>
            <a:r>
              <a:rPr lang="zh-CN" altLang="en-US" b="0" dirty="0">
                <a:solidFill>
                  <a:schemeClr val="tx1"/>
                </a:solidFill>
                <a:latin typeface="华文中宋" panose="02010600040101010101" pitchFamily="2" charset="-122"/>
                <a:ea typeface="华文中宋" panose="02010600040101010101" pitchFamily="2" charset="-122"/>
              </a:rPr>
              <a:t>，表示这个</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类支持复制。如果一个类没有实现这个接口但是调用了</a:t>
            </a:r>
            <a:r>
              <a:rPr lang="en-US" altLang="zh-CN" b="0" dirty="0">
                <a:solidFill>
                  <a:schemeClr val="tx1"/>
                </a:solidFill>
                <a:latin typeface="华文中宋" panose="02010600040101010101" pitchFamily="2" charset="-122"/>
                <a:ea typeface="华文中宋" panose="02010600040101010101" pitchFamily="2" charset="-122"/>
              </a:rPr>
              <a:t>clone()</a:t>
            </a:r>
            <a:r>
              <a:rPr lang="zh-CN" altLang="en-US" b="0" dirty="0">
                <a:solidFill>
                  <a:schemeClr val="tx1"/>
                </a:solidFill>
                <a:latin typeface="华文中宋" panose="02010600040101010101" pitchFamily="2" charset="-122"/>
                <a:ea typeface="华文中宋" panose="02010600040101010101" pitchFamily="2" charset="-122"/>
              </a:rPr>
              <a:t>方法，</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编译器将抛出一个</a:t>
            </a:r>
            <a:r>
              <a:rPr lang="en-US" altLang="zh-CN" b="0" dirty="0" err="1">
                <a:solidFill>
                  <a:schemeClr val="tx1"/>
                </a:solidFill>
                <a:latin typeface="华文中宋" panose="02010600040101010101" pitchFamily="2" charset="-122"/>
                <a:ea typeface="华文中宋" panose="02010600040101010101" pitchFamily="2" charset="-122"/>
              </a:rPr>
              <a:t>CloneNotSupportedException</a:t>
            </a:r>
            <a:r>
              <a:rPr lang="zh-CN" altLang="en-US" b="0" dirty="0">
                <a:solidFill>
                  <a:schemeClr val="tx1"/>
                </a:solidFill>
                <a:latin typeface="华文中宋" panose="02010600040101010101" pitchFamily="2" charset="-122"/>
                <a:ea typeface="华文中宋" panose="02010600040101010101" pitchFamily="2" charset="-122"/>
              </a:rPr>
              <a:t>异常。 </a:t>
            </a:r>
            <a:endParaRPr lang="zh-CN" altLang="en-US" sz="2800" b="0" dirty="0">
              <a:solidFill>
                <a:schemeClr val="tx1"/>
              </a:solidFill>
              <a:latin typeface="华文中宋" panose="02010600040101010101" pitchFamily="2" charset="-122"/>
              <a:ea typeface="华文中宋" panose="02010600040101010101" pitchFamily="2" charset="-122"/>
            </a:endParaRPr>
          </a:p>
          <a:p>
            <a:pPr algn="l" eaLnBrk="1" hangingPunct="1">
              <a:lnSpc>
                <a:spcPct val="150000"/>
              </a:lnSpc>
            </a:pPr>
            <a:endParaRPr lang="en-US" altLang="zh-CN" dirty="0">
              <a:ea typeface="华文中宋" panose="02010600040101010101" pitchFamily="2" charset="-122"/>
            </a:endParaRPr>
          </a:p>
        </p:txBody>
      </p:sp>
    </p:spTree>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37B00-81FE-4D4A-9EBF-A59C02861961}"/>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Prototype</a:t>
            </a:r>
            <a:r>
              <a:rPr lang="zh-CN" altLang="en-US" dirty="0">
                <a:latin typeface="Bauhaus 93" pitchFamily="82" charset="0"/>
                <a:ea typeface="华文中宋" panose="02010600040101010101" pitchFamily="2" charset="-122"/>
              </a:rPr>
              <a:t>（原型）</a:t>
            </a:r>
            <a:endParaRPr lang="zh-CN" altLang="en-US" dirty="0"/>
          </a:p>
        </p:txBody>
      </p:sp>
      <p:sp>
        <p:nvSpPr>
          <p:cNvPr id="3" name="内容占位符 2">
            <a:extLst>
              <a:ext uri="{FF2B5EF4-FFF2-40B4-BE49-F238E27FC236}">
                <a16:creationId xmlns:a16="http://schemas.microsoft.com/office/drawing/2014/main" id="{CFB2F320-DB57-4F58-B731-537FBC701F79}"/>
              </a:ext>
            </a:extLst>
          </p:cNvPr>
          <p:cNvSpPr>
            <a:spLocks noGrp="1"/>
          </p:cNvSpPr>
          <p:nvPr>
            <p:ph idx="1"/>
          </p:nvPr>
        </p:nvSpPr>
        <p:spPr>
          <a:xfrm>
            <a:off x="479376" y="896144"/>
            <a:ext cx="10972800" cy="5065712"/>
          </a:xfrm>
        </p:spPr>
        <p:txBody>
          <a:bodyPr/>
          <a:lstStyle/>
          <a:p>
            <a:pPr eaLnBrk="1" hangingPunct="1"/>
            <a:r>
              <a:rPr lang="en-US" altLang="zh-CN" dirty="0">
                <a:solidFill>
                  <a:srgbClr val="324A7A"/>
                </a:solidFill>
                <a:ea typeface="华文中宋" panose="02010600040101010101" pitchFamily="2" charset="-122"/>
              </a:rPr>
              <a:t>Example:</a:t>
            </a:r>
          </a:p>
          <a:p>
            <a:pPr lvl="1" eaLnBrk="1" hangingPunct="1"/>
            <a:r>
              <a:rPr lang="zh-CN" altLang="en-US" sz="1800" dirty="0">
                <a:solidFill>
                  <a:schemeClr val="tx1"/>
                </a:solidFill>
                <a:ea typeface="华文中宋" panose="02010600040101010101" pitchFamily="2" charset="-122"/>
              </a:rPr>
              <a:t>以各种形式输出字符串（加下划线、加边框</a:t>
            </a:r>
            <a:r>
              <a:rPr lang="en-US" altLang="zh-CN" sz="1800" dirty="0">
                <a:solidFill>
                  <a:schemeClr val="tx1"/>
                </a:solidFill>
                <a:ea typeface="华文中宋" panose="02010600040101010101" pitchFamily="2" charset="-122"/>
              </a:rPr>
              <a:t>etc.</a:t>
            </a:r>
            <a:r>
              <a:rPr lang="zh-CN" altLang="en-US" sz="1800" dirty="0">
                <a:solidFill>
                  <a:schemeClr val="tx1"/>
                </a:solidFill>
                <a:ea typeface="华文中宋" panose="02010600040101010101" pitchFamily="2" charset="-122"/>
              </a:rPr>
              <a:t>）</a:t>
            </a:r>
          </a:p>
          <a:p>
            <a:pPr lvl="1" algn="l" eaLnBrk="1" hangingPunct="1">
              <a:lnSpc>
                <a:spcPct val="80000"/>
              </a:lnSpc>
            </a:pPr>
            <a:r>
              <a:rPr lang="en-US" altLang="zh-CN" sz="1800" dirty="0">
                <a:solidFill>
                  <a:schemeClr val="tx1"/>
                </a:solidFill>
                <a:ea typeface="华文中宋" panose="02010600040101010101" pitchFamily="2" charset="-122"/>
              </a:rPr>
              <a:t>Example’s Source</a:t>
            </a:r>
            <a:r>
              <a:rPr lang="zh-CN" altLang="en-US" sz="1800" dirty="0">
                <a:solidFill>
                  <a:schemeClr val="tx1"/>
                </a:solidFill>
                <a:ea typeface="华文中宋" panose="02010600040101010101" pitchFamily="2" charset="-122"/>
              </a:rPr>
              <a:t>：</a:t>
            </a:r>
          </a:p>
          <a:p>
            <a:pPr lvl="2" algn="l" eaLnBrk="1" hangingPunct="1">
              <a:lnSpc>
                <a:spcPct val="80000"/>
              </a:lnSpc>
            </a:pPr>
            <a:r>
              <a:rPr lang="en-US" altLang="zh-CN" sz="1800" dirty="0">
                <a:ea typeface="华文中宋" panose="02010600040101010101" pitchFamily="2" charset="-122"/>
                <a:hlinkClick r:id="rId3" action="ppaction://hlinkfile"/>
              </a:rPr>
              <a:t>Product.java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4" action="ppaction://hlinkfile"/>
              </a:rPr>
              <a:t>Manager.java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5" action="ppaction://hlinkfile"/>
              </a:rPr>
              <a:t>MessageBox.java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6" action="ppaction://hlinkfile"/>
              </a:rPr>
              <a:t>UnderlinePen.java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7" action="ppaction://hlinkfile"/>
              </a:rPr>
              <a:t>Main.java</a:t>
            </a:r>
            <a:endParaRPr lang="zh-CN" altLang="en-US" sz="1800" dirty="0">
              <a:ea typeface="华文中宋" panose="02010600040101010101" pitchFamily="2" charset="-122"/>
            </a:endParaRPr>
          </a:p>
        </p:txBody>
      </p:sp>
      <p:pic>
        <p:nvPicPr>
          <p:cNvPr id="4" name="Picture 4">
            <a:extLst>
              <a:ext uri="{FF2B5EF4-FFF2-40B4-BE49-F238E27FC236}">
                <a16:creationId xmlns:a16="http://schemas.microsoft.com/office/drawing/2014/main" id="{135C8230-4B91-4345-BD81-86B0E5AF37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925955" y="782707"/>
            <a:ext cx="5234367" cy="2124236"/>
          </a:xfrm>
          <a:prstGeom prst="rect">
            <a:avLst/>
          </a:prstGeom>
          <a:noFill/>
        </p:spPr>
      </p:pic>
      <p:pic>
        <p:nvPicPr>
          <p:cNvPr id="5" name="图片 4">
            <a:extLst>
              <a:ext uri="{FF2B5EF4-FFF2-40B4-BE49-F238E27FC236}">
                <a16:creationId xmlns:a16="http://schemas.microsoft.com/office/drawing/2014/main" id="{35DB15DC-6635-4DF0-BAFE-A6F441469B71}"/>
              </a:ext>
            </a:extLst>
          </p:cNvPr>
          <p:cNvPicPr>
            <a:picLocks noChangeAspect="1"/>
          </p:cNvPicPr>
          <p:nvPr/>
        </p:nvPicPr>
        <p:blipFill>
          <a:blip r:embed="rId9"/>
          <a:stretch>
            <a:fillRect/>
          </a:stretch>
        </p:blipFill>
        <p:spPr>
          <a:xfrm>
            <a:off x="4199623" y="1844824"/>
            <a:ext cx="3219048" cy="1368152"/>
          </a:xfrm>
          <a:prstGeom prst="rect">
            <a:avLst/>
          </a:prstGeom>
        </p:spPr>
      </p:pic>
      <p:pic>
        <p:nvPicPr>
          <p:cNvPr id="6" name="图片 5">
            <a:extLst>
              <a:ext uri="{FF2B5EF4-FFF2-40B4-BE49-F238E27FC236}">
                <a16:creationId xmlns:a16="http://schemas.microsoft.com/office/drawing/2014/main" id="{DDB69C99-9168-4B00-9199-FB5DA7E473E4}"/>
              </a:ext>
            </a:extLst>
          </p:cNvPr>
          <p:cNvPicPr>
            <a:picLocks noChangeAspect="1"/>
          </p:cNvPicPr>
          <p:nvPr/>
        </p:nvPicPr>
        <p:blipFill>
          <a:blip r:embed="rId10"/>
          <a:stretch>
            <a:fillRect/>
          </a:stretch>
        </p:blipFill>
        <p:spPr>
          <a:xfrm>
            <a:off x="4199623" y="3501010"/>
            <a:ext cx="3809524" cy="3096343"/>
          </a:xfrm>
          <a:prstGeom prst="rect">
            <a:avLst/>
          </a:prstGeom>
        </p:spPr>
      </p:pic>
      <p:pic>
        <p:nvPicPr>
          <p:cNvPr id="8" name="图片 7">
            <a:extLst>
              <a:ext uri="{FF2B5EF4-FFF2-40B4-BE49-F238E27FC236}">
                <a16:creationId xmlns:a16="http://schemas.microsoft.com/office/drawing/2014/main" id="{17F117BB-D58A-466B-A794-9EFB27DD4A9D}"/>
              </a:ext>
            </a:extLst>
          </p:cNvPr>
          <p:cNvPicPr>
            <a:picLocks noChangeAspect="1"/>
          </p:cNvPicPr>
          <p:nvPr/>
        </p:nvPicPr>
        <p:blipFill>
          <a:blip r:embed="rId11"/>
          <a:stretch>
            <a:fillRect/>
          </a:stretch>
        </p:blipFill>
        <p:spPr>
          <a:xfrm>
            <a:off x="84853" y="3356993"/>
            <a:ext cx="3895239" cy="3511827"/>
          </a:xfrm>
          <a:prstGeom prst="rect">
            <a:avLst/>
          </a:prstGeom>
        </p:spPr>
      </p:pic>
      <p:pic>
        <p:nvPicPr>
          <p:cNvPr id="9" name="图片 8">
            <a:extLst>
              <a:ext uri="{FF2B5EF4-FFF2-40B4-BE49-F238E27FC236}">
                <a16:creationId xmlns:a16="http://schemas.microsoft.com/office/drawing/2014/main" id="{E1271C96-5F33-4988-AC33-8CED5FD9F4B7}"/>
              </a:ext>
            </a:extLst>
          </p:cNvPr>
          <p:cNvPicPr>
            <a:picLocks noChangeAspect="1"/>
          </p:cNvPicPr>
          <p:nvPr/>
        </p:nvPicPr>
        <p:blipFill>
          <a:blip r:embed="rId12"/>
          <a:stretch>
            <a:fillRect/>
          </a:stretch>
        </p:blipFill>
        <p:spPr>
          <a:xfrm>
            <a:off x="8322893" y="2852936"/>
            <a:ext cx="3523809" cy="3970221"/>
          </a:xfrm>
          <a:prstGeom prst="rect">
            <a:avLst/>
          </a:prstGeom>
        </p:spPr>
      </p:pic>
      <mc:AlternateContent xmlns:mc="http://schemas.openxmlformats.org/markup-compatibility/2006" xmlns:p14="http://schemas.microsoft.com/office/powerpoint/2010/main">
        <mc:Choice Requires="p14">
          <p:contentPart p14:bwMode="auto" r:id="rId13">
            <p14:nvContentPartPr>
              <p14:cNvPr id="10" name="墨迹 9">
                <a:extLst>
                  <a:ext uri="{FF2B5EF4-FFF2-40B4-BE49-F238E27FC236}">
                    <a16:creationId xmlns:a16="http://schemas.microsoft.com/office/drawing/2014/main" id="{5E068147-0F39-4060-AEDA-B95E30A19F4E}"/>
                  </a:ext>
                </a:extLst>
              </p14:cNvPr>
              <p14:cNvContentPartPr/>
              <p14:nvPr/>
            </p14:nvContentPartPr>
            <p14:xfrm>
              <a:off x="327417" y="3532059"/>
              <a:ext cx="1230840" cy="57960"/>
            </p14:xfrm>
          </p:contentPart>
        </mc:Choice>
        <mc:Fallback xmlns="">
          <p:pic>
            <p:nvPicPr>
              <p:cNvPr id="10" name="墨迹 9">
                <a:extLst>
                  <a:ext uri="{FF2B5EF4-FFF2-40B4-BE49-F238E27FC236}">
                    <a16:creationId xmlns:a16="http://schemas.microsoft.com/office/drawing/2014/main" id="{5E068147-0F39-4060-AEDA-B95E30A19F4E}"/>
                  </a:ext>
                </a:extLst>
              </p:cNvPr>
              <p:cNvPicPr/>
              <p:nvPr/>
            </p:nvPicPr>
            <p:blipFill>
              <a:blip r:embed="rId14"/>
              <a:stretch>
                <a:fillRect/>
              </a:stretch>
            </p:blipFill>
            <p:spPr>
              <a:xfrm>
                <a:off x="273777" y="3424419"/>
                <a:ext cx="133848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墨迹 10">
                <a:extLst>
                  <a:ext uri="{FF2B5EF4-FFF2-40B4-BE49-F238E27FC236}">
                    <a16:creationId xmlns:a16="http://schemas.microsoft.com/office/drawing/2014/main" id="{47276FAC-D1F4-4DCB-8C7E-62EFDDF3DCBD}"/>
                  </a:ext>
                </a:extLst>
              </p14:cNvPr>
              <p14:cNvContentPartPr/>
              <p14:nvPr/>
            </p14:nvContentPartPr>
            <p14:xfrm>
              <a:off x="4153137" y="1727019"/>
              <a:ext cx="1750680" cy="500400"/>
            </p14:xfrm>
          </p:contentPart>
        </mc:Choice>
        <mc:Fallback xmlns="">
          <p:pic>
            <p:nvPicPr>
              <p:cNvPr id="11" name="墨迹 10">
                <a:extLst>
                  <a:ext uri="{FF2B5EF4-FFF2-40B4-BE49-F238E27FC236}">
                    <a16:creationId xmlns:a16="http://schemas.microsoft.com/office/drawing/2014/main" id="{47276FAC-D1F4-4DCB-8C7E-62EFDDF3DCBD}"/>
                  </a:ext>
                </a:extLst>
              </p:cNvPr>
              <p:cNvPicPr/>
              <p:nvPr/>
            </p:nvPicPr>
            <p:blipFill>
              <a:blip r:embed="rId16"/>
              <a:stretch>
                <a:fillRect/>
              </a:stretch>
            </p:blipFill>
            <p:spPr>
              <a:xfrm>
                <a:off x="4099497" y="1619019"/>
                <a:ext cx="1858320" cy="7160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墨迹 11">
                <a:extLst>
                  <a:ext uri="{FF2B5EF4-FFF2-40B4-BE49-F238E27FC236}">
                    <a16:creationId xmlns:a16="http://schemas.microsoft.com/office/drawing/2014/main" id="{A890AB93-A1EE-4A68-8EFC-8E4F33D3B565}"/>
                  </a:ext>
                </a:extLst>
              </p14:cNvPr>
              <p14:cNvContentPartPr/>
              <p14:nvPr/>
            </p14:nvContentPartPr>
            <p14:xfrm>
              <a:off x="4232337" y="3209499"/>
              <a:ext cx="1771920" cy="487440"/>
            </p14:xfrm>
          </p:contentPart>
        </mc:Choice>
        <mc:Fallback xmlns="">
          <p:pic>
            <p:nvPicPr>
              <p:cNvPr id="12" name="墨迹 11">
                <a:extLst>
                  <a:ext uri="{FF2B5EF4-FFF2-40B4-BE49-F238E27FC236}">
                    <a16:creationId xmlns:a16="http://schemas.microsoft.com/office/drawing/2014/main" id="{A890AB93-A1EE-4A68-8EFC-8E4F33D3B565}"/>
                  </a:ext>
                </a:extLst>
              </p:cNvPr>
              <p:cNvPicPr/>
              <p:nvPr/>
            </p:nvPicPr>
            <p:blipFill>
              <a:blip r:embed="rId18"/>
              <a:stretch>
                <a:fillRect/>
              </a:stretch>
            </p:blipFill>
            <p:spPr>
              <a:xfrm>
                <a:off x="4178697" y="3101499"/>
                <a:ext cx="1879560" cy="7030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墨迹 12">
                <a:extLst>
                  <a:ext uri="{FF2B5EF4-FFF2-40B4-BE49-F238E27FC236}">
                    <a16:creationId xmlns:a16="http://schemas.microsoft.com/office/drawing/2014/main" id="{D5F23D7B-608B-412D-80EA-57E879060087}"/>
                  </a:ext>
                </a:extLst>
              </p14:cNvPr>
              <p14:cNvContentPartPr/>
              <p14:nvPr/>
            </p14:nvContentPartPr>
            <p14:xfrm>
              <a:off x="8587617" y="2994939"/>
              <a:ext cx="1116000" cy="71280"/>
            </p14:xfrm>
          </p:contentPart>
        </mc:Choice>
        <mc:Fallback xmlns="">
          <p:pic>
            <p:nvPicPr>
              <p:cNvPr id="13" name="墨迹 12">
                <a:extLst>
                  <a:ext uri="{FF2B5EF4-FFF2-40B4-BE49-F238E27FC236}">
                    <a16:creationId xmlns:a16="http://schemas.microsoft.com/office/drawing/2014/main" id="{D5F23D7B-608B-412D-80EA-57E879060087}"/>
                  </a:ext>
                </a:extLst>
              </p:cNvPr>
              <p:cNvPicPr/>
              <p:nvPr/>
            </p:nvPicPr>
            <p:blipFill>
              <a:blip r:embed="rId20"/>
              <a:stretch>
                <a:fillRect/>
              </a:stretch>
            </p:blipFill>
            <p:spPr>
              <a:xfrm>
                <a:off x="8533617" y="2886939"/>
                <a:ext cx="1223640" cy="2869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6" name="墨迹 15">
                <a:extLst>
                  <a:ext uri="{FF2B5EF4-FFF2-40B4-BE49-F238E27FC236}">
                    <a16:creationId xmlns:a16="http://schemas.microsoft.com/office/drawing/2014/main" id="{811D6B72-A15B-46C1-8EAC-F65DAF95A2A3}"/>
                  </a:ext>
                </a:extLst>
              </p14:cNvPr>
              <p14:cNvContentPartPr/>
              <p14:nvPr/>
            </p14:nvContentPartPr>
            <p14:xfrm>
              <a:off x="5315217" y="4307859"/>
              <a:ext cx="564480" cy="24840"/>
            </p14:xfrm>
          </p:contentPart>
        </mc:Choice>
        <mc:Fallback xmlns="">
          <p:pic>
            <p:nvPicPr>
              <p:cNvPr id="16" name="墨迹 15">
                <a:extLst>
                  <a:ext uri="{FF2B5EF4-FFF2-40B4-BE49-F238E27FC236}">
                    <a16:creationId xmlns:a16="http://schemas.microsoft.com/office/drawing/2014/main" id="{811D6B72-A15B-46C1-8EAC-F65DAF95A2A3}"/>
                  </a:ext>
                </a:extLst>
              </p:cNvPr>
              <p:cNvPicPr/>
              <p:nvPr/>
            </p:nvPicPr>
            <p:blipFill>
              <a:blip r:embed="rId22"/>
              <a:stretch>
                <a:fillRect/>
              </a:stretch>
            </p:blipFill>
            <p:spPr>
              <a:xfrm>
                <a:off x="5306217" y="4298859"/>
                <a:ext cx="58212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7" name="墨迹 16">
                <a:extLst>
                  <a:ext uri="{FF2B5EF4-FFF2-40B4-BE49-F238E27FC236}">
                    <a16:creationId xmlns:a16="http://schemas.microsoft.com/office/drawing/2014/main" id="{58F5F7AA-234A-4211-BDCA-7F28CC9F66BC}"/>
                  </a:ext>
                </a:extLst>
              </p14:cNvPr>
              <p14:cNvContentPartPr/>
              <p14:nvPr/>
            </p14:nvContentPartPr>
            <p14:xfrm>
              <a:off x="6247257" y="3821139"/>
              <a:ext cx="111600" cy="34560"/>
            </p14:xfrm>
          </p:contentPart>
        </mc:Choice>
        <mc:Fallback xmlns="">
          <p:pic>
            <p:nvPicPr>
              <p:cNvPr id="17" name="墨迹 16">
                <a:extLst>
                  <a:ext uri="{FF2B5EF4-FFF2-40B4-BE49-F238E27FC236}">
                    <a16:creationId xmlns:a16="http://schemas.microsoft.com/office/drawing/2014/main" id="{58F5F7AA-234A-4211-BDCA-7F28CC9F66BC}"/>
                  </a:ext>
                </a:extLst>
              </p:cNvPr>
              <p:cNvPicPr/>
              <p:nvPr/>
            </p:nvPicPr>
            <p:blipFill>
              <a:blip r:embed="rId24"/>
              <a:stretch>
                <a:fillRect/>
              </a:stretch>
            </p:blipFill>
            <p:spPr>
              <a:xfrm>
                <a:off x="6238257" y="3812499"/>
                <a:ext cx="12924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墨迹 21">
                <a:extLst>
                  <a:ext uri="{FF2B5EF4-FFF2-40B4-BE49-F238E27FC236}">
                    <a16:creationId xmlns:a16="http://schemas.microsoft.com/office/drawing/2014/main" id="{34B53987-F5C1-4BF3-B7A5-1496F1DBFD41}"/>
                  </a:ext>
                </a:extLst>
              </p14:cNvPr>
              <p14:cNvContentPartPr/>
              <p14:nvPr/>
            </p14:nvContentPartPr>
            <p14:xfrm>
              <a:off x="6798417" y="3672099"/>
              <a:ext cx="142200" cy="100800"/>
            </p14:xfrm>
          </p:contentPart>
        </mc:Choice>
        <mc:Fallback xmlns="">
          <p:pic>
            <p:nvPicPr>
              <p:cNvPr id="22" name="墨迹 21">
                <a:extLst>
                  <a:ext uri="{FF2B5EF4-FFF2-40B4-BE49-F238E27FC236}">
                    <a16:creationId xmlns:a16="http://schemas.microsoft.com/office/drawing/2014/main" id="{34B53987-F5C1-4BF3-B7A5-1496F1DBFD41}"/>
                  </a:ext>
                </a:extLst>
              </p:cNvPr>
              <p:cNvPicPr/>
              <p:nvPr/>
            </p:nvPicPr>
            <p:blipFill>
              <a:blip r:embed="rId26"/>
              <a:stretch>
                <a:fillRect/>
              </a:stretch>
            </p:blipFill>
            <p:spPr>
              <a:xfrm>
                <a:off x="6789777" y="3663099"/>
                <a:ext cx="159840" cy="118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38" name="墨迹 37">
                <a:extLst>
                  <a:ext uri="{FF2B5EF4-FFF2-40B4-BE49-F238E27FC236}">
                    <a16:creationId xmlns:a16="http://schemas.microsoft.com/office/drawing/2014/main" id="{C9A39BD2-BD16-490E-BB96-50397646DFBF}"/>
                  </a:ext>
                </a:extLst>
              </p14:cNvPr>
              <p14:cNvContentPartPr/>
              <p14:nvPr/>
            </p14:nvContentPartPr>
            <p14:xfrm>
              <a:off x="7137897" y="3653379"/>
              <a:ext cx="598320" cy="471960"/>
            </p14:xfrm>
          </p:contentPart>
        </mc:Choice>
        <mc:Fallback xmlns="">
          <p:pic>
            <p:nvPicPr>
              <p:cNvPr id="38" name="墨迹 37">
                <a:extLst>
                  <a:ext uri="{FF2B5EF4-FFF2-40B4-BE49-F238E27FC236}">
                    <a16:creationId xmlns:a16="http://schemas.microsoft.com/office/drawing/2014/main" id="{C9A39BD2-BD16-490E-BB96-50397646DFBF}"/>
                  </a:ext>
                </a:extLst>
              </p:cNvPr>
              <p:cNvPicPr/>
              <p:nvPr/>
            </p:nvPicPr>
            <p:blipFill>
              <a:blip r:embed="rId28"/>
              <a:stretch>
                <a:fillRect/>
              </a:stretch>
            </p:blipFill>
            <p:spPr>
              <a:xfrm>
                <a:off x="7129257" y="3644739"/>
                <a:ext cx="615960" cy="48960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9" name="墨迹 38">
                <a:extLst>
                  <a:ext uri="{FF2B5EF4-FFF2-40B4-BE49-F238E27FC236}">
                    <a16:creationId xmlns:a16="http://schemas.microsoft.com/office/drawing/2014/main" id="{5B8E915A-0659-4C85-98A4-D1D6D4B6DB09}"/>
                  </a:ext>
                </a:extLst>
              </p14:cNvPr>
              <p14:cNvContentPartPr/>
              <p14:nvPr/>
            </p14:nvContentPartPr>
            <p14:xfrm>
              <a:off x="6801657" y="3872259"/>
              <a:ext cx="200880" cy="246600"/>
            </p14:xfrm>
          </p:contentPart>
        </mc:Choice>
        <mc:Fallback xmlns="">
          <p:pic>
            <p:nvPicPr>
              <p:cNvPr id="39" name="墨迹 38">
                <a:extLst>
                  <a:ext uri="{FF2B5EF4-FFF2-40B4-BE49-F238E27FC236}">
                    <a16:creationId xmlns:a16="http://schemas.microsoft.com/office/drawing/2014/main" id="{5B8E915A-0659-4C85-98A4-D1D6D4B6DB09}"/>
                  </a:ext>
                </a:extLst>
              </p:cNvPr>
              <p:cNvPicPr/>
              <p:nvPr/>
            </p:nvPicPr>
            <p:blipFill>
              <a:blip r:embed="rId30"/>
              <a:stretch>
                <a:fillRect/>
              </a:stretch>
            </p:blipFill>
            <p:spPr>
              <a:xfrm>
                <a:off x="6792657" y="3863619"/>
                <a:ext cx="218520" cy="2642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0" name="墨迹 39">
                <a:extLst>
                  <a:ext uri="{FF2B5EF4-FFF2-40B4-BE49-F238E27FC236}">
                    <a16:creationId xmlns:a16="http://schemas.microsoft.com/office/drawing/2014/main" id="{736570F6-D228-4252-B46D-AEAA1C0967F1}"/>
                  </a:ext>
                </a:extLst>
              </p14:cNvPr>
              <p14:cNvContentPartPr/>
              <p14:nvPr/>
            </p14:nvContentPartPr>
            <p14:xfrm>
              <a:off x="6577737" y="3902859"/>
              <a:ext cx="121680" cy="203040"/>
            </p14:xfrm>
          </p:contentPart>
        </mc:Choice>
        <mc:Fallback xmlns="">
          <p:pic>
            <p:nvPicPr>
              <p:cNvPr id="40" name="墨迹 39">
                <a:extLst>
                  <a:ext uri="{FF2B5EF4-FFF2-40B4-BE49-F238E27FC236}">
                    <a16:creationId xmlns:a16="http://schemas.microsoft.com/office/drawing/2014/main" id="{736570F6-D228-4252-B46D-AEAA1C0967F1}"/>
                  </a:ext>
                </a:extLst>
              </p:cNvPr>
              <p:cNvPicPr/>
              <p:nvPr/>
            </p:nvPicPr>
            <p:blipFill>
              <a:blip r:embed="rId32"/>
              <a:stretch>
                <a:fillRect/>
              </a:stretch>
            </p:blipFill>
            <p:spPr>
              <a:xfrm>
                <a:off x="6569097" y="3893859"/>
                <a:ext cx="139320" cy="220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1" name="墨迹 40">
                <a:extLst>
                  <a:ext uri="{FF2B5EF4-FFF2-40B4-BE49-F238E27FC236}">
                    <a16:creationId xmlns:a16="http://schemas.microsoft.com/office/drawing/2014/main" id="{650C1704-6304-4052-A256-AF3169C00D3B}"/>
                  </a:ext>
                </a:extLst>
              </p14:cNvPr>
              <p14:cNvContentPartPr/>
              <p14:nvPr/>
            </p14:nvContentPartPr>
            <p14:xfrm>
              <a:off x="6153297" y="3893499"/>
              <a:ext cx="331920" cy="437400"/>
            </p14:xfrm>
          </p:contentPart>
        </mc:Choice>
        <mc:Fallback xmlns="">
          <p:pic>
            <p:nvPicPr>
              <p:cNvPr id="41" name="墨迹 40">
                <a:extLst>
                  <a:ext uri="{FF2B5EF4-FFF2-40B4-BE49-F238E27FC236}">
                    <a16:creationId xmlns:a16="http://schemas.microsoft.com/office/drawing/2014/main" id="{650C1704-6304-4052-A256-AF3169C00D3B}"/>
                  </a:ext>
                </a:extLst>
              </p:cNvPr>
              <p:cNvPicPr/>
              <p:nvPr/>
            </p:nvPicPr>
            <p:blipFill>
              <a:blip r:embed="rId34"/>
              <a:stretch>
                <a:fillRect/>
              </a:stretch>
            </p:blipFill>
            <p:spPr>
              <a:xfrm>
                <a:off x="6144657" y="3884859"/>
                <a:ext cx="349560" cy="455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4" name="墨迹 43">
                <a:extLst>
                  <a:ext uri="{FF2B5EF4-FFF2-40B4-BE49-F238E27FC236}">
                    <a16:creationId xmlns:a16="http://schemas.microsoft.com/office/drawing/2014/main" id="{293690DE-A828-44AE-BCB2-CE6CB307EC47}"/>
                  </a:ext>
                </a:extLst>
              </p14:cNvPr>
              <p14:cNvContentPartPr/>
              <p14:nvPr/>
            </p14:nvContentPartPr>
            <p14:xfrm>
              <a:off x="7884537" y="3537819"/>
              <a:ext cx="183600" cy="359640"/>
            </p14:xfrm>
          </p:contentPart>
        </mc:Choice>
        <mc:Fallback xmlns="">
          <p:pic>
            <p:nvPicPr>
              <p:cNvPr id="44" name="墨迹 43">
                <a:extLst>
                  <a:ext uri="{FF2B5EF4-FFF2-40B4-BE49-F238E27FC236}">
                    <a16:creationId xmlns:a16="http://schemas.microsoft.com/office/drawing/2014/main" id="{293690DE-A828-44AE-BCB2-CE6CB307EC47}"/>
                  </a:ext>
                </a:extLst>
              </p:cNvPr>
              <p:cNvPicPr/>
              <p:nvPr/>
            </p:nvPicPr>
            <p:blipFill>
              <a:blip r:embed="rId36"/>
              <a:stretch>
                <a:fillRect/>
              </a:stretch>
            </p:blipFill>
            <p:spPr>
              <a:xfrm>
                <a:off x="7875897" y="3529179"/>
                <a:ext cx="201240" cy="3772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5" name="墨迹 44">
                <a:extLst>
                  <a:ext uri="{FF2B5EF4-FFF2-40B4-BE49-F238E27FC236}">
                    <a16:creationId xmlns:a16="http://schemas.microsoft.com/office/drawing/2014/main" id="{A7171D14-7E95-4924-9EA0-BDA78718CF9B}"/>
                  </a:ext>
                </a:extLst>
              </p14:cNvPr>
              <p14:cNvContentPartPr/>
              <p14:nvPr/>
            </p14:nvContentPartPr>
            <p14:xfrm>
              <a:off x="7990377" y="4070259"/>
              <a:ext cx="12600" cy="7920"/>
            </p14:xfrm>
          </p:contentPart>
        </mc:Choice>
        <mc:Fallback xmlns="">
          <p:pic>
            <p:nvPicPr>
              <p:cNvPr id="45" name="墨迹 44">
                <a:extLst>
                  <a:ext uri="{FF2B5EF4-FFF2-40B4-BE49-F238E27FC236}">
                    <a16:creationId xmlns:a16="http://schemas.microsoft.com/office/drawing/2014/main" id="{A7171D14-7E95-4924-9EA0-BDA78718CF9B}"/>
                  </a:ext>
                </a:extLst>
              </p:cNvPr>
              <p:cNvPicPr/>
              <p:nvPr/>
            </p:nvPicPr>
            <p:blipFill>
              <a:blip r:embed="rId38"/>
              <a:stretch>
                <a:fillRect/>
              </a:stretch>
            </p:blipFill>
            <p:spPr>
              <a:xfrm>
                <a:off x="7981737" y="4061619"/>
                <a:ext cx="30240" cy="255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46" name="墨迹 45">
                <a:extLst>
                  <a:ext uri="{FF2B5EF4-FFF2-40B4-BE49-F238E27FC236}">
                    <a16:creationId xmlns:a16="http://schemas.microsoft.com/office/drawing/2014/main" id="{CEFA0435-C497-49FF-AF46-FDDD55E0A459}"/>
                  </a:ext>
                </a:extLst>
              </p14:cNvPr>
              <p14:cNvContentPartPr/>
              <p14:nvPr/>
            </p14:nvContentPartPr>
            <p14:xfrm>
              <a:off x="700737" y="5066379"/>
              <a:ext cx="2414520" cy="557280"/>
            </p14:xfrm>
          </p:contentPart>
        </mc:Choice>
        <mc:Fallback xmlns="">
          <p:pic>
            <p:nvPicPr>
              <p:cNvPr id="46" name="墨迹 45">
                <a:extLst>
                  <a:ext uri="{FF2B5EF4-FFF2-40B4-BE49-F238E27FC236}">
                    <a16:creationId xmlns:a16="http://schemas.microsoft.com/office/drawing/2014/main" id="{CEFA0435-C497-49FF-AF46-FDDD55E0A459}"/>
                  </a:ext>
                </a:extLst>
              </p:cNvPr>
              <p:cNvPicPr/>
              <p:nvPr/>
            </p:nvPicPr>
            <p:blipFill>
              <a:blip r:embed="rId40"/>
              <a:stretch>
                <a:fillRect/>
              </a:stretch>
            </p:blipFill>
            <p:spPr>
              <a:xfrm>
                <a:off x="691737" y="5057739"/>
                <a:ext cx="2432160" cy="5749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47" name="墨迹 46">
                <a:extLst>
                  <a:ext uri="{FF2B5EF4-FFF2-40B4-BE49-F238E27FC236}">
                    <a16:creationId xmlns:a16="http://schemas.microsoft.com/office/drawing/2014/main" id="{EA862B8D-A895-4D5D-84C2-CD40C77899C8}"/>
                  </a:ext>
                </a:extLst>
              </p14:cNvPr>
              <p14:cNvContentPartPr/>
              <p14:nvPr/>
            </p14:nvContentPartPr>
            <p14:xfrm>
              <a:off x="3253137" y="5248899"/>
              <a:ext cx="101880" cy="152280"/>
            </p14:xfrm>
          </p:contentPart>
        </mc:Choice>
        <mc:Fallback xmlns="">
          <p:pic>
            <p:nvPicPr>
              <p:cNvPr id="47" name="墨迹 46">
                <a:extLst>
                  <a:ext uri="{FF2B5EF4-FFF2-40B4-BE49-F238E27FC236}">
                    <a16:creationId xmlns:a16="http://schemas.microsoft.com/office/drawing/2014/main" id="{EA862B8D-A895-4D5D-84C2-CD40C77899C8}"/>
                  </a:ext>
                </a:extLst>
              </p:cNvPr>
              <p:cNvPicPr/>
              <p:nvPr/>
            </p:nvPicPr>
            <p:blipFill>
              <a:blip r:embed="rId42"/>
              <a:stretch>
                <a:fillRect/>
              </a:stretch>
            </p:blipFill>
            <p:spPr>
              <a:xfrm>
                <a:off x="3244497" y="5239899"/>
                <a:ext cx="119520" cy="1699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48" name="墨迹 47">
                <a:extLst>
                  <a:ext uri="{FF2B5EF4-FFF2-40B4-BE49-F238E27FC236}">
                    <a16:creationId xmlns:a16="http://schemas.microsoft.com/office/drawing/2014/main" id="{D8ABD9E5-D45D-4B1B-BD7D-337D04D7761D}"/>
                  </a:ext>
                </a:extLst>
              </p14:cNvPr>
              <p14:cNvContentPartPr/>
              <p14:nvPr/>
            </p14:nvContentPartPr>
            <p14:xfrm>
              <a:off x="3359337" y="5509179"/>
              <a:ext cx="14040" cy="15480"/>
            </p14:xfrm>
          </p:contentPart>
        </mc:Choice>
        <mc:Fallback xmlns="">
          <p:pic>
            <p:nvPicPr>
              <p:cNvPr id="48" name="墨迹 47">
                <a:extLst>
                  <a:ext uri="{FF2B5EF4-FFF2-40B4-BE49-F238E27FC236}">
                    <a16:creationId xmlns:a16="http://schemas.microsoft.com/office/drawing/2014/main" id="{D8ABD9E5-D45D-4B1B-BD7D-337D04D7761D}"/>
                  </a:ext>
                </a:extLst>
              </p:cNvPr>
              <p:cNvPicPr/>
              <p:nvPr/>
            </p:nvPicPr>
            <p:blipFill>
              <a:blip r:embed="rId44"/>
              <a:stretch>
                <a:fillRect/>
              </a:stretch>
            </p:blipFill>
            <p:spPr>
              <a:xfrm>
                <a:off x="3350337" y="5500179"/>
                <a:ext cx="3168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0" name="墨迹 49">
                <a:extLst>
                  <a:ext uri="{FF2B5EF4-FFF2-40B4-BE49-F238E27FC236}">
                    <a16:creationId xmlns:a16="http://schemas.microsoft.com/office/drawing/2014/main" id="{54731221-6DE2-41BD-80FA-4978D1BB84CA}"/>
                  </a:ext>
                </a:extLst>
              </p14:cNvPr>
              <p14:cNvContentPartPr/>
              <p14:nvPr/>
            </p14:nvContentPartPr>
            <p14:xfrm>
              <a:off x="3590097" y="5472099"/>
              <a:ext cx="12600" cy="9720"/>
            </p14:xfrm>
          </p:contentPart>
        </mc:Choice>
        <mc:Fallback xmlns="">
          <p:pic>
            <p:nvPicPr>
              <p:cNvPr id="50" name="墨迹 49">
                <a:extLst>
                  <a:ext uri="{FF2B5EF4-FFF2-40B4-BE49-F238E27FC236}">
                    <a16:creationId xmlns:a16="http://schemas.microsoft.com/office/drawing/2014/main" id="{54731221-6DE2-41BD-80FA-4978D1BB84CA}"/>
                  </a:ext>
                </a:extLst>
              </p:cNvPr>
              <p:cNvPicPr/>
              <p:nvPr/>
            </p:nvPicPr>
            <p:blipFill>
              <a:blip r:embed="rId46"/>
              <a:stretch>
                <a:fillRect/>
              </a:stretch>
            </p:blipFill>
            <p:spPr>
              <a:xfrm>
                <a:off x="3581457" y="5463459"/>
                <a:ext cx="30240" cy="273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2" name="墨迹 51">
                <a:extLst>
                  <a:ext uri="{FF2B5EF4-FFF2-40B4-BE49-F238E27FC236}">
                    <a16:creationId xmlns:a16="http://schemas.microsoft.com/office/drawing/2014/main" id="{19C532E8-8850-4001-8250-370B6EA31F2F}"/>
                  </a:ext>
                </a:extLst>
              </p14:cNvPr>
              <p14:cNvContentPartPr/>
              <p14:nvPr/>
            </p14:nvContentPartPr>
            <p14:xfrm>
              <a:off x="3814017" y="5441859"/>
              <a:ext cx="3960" cy="3960"/>
            </p14:xfrm>
          </p:contentPart>
        </mc:Choice>
        <mc:Fallback xmlns="">
          <p:pic>
            <p:nvPicPr>
              <p:cNvPr id="52" name="墨迹 51">
                <a:extLst>
                  <a:ext uri="{FF2B5EF4-FFF2-40B4-BE49-F238E27FC236}">
                    <a16:creationId xmlns:a16="http://schemas.microsoft.com/office/drawing/2014/main" id="{19C532E8-8850-4001-8250-370B6EA31F2F}"/>
                  </a:ext>
                </a:extLst>
              </p:cNvPr>
              <p:cNvPicPr/>
              <p:nvPr/>
            </p:nvPicPr>
            <p:blipFill>
              <a:blip r:embed="rId48"/>
              <a:stretch>
                <a:fillRect/>
              </a:stretch>
            </p:blipFill>
            <p:spPr>
              <a:xfrm>
                <a:off x="3805377" y="5432859"/>
                <a:ext cx="21600" cy="21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3" name="墨迹 52">
                <a:extLst>
                  <a:ext uri="{FF2B5EF4-FFF2-40B4-BE49-F238E27FC236}">
                    <a16:creationId xmlns:a16="http://schemas.microsoft.com/office/drawing/2014/main" id="{C4B041EF-0034-4408-AAF1-B5749C06A5C6}"/>
                  </a:ext>
                </a:extLst>
              </p14:cNvPr>
              <p14:cNvContentPartPr/>
              <p14:nvPr/>
            </p14:nvContentPartPr>
            <p14:xfrm>
              <a:off x="3492897" y="5064579"/>
              <a:ext cx="299880" cy="333720"/>
            </p14:xfrm>
          </p:contentPart>
        </mc:Choice>
        <mc:Fallback xmlns="">
          <p:pic>
            <p:nvPicPr>
              <p:cNvPr id="53" name="墨迹 52">
                <a:extLst>
                  <a:ext uri="{FF2B5EF4-FFF2-40B4-BE49-F238E27FC236}">
                    <a16:creationId xmlns:a16="http://schemas.microsoft.com/office/drawing/2014/main" id="{C4B041EF-0034-4408-AAF1-B5749C06A5C6}"/>
                  </a:ext>
                </a:extLst>
              </p:cNvPr>
              <p:cNvPicPr/>
              <p:nvPr/>
            </p:nvPicPr>
            <p:blipFill>
              <a:blip r:embed="rId50"/>
              <a:stretch>
                <a:fillRect/>
              </a:stretch>
            </p:blipFill>
            <p:spPr>
              <a:xfrm>
                <a:off x="3483897" y="5055939"/>
                <a:ext cx="317520" cy="351360"/>
              </a:xfrm>
              <a:prstGeom prst="rect">
                <a:avLst/>
              </a:prstGeom>
            </p:spPr>
          </p:pic>
        </mc:Fallback>
      </mc:AlternateContent>
    </p:spTree>
    <p:extLst>
      <p:ext uri="{BB962C8B-B14F-4D97-AF65-F5344CB8AC3E}">
        <p14:creationId xmlns:p14="http://schemas.microsoft.com/office/powerpoint/2010/main" val="2825068869"/>
      </p:ext>
    </p:extLst>
  </p:cSld>
  <p:clrMapOvr>
    <a:masterClrMapping/>
  </p:clrMapOvr>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437B00-81FE-4D4A-9EBF-A59C02861961}"/>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Prototype</a:t>
            </a:r>
            <a:r>
              <a:rPr lang="zh-CN" altLang="en-US" dirty="0">
                <a:latin typeface="Bauhaus 93" pitchFamily="82" charset="0"/>
                <a:ea typeface="华文中宋" panose="02010600040101010101" pitchFamily="2" charset="-122"/>
              </a:rPr>
              <a:t>（原型）</a:t>
            </a:r>
            <a:endParaRPr lang="zh-CN" altLang="en-US" dirty="0"/>
          </a:p>
        </p:txBody>
      </p:sp>
      <p:sp>
        <p:nvSpPr>
          <p:cNvPr id="3" name="内容占位符 2">
            <a:extLst>
              <a:ext uri="{FF2B5EF4-FFF2-40B4-BE49-F238E27FC236}">
                <a16:creationId xmlns:a16="http://schemas.microsoft.com/office/drawing/2014/main" id="{CFB2F320-DB57-4F58-B731-537FBC701F79}"/>
              </a:ext>
            </a:extLst>
          </p:cNvPr>
          <p:cNvSpPr>
            <a:spLocks noGrp="1"/>
          </p:cNvSpPr>
          <p:nvPr>
            <p:ph idx="1"/>
          </p:nvPr>
        </p:nvSpPr>
        <p:spPr>
          <a:xfrm>
            <a:off x="191344" y="896144"/>
            <a:ext cx="11260832" cy="5065712"/>
          </a:xfrm>
        </p:spPr>
        <p:txBody>
          <a:bodyPr/>
          <a:lstStyle/>
          <a:p>
            <a:pPr eaLnBrk="1" hangingPunct="1"/>
            <a:r>
              <a:rPr lang="en-US" altLang="zh-CN" dirty="0">
                <a:solidFill>
                  <a:srgbClr val="324A7A"/>
                </a:solidFill>
                <a:ea typeface="华文中宋" panose="02010600040101010101" pitchFamily="2" charset="-122"/>
              </a:rPr>
              <a:t>Example:</a:t>
            </a:r>
          </a:p>
          <a:p>
            <a:pPr lvl="1" eaLnBrk="1" hangingPunct="1"/>
            <a:r>
              <a:rPr lang="zh-CN" altLang="en-US" sz="1800" dirty="0">
                <a:solidFill>
                  <a:schemeClr val="tx1"/>
                </a:solidFill>
                <a:ea typeface="华文中宋" panose="02010600040101010101" pitchFamily="2" charset="-122"/>
              </a:rPr>
              <a:t>以各种形式输出字符串（加下划线、加边框</a:t>
            </a:r>
            <a:r>
              <a:rPr lang="en-US" altLang="zh-CN" sz="1800" dirty="0">
                <a:solidFill>
                  <a:schemeClr val="tx1"/>
                </a:solidFill>
                <a:ea typeface="华文中宋" panose="02010600040101010101" pitchFamily="2" charset="-122"/>
              </a:rPr>
              <a:t>etc.</a:t>
            </a:r>
            <a:r>
              <a:rPr lang="zh-CN" altLang="en-US" sz="1800" dirty="0">
                <a:solidFill>
                  <a:schemeClr val="tx1"/>
                </a:solidFill>
                <a:ea typeface="华文中宋" panose="02010600040101010101" pitchFamily="2" charset="-122"/>
              </a:rPr>
              <a:t>）</a:t>
            </a:r>
          </a:p>
          <a:p>
            <a:pPr lvl="1" algn="l" eaLnBrk="1" hangingPunct="1">
              <a:lnSpc>
                <a:spcPct val="80000"/>
              </a:lnSpc>
            </a:pPr>
            <a:r>
              <a:rPr lang="en-US" altLang="zh-CN" sz="1800" dirty="0">
                <a:solidFill>
                  <a:schemeClr val="tx1"/>
                </a:solidFill>
                <a:ea typeface="华文中宋" panose="02010600040101010101" pitchFamily="2" charset="-122"/>
              </a:rPr>
              <a:t>Example’s Source</a:t>
            </a:r>
            <a:r>
              <a:rPr lang="zh-CN" altLang="en-US" sz="1800" dirty="0">
                <a:solidFill>
                  <a:schemeClr val="tx1"/>
                </a:solidFill>
                <a:ea typeface="华文中宋" panose="02010600040101010101" pitchFamily="2" charset="-122"/>
              </a:rPr>
              <a:t>：</a:t>
            </a:r>
          </a:p>
          <a:p>
            <a:pPr lvl="2" algn="l" eaLnBrk="1" hangingPunct="1">
              <a:lnSpc>
                <a:spcPct val="80000"/>
              </a:lnSpc>
            </a:pPr>
            <a:r>
              <a:rPr lang="en-US" altLang="zh-CN" sz="1800" dirty="0">
                <a:ea typeface="华文中宋" panose="02010600040101010101" pitchFamily="2" charset="-122"/>
                <a:hlinkClick r:id="rId3" action="ppaction://hlinkfile"/>
              </a:rPr>
              <a:t>Product.java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4" action="ppaction://hlinkfile"/>
              </a:rPr>
              <a:t>Manager.java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5" action="ppaction://hlinkfile"/>
              </a:rPr>
              <a:t>MessageBox.java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6" action="ppaction://hlinkfile"/>
              </a:rPr>
              <a:t>UnderlinePen.java</a:t>
            </a:r>
            <a:endParaRPr lang="en-US" altLang="zh-CN" sz="1800" dirty="0">
              <a:ea typeface="华文中宋" panose="02010600040101010101" pitchFamily="2" charset="-122"/>
            </a:endParaRPr>
          </a:p>
          <a:p>
            <a:pPr lvl="2" algn="l" eaLnBrk="1" hangingPunct="1">
              <a:lnSpc>
                <a:spcPct val="80000"/>
              </a:lnSpc>
            </a:pPr>
            <a:r>
              <a:rPr lang="en-US" altLang="zh-CN" sz="1800" dirty="0">
                <a:ea typeface="华文中宋" panose="02010600040101010101" pitchFamily="2" charset="-122"/>
                <a:hlinkClick r:id="rId7" action="ppaction://hlinkfile"/>
              </a:rPr>
              <a:t>Main.java</a:t>
            </a:r>
            <a:endParaRPr lang="zh-CN" altLang="en-US" sz="1800" dirty="0">
              <a:ea typeface="华文中宋" panose="02010600040101010101" pitchFamily="2" charset="-122"/>
            </a:endParaRPr>
          </a:p>
        </p:txBody>
      </p:sp>
      <p:pic>
        <p:nvPicPr>
          <p:cNvPr id="4" name="Picture 4">
            <a:extLst>
              <a:ext uri="{FF2B5EF4-FFF2-40B4-BE49-F238E27FC236}">
                <a16:creationId xmlns:a16="http://schemas.microsoft.com/office/drawing/2014/main" id="{135C8230-4B91-4345-BD81-86B0E5AF377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a:xfrm>
            <a:off x="6925955" y="782707"/>
            <a:ext cx="5234367" cy="2124236"/>
          </a:xfrm>
          <a:prstGeom prst="rect">
            <a:avLst/>
          </a:prstGeom>
          <a:noFill/>
        </p:spPr>
      </p:pic>
      <p:pic>
        <p:nvPicPr>
          <p:cNvPr id="7" name="图片 6">
            <a:extLst>
              <a:ext uri="{FF2B5EF4-FFF2-40B4-BE49-F238E27FC236}">
                <a16:creationId xmlns:a16="http://schemas.microsoft.com/office/drawing/2014/main" id="{676160C7-5982-404E-A948-47DCC8C4BAF2}"/>
              </a:ext>
            </a:extLst>
          </p:cNvPr>
          <p:cNvPicPr>
            <a:picLocks noChangeAspect="1"/>
          </p:cNvPicPr>
          <p:nvPr/>
        </p:nvPicPr>
        <p:blipFill>
          <a:blip r:embed="rId9"/>
          <a:stretch>
            <a:fillRect/>
          </a:stretch>
        </p:blipFill>
        <p:spPr>
          <a:xfrm>
            <a:off x="3431705" y="1700808"/>
            <a:ext cx="5341081" cy="5065712"/>
          </a:xfrm>
          <a:prstGeom prst="rect">
            <a:avLst/>
          </a:prstGeom>
        </p:spPr>
      </p:pic>
      <p:pic>
        <p:nvPicPr>
          <p:cNvPr id="10" name="图片 9">
            <a:extLst>
              <a:ext uri="{FF2B5EF4-FFF2-40B4-BE49-F238E27FC236}">
                <a16:creationId xmlns:a16="http://schemas.microsoft.com/office/drawing/2014/main" id="{9D629BC6-86E7-4F9A-A71A-3F6DF57797FF}"/>
              </a:ext>
            </a:extLst>
          </p:cNvPr>
          <p:cNvPicPr>
            <a:picLocks noChangeAspect="1"/>
          </p:cNvPicPr>
          <p:nvPr/>
        </p:nvPicPr>
        <p:blipFill>
          <a:blip r:embed="rId10"/>
          <a:stretch>
            <a:fillRect/>
          </a:stretch>
        </p:blipFill>
        <p:spPr>
          <a:xfrm>
            <a:off x="8314271" y="4149081"/>
            <a:ext cx="3846051" cy="2448271"/>
          </a:xfrm>
          <a:prstGeom prst="rect">
            <a:avLst/>
          </a:prstGeom>
        </p:spPr>
      </p:pic>
    </p:spTree>
    <p:extLst>
      <p:ext uri="{BB962C8B-B14F-4D97-AF65-F5344CB8AC3E}">
        <p14:creationId xmlns:p14="http://schemas.microsoft.com/office/powerpoint/2010/main" val="920693127"/>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76870E64-52EC-4DEF-A690-F391CB1DA170}"/>
              </a:ext>
            </a:extLst>
          </p:cNvPr>
          <p:cNvSpPr>
            <a:spLocks noGrp="1" noChangeArrowheads="1"/>
          </p:cNvSpPr>
          <p:nvPr>
            <p:ph type="title"/>
          </p:nvPr>
        </p:nvSpPr>
        <p:spPr/>
        <p:txBody>
          <a:bodyPr/>
          <a:lstStyle/>
          <a:p>
            <a:pPr eaLnBrk="1" hangingPunct="1"/>
            <a:r>
              <a:rPr lang="en-US" altLang="zh-CN" dirty="0">
                <a:latin typeface="Bauhaus 93" pitchFamily="82" charset="0"/>
              </a:rPr>
              <a:t>Prototype</a:t>
            </a:r>
            <a:endParaRPr lang="zh-CN" altLang="en-US" dirty="0">
              <a:latin typeface="Bauhaus 93" pitchFamily="82" charset="0"/>
            </a:endParaRPr>
          </a:p>
        </p:txBody>
      </p:sp>
      <p:sp>
        <p:nvSpPr>
          <p:cNvPr id="106499" name="Rectangle 3">
            <a:extLst>
              <a:ext uri="{FF2B5EF4-FFF2-40B4-BE49-F238E27FC236}">
                <a16:creationId xmlns:a16="http://schemas.microsoft.com/office/drawing/2014/main" id="{B145F859-F8AF-400C-8655-9A84FDD3EFA3}"/>
              </a:ext>
            </a:extLst>
          </p:cNvPr>
          <p:cNvSpPr>
            <a:spLocks noGrp="1" noChangeArrowheads="1"/>
          </p:cNvSpPr>
          <p:nvPr>
            <p:ph type="body" idx="1"/>
          </p:nvPr>
        </p:nvSpPr>
        <p:spPr>
          <a:xfrm>
            <a:off x="407880" y="1089137"/>
            <a:ext cx="11592776" cy="5687839"/>
          </a:xfrm>
        </p:spPr>
        <p:txBody>
          <a:bodyPr/>
          <a:lstStyle/>
          <a:p>
            <a:pPr eaLnBrk="1" hangingPunct="1"/>
            <a:r>
              <a:rPr lang="zh-CN" altLang="en-US" dirty="0">
                <a:solidFill>
                  <a:srgbClr val="324A7A"/>
                </a:solidFill>
              </a:rPr>
              <a:t>效果</a:t>
            </a:r>
          </a:p>
          <a:p>
            <a:pPr lvl="1" eaLnBrk="1" hangingPunct="1"/>
            <a:r>
              <a:rPr lang="zh-CN" altLang="en-US" dirty="0">
                <a:solidFill>
                  <a:schemeClr val="tx1"/>
                </a:solidFill>
                <a:latin typeface="华文中宋" panose="02010600040101010101" pitchFamily="2" charset="-122"/>
                <a:ea typeface="华文中宋" panose="02010600040101010101" pitchFamily="2" charset="-122"/>
              </a:rPr>
              <a:t>对客户隐藏了具体的产品类，因此减少了客户需要知道的类名字的数目</a:t>
            </a: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（少即是多）</a:t>
            </a:r>
            <a:r>
              <a:rPr lang="zh-CN" altLang="en-US" dirty="0">
                <a:solidFill>
                  <a:schemeClr val="tx1"/>
                </a:solidFill>
                <a:latin typeface="华文中宋" panose="02010600040101010101" pitchFamily="2" charset="-122"/>
                <a:ea typeface="华文中宋" panose="02010600040101010101" pitchFamily="2" charset="-122"/>
              </a:rPr>
              <a:t>。</a:t>
            </a:r>
          </a:p>
          <a:p>
            <a:pPr lvl="1" eaLnBrk="1" hangingPunct="1"/>
            <a:r>
              <a:rPr lang="zh-CN" altLang="en-US" dirty="0">
                <a:solidFill>
                  <a:schemeClr val="tx1"/>
                </a:solidFill>
                <a:latin typeface="华文中宋" panose="02010600040101010101" pitchFamily="2" charset="-122"/>
                <a:ea typeface="华文中宋" panose="02010600040101010101" pitchFamily="2" charset="-122"/>
              </a:rPr>
              <a:t>克隆一个原型类似于实例化一个类，原型模式减少了系统所需的</a:t>
            </a:r>
            <a:r>
              <a:rPr lang="en-US" altLang="zh-CN" dirty="0">
                <a:solidFill>
                  <a:schemeClr val="tx1"/>
                </a:solidFill>
                <a:latin typeface="华文中宋" panose="02010600040101010101" pitchFamily="2" charset="-122"/>
                <a:ea typeface="华文中宋" panose="02010600040101010101" pitchFamily="2" charset="-122"/>
              </a:rPr>
              <a:t>new</a:t>
            </a:r>
            <a:r>
              <a:rPr lang="zh-CN" altLang="en-US" dirty="0">
                <a:solidFill>
                  <a:schemeClr val="tx1"/>
                </a:solidFill>
                <a:latin typeface="华文中宋" panose="02010600040101010101" pitchFamily="2" charset="-122"/>
                <a:ea typeface="华文中宋" panose="02010600040101010101" pitchFamily="2" charset="-122"/>
              </a:rPr>
              <a:t>运算。</a:t>
            </a:r>
            <a:endParaRPr lang="en-US" altLang="zh-CN"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dirty="0">
                <a:solidFill>
                  <a:schemeClr val="tx1"/>
                </a:solidFill>
                <a:latin typeface="华文中宋" panose="02010600040101010101" pitchFamily="2" charset="-122"/>
                <a:ea typeface="华文中宋" panose="02010600040101010101" pitchFamily="2" charset="-122"/>
              </a:rPr>
              <a:t>运行时刻增加和删除产品，动态配置应用。</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rPr>
              <a:t>启示：</a:t>
            </a:r>
          </a:p>
          <a:p>
            <a:pPr lvl="2" eaLnBrk="1" hangingPunct="1">
              <a:lnSpc>
                <a:spcPct val="150000"/>
              </a:lnSpc>
            </a:pPr>
            <a:r>
              <a:rPr lang="zh-CN" altLang="en-US" sz="1800" dirty="0">
                <a:solidFill>
                  <a:schemeClr val="tx1"/>
                </a:solidFill>
                <a:latin typeface="Arial Black" panose="020B0A04020102020204" pitchFamily="34" charset="0"/>
                <a:ea typeface="华文中宋" panose="02010600040101010101" pitchFamily="2" charset="-122"/>
              </a:rPr>
              <a:t>在</a:t>
            </a:r>
            <a:r>
              <a:rPr lang="en-US" altLang="zh-CN" sz="1800" dirty="0">
                <a:solidFill>
                  <a:schemeClr val="tx1"/>
                </a:solidFill>
                <a:latin typeface="Arial Black" panose="020B0A04020102020204" pitchFamily="34" charset="0"/>
                <a:ea typeface="华文中宋" panose="02010600040101010101" pitchFamily="2" charset="-122"/>
              </a:rPr>
              <a:t>Product</a:t>
            </a:r>
            <a:r>
              <a:rPr lang="zh-CN" altLang="en-US" sz="1800" dirty="0">
                <a:solidFill>
                  <a:schemeClr val="tx1"/>
                </a:solidFill>
                <a:latin typeface="Arial Black" panose="020B0A04020102020204" pitchFamily="34" charset="0"/>
                <a:ea typeface="华文中宋" panose="02010600040101010101" pitchFamily="2" charset="-122"/>
              </a:rPr>
              <a:t>接口和</a:t>
            </a:r>
            <a:r>
              <a:rPr lang="en-US" altLang="zh-CN" sz="1800" dirty="0">
                <a:solidFill>
                  <a:schemeClr val="tx1"/>
                </a:solidFill>
                <a:latin typeface="Arial Black" panose="020B0A04020102020204" pitchFamily="34" charset="0"/>
                <a:ea typeface="华文中宋" panose="02010600040101010101" pitchFamily="2" charset="-122"/>
              </a:rPr>
              <a:t>Manager</a:t>
            </a:r>
            <a:r>
              <a:rPr lang="zh-CN" altLang="en-US" sz="1800" dirty="0">
                <a:solidFill>
                  <a:schemeClr val="tx1"/>
                </a:solidFill>
                <a:latin typeface="Arial Black" panose="020B0A04020102020204" pitchFamily="34" charset="0"/>
                <a:ea typeface="华文中宋" panose="02010600040101010101" pitchFamily="2" charset="-122"/>
              </a:rPr>
              <a:t>类的源码中没有出现</a:t>
            </a:r>
            <a:r>
              <a:rPr lang="en-US" altLang="zh-CN" sz="1800" dirty="0" err="1">
                <a:solidFill>
                  <a:schemeClr val="tx1"/>
                </a:solidFill>
                <a:latin typeface="Arial Black" panose="020B0A04020102020204" pitchFamily="34" charset="0"/>
                <a:ea typeface="华文中宋" panose="02010600040101010101" pitchFamily="2" charset="-122"/>
              </a:rPr>
              <a:t>MessageBox</a:t>
            </a:r>
            <a:r>
              <a:rPr lang="zh-CN" altLang="en-US" sz="1800" dirty="0">
                <a:solidFill>
                  <a:schemeClr val="tx1"/>
                </a:solidFill>
                <a:latin typeface="Arial Black" panose="020B0A04020102020204" pitchFamily="34" charset="0"/>
                <a:ea typeface="华文中宋" panose="02010600040101010101" pitchFamily="2" charset="-122"/>
              </a:rPr>
              <a:t>类和</a:t>
            </a:r>
            <a:r>
              <a:rPr lang="en-US" altLang="zh-CN" sz="1800" dirty="0" err="1">
                <a:solidFill>
                  <a:schemeClr val="tx1"/>
                </a:solidFill>
                <a:latin typeface="Arial Black" panose="020B0A04020102020204" pitchFamily="34" charset="0"/>
                <a:ea typeface="华文中宋" panose="02010600040101010101" pitchFamily="2" charset="-122"/>
              </a:rPr>
              <a:t>UnderlinePen</a:t>
            </a:r>
            <a:r>
              <a:rPr lang="zh-CN" altLang="en-US" sz="1800" dirty="0">
                <a:solidFill>
                  <a:schemeClr val="tx1"/>
                </a:solidFill>
                <a:latin typeface="Arial Black" panose="020B0A04020102020204" pitchFamily="34" charset="0"/>
                <a:ea typeface="华文中宋" panose="02010600040101010101" pitchFamily="2" charset="-122"/>
              </a:rPr>
              <a:t>类的类名。</a:t>
            </a:r>
          </a:p>
          <a:p>
            <a:pPr lvl="3" eaLnBrk="1" hangingPunct="1">
              <a:lnSpc>
                <a:spcPct val="150000"/>
              </a:lnSpc>
            </a:pPr>
            <a:r>
              <a:rPr lang="en-US" altLang="zh-CN" dirty="0">
                <a:solidFill>
                  <a:srgbClr val="C00000"/>
                </a:solidFill>
                <a:latin typeface="楷体" panose="02010609060101010101" pitchFamily="49" charset="-122"/>
                <a:ea typeface="楷体" panose="02010609060101010101" pitchFamily="49" charset="-122"/>
              </a:rPr>
              <a:t>Means</a:t>
            </a:r>
            <a:r>
              <a:rPr lang="zh-CN" altLang="en-US" dirty="0">
                <a:solidFill>
                  <a:srgbClr val="C00000"/>
                </a:solidFill>
                <a:latin typeface="楷体" panose="02010609060101010101" pitchFamily="49" charset="-122"/>
                <a:ea typeface="楷体" panose="02010609060101010101" pitchFamily="49" charset="-122"/>
              </a:rPr>
              <a:t>：</a:t>
            </a:r>
            <a:r>
              <a:rPr lang="en-US" altLang="zh-CN" dirty="0">
                <a:solidFill>
                  <a:srgbClr val="C00000"/>
                </a:solidFill>
                <a:latin typeface="楷体" panose="02010609060101010101" pitchFamily="49" charset="-122"/>
                <a:ea typeface="楷体" panose="02010609060101010101" pitchFamily="49" charset="-122"/>
              </a:rPr>
              <a:t>Product</a:t>
            </a:r>
            <a:r>
              <a:rPr lang="zh-CN" altLang="en-US" dirty="0">
                <a:solidFill>
                  <a:srgbClr val="C00000"/>
                </a:solidFill>
                <a:latin typeface="楷体" panose="02010609060101010101" pitchFamily="49" charset="-122"/>
                <a:ea typeface="楷体" panose="02010609060101010101" pitchFamily="49" charset="-122"/>
              </a:rPr>
              <a:t>、</a:t>
            </a:r>
            <a:r>
              <a:rPr lang="en-US" altLang="zh-CN" dirty="0">
                <a:solidFill>
                  <a:srgbClr val="C00000"/>
                </a:solidFill>
                <a:latin typeface="楷体" panose="02010609060101010101" pitchFamily="49" charset="-122"/>
                <a:ea typeface="楷体" panose="02010609060101010101" pitchFamily="49" charset="-122"/>
              </a:rPr>
              <a:t>Manager</a:t>
            </a:r>
            <a:r>
              <a:rPr lang="zh-CN" altLang="en-US" dirty="0">
                <a:solidFill>
                  <a:srgbClr val="C00000"/>
                </a:solidFill>
                <a:latin typeface="楷体" panose="02010609060101010101" pitchFamily="49" charset="-122"/>
                <a:ea typeface="楷体" panose="02010609060101010101" pitchFamily="49" charset="-122"/>
              </a:rPr>
              <a:t>可以和其他类单独修改而不相互影响</a:t>
            </a:r>
          </a:p>
          <a:p>
            <a:pPr lvl="2" eaLnBrk="1" hangingPunct="1">
              <a:lnSpc>
                <a:spcPct val="150000"/>
              </a:lnSpc>
            </a:pPr>
            <a:r>
              <a:rPr lang="zh-CN" altLang="en-US" sz="1800" dirty="0">
                <a:solidFill>
                  <a:schemeClr val="tx1"/>
                </a:solidFill>
                <a:latin typeface="Arial Black" panose="020B0A04020102020204" pitchFamily="34" charset="0"/>
                <a:ea typeface="华文中宋" panose="02010600040101010101" pitchFamily="2" charset="-122"/>
              </a:rPr>
              <a:t>为何要蹦出一个</a:t>
            </a:r>
            <a:r>
              <a:rPr lang="en-US" altLang="zh-CN" sz="1800" dirty="0">
                <a:solidFill>
                  <a:schemeClr val="tx1"/>
                </a:solidFill>
                <a:latin typeface="Arial Black" panose="020B0A04020102020204" pitchFamily="34" charset="0"/>
                <a:ea typeface="华文中宋" panose="02010600040101010101" pitchFamily="2" charset="-122"/>
              </a:rPr>
              <a:t>Prototype Pattern ?</a:t>
            </a:r>
          </a:p>
          <a:p>
            <a:pPr lvl="3" eaLnBrk="1" hangingPunct="1">
              <a:lnSpc>
                <a:spcPct val="150000"/>
              </a:lnSpc>
            </a:pPr>
            <a:r>
              <a:rPr lang="zh-CN" altLang="en-US" dirty="0">
                <a:solidFill>
                  <a:srgbClr val="C00000"/>
                </a:solidFill>
                <a:latin typeface="楷体" panose="02010609060101010101" pitchFamily="49" charset="-122"/>
                <a:ea typeface="楷体" panose="02010609060101010101" pitchFamily="49" charset="-122"/>
              </a:rPr>
              <a:t>事先将源代码用到的类名写出来这个操作没有错，但，当我们写下源代码中类名的那刻起，它就无法跟该类分离供你复用了。</a:t>
            </a:r>
            <a:endParaRPr lang="en-US" altLang="zh-CN" dirty="0">
              <a:solidFill>
                <a:srgbClr val="C00000"/>
              </a:solidFill>
              <a:latin typeface="楷体" panose="02010609060101010101" pitchFamily="49" charset="-122"/>
              <a:ea typeface="楷体" panose="02010609060101010101" pitchFamily="49" charset="-122"/>
            </a:endParaRPr>
          </a:p>
          <a:p>
            <a:pPr lvl="3" eaLnBrk="1" hangingPunct="1">
              <a:lnSpc>
                <a:spcPct val="150000"/>
              </a:lnSpc>
            </a:pPr>
            <a:r>
              <a:rPr lang="zh-CN" altLang="en-US" b="1" dirty="0">
                <a:highlight>
                  <a:srgbClr val="FFFF00"/>
                </a:highlight>
                <a:latin typeface="楷体" panose="02010609060101010101" pitchFamily="49" charset="-122"/>
                <a:ea typeface="楷体" panose="02010609060101010101" pitchFamily="49" charset="-122"/>
              </a:rPr>
              <a:t>不一定非得用到类名字去写程序</a:t>
            </a:r>
            <a:r>
              <a:rPr lang="zh-CN" altLang="en-US" b="1" dirty="0">
                <a:latin typeface="楷体" panose="02010609060101010101" pitchFamily="49" charset="-122"/>
                <a:ea typeface="楷体" panose="02010609060101010101" pitchFamily="49" charset="-122"/>
              </a:rPr>
              <a:t>。</a:t>
            </a:r>
          </a:p>
          <a:p>
            <a:pPr lvl="1"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p>
        </p:txBody>
      </p:sp>
      <p:pic>
        <p:nvPicPr>
          <p:cNvPr id="4" name="图片 3">
            <a:extLst>
              <a:ext uri="{FF2B5EF4-FFF2-40B4-BE49-F238E27FC236}">
                <a16:creationId xmlns:a16="http://schemas.microsoft.com/office/drawing/2014/main" id="{E96AA581-BC73-4708-9800-443B36F5814E}"/>
              </a:ext>
            </a:extLst>
          </p:cNvPr>
          <p:cNvPicPr>
            <a:picLocks noChangeAspect="1"/>
          </p:cNvPicPr>
          <p:nvPr/>
        </p:nvPicPr>
        <p:blipFill>
          <a:blip r:embed="rId3"/>
          <a:stretch>
            <a:fillRect/>
          </a:stretch>
        </p:blipFill>
        <p:spPr>
          <a:xfrm>
            <a:off x="4295800" y="188640"/>
            <a:ext cx="3219048" cy="1368152"/>
          </a:xfrm>
          <a:prstGeom prst="rect">
            <a:avLst/>
          </a:prstGeom>
        </p:spPr>
      </p:pic>
      <p:pic>
        <p:nvPicPr>
          <p:cNvPr id="5" name="图片 4">
            <a:extLst>
              <a:ext uri="{FF2B5EF4-FFF2-40B4-BE49-F238E27FC236}">
                <a16:creationId xmlns:a16="http://schemas.microsoft.com/office/drawing/2014/main" id="{CF5A33C1-DEB8-4F82-A366-7233EDC66097}"/>
              </a:ext>
            </a:extLst>
          </p:cNvPr>
          <p:cNvPicPr>
            <a:picLocks noChangeAspect="1"/>
          </p:cNvPicPr>
          <p:nvPr/>
        </p:nvPicPr>
        <p:blipFill>
          <a:blip r:embed="rId4"/>
          <a:stretch>
            <a:fillRect/>
          </a:stretch>
        </p:blipFill>
        <p:spPr>
          <a:xfrm>
            <a:off x="6888088" y="5165312"/>
            <a:ext cx="5300198" cy="1692688"/>
          </a:xfrm>
          <a:prstGeom prst="rect">
            <a:avLst/>
          </a:prstGeom>
        </p:spPr>
      </p:pic>
      <p:cxnSp>
        <p:nvCxnSpPr>
          <p:cNvPr id="6" name="连接符: 曲线 5">
            <a:extLst>
              <a:ext uri="{FF2B5EF4-FFF2-40B4-BE49-F238E27FC236}">
                <a16:creationId xmlns:a16="http://schemas.microsoft.com/office/drawing/2014/main" id="{67617E6F-949A-44BA-B536-A47943839BBF}"/>
              </a:ext>
            </a:extLst>
          </p:cNvPr>
          <p:cNvCxnSpPr>
            <a:cxnSpLocks/>
          </p:cNvCxnSpPr>
          <p:nvPr/>
        </p:nvCxnSpPr>
        <p:spPr bwMode="auto">
          <a:xfrm rot="5400000" flipH="1" flipV="1">
            <a:off x="3287690" y="1844826"/>
            <a:ext cx="2520279" cy="1656183"/>
          </a:xfrm>
          <a:prstGeom prst="curvedConnector3">
            <a:avLst>
              <a:gd name="adj1" fmla="val 5000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cxnSp>
        <p:nvCxnSpPr>
          <p:cNvPr id="9" name="连接符: 曲线 8">
            <a:extLst>
              <a:ext uri="{FF2B5EF4-FFF2-40B4-BE49-F238E27FC236}">
                <a16:creationId xmlns:a16="http://schemas.microsoft.com/office/drawing/2014/main" id="{21BB6923-91FD-4D52-851D-8E6C5EEE285C}"/>
              </a:ext>
            </a:extLst>
          </p:cNvPr>
          <p:cNvCxnSpPr>
            <a:cxnSpLocks/>
          </p:cNvCxnSpPr>
          <p:nvPr/>
        </p:nvCxnSpPr>
        <p:spPr bwMode="auto">
          <a:xfrm>
            <a:off x="4799856" y="4143403"/>
            <a:ext cx="2088232" cy="1868253"/>
          </a:xfrm>
          <a:prstGeom prst="curvedConnector3">
            <a:avLst>
              <a:gd name="adj1" fmla="val 5000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D85265-A1B6-47CB-97BF-71179EB1F1C9}"/>
              </a:ext>
            </a:extLst>
          </p:cNvPr>
          <p:cNvSpPr>
            <a:spLocks noGrp="1"/>
          </p:cNvSpPr>
          <p:nvPr>
            <p:ph type="title"/>
          </p:nvPr>
        </p:nvSpPr>
        <p:spPr/>
        <p:txBody>
          <a:bodyPr/>
          <a:lstStyle/>
          <a:p>
            <a:r>
              <a:rPr lang="en-US" altLang="zh-CN" dirty="0">
                <a:latin typeface="Bauhaus 93" pitchFamily="82" charset="0"/>
              </a:rPr>
              <a:t>Prototype</a:t>
            </a:r>
            <a:endParaRPr lang="zh-CN" altLang="en-US" dirty="0"/>
          </a:p>
        </p:txBody>
      </p:sp>
      <p:sp>
        <p:nvSpPr>
          <p:cNvPr id="3" name="内容占位符 2">
            <a:extLst>
              <a:ext uri="{FF2B5EF4-FFF2-40B4-BE49-F238E27FC236}">
                <a16:creationId xmlns:a16="http://schemas.microsoft.com/office/drawing/2014/main" id="{2E106890-EBB2-4846-B2D1-B8BC4E06C142}"/>
              </a:ext>
            </a:extLst>
          </p:cNvPr>
          <p:cNvSpPr>
            <a:spLocks noGrp="1"/>
          </p:cNvSpPr>
          <p:nvPr>
            <p:ph idx="1"/>
          </p:nvPr>
        </p:nvSpPr>
        <p:spPr>
          <a:xfrm>
            <a:off x="624417" y="980728"/>
            <a:ext cx="10972800" cy="5210523"/>
          </a:xfrm>
        </p:spPr>
        <p:txBody>
          <a:bodyPr/>
          <a:lstStyle/>
          <a:p>
            <a:pPr eaLnBrk="1" hangingPunct="1"/>
            <a:r>
              <a:rPr lang="zh-CN" altLang="en-US" dirty="0">
                <a:solidFill>
                  <a:srgbClr val="324A7A"/>
                </a:solidFill>
              </a:rPr>
              <a:t>优点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当创建新的对象实例较为复杂时，使用原型模式可以简化对象的创建过程，通过一个已有实例可以提高新实例的创建效率。</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因为减少了</a:t>
            </a:r>
            <a:r>
              <a:rPr lang="en-US" altLang="zh-CN" b="0" dirty="0">
                <a:solidFill>
                  <a:schemeClr val="tx1"/>
                </a:solidFill>
                <a:latin typeface="华文中宋" panose="02010600040101010101" pitchFamily="2" charset="-122"/>
                <a:ea typeface="华文中宋" panose="02010600040101010101" pitchFamily="2" charset="-122"/>
              </a:rPr>
              <a:t>New</a:t>
            </a:r>
            <a:r>
              <a:rPr lang="zh-CN" altLang="en-US" b="0" dirty="0">
                <a:solidFill>
                  <a:schemeClr val="tx1"/>
                </a:solidFill>
                <a:latin typeface="华文中宋" panose="02010600040101010101" pitchFamily="2" charset="-122"/>
                <a:ea typeface="华文中宋" panose="02010600040101010101" pitchFamily="2" charset="-122"/>
              </a:rPr>
              <a:t>运算，效率也许会提升。</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但要查找要存储，也许更费事。</a:t>
            </a:r>
            <a:r>
              <a:rPr lang="zh-CN" altLang="en-US" b="0" dirty="0">
                <a:solidFill>
                  <a:srgbClr val="C00000"/>
                </a:solidFill>
                <a:highlight>
                  <a:srgbClr val="FFFF00"/>
                </a:highlight>
                <a:latin typeface="华文中宋" panose="02010600040101010101" pitchFamily="2" charset="-122"/>
                <a:ea typeface="华文中宋" panose="02010600040101010101" pitchFamily="2" charset="-122"/>
              </a:rPr>
              <a:t>（利和弊要时刻考虑）</a:t>
            </a:r>
            <a:endParaRPr lang="en-US" altLang="zh-CN" b="0" dirty="0">
              <a:solidFill>
                <a:srgbClr val="C00000"/>
              </a:solidFill>
              <a:highlight>
                <a:srgbClr val="FFFF00"/>
              </a:highlight>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可以动态增加或减少产品类。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原型模式提供了简化的创建过程。 </a:t>
            </a:r>
          </a:p>
          <a:p>
            <a:pPr lvl="1" eaLnBrk="1" hangingPunct="1">
              <a:buFont typeface="Arial" panose="020B0604020202020204" pitchFamily="34" charset="0"/>
              <a:buChar char="•"/>
            </a:pPr>
            <a:r>
              <a:rPr lang="zh-CN" altLang="en-US" b="0" dirty="0">
                <a:solidFill>
                  <a:srgbClr val="A61D38"/>
                </a:solidFill>
                <a:latin typeface="华文中宋" panose="02010600040101010101" pitchFamily="2" charset="-122"/>
                <a:ea typeface="华文中宋" panose="02010600040101010101" pitchFamily="2" charset="-122"/>
              </a:rPr>
              <a:t>可以使用深克隆的方式保存对象的状态。</a:t>
            </a:r>
            <a:endParaRPr lang="en-US" altLang="zh-CN" b="0" dirty="0">
              <a:solidFill>
                <a:srgbClr val="A61D38"/>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rPr>
              <a:t>缺点</a:t>
            </a:r>
          </a:p>
          <a:p>
            <a:pPr lvl="1" eaLnBrk="1" hangingPunct="1">
              <a:buFont typeface="Arial" panose="020B0604020202020204" pitchFamily="34" charset="0"/>
              <a:buChar char="•"/>
            </a:pPr>
            <a:r>
              <a:rPr lang="zh-CN" altLang="en-US" b="0" dirty="0">
                <a:solidFill>
                  <a:srgbClr val="C00000"/>
                </a:solidFill>
                <a:ea typeface="华文中宋" panose="02010600040101010101" pitchFamily="2" charset="-122"/>
              </a:rPr>
              <a:t>需要为每一个类配备一个克隆方法，而且这个克隆方法需要对类的功能进行通盘考虑，这对全新的类来说不是很难，但对已有的类进行改造时，不一定是件容易的事，必须修改其源代码，违背了“开闭原则”。</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在实现深克隆时需要编写较为复杂的代码。</a:t>
            </a:r>
          </a:p>
          <a:p>
            <a:endParaRPr lang="zh-CN" altLang="en-US" dirty="0"/>
          </a:p>
        </p:txBody>
      </p:sp>
    </p:spTree>
    <p:extLst>
      <p:ext uri="{BB962C8B-B14F-4D97-AF65-F5344CB8AC3E}">
        <p14:creationId xmlns:p14="http://schemas.microsoft.com/office/powerpoint/2010/main" val="2501239263"/>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E56B05-D91A-46F9-A1F2-4D9E3D4F9F23}"/>
              </a:ext>
            </a:extLst>
          </p:cNvPr>
          <p:cNvSpPr>
            <a:spLocks noGrp="1"/>
          </p:cNvSpPr>
          <p:nvPr>
            <p:ph type="title"/>
          </p:nvPr>
        </p:nvSpPr>
        <p:spPr/>
        <p:txBody>
          <a:bodyPr/>
          <a:lstStyle/>
          <a:p>
            <a:r>
              <a:rPr lang="en-US" altLang="zh-CN" dirty="0">
                <a:latin typeface="Bauhaus 93" pitchFamily="82" charset="0"/>
              </a:rPr>
              <a:t>Prototype</a:t>
            </a:r>
            <a:endParaRPr lang="zh-CN" altLang="en-US" dirty="0"/>
          </a:p>
        </p:txBody>
      </p:sp>
      <p:sp>
        <p:nvSpPr>
          <p:cNvPr id="3" name="内容占位符 2">
            <a:extLst>
              <a:ext uri="{FF2B5EF4-FFF2-40B4-BE49-F238E27FC236}">
                <a16:creationId xmlns:a16="http://schemas.microsoft.com/office/drawing/2014/main" id="{D867BD87-673B-4EEB-9DF2-076EBF516530}"/>
              </a:ext>
            </a:extLst>
          </p:cNvPr>
          <p:cNvSpPr>
            <a:spLocks noGrp="1"/>
          </p:cNvSpPr>
          <p:nvPr>
            <p:ph idx="1"/>
          </p:nvPr>
        </p:nvSpPr>
        <p:spPr>
          <a:xfrm>
            <a:off x="617984" y="1052736"/>
            <a:ext cx="10972800" cy="5354539"/>
          </a:xfrm>
        </p:spPr>
        <p:txBody>
          <a:bodyPr/>
          <a:lstStyle/>
          <a:p>
            <a:pPr eaLnBrk="1" hangingPunct="1"/>
            <a:r>
              <a:rPr lang="zh-CN" altLang="en-US" dirty="0">
                <a:solidFill>
                  <a:srgbClr val="324A7A"/>
                </a:solidFill>
              </a:rPr>
              <a:t>何时使用原型模式</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创建新对象成本较大，新的对象可以通过原型模式对已有对象进行复制来获得。</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通过复制原型对象得到新实例可能比使用</a:t>
            </a:r>
            <a:r>
              <a:rPr lang="en-US" altLang="zh-CN" b="0" dirty="0">
                <a:solidFill>
                  <a:schemeClr val="tx1"/>
                </a:solidFill>
                <a:ea typeface="华文中宋" panose="02010600040101010101" pitchFamily="2" charset="-122"/>
              </a:rPr>
              <a:t>new</a:t>
            </a:r>
            <a:r>
              <a:rPr lang="zh-CN" altLang="en-US" b="0" dirty="0">
                <a:solidFill>
                  <a:schemeClr val="tx1"/>
                </a:solidFill>
                <a:ea typeface="华文中宋" panose="02010600040101010101" pitchFamily="2" charset="-122"/>
              </a:rPr>
              <a:t>运算来创建一个新实例更加方便。</a:t>
            </a:r>
            <a:endParaRPr lang="en-US" altLang="zh-CN" b="0" dirty="0">
              <a:solidFill>
                <a:schemeClr val="tx1"/>
              </a:solidFill>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当系统运行过程中，你不知道要实例化那个类的对象的时候。</a:t>
            </a: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rPr>
              <a:t>带原型管理器的原型模式</a:t>
            </a:r>
          </a:p>
          <a:p>
            <a:pPr eaLnBrk="1" hangingPunct="1">
              <a:lnSpc>
                <a:spcPct val="150000"/>
              </a:lnSpc>
              <a:buFont typeface="Arial" panose="020B0604020202020204" pitchFamily="34" charset="0"/>
              <a:buChar char="•"/>
            </a:pPr>
            <a:endParaRPr lang="zh-CN" altLang="en-US" dirty="0"/>
          </a:p>
          <a:p>
            <a:pPr eaLnBrk="1" hangingPunct="1">
              <a:lnSpc>
                <a:spcPct val="150000"/>
              </a:lnSpc>
              <a:buFont typeface="Arial" panose="020B0604020202020204" pitchFamily="34" charset="0"/>
              <a:buChar char="•"/>
            </a:pPr>
            <a:endParaRPr lang="zh-CN" altLang="en-US" b="0" dirty="0">
              <a:solidFill>
                <a:schemeClr val="tx1"/>
              </a:solidFill>
              <a:ea typeface="华文中宋" panose="02010600040101010101" pitchFamily="2" charset="-122"/>
            </a:endParaRPr>
          </a:p>
          <a:p>
            <a:endParaRPr lang="zh-CN" altLang="en-US" dirty="0"/>
          </a:p>
        </p:txBody>
      </p:sp>
      <p:pic>
        <p:nvPicPr>
          <p:cNvPr id="4" name="Picture 5">
            <a:extLst>
              <a:ext uri="{FF2B5EF4-FFF2-40B4-BE49-F238E27FC236}">
                <a16:creationId xmlns:a16="http://schemas.microsoft.com/office/drawing/2014/main" id="{316858E5-BF1A-4517-AE7E-F68EFD3565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5480" y="3728650"/>
            <a:ext cx="9446355" cy="2580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1722477"/>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11:</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623393" y="1236606"/>
            <a:ext cx="11089233" cy="311572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1</a:t>
            </a:r>
            <a:r>
              <a:rPr lang="zh-CN" altLang="en-US" sz="2000" kern="0" dirty="0">
                <a:solidFill>
                  <a:schemeClr val="bg1"/>
                </a:solidFill>
                <a:latin typeface="微软雅黑" panose="020B0503020204020204" pitchFamily="34" charset="-122"/>
                <a:ea typeface="微软雅黑" panose="020B0503020204020204" pitchFamily="34" charset="-122"/>
              </a:rPr>
              <a:t>、请举例说明克隆模式的其他应用。</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2</a:t>
            </a:r>
            <a:r>
              <a:rPr lang="zh-CN" altLang="en-US" sz="2000" kern="0" dirty="0">
                <a:solidFill>
                  <a:schemeClr val="bg1"/>
                </a:solidFill>
                <a:latin typeface="微软雅黑" panose="020B0503020204020204" pitchFamily="34" charset="-122"/>
                <a:ea typeface="微软雅黑" panose="020B0503020204020204" pitchFamily="34" charset="-122"/>
              </a:rPr>
              <a:t>、试描述浅克隆和深克隆。</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7</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30051400"/>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Factory Method</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767408" y="2636912"/>
            <a:ext cx="11161240" cy="3816424"/>
          </a:xfrm>
        </p:spPr>
        <p:txBody>
          <a:bodyPr/>
          <a:lstStyle/>
          <a:p>
            <a:pPr marL="0" indent="0">
              <a:lnSpc>
                <a:spcPct val="150000"/>
              </a:lnSpc>
              <a:buNone/>
            </a:pPr>
            <a:r>
              <a:rPr lang="zh-CN" altLang="en-US" dirty="0">
                <a:solidFill>
                  <a:schemeClr val="tx1"/>
                </a:solidFill>
              </a:rPr>
              <a:t>应用场景：</a:t>
            </a:r>
            <a:endParaRPr lang="en-US" altLang="zh-CN" b="0" dirty="0">
              <a:solidFill>
                <a:schemeClr val="tx1"/>
              </a:solidFill>
              <a:latin typeface="华文楷体" panose="02010600040101010101" pitchFamily="2" charset="-122"/>
              <a:ea typeface="华文楷体" panose="02010600040101010101" pitchFamily="2" charset="-122"/>
            </a:endParaRPr>
          </a:p>
          <a:p>
            <a:pPr>
              <a:lnSpc>
                <a:spcPct val="150000"/>
              </a:lnSpc>
            </a:pPr>
            <a:r>
              <a:rPr lang="zh-CN" altLang="en-US" b="0" dirty="0">
                <a:solidFill>
                  <a:schemeClr val="tx1"/>
                </a:solidFill>
                <a:latin typeface="华文楷体" panose="02010600040101010101" pitchFamily="2" charset="-122"/>
                <a:ea typeface="华文楷体" panose="02010600040101010101" pitchFamily="2" charset="-122"/>
              </a:rPr>
              <a:t>客户只知道创建产品的工厂名，而不知道具体的产品名。如 </a:t>
            </a:r>
            <a:r>
              <a:rPr lang="en-US" altLang="zh-CN" b="0" dirty="0">
                <a:solidFill>
                  <a:schemeClr val="tx1"/>
                </a:solidFill>
                <a:latin typeface="华文楷体" panose="02010600040101010101" pitchFamily="2" charset="-122"/>
                <a:ea typeface="华文楷体" panose="02010600040101010101" pitchFamily="2" charset="-122"/>
              </a:rPr>
              <a:t>TCL </a:t>
            </a:r>
            <a:r>
              <a:rPr lang="zh-CN" altLang="en-US" b="0" dirty="0">
                <a:solidFill>
                  <a:schemeClr val="tx1"/>
                </a:solidFill>
                <a:latin typeface="华文楷体" panose="02010600040101010101" pitchFamily="2" charset="-122"/>
                <a:ea typeface="华文楷体" panose="02010600040101010101" pitchFamily="2" charset="-122"/>
              </a:rPr>
              <a:t>电视工厂、海信电视工厂等。</a:t>
            </a:r>
          </a:p>
          <a:p>
            <a:pPr>
              <a:lnSpc>
                <a:spcPct val="150000"/>
              </a:lnSpc>
            </a:pPr>
            <a:r>
              <a:rPr lang="zh-CN" altLang="en-US" b="0" dirty="0">
                <a:solidFill>
                  <a:schemeClr val="tx1"/>
                </a:solidFill>
                <a:latin typeface="华文楷体" panose="02010600040101010101" pitchFamily="2" charset="-122"/>
                <a:ea typeface="华文楷体" panose="02010600040101010101" pitchFamily="2" charset="-122"/>
              </a:rPr>
              <a:t>创建对象的任务由多个具体子工厂中的某一个完成，而抽象工厂只提供创建产品的接口。</a:t>
            </a:r>
          </a:p>
          <a:p>
            <a:pPr>
              <a:lnSpc>
                <a:spcPct val="150000"/>
              </a:lnSpc>
            </a:pPr>
            <a:r>
              <a:rPr lang="zh-CN" altLang="en-US" b="0" dirty="0">
                <a:solidFill>
                  <a:schemeClr val="tx1"/>
                </a:solidFill>
                <a:latin typeface="华文楷体" panose="02010600040101010101" pitchFamily="2" charset="-122"/>
                <a:ea typeface="华文楷体" panose="02010600040101010101" pitchFamily="2" charset="-122"/>
              </a:rPr>
              <a:t>客户不关心创建产品的细节，只关心产品的品牌。</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2"/>
          <a:stretch>
            <a:fillRect/>
          </a:stretch>
        </p:blipFill>
        <p:spPr>
          <a:xfrm>
            <a:off x="663679" y="1066821"/>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4" name="图片 3">
            <a:extLst>
              <a:ext uri="{FF2B5EF4-FFF2-40B4-BE49-F238E27FC236}">
                <a16:creationId xmlns:a16="http://schemas.microsoft.com/office/drawing/2014/main" id="{3849FAF1-924A-4C6D-A053-540CD77DE217}"/>
              </a:ext>
            </a:extLst>
          </p:cNvPr>
          <p:cNvPicPr>
            <a:picLocks noChangeAspect="1"/>
          </p:cNvPicPr>
          <p:nvPr/>
        </p:nvPicPr>
        <p:blipFill>
          <a:blip r:embed="rId3"/>
          <a:stretch>
            <a:fillRect/>
          </a:stretch>
        </p:blipFill>
        <p:spPr>
          <a:xfrm>
            <a:off x="696817" y="1875722"/>
            <a:ext cx="11304230" cy="761190"/>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3023367811"/>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EBC8449F-CD55-4BF2-B831-9856E88E1D2B}"/>
              </a:ext>
            </a:extLst>
          </p:cNvPr>
          <p:cNvSpPr>
            <a:spLocks noGrp="1" noChangeArrowheads="1"/>
          </p:cNvSpPr>
          <p:nvPr>
            <p:ph type="title"/>
          </p:nvPr>
        </p:nvSpPr>
        <p:spPr/>
        <p:txBody>
          <a:bodyPr/>
          <a:lstStyle/>
          <a:p>
            <a:pPr eaLnBrk="1" hangingPunct="1"/>
            <a:r>
              <a:rPr lang="en-US" altLang="zh-CN" sz="3400" dirty="0">
                <a:latin typeface="Arial Black" panose="020B0A04020102020204" pitchFamily="34" charset="0"/>
                <a:ea typeface="华文中宋" panose="02010600040101010101" pitchFamily="2" charset="-122"/>
              </a:rPr>
              <a:t>Chapter Seven</a:t>
            </a:r>
            <a:r>
              <a:rPr lang="en-US" altLang="zh-CN" sz="3400" dirty="0">
                <a:latin typeface="Arial Black" panose="020B0A04020102020204" pitchFamily="34" charset="0"/>
              </a:rPr>
              <a:t> </a:t>
            </a:r>
            <a:r>
              <a:rPr lang="zh-CN" altLang="en-US" sz="3400" dirty="0">
                <a:latin typeface="Arial Black" panose="020B0A04020102020204" pitchFamily="34" charset="0"/>
                <a:ea typeface="华文中宋" panose="02010600040101010101" pitchFamily="2" charset="-122"/>
              </a:rPr>
              <a:t>设计模式</a:t>
            </a:r>
          </a:p>
        </p:txBody>
      </p:sp>
      <p:sp>
        <p:nvSpPr>
          <p:cNvPr id="15363" name="Rectangle 3">
            <a:extLst>
              <a:ext uri="{FF2B5EF4-FFF2-40B4-BE49-F238E27FC236}">
                <a16:creationId xmlns:a16="http://schemas.microsoft.com/office/drawing/2014/main" id="{D994DBDE-D3CB-4395-845D-130E86E26C7C}"/>
              </a:ext>
            </a:extLst>
          </p:cNvPr>
          <p:cNvSpPr>
            <a:spLocks noGrp="1" noChangeArrowheads="1"/>
          </p:cNvSpPr>
          <p:nvPr>
            <p:ph type="body" sz="half" idx="1"/>
          </p:nvPr>
        </p:nvSpPr>
        <p:spPr>
          <a:xfrm>
            <a:off x="407368" y="1084263"/>
            <a:ext cx="7989888" cy="4114800"/>
          </a:xfrm>
        </p:spPr>
        <p:txBody>
          <a:bodyPr/>
          <a:lstStyle/>
          <a:p>
            <a:pPr eaLnBrk="1" hangingPunct="1"/>
            <a:r>
              <a:rPr lang="zh-CN" altLang="en-US" dirty="0">
                <a:solidFill>
                  <a:schemeClr val="tx1"/>
                </a:solidFill>
                <a:latin typeface="华文中宋" panose="02010600040101010101" pitchFamily="2" charset="-122"/>
                <a:ea typeface="华文中宋" panose="02010600040101010101" pitchFamily="2" charset="-122"/>
              </a:rPr>
              <a:t>概述</a:t>
            </a:r>
          </a:p>
          <a:p>
            <a:pPr lvl="1" eaLnBrk="1" hangingPunct="1">
              <a:buFont typeface="Wingdings" panose="05000000000000000000" pitchFamily="2" charset="2"/>
              <a:buChar char="n"/>
            </a:pPr>
            <a:r>
              <a:rPr lang="zh-CN" altLang="en-US" b="1" dirty="0">
                <a:solidFill>
                  <a:srgbClr val="324A7A"/>
                </a:solidFill>
                <a:latin typeface="华文中宋" panose="02010600040101010101" pitchFamily="2" charset="-122"/>
                <a:ea typeface="华文中宋" panose="02010600040101010101" pitchFamily="2" charset="-122"/>
              </a:rPr>
              <a:t>设计模式产生于建筑学和人类学</a:t>
            </a:r>
          </a:p>
          <a:p>
            <a:pPr lvl="1" eaLnBrk="1" hangingPunct="1">
              <a:buFont typeface="Wingdings" panose="05000000000000000000" pitchFamily="2" charset="2"/>
              <a:buChar char="n"/>
            </a:pPr>
            <a:r>
              <a:rPr lang="zh-CN" altLang="en-US" b="1" dirty="0">
                <a:solidFill>
                  <a:srgbClr val="324A7A"/>
                </a:solidFill>
                <a:latin typeface="华文中宋" panose="02010600040101010101" pitchFamily="2" charset="-122"/>
                <a:ea typeface="华文中宋" panose="02010600040101010101" pitchFamily="2" charset="-122"/>
              </a:rPr>
              <a:t>从建筑学转移到软件设计模式</a:t>
            </a:r>
          </a:p>
          <a:p>
            <a:pPr lvl="1" eaLnBrk="1" hangingPunct="1">
              <a:buFont typeface="Wingdings" panose="05000000000000000000" pitchFamily="2" charset="2"/>
              <a:buChar char="n"/>
            </a:pPr>
            <a:r>
              <a:rPr lang="zh-CN" altLang="en-US" b="1" dirty="0">
                <a:solidFill>
                  <a:srgbClr val="324A7A"/>
                </a:solidFill>
                <a:latin typeface="华文中宋" panose="02010600040101010101" pitchFamily="2" charset="-122"/>
                <a:ea typeface="华文中宋" panose="02010600040101010101" pitchFamily="2" charset="-122"/>
              </a:rPr>
              <a:t>设计模式的描述</a:t>
            </a:r>
          </a:p>
          <a:p>
            <a:pPr lvl="2" eaLnBrk="1" hangingPunct="1">
              <a:buFont typeface="Wingdings" panose="05000000000000000000" pitchFamily="2" charset="2"/>
              <a:buChar char="l"/>
            </a:pPr>
            <a:r>
              <a:rPr lang="en-US" altLang="zh-CN" sz="1800" dirty="0">
                <a:solidFill>
                  <a:schemeClr val="tx1"/>
                </a:solidFill>
                <a:latin typeface="华文中宋" panose="02010600040101010101" pitchFamily="2" charset="-122"/>
                <a:ea typeface="华文中宋" panose="02010600040101010101" pitchFamily="2" charset="-122"/>
              </a:rPr>
              <a:t>GOF</a:t>
            </a:r>
            <a:r>
              <a:rPr lang="zh-CN" altLang="en-US" sz="1800" dirty="0">
                <a:solidFill>
                  <a:schemeClr val="tx1"/>
                </a:solidFill>
                <a:latin typeface="华文中宋" panose="02010600040101010101" pitchFamily="2" charset="-122"/>
                <a:ea typeface="华文中宋" panose="02010600040101010101" pitchFamily="2" charset="-122"/>
              </a:rPr>
              <a:t>之模式要素</a:t>
            </a:r>
          </a:p>
          <a:p>
            <a:pPr eaLnBrk="1" hangingPunct="1"/>
            <a:endParaRPr lang="zh-CN" altLang="en-US" sz="1800" dirty="0">
              <a:latin typeface="华文中宋" panose="02010600040101010101" pitchFamily="2" charset="-122"/>
              <a:ea typeface="华文中宋" panose="02010600040101010101" pitchFamily="2" charset="-122"/>
            </a:endParaRPr>
          </a:p>
        </p:txBody>
      </p:sp>
      <p:graphicFrame>
        <p:nvGraphicFramePr>
          <p:cNvPr id="17468" name="Group 60">
            <a:extLst>
              <a:ext uri="{FF2B5EF4-FFF2-40B4-BE49-F238E27FC236}">
                <a16:creationId xmlns:a16="http://schemas.microsoft.com/office/drawing/2014/main" id="{32E20497-2814-436E-B9F3-1D0824FA6B68}"/>
              </a:ext>
            </a:extLst>
          </p:cNvPr>
          <p:cNvGraphicFramePr>
            <a:graphicFrameLocks noGrp="1"/>
          </p:cNvGraphicFramePr>
          <p:nvPr>
            <p:ph sz="half" idx="2"/>
            <p:extLst>
              <p:ext uri="{D42A27DB-BD31-4B8C-83A1-F6EECF244321}">
                <p14:modId xmlns:p14="http://schemas.microsoft.com/office/powerpoint/2010/main" val="2366042263"/>
              </p:ext>
            </p:extLst>
          </p:nvPr>
        </p:nvGraphicFramePr>
        <p:xfrm>
          <a:off x="1631504" y="3212976"/>
          <a:ext cx="9721080" cy="3241230"/>
        </p:xfrm>
        <a:graphic>
          <a:graphicData uri="http://schemas.openxmlformats.org/drawingml/2006/table">
            <a:tbl>
              <a:tblPr/>
              <a:tblGrid>
                <a:gridCol w="2430270">
                  <a:extLst>
                    <a:ext uri="{9D8B030D-6E8A-4147-A177-3AD203B41FA5}">
                      <a16:colId xmlns:a16="http://schemas.microsoft.com/office/drawing/2014/main" val="20000"/>
                    </a:ext>
                  </a:extLst>
                </a:gridCol>
                <a:gridCol w="2430270">
                  <a:extLst>
                    <a:ext uri="{9D8B030D-6E8A-4147-A177-3AD203B41FA5}">
                      <a16:colId xmlns:a16="http://schemas.microsoft.com/office/drawing/2014/main" val="20001"/>
                    </a:ext>
                  </a:extLst>
                </a:gridCol>
                <a:gridCol w="2430270">
                  <a:extLst>
                    <a:ext uri="{9D8B030D-6E8A-4147-A177-3AD203B41FA5}">
                      <a16:colId xmlns:a16="http://schemas.microsoft.com/office/drawing/2014/main" val="20002"/>
                    </a:ext>
                  </a:extLst>
                </a:gridCol>
                <a:gridCol w="2430270">
                  <a:extLst>
                    <a:ext uri="{9D8B030D-6E8A-4147-A177-3AD203B41FA5}">
                      <a16:colId xmlns:a16="http://schemas.microsoft.com/office/drawing/2014/main" val="20003"/>
                    </a:ext>
                  </a:extLst>
                </a:gridCol>
              </a:tblGrid>
              <a:tr h="51513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模式名称和分类</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参与者</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类、对象</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5273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意图</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100" b="0" i="0" u="none" strike="noStrike" cap="none" normalizeH="0" baseline="0">
                          <a:ln>
                            <a:noFill/>
                          </a:ln>
                          <a:solidFill>
                            <a:schemeClr val="tx1"/>
                          </a:solidFill>
                          <a:effectLst/>
                          <a:latin typeface="华文中宋" pitchFamily="2" charset="-122"/>
                          <a:ea typeface="华文中宋" pitchFamily="2" charset="-122"/>
                        </a:rPr>
                        <a:t>做何？原理？问题？</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协作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交互关系</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5273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别名</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效果</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包括约束</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5273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动机</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如何用？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代码示例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5273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适用性</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已知应用</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1513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结构</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相关模式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rPr>
              <a:t> Prototype</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767408" y="2889212"/>
            <a:ext cx="11377264" cy="3564123"/>
          </a:xfrm>
        </p:spPr>
        <p:txBody>
          <a:bodyPr/>
          <a:lstStyle/>
          <a:p>
            <a:pPr marL="0" indent="0">
              <a:lnSpc>
                <a:spcPct val="150000"/>
              </a:lnSpc>
              <a:buNone/>
            </a:pPr>
            <a:r>
              <a:rPr lang="zh-CN" altLang="en-US" dirty="0">
                <a:solidFill>
                  <a:schemeClr val="tx1"/>
                </a:solidFill>
              </a:rPr>
              <a:t>应用场景：</a:t>
            </a:r>
            <a:endParaRPr lang="en-US" altLang="zh-CN" dirty="0">
              <a:solidFill>
                <a:schemeClr val="tx1"/>
              </a:solidFill>
            </a:endParaRPr>
          </a:p>
          <a:p>
            <a:r>
              <a:rPr lang="zh-CN" altLang="en-US" b="0" dirty="0">
                <a:solidFill>
                  <a:schemeClr val="tx1"/>
                </a:solidFill>
                <a:latin typeface="华文楷体" panose="02010600040101010101" pitchFamily="2" charset="-122"/>
                <a:ea typeface="华文楷体" panose="02010600040101010101" pitchFamily="2" charset="-122"/>
              </a:rPr>
              <a:t>对象之间相同或相似，即只是个别的几个属性不同的时候。</a:t>
            </a:r>
          </a:p>
          <a:p>
            <a:r>
              <a:rPr lang="zh-CN" altLang="en-US" b="0" dirty="0">
                <a:solidFill>
                  <a:schemeClr val="tx1"/>
                </a:solidFill>
                <a:latin typeface="华文楷体" panose="02010600040101010101" pitchFamily="2" charset="-122"/>
                <a:ea typeface="华文楷体" panose="02010600040101010101" pitchFamily="2" charset="-122"/>
              </a:rPr>
              <a:t>创建对象成本较大，例如初始化时间长，占用</a:t>
            </a:r>
            <a:r>
              <a:rPr lang="en-US" altLang="zh-CN" b="0" dirty="0">
                <a:solidFill>
                  <a:schemeClr val="tx1"/>
                </a:solidFill>
                <a:latin typeface="华文楷体" panose="02010600040101010101" pitchFamily="2" charset="-122"/>
                <a:ea typeface="华文楷体" panose="02010600040101010101" pitchFamily="2" charset="-122"/>
              </a:rPr>
              <a:t>CPU</a:t>
            </a:r>
            <a:r>
              <a:rPr lang="zh-CN" altLang="en-US" b="0" dirty="0">
                <a:solidFill>
                  <a:schemeClr val="tx1"/>
                </a:solidFill>
                <a:latin typeface="华文楷体" panose="02010600040101010101" pitchFamily="2" charset="-122"/>
                <a:ea typeface="华文楷体" panose="02010600040101010101" pitchFamily="2" charset="-122"/>
              </a:rPr>
              <a:t>太多，或者占用网络资源太多等，需要优化资源。</a:t>
            </a:r>
          </a:p>
          <a:p>
            <a:r>
              <a:rPr lang="zh-CN" altLang="en-US" b="0" dirty="0">
                <a:solidFill>
                  <a:schemeClr val="tx1"/>
                </a:solidFill>
                <a:latin typeface="华文楷体" panose="02010600040101010101" pitchFamily="2" charset="-122"/>
                <a:ea typeface="华文楷体" panose="02010600040101010101" pitchFamily="2" charset="-122"/>
              </a:rPr>
              <a:t>创建一个对象需要繁琐的数据准备或访问权限等，需要提高性能或提高安全性。</a:t>
            </a:r>
          </a:p>
          <a:p>
            <a:r>
              <a:rPr lang="zh-CN" altLang="en-US" b="0" dirty="0">
                <a:solidFill>
                  <a:schemeClr val="tx1"/>
                </a:solidFill>
                <a:latin typeface="华文楷体" panose="02010600040101010101" pitchFamily="2" charset="-122"/>
                <a:ea typeface="华文楷体" panose="02010600040101010101" pitchFamily="2" charset="-122"/>
              </a:rPr>
              <a:t>系统中大量使用该类对象，且各个调用者都需要给它的属性重新赋值。</a:t>
            </a:r>
            <a:endParaRPr lang="en-US" altLang="zh-CN" b="0" dirty="0">
              <a:solidFill>
                <a:schemeClr val="tx1"/>
              </a:solidFill>
              <a:latin typeface="华文楷体" panose="02010600040101010101" pitchFamily="2" charset="-122"/>
              <a:ea typeface="华文楷体" panose="02010600040101010101" pitchFamily="2" charset="-122"/>
            </a:endParaRPr>
          </a:p>
          <a:p>
            <a:r>
              <a:rPr lang="zh-CN" altLang="en-US" b="0" dirty="0">
                <a:solidFill>
                  <a:schemeClr val="tx1"/>
                </a:solidFill>
                <a:latin typeface="华文楷体" panose="02010600040101010101" pitchFamily="2" charset="-122"/>
                <a:ea typeface="华文楷体" panose="02010600040101010101" pitchFamily="2" charset="-122"/>
              </a:rPr>
              <a:t>当不能使用</a:t>
            </a:r>
            <a:r>
              <a:rPr lang="en-US" altLang="zh-CN" b="0" dirty="0">
                <a:solidFill>
                  <a:schemeClr val="tx1"/>
                </a:solidFill>
                <a:latin typeface="华文楷体" panose="02010600040101010101" pitchFamily="2" charset="-122"/>
                <a:ea typeface="华文楷体" panose="02010600040101010101" pitchFamily="2" charset="-122"/>
              </a:rPr>
              <a:t>new</a:t>
            </a:r>
            <a:r>
              <a:rPr lang="zh-CN" altLang="en-US" b="0" dirty="0">
                <a:solidFill>
                  <a:schemeClr val="tx1"/>
                </a:solidFill>
                <a:latin typeface="华文楷体" panose="02010600040101010101" pitchFamily="2" charset="-122"/>
                <a:ea typeface="华文楷体" panose="02010600040101010101" pitchFamily="2" charset="-122"/>
              </a:rPr>
              <a:t>的时候。</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2"/>
          <a:stretch>
            <a:fillRect/>
          </a:stretch>
        </p:blipFill>
        <p:spPr>
          <a:xfrm>
            <a:off x="663679" y="1066821"/>
            <a:ext cx="11304231" cy="849694"/>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4" name="图片 3">
            <a:extLst>
              <a:ext uri="{FF2B5EF4-FFF2-40B4-BE49-F238E27FC236}">
                <a16:creationId xmlns:a16="http://schemas.microsoft.com/office/drawing/2014/main" id="{48F99AAF-F77D-489D-9C30-7B41E6FA3F43}"/>
              </a:ext>
            </a:extLst>
          </p:cNvPr>
          <p:cNvPicPr>
            <a:picLocks noChangeAspect="1"/>
          </p:cNvPicPr>
          <p:nvPr/>
        </p:nvPicPr>
        <p:blipFill>
          <a:blip r:embed="rId3"/>
          <a:stretch>
            <a:fillRect/>
          </a:stretch>
        </p:blipFill>
        <p:spPr>
          <a:xfrm>
            <a:off x="698141" y="1922323"/>
            <a:ext cx="11299773" cy="792088"/>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1036190836"/>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4CF1C405-4914-459A-827F-E26939D77167}"/>
              </a:ext>
            </a:extLst>
          </p:cNvPr>
          <p:cNvSpPr>
            <a:spLocks noGrp="1" noChangeArrowheads="1"/>
          </p:cNvSpPr>
          <p:nvPr>
            <p:ph type="title"/>
          </p:nvPr>
        </p:nvSpPr>
        <p:spPr/>
        <p:txBody>
          <a:bodyPr/>
          <a:lstStyle/>
          <a:p>
            <a:pPr eaLnBrk="1" hangingPunct="1"/>
            <a:r>
              <a:rPr lang="zh-CN" altLang="en-US" sz="3400" dirty="0">
                <a:latin typeface="华文中宋" panose="02010600040101010101" pitchFamily="2" charset="-122"/>
                <a:ea typeface="华文中宋" panose="02010600040101010101" pitchFamily="2" charset="-122"/>
              </a:rPr>
              <a:t>设计模式的方法</a:t>
            </a:r>
            <a:endParaRPr lang="en-US" altLang="zh-CN" sz="3400" dirty="0">
              <a:latin typeface="华文中宋" panose="02010600040101010101" pitchFamily="2" charset="-122"/>
              <a:ea typeface="华文中宋" panose="02010600040101010101" pitchFamily="2" charset="-122"/>
            </a:endParaRPr>
          </a:p>
        </p:txBody>
      </p:sp>
      <p:sp>
        <p:nvSpPr>
          <p:cNvPr id="108547" name="Rectangle 3">
            <a:extLst>
              <a:ext uri="{FF2B5EF4-FFF2-40B4-BE49-F238E27FC236}">
                <a16:creationId xmlns:a16="http://schemas.microsoft.com/office/drawing/2014/main" id="{463EA2D4-BD3E-4915-B5C3-D364A0CAC0F5}"/>
              </a:ext>
            </a:extLst>
          </p:cNvPr>
          <p:cNvSpPr>
            <a:spLocks noGrp="1" noChangeArrowheads="1"/>
          </p:cNvSpPr>
          <p:nvPr>
            <p:ph type="body" idx="1"/>
          </p:nvPr>
        </p:nvSpPr>
        <p:spPr>
          <a:xfrm>
            <a:off x="407368" y="949625"/>
            <a:ext cx="11449272" cy="5647727"/>
          </a:xfrm>
        </p:spPr>
        <p:txBody>
          <a:bodyPr/>
          <a:lstStyle/>
          <a:p>
            <a:pPr eaLnBrk="1" hangingPunct="1">
              <a:lnSpc>
                <a:spcPct val="200000"/>
              </a:lnSpc>
            </a:pPr>
            <a:r>
              <a:rPr lang="en-US" altLang="zh-CN" dirty="0">
                <a:solidFill>
                  <a:srgbClr val="324A7A"/>
                </a:solidFill>
                <a:latin typeface="Arial Black" panose="020B0A04020102020204" pitchFamily="34" charset="0"/>
                <a:ea typeface="华文中宋" panose="02010600040101010101" pitchFamily="2" charset="-122"/>
              </a:rPr>
              <a:t>Builder</a:t>
            </a:r>
          </a:p>
          <a:p>
            <a:pPr lvl="1" eaLnBrk="1" hangingPunct="1">
              <a:lnSpc>
                <a:spcPct val="200000"/>
              </a:lnSpc>
            </a:pPr>
            <a:r>
              <a:rPr lang="zh-CN" altLang="en-US" b="0" dirty="0">
                <a:solidFill>
                  <a:schemeClr val="tx1"/>
                </a:solidFill>
                <a:latin typeface="Arial Black" panose="020B0A04020102020204" pitchFamily="34" charset="0"/>
                <a:ea typeface="华文中宋" panose="02010600040101010101" pitchFamily="2" charset="-122"/>
              </a:rPr>
              <a:t>无论是在现实世界中还是在软件系统中，都存在一些复杂的对象，它们拥有多个组成部分</a:t>
            </a:r>
            <a:r>
              <a:rPr lang="zh-CN" altLang="en-US" b="0" dirty="0">
                <a:solidFill>
                  <a:srgbClr val="A61D38"/>
                </a:solidFill>
                <a:highlight>
                  <a:srgbClr val="FFFF00"/>
                </a:highlight>
                <a:latin typeface="Arial Black" panose="020B0A04020102020204" pitchFamily="34" charset="0"/>
                <a:ea typeface="华文中宋" panose="02010600040101010101" pitchFamily="2" charset="-122"/>
              </a:rPr>
              <a:t>（如汽车：它包括车轮、方向盘、发送机等各种部件。</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但，对于大多数用户而言，无须知道这些部件的装配细节，也几乎不会使用单独某个部件，而是使用一辆完整的汽车</a:t>
            </a:r>
            <a:r>
              <a:rPr lang="zh-CN" altLang="en-US" b="0" dirty="0">
                <a:solidFill>
                  <a:srgbClr val="A61D38"/>
                </a:solidFill>
                <a:highlight>
                  <a:srgbClr val="FFFF00"/>
                </a:highlight>
                <a:latin typeface="Arial Black" panose="020B0A04020102020204" pitchFamily="34" charset="0"/>
                <a:ea typeface="华文中宋" panose="02010600040101010101" pitchFamily="2" charset="-122"/>
              </a:rPr>
              <a:t>），</a:t>
            </a:r>
            <a:r>
              <a:rPr lang="zh-CN" altLang="en-US" b="0" dirty="0">
                <a:solidFill>
                  <a:schemeClr val="tx1"/>
                </a:solidFill>
                <a:latin typeface="Arial Black" panose="020B0A04020102020204" pitchFamily="34" charset="0"/>
                <a:ea typeface="华文中宋" panose="02010600040101010101" pitchFamily="2" charset="-122"/>
              </a:rPr>
              <a:t>我们可以通过建造者模式对其进行设计与描述。</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200000"/>
              </a:lnSpc>
            </a:pPr>
            <a:r>
              <a:rPr lang="zh-CN" altLang="en-US" b="0" dirty="0">
                <a:solidFill>
                  <a:srgbClr val="C00000"/>
                </a:solidFill>
                <a:latin typeface="Arial Black" panose="020B0A04020102020204" pitchFamily="34" charset="0"/>
                <a:ea typeface="华文中宋" panose="02010600040101010101" pitchFamily="2" charset="-122"/>
              </a:rPr>
              <a:t>由于组合部件的过程很复杂</a:t>
            </a:r>
            <a:r>
              <a:rPr lang="zh-CN" altLang="en-US" b="0" dirty="0">
                <a:solidFill>
                  <a:schemeClr val="tx1"/>
                </a:solidFill>
                <a:latin typeface="Arial Black" panose="020B0A04020102020204" pitchFamily="34" charset="0"/>
                <a:ea typeface="华文中宋" panose="02010600040101010101" pitchFamily="2" charset="-122"/>
              </a:rPr>
              <a:t>，因此，这些部件的组合过程往往被</a:t>
            </a:r>
            <a:r>
              <a:rPr lang="zh-CN" altLang="en-US" b="0" dirty="0">
                <a:solidFill>
                  <a:srgbClr val="C00000"/>
                </a:solidFill>
                <a:latin typeface="Arial Black" panose="020B0A04020102020204" pitchFamily="34" charset="0"/>
                <a:ea typeface="华文中宋" panose="02010600040101010101" pitchFamily="2" charset="-122"/>
              </a:rPr>
              <a:t>“外部化”到一个称作建造者的对象里</a:t>
            </a:r>
            <a:r>
              <a:rPr lang="zh-CN" altLang="en-US" b="0" dirty="0">
                <a:solidFill>
                  <a:schemeClr val="tx1"/>
                </a:solidFill>
                <a:latin typeface="Arial Black" panose="020B0A04020102020204" pitchFamily="34" charset="0"/>
                <a:ea typeface="华文中宋" panose="02010600040101010101" pitchFamily="2" charset="-122"/>
              </a:rPr>
              <a:t>，建造者返还给客户端的是一个已经建造完毕的完整产品对象，而用户无须关心该对象所包含的属性以及它们的组装方式</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（如交钥匙工程般）</a:t>
            </a:r>
            <a:r>
              <a:rPr lang="zh-CN" altLang="en-US" b="0" dirty="0">
                <a:solidFill>
                  <a:schemeClr val="tx1"/>
                </a:solidFill>
                <a:latin typeface="Arial Black" panose="020B0A04020102020204" pitchFamily="34" charset="0"/>
                <a:ea typeface="华文中宋" panose="02010600040101010101" pitchFamily="2" charset="-122"/>
              </a:rPr>
              <a:t>。 </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80000"/>
              </a:lnSpc>
            </a:pPr>
            <a:endParaRPr lang="zh-CN" altLang="en-US" sz="1800" dirty="0"/>
          </a:p>
          <a:p>
            <a:pPr eaLnBrk="1" hangingPunct="1">
              <a:lnSpc>
                <a:spcPct val="80000"/>
              </a:lnSpc>
            </a:pPr>
            <a:endParaRPr lang="zh-CN" altLang="en-US" sz="1700" dirty="0"/>
          </a:p>
          <a:p>
            <a:pPr lvl="1" eaLnBrk="1" hangingPunct="1"/>
            <a:endParaRPr lang="zh-CN" altLang="en-US" dirty="0">
              <a:latin typeface="华文中宋" panose="02010600040101010101" pitchFamily="2" charset="-122"/>
              <a:ea typeface="华文中宋" panose="02010600040101010101" pitchFamily="2" charset="-122"/>
            </a:endParaRPr>
          </a:p>
          <a:p>
            <a:pPr marL="628635" lvl="1" indent="0" eaLnBrk="1" hangingPunct="1">
              <a:buNone/>
            </a:pPr>
            <a:endParaRPr lang="zh-CN" altLang="en-US" dirty="0"/>
          </a:p>
          <a:p>
            <a:pPr lvl="1" eaLnBrk="1" hangingPunct="1"/>
            <a:endParaRPr lang="zh-CN" altLang="en-US" dirty="0"/>
          </a:p>
          <a:p>
            <a:pPr lvl="1" eaLnBrk="1" hangingPunct="1"/>
            <a:endParaRPr lang="zh-CN" altLang="en-US" dirty="0"/>
          </a:p>
        </p:txBody>
      </p:sp>
      <p:pic>
        <p:nvPicPr>
          <p:cNvPr id="4" name="Picture 6">
            <a:extLst>
              <a:ext uri="{FF2B5EF4-FFF2-40B4-BE49-F238E27FC236}">
                <a16:creationId xmlns:a16="http://schemas.microsoft.com/office/drawing/2014/main" id="{9EE122A6-8063-4EF4-8DFA-6C6171188B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6699" y="0"/>
            <a:ext cx="4787264" cy="1916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4CF1C405-4914-459A-827F-E26939D77167}"/>
              </a:ext>
            </a:extLst>
          </p:cNvPr>
          <p:cNvSpPr>
            <a:spLocks noGrp="1" noChangeArrowheads="1"/>
          </p:cNvSpPr>
          <p:nvPr>
            <p:ph type="title"/>
          </p:nvPr>
        </p:nvSpPr>
        <p:spPr/>
        <p:txBody>
          <a:bodyPr/>
          <a:lstStyle/>
          <a:p>
            <a:pPr eaLnBrk="1" hangingPunct="1"/>
            <a:r>
              <a:rPr lang="zh-CN" altLang="en-US" sz="3400" dirty="0">
                <a:latin typeface="华文中宋" panose="02010600040101010101" pitchFamily="2" charset="-122"/>
                <a:ea typeface="华文中宋" panose="02010600040101010101" pitchFamily="2" charset="-122"/>
              </a:rPr>
              <a:t>设计模式的方法</a:t>
            </a:r>
            <a:endParaRPr lang="en-US" altLang="zh-CN" sz="3400" dirty="0">
              <a:latin typeface="华文中宋" panose="02010600040101010101" pitchFamily="2" charset="-122"/>
              <a:ea typeface="华文中宋" panose="02010600040101010101" pitchFamily="2" charset="-122"/>
            </a:endParaRPr>
          </a:p>
        </p:txBody>
      </p:sp>
      <p:sp>
        <p:nvSpPr>
          <p:cNvPr id="108547" name="Rectangle 3">
            <a:extLst>
              <a:ext uri="{FF2B5EF4-FFF2-40B4-BE49-F238E27FC236}">
                <a16:creationId xmlns:a16="http://schemas.microsoft.com/office/drawing/2014/main" id="{463EA2D4-BD3E-4915-B5C3-D364A0CAC0F5}"/>
              </a:ext>
            </a:extLst>
          </p:cNvPr>
          <p:cNvSpPr>
            <a:spLocks noGrp="1" noChangeArrowheads="1"/>
          </p:cNvSpPr>
          <p:nvPr>
            <p:ph type="body" idx="1"/>
          </p:nvPr>
        </p:nvSpPr>
        <p:spPr>
          <a:xfrm>
            <a:off x="407368" y="949625"/>
            <a:ext cx="11449272" cy="5647727"/>
          </a:xfrm>
        </p:spPr>
        <p:txBody>
          <a:bodyPr/>
          <a:lstStyle/>
          <a:p>
            <a:pPr eaLnBrk="1" hangingPunct="1">
              <a:lnSpc>
                <a:spcPct val="200000"/>
              </a:lnSpc>
            </a:pPr>
            <a:r>
              <a:rPr lang="en-US" altLang="zh-CN" dirty="0">
                <a:solidFill>
                  <a:srgbClr val="324A7A"/>
                </a:solidFill>
                <a:latin typeface="Arial Black" panose="020B0A04020102020204" pitchFamily="34" charset="0"/>
                <a:ea typeface="华文中宋" panose="02010600040101010101" pitchFamily="2" charset="-122"/>
              </a:rPr>
              <a:t>Builder</a:t>
            </a:r>
          </a:p>
          <a:p>
            <a:pPr lvl="1" eaLnBrk="1" hangingPunct="1">
              <a:lnSpc>
                <a:spcPct val="200000"/>
              </a:lnSpc>
            </a:pP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：顾名思义，建造者、生成器。</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200000"/>
              </a:lnSpc>
            </a:pPr>
            <a:r>
              <a:rPr lang="zh-CN" altLang="en-US" b="0" dirty="0">
                <a:solidFill>
                  <a:schemeClr val="tx1"/>
                </a:solidFill>
                <a:latin typeface="Arial Black" panose="020B0A04020102020204" pitchFamily="34" charset="0"/>
                <a:ea typeface="华文中宋" panose="02010600040101010101" pitchFamily="2" charset="-122"/>
              </a:rPr>
              <a:t>采取循序渐进的方式组合较复杂的对象实例，属于对象创建型模式。</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200000"/>
              </a:lnSpc>
            </a:pPr>
            <a:r>
              <a:rPr lang="zh-CN" altLang="en-US" b="0" dirty="0">
                <a:solidFill>
                  <a:schemeClr val="tx1"/>
                </a:solidFill>
                <a:latin typeface="Arial Black" panose="020B0A04020102020204" pitchFamily="34" charset="0"/>
                <a:ea typeface="华文中宋" panose="02010600040101010101" pitchFamily="2" charset="-122"/>
              </a:rPr>
              <a:t>用户只需要指定复杂对象的类型就可以得到该对象，而无须知道其内部的具体构造细节。建造者模式可以将其组装过程单独化，一步一步创建一个复杂的对象。</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200000"/>
              </a:lnSpc>
            </a:pPr>
            <a:r>
              <a:rPr lang="zh-CN" altLang="en-US" b="0" dirty="0">
                <a:solidFill>
                  <a:schemeClr val="tx1"/>
                </a:solidFill>
                <a:latin typeface="Arial Black" panose="020B0A04020102020204" pitchFamily="34" charset="0"/>
                <a:ea typeface="华文中宋" panose="02010600040101010101" pitchFamily="2" charset="-122"/>
              </a:rPr>
              <a:t>（</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外部化的）</a:t>
            </a:r>
            <a:r>
              <a:rPr lang="zh-CN" altLang="en-US" b="0" dirty="0">
                <a:solidFill>
                  <a:schemeClr val="tx1"/>
                </a:solidFill>
                <a:latin typeface="Arial Black" panose="020B0A04020102020204" pitchFamily="34" charset="0"/>
                <a:ea typeface="华文中宋" panose="02010600040101010101" pitchFamily="2" charset="-122"/>
              </a:rPr>
              <a:t>建造者模式是一步一步创建一个复杂的对象，它允许用户只通过指定复杂对象的</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类型</a:t>
            </a:r>
            <a:r>
              <a:rPr lang="zh-CN" altLang="en-US" b="0" dirty="0">
                <a:solidFill>
                  <a:schemeClr val="tx1"/>
                </a:solidFill>
                <a:latin typeface="Arial Black" panose="020B0A04020102020204" pitchFamily="34" charset="0"/>
                <a:ea typeface="华文中宋" panose="02010600040101010101" pitchFamily="2" charset="-122"/>
              </a:rPr>
              <a:t>和</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内容</a:t>
            </a:r>
            <a:r>
              <a:rPr lang="zh-CN" altLang="en-US" b="0" dirty="0">
                <a:solidFill>
                  <a:srgbClr val="C00000"/>
                </a:solidFill>
                <a:latin typeface="Arial Black" panose="020B0A04020102020204" pitchFamily="34" charset="0"/>
                <a:ea typeface="华文中宋" panose="02010600040101010101" pitchFamily="2" charset="-122"/>
              </a:rPr>
              <a:t>（车，宝马的零部件）</a:t>
            </a:r>
            <a:r>
              <a:rPr lang="zh-CN" altLang="en-US" b="0" dirty="0">
                <a:solidFill>
                  <a:schemeClr val="tx1"/>
                </a:solidFill>
                <a:latin typeface="Arial Black" panose="020B0A04020102020204" pitchFamily="34" charset="0"/>
                <a:ea typeface="华文中宋" panose="02010600040101010101" pitchFamily="2" charset="-122"/>
              </a:rPr>
              <a:t>就可以构建它们，用户不需要知道内部的具体构建细节。</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200000"/>
              </a:lnSpc>
            </a:pPr>
            <a:r>
              <a:rPr lang="zh-CN" altLang="en-US" b="0" dirty="0">
                <a:solidFill>
                  <a:schemeClr val="tx1"/>
                </a:solidFill>
                <a:effectLst>
                  <a:outerShdw blurRad="38100" dist="38100" dir="2700000" algn="tl">
                    <a:srgbClr val="000000">
                      <a:alpha val="43137"/>
                    </a:srgbClr>
                  </a:outerShdw>
                </a:effectLst>
                <a:highlight>
                  <a:srgbClr val="FFFF00"/>
                </a:highlight>
                <a:latin typeface="Arial Black" panose="020B0A04020102020204" pitchFamily="34" charset="0"/>
                <a:ea typeface="华文中宋" panose="02010600040101010101" pitchFamily="2" charset="-122"/>
              </a:rPr>
              <a:t>核心：同样的过程，不同的构造</a:t>
            </a:r>
            <a:r>
              <a:rPr lang="zh-CN" altLang="en-US" b="0" dirty="0">
                <a:solidFill>
                  <a:srgbClr val="C00000"/>
                </a:solidFill>
                <a:effectLst>
                  <a:outerShdw blurRad="38100" dist="38100" dir="2700000" algn="tl">
                    <a:srgbClr val="000000">
                      <a:alpha val="43137"/>
                    </a:srgbClr>
                  </a:outerShdw>
                </a:effectLst>
                <a:latin typeface="Arial Black" panose="020B0A04020102020204" pitchFamily="34" charset="0"/>
                <a:ea typeface="华文中宋" panose="02010600040101010101" pitchFamily="2" charset="-122"/>
              </a:rPr>
              <a:t>（人生亦如此）</a:t>
            </a:r>
            <a:r>
              <a:rPr lang="zh-CN" altLang="en-US" b="0" dirty="0">
                <a:solidFill>
                  <a:schemeClr val="tx1"/>
                </a:solidFill>
                <a:effectLst>
                  <a:outerShdw blurRad="38100" dist="38100" dir="2700000" algn="tl">
                    <a:srgbClr val="000000">
                      <a:alpha val="43137"/>
                    </a:srgbClr>
                  </a:outerShdw>
                </a:effectLst>
                <a:latin typeface="Arial Black" panose="020B0A04020102020204" pitchFamily="34" charset="0"/>
                <a:ea typeface="华文中宋" panose="02010600040101010101" pitchFamily="2" charset="-122"/>
              </a:rPr>
              <a:t> 。</a:t>
            </a:r>
            <a:endParaRPr lang="en-US" altLang="zh-CN" b="0" dirty="0">
              <a:solidFill>
                <a:srgbClr val="C00000"/>
              </a:solidFill>
              <a:effectLst>
                <a:outerShdw blurRad="38100" dist="38100" dir="2700000" algn="tl">
                  <a:srgbClr val="000000">
                    <a:alpha val="43137"/>
                  </a:srgbClr>
                </a:outerShdw>
              </a:effectLst>
              <a:latin typeface="Arial Black" panose="020B0A04020102020204" pitchFamily="34" charset="0"/>
              <a:ea typeface="华文中宋" panose="02010600040101010101" pitchFamily="2" charset="-122"/>
            </a:endParaRPr>
          </a:p>
          <a:p>
            <a:pPr lvl="1" eaLnBrk="1" hangingPunct="1">
              <a:lnSpc>
                <a:spcPct val="80000"/>
              </a:lnSpc>
            </a:pPr>
            <a:endParaRPr lang="zh-CN" altLang="en-US" sz="1800" dirty="0"/>
          </a:p>
          <a:p>
            <a:pPr eaLnBrk="1" hangingPunct="1">
              <a:lnSpc>
                <a:spcPct val="80000"/>
              </a:lnSpc>
            </a:pPr>
            <a:endParaRPr lang="zh-CN" altLang="en-US" sz="1700" dirty="0"/>
          </a:p>
          <a:p>
            <a:pPr lvl="1" eaLnBrk="1" hangingPunct="1"/>
            <a:endParaRPr lang="zh-CN" altLang="en-US" dirty="0">
              <a:latin typeface="华文中宋" panose="02010600040101010101" pitchFamily="2" charset="-122"/>
              <a:ea typeface="华文中宋" panose="02010600040101010101" pitchFamily="2" charset="-122"/>
            </a:endParaRPr>
          </a:p>
          <a:p>
            <a:pPr marL="628635" lvl="1" indent="0" eaLnBrk="1" hangingPunct="1">
              <a:buNone/>
            </a:pPr>
            <a:endParaRPr lang="zh-CN" altLang="en-US" dirty="0"/>
          </a:p>
          <a:p>
            <a:pPr lvl="1" eaLnBrk="1" hangingPunct="1"/>
            <a:endParaRPr lang="zh-CN" altLang="en-US" dirty="0"/>
          </a:p>
          <a:p>
            <a:pPr lvl="1" eaLnBrk="1" hangingPunct="1"/>
            <a:endParaRPr lang="zh-CN" altLang="en-US" dirty="0"/>
          </a:p>
        </p:txBody>
      </p:sp>
    </p:spTree>
    <p:extLst>
      <p:ext uri="{BB962C8B-B14F-4D97-AF65-F5344CB8AC3E}">
        <p14:creationId xmlns:p14="http://schemas.microsoft.com/office/powerpoint/2010/main" val="1568985856"/>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90608F-6D0C-466E-B12A-D91106754CC3}"/>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Builder Pattern</a:t>
            </a:r>
            <a:endParaRPr lang="zh-CN" altLang="en-US" dirty="0"/>
          </a:p>
        </p:txBody>
      </p:sp>
      <p:sp>
        <p:nvSpPr>
          <p:cNvPr id="3" name="内容占位符 2">
            <a:extLst>
              <a:ext uri="{FF2B5EF4-FFF2-40B4-BE49-F238E27FC236}">
                <a16:creationId xmlns:a16="http://schemas.microsoft.com/office/drawing/2014/main" id="{48E372E6-E57A-4C2A-AA11-874568005138}"/>
              </a:ext>
            </a:extLst>
          </p:cNvPr>
          <p:cNvSpPr>
            <a:spLocks noGrp="1"/>
          </p:cNvSpPr>
          <p:nvPr>
            <p:ph idx="1"/>
          </p:nvPr>
        </p:nvSpPr>
        <p:spPr>
          <a:xfrm>
            <a:off x="407880" y="692696"/>
            <a:ext cx="11376239" cy="5976664"/>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定义</a:t>
            </a:r>
            <a:endParaRPr lang="en-US" altLang="zh-CN" dirty="0">
              <a:solidFill>
                <a:srgbClr val="324A7A"/>
              </a:solidFill>
              <a:latin typeface="华文中宋" panose="02010600040101010101" pitchFamily="2" charset="-122"/>
              <a:ea typeface="华文中宋" panose="02010600040101010101" pitchFamily="2" charset="-122"/>
            </a:endParaRPr>
          </a:p>
          <a:p>
            <a:pPr lvl="1" eaLnBrk="1" hangingPunct="1">
              <a:lnSpc>
                <a:spcPct val="150000"/>
              </a:lnSpc>
            </a:pPr>
            <a:r>
              <a:rPr lang="en-US" altLang="zh-CN" dirty="0">
                <a:solidFill>
                  <a:srgbClr val="C00000"/>
                </a:solidFill>
              </a:rPr>
              <a:t>Separate the construction of a complex object </a:t>
            </a:r>
            <a:r>
              <a:rPr lang="en-US" altLang="zh-CN" dirty="0">
                <a:solidFill>
                  <a:schemeClr val="tx1"/>
                </a:solidFill>
              </a:rPr>
              <a:t>from its representation so that the </a:t>
            </a:r>
            <a:r>
              <a:rPr lang="en-US" altLang="zh-CN" dirty="0">
                <a:solidFill>
                  <a:srgbClr val="C00000"/>
                </a:solidFill>
              </a:rPr>
              <a:t>same</a:t>
            </a:r>
            <a:r>
              <a:rPr lang="en-US" altLang="zh-CN" dirty="0">
                <a:solidFill>
                  <a:srgbClr val="FF3300"/>
                </a:solidFill>
              </a:rPr>
              <a:t> </a:t>
            </a:r>
            <a:r>
              <a:rPr lang="en-US" altLang="zh-CN" dirty="0">
                <a:solidFill>
                  <a:srgbClr val="C00000"/>
                </a:solidFill>
              </a:rPr>
              <a:t>construction process </a:t>
            </a:r>
            <a:r>
              <a:rPr lang="en-US" altLang="zh-CN" dirty="0">
                <a:solidFill>
                  <a:schemeClr val="tx1"/>
                </a:solidFill>
              </a:rPr>
              <a:t>can create </a:t>
            </a:r>
            <a:r>
              <a:rPr lang="en-US" altLang="zh-CN" dirty="0">
                <a:solidFill>
                  <a:srgbClr val="C00000"/>
                </a:solidFill>
              </a:rPr>
              <a:t>different representations. </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将一个复杂对象的构建与它的</a:t>
            </a:r>
            <a:r>
              <a:rPr lang="zh-CN" altLang="en-US" dirty="0">
                <a:solidFill>
                  <a:srgbClr val="C00000"/>
                </a:solidFill>
                <a:highlight>
                  <a:srgbClr val="FFFF00"/>
                </a:highlight>
                <a:latin typeface="华文中宋" panose="02010600040101010101" pitchFamily="2" charset="-122"/>
                <a:ea typeface="华文中宋" panose="02010600040101010101" pitchFamily="2" charset="-122"/>
              </a:rPr>
              <a:t>表示</a:t>
            </a:r>
            <a:r>
              <a:rPr lang="zh-CN" altLang="en-US" b="0" dirty="0">
                <a:solidFill>
                  <a:schemeClr val="tx1"/>
                </a:solidFill>
                <a:latin typeface="华文中宋" panose="02010600040101010101" pitchFamily="2" charset="-122"/>
                <a:ea typeface="华文中宋" panose="02010600040101010101" pitchFamily="2" charset="-122"/>
              </a:rPr>
              <a:t>分离，使得同样的构建过程可以创建不同的</a:t>
            </a:r>
            <a:r>
              <a:rPr lang="zh-CN" altLang="en-US" dirty="0">
                <a:solidFill>
                  <a:srgbClr val="C00000"/>
                </a:solidFill>
                <a:highlight>
                  <a:srgbClr val="FFFF00"/>
                </a:highlight>
                <a:latin typeface="华文中宋" panose="02010600040101010101" pitchFamily="2" charset="-122"/>
                <a:ea typeface="华文中宋" panose="02010600040101010101" pitchFamily="2" charset="-122"/>
              </a:rPr>
              <a:t>表示</a:t>
            </a:r>
            <a:r>
              <a:rPr lang="zh-CN" altLang="en-US"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建造者模式是一步一步创建一个复杂的对象，它允许用户只通过指定复杂对象的</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类型</a:t>
            </a:r>
            <a:r>
              <a:rPr lang="zh-CN" altLang="en-US" b="0" dirty="0">
                <a:solidFill>
                  <a:schemeClr val="tx1"/>
                </a:solidFill>
                <a:latin typeface="华文中宋" panose="02010600040101010101" pitchFamily="2" charset="-122"/>
                <a:ea typeface="华文中宋" panose="02010600040101010101" pitchFamily="2" charset="-122"/>
              </a:rPr>
              <a:t>和</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内容</a:t>
            </a:r>
            <a:r>
              <a:rPr lang="zh-CN" altLang="en-US" b="0" dirty="0">
                <a:solidFill>
                  <a:schemeClr val="tx1"/>
                </a:solidFill>
                <a:latin typeface="华文中宋" panose="02010600040101010101" pitchFamily="2" charset="-122"/>
                <a:ea typeface="华文中宋" panose="02010600040101010101" pitchFamily="2" charset="-122"/>
              </a:rPr>
              <a:t>就可以构建它们，用户不需要知道内部的具体构建细节。</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意图</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将一个复杂对象的构建与它的表示分离，使得</a:t>
            </a:r>
            <a:r>
              <a:rPr lang="zh-CN" altLang="en-US" dirty="0">
                <a:solidFill>
                  <a:srgbClr val="C00000"/>
                </a:solidFill>
              </a:rPr>
              <a:t>同样的过程可以创建不同的表示</a:t>
            </a:r>
            <a:r>
              <a:rPr lang="zh-CN" altLang="en-US" dirty="0">
                <a:solidFill>
                  <a:srgbClr val="C00000"/>
                </a:solidFill>
                <a:highlight>
                  <a:srgbClr val="FFFF00"/>
                </a:highlight>
              </a:rPr>
              <a:t>（这是核心）</a:t>
            </a:r>
            <a:r>
              <a:rPr lang="zh-CN" altLang="en-US" dirty="0">
                <a:solidFill>
                  <a:srgbClr val="C00000"/>
                </a:solidFill>
              </a:rPr>
              <a:t>。</a:t>
            </a:r>
          </a:p>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适用性</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当创建复杂对象的算法应该独立于该对象的组成部分时</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（创建过程单独拿出来）</a:t>
            </a:r>
            <a:r>
              <a:rPr lang="zh-CN" altLang="en-US"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当构造过程必须被允许构造的对象有不同的表示时</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（同样的过程或者内容但有不同的表示）</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2978020984"/>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a:extLst>
              <a:ext uri="{FF2B5EF4-FFF2-40B4-BE49-F238E27FC236}">
                <a16:creationId xmlns:a16="http://schemas.microsoft.com/office/drawing/2014/main" id="{D9E0A928-3A55-4943-9B0E-7152FA4EC573}"/>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Builder Pattern</a:t>
            </a:r>
            <a:endParaRPr lang="zh-CN" altLang="en-US" dirty="0">
              <a:latin typeface="Bauhaus 93" pitchFamily="82" charset="0"/>
              <a:ea typeface="华文中宋" panose="02010600040101010101" pitchFamily="2" charset="-122"/>
            </a:endParaRPr>
          </a:p>
        </p:txBody>
      </p:sp>
      <p:sp>
        <p:nvSpPr>
          <p:cNvPr id="111619" name="Rectangle 3">
            <a:extLst>
              <a:ext uri="{FF2B5EF4-FFF2-40B4-BE49-F238E27FC236}">
                <a16:creationId xmlns:a16="http://schemas.microsoft.com/office/drawing/2014/main" id="{8878EFDA-9AC0-4884-A60C-09A0887D6B16}"/>
              </a:ext>
            </a:extLst>
          </p:cNvPr>
          <p:cNvSpPr>
            <a:spLocks noGrp="1" noChangeArrowheads="1"/>
          </p:cNvSpPr>
          <p:nvPr>
            <p:ph type="body" idx="1"/>
          </p:nvPr>
        </p:nvSpPr>
        <p:spPr>
          <a:xfrm>
            <a:off x="407368" y="836712"/>
            <a:ext cx="11593288" cy="5832647"/>
          </a:xfrm>
        </p:spPr>
        <p:txBody>
          <a:bodyPr/>
          <a:lstStyle/>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结构、参与者</a:t>
            </a:r>
          </a:p>
          <a:p>
            <a:pPr lvl="1" eaLnBrk="1" hangingPunct="1">
              <a:lnSpc>
                <a:spcPct val="150000"/>
              </a:lnSpc>
            </a:pPr>
            <a:r>
              <a:rPr lang="en-US" altLang="zh-CN" sz="1800" b="0" dirty="0">
                <a:solidFill>
                  <a:schemeClr val="tx1"/>
                </a:solidFill>
                <a:ea typeface="华文中宋" panose="02010600040101010101" pitchFamily="2" charset="-122"/>
              </a:rPr>
              <a:t>B</a:t>
            </a:r>
            <a:r>
              <a:rPr lang="en-US" altLang="zh-CN" b="0" dirty="0">
                <a:solidFill>
                  <a:schemeClr val="tx1"/>
                </a:solidFill>
                <a:ea typeface="华文中宋" panose="02010600040101010101" pitchFamily="2" charset="-122"/>
              </a:rPr>
              <a:t>uilder</a:t>
            </a:r>
            <a:r>
              <a:rPr lang="zh-CN" altLang="en-US" b="0" dirty="0">
                <a:solidFill>
                  <a:schemeClr val="tx1"/>
                </a:solidFill>
                <a:ea typeface="华文中宋"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为创建一个</a:t>
            </a:r>
            <a:r>
              <a:rPr lang="en-US" altLang="zh-CN" b="0" dirty="0">
                <a:solidFill>
                  <a:schemeClr val="tx1"/>
                </a:solidFill>
                <a:latin typeface="华文楷体" panose="02010600040101010101" pitchFamily="2" charset="-122"/>
                <a:ea typeface="华文楷体" panose="02010600040101010101" pitchFamily="2" charset="-122"/>
              </a:rPr>
              <a:t>Product</a:t>
            </a:r>
            <a:r>
              <a:rPr lang="zh-CN" altLang="en-US" b="0" dirty="0">
                <a:solidFill>
                  <a:schemeClr val="tx1"/>
                </a:solidFill>
                <a:latin typeface="华文楷体" panose="02010600040101010101" pitchFamily="2" charset="-122"/>
                <a:ea typeface="华文楷体" panose="02010600040101010101" pitchFamily="2" charset="-122"/>
              </a:rPr>
              <a:t>对象的各个部件指定抽象接口。</a:t>
            </a:r>
          </a:p>
          <a:p>
            <a:pPr lvl="1" eaLnBrk="1" hangingPunct="1">
              <a:lnSpc>
                <a:spcPct val="150000"/>
              </a:lnSpc>
            </a:pPr>
            <a:r>
              <a:rPr lang="en-US" altLang="zh-CN" b="0" dirty="0" err="1">
                <a:solidFill>
                  <a:schemeClr val="tx1"/>
                </a:solidFill>
                <a:ea typeface="华文中宋" panose="02010600040101010101" pitchFamily="2" charset="-122"/>
              </a:rPr>
              <a:t>ConcreteBuilder</a:t>
            </a:r>
            <a:r>
              <a:rPr lang="zh-CN" altLang="en-US"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sym typeface="Wingdings" panose="05000000000000000000" pitchFamily="2" charset="2"/>
              </a:rPr>
              <a:t>（</a:t>
            </a:r>
            <a:r>
              <a:rPr lang="en-US" altLang="zh-CN" b="0" dirty="0">
                <a:solidFill>
                  <a:schemeClr val="tx1"/>
                </a:solidFill>
                <a:ea typeface="华文中宋" panose="02010600040101010101" pitchFamily="2" charset="-122"/>
                <a:sym typeface="Wingdings" panose="05000000000000000000" pitchFamily="2" charset="2"/>
              </a:rPr>
              <a:t>1</a:t>
            </a:r>
            <a:r>
              <a:rPr lang="zh-CN" altLang="en-US" b="0" dirty="0">
                <a:solidFill>
                  <a:schemeClr val="tx1"/>
                </a:solidFill>
                <a:ea typeface="华文中宋" panose="02010600040101010101" pitchFamily="2" charset="-122"/>
                <a:sym typeface="Wingdings" panose="05000000000000000000" pitchFamily="2" charset="2"/>
              </a:rPr>
              <a:t>）</a:t>
            </a:r>
            <a:r>
              <a:rPr lang="zh-CN" altLang="en-US" b="0" dirty="0">
                <a:solidFill>
                  <a:schemeClr val="tx1"/>
                </a:solidFill>
                <a:latin typeface="华文楷体" panose="02010600040101010101" pitchFamily="2" charset="-122"/>
                <a:ea typeface="华文楷体" panose="02010600040101010101" pitchFamily="2" charset="-122"/>
              </a:rPr>
              <a:t>实现</a:t>
            </a:r>
            <a:r>
              <a:rPr lang="en-US" altLang="zh-CN" b="0" dirty="0">
                <a:solidFill>
                  <a:schemeClr val="tx1"/>
                </a:solidFill>
                <a:latin typeface="华文楷体" panose="02010600040101010101" pitchFamily="2" charset="-122"/>
                <a:ea typeface="华文楷体" panose="02010600040101010101" pitchFamily="2" charset="-122"/>
              </a:rPr>
              <a:t>Builder</a:t>
            </a:r>
            <a:r>
              <a:rPr lang="zh-CN" altLang="en-US" b="0" dirty="0">
                <a:solidFill>
                  <a:schemeClr val="tx1"/>
                </a:solidFill>
                <a:latin typeface="华文楷体" panose="02010600040101010101" pitchFamily="2" charset="-122"/>
                <a:ea typeface="华文楷体" panose="02010600040101010101" pitchFamily="2" charset="-122"/>
              </a:rPr>
              <a:t>接口以构造和装配该产品的各个部件；</a:t>
            </a:r>
            <a:r>
              <a:rPr lang="zh-CN" altLang="en-US" b="0" dirty="0">
                <a:solidFill>
                  <a:schemeClr val="tx1"/>
                </a:solidFill>
                <a:ea typeface="华文中宋" panose="02010600040101010101" pitchFamily="2" charset="-122"/>
                <a:sym typeface="Wingdings" panose="05000000000000000000" pitchFamily="2" charset="2"/>
              </a:rPr>
              <a:t> </a:t>
            </a:r>
            <a:endParaRPr lang="en-US" altLang="zh-CN" b="0" dirty="0">
              <a:solidFill>
                <a:schemeClr val="tx1"/>
              </a:solidFill>
              <a:ea typeface="华文中宋" panose="02010600040101010101" pitchFamily="2" charset="-122"/>
              <a:sym typeface="Wingdings" panose="05000000000000000000" pitchFamily="2" charset="2"/>
            </a:endParaRPr>
          </a:p>
          <a:p>
            <a:pPr marL="628633" lvl="1" indent="0" eaLnBrk="1" hangingPunct="1">
              <a:lnSpc>
                <a:spcPct val="150000"/>
              </a:lnSpc>
              <a:buNone/>
            </a:pPr>
            <a:r>
              <a:rPr lang="en-US" altLang="zh-CN" b="0" dirty="0">
                <a:solidFill>
                  <a:schemeClr val="tx1"/>
                </a:solidFill>
                <a:ea typeface="华文中宋" panose="02010600040101010101" pitchFamily="2" charset="-122"/>
                <a:sym typeface="Wingdings" panose="05000000000000000000" pitchFamily="2" charset="2"/>
              </a:rPr>
              <a:t>                                   </a:t>
            </a:r>
            <a:r>
              <a:rPr lang="zh-CN" altLang="en-US" b="0" dirty="0">
                <a:solidFill>
                  <a:schemeClr val="tx1"/>
                </a:solidFill>
                <a:ea typeface="华文中宋" panose="02010600040101010101" pitchFamily="2" charset="-122"/>
                <a:sym typeface="Wingdings" panose="05000000000000000000" pitchFamily="2" charset="2"/>
              </a:rPr>
              <a:t>（</a:t>
            </a:r>
            <a:r>
              <a:rPr lang="en-US" altLang="zh-CN" b="0" dirty="0">
                <a:solidFill>
                  <a:schemeClr val="tx1"/>
                </a:solidFill>
                <a:ea typeface="华文中宋" panose="02010600040101010101" pitchFamily="2" charset="-122"/>
                <a:sym typeface="Wingdings" panose="05000000000000000000" pitchFamily="2" charset="2"/>
              </a:rPr>
              <a:t>2</a:t>
            </a:r>
            <a:r>
              <a:rPr lang="zh-CN" altLang="en-US" b="0" dirty="0">
                <a:solidFill>
                  <a:schemeClr val="tx1"/>
                </a:solidFill>
                <a:ea typeface="华文中宋" panose="02010600040101010101" pitchFamily="2" charset="-122"/>
                <a:sym typeface="Wingdings" panose="05000000000000000000" pitchFamily="2" charset="2"/>
              </a:rPr>
              <a:t>）</a:t>
            </a:r>
            <a:r>
              <a:rPr lang="zh-CN" altLang="en-US" b="0" dirty="0">
                <a:solidFill>
                  <a:schemeClr val="tx1"/>
                </a:solidFill>
                <a:latin typeface="华文楷体" panose="02010600040101010101" pitchFamily="2" charset="-122"/>
                <a:ea typeface="华文楷体" panose="02010600040101010101" pitchFamily="2" charset="-122"/>
              </a:rPr>
              <a:t>定义并明确它所创建的表示；</a:t>
            </a:r>
            <a:endParaRPr lang="en-US" altLang="zh-CN" b="0" dirty="0">
              <a:solidFill>
                <a:schemeClr val="tx1"/>
              </a:solidFill>
              <a:latin typeface="华文楷体" panose="02010600040101010101" pitchFamily="2" charset="-122"/>
              <a:ea typeface="华文楷体" panose="02010600040101010101" pitchFamily="2" charset="-122"/>
            </a:endParaRPr>
          </a:p>
          <a:p>
            <a:pPr marL="628633" lvl="1" indent="0" eaLnBrk="1" hangingPunct="1">
              <a:lnSpc>
                <a:spcPct val="150000"/>
              </a:lnSpc>
              <a:buNone/>
            </a:pPr>
            <a:r>
              <a:rPr lang="en-US" altLang="zh-CN" b="0" dirty="0">
                <a:solidFill>
                  <a:schemeClr val="tx1"/>
                </a:solidFill>
                <a:latin typeface="华文楷体" panose="02010600040101010101" pitchFamily="2" charset="-122"/>
                <a:ea typeface="华文楷体" panose="02010600040101010101" pitchFamily="2" charset="-122"/>
              </a:rPr>
              <a:t>                                   </a:t>
            </a:r>
            <a:r>
              <a:rPr lang="zh-CN" altLang="en-US" b="0" dirty="0">
                <a:solidFill>
                  <a:schemeClr val="tx1"/>
                </a:solidFill>
                <a:latin typeface="华文楷体" panose="02010600040101010101" pitchFamily="2" charset="-122"/>
                <a:ea typeface="华文楷体" panose="02010600040101010101" pitchFamily="2" charset="-122"/>
              </a:rPr>
              <a:t>（</a:t>
            </a:r>
            <a:r>
              <a:rPr lang="en-US" altLang="zh-CN" b="0" dirty="0">
                <a:solidFill>
                  <a:schemeClr val="tx1"/>
                </a:solidFill>
                <a:latin typeface="华文楷体" panose="02010600040101010101" pitchFamily="2" charset="-122"/>
                <a:ea typeface="华文楷体" panose="02010600040101010101" pitchFamily="2" charset="-122"/>
              </a:rPr>
              <a:t>3</a:t>
            </a:r>
            <a:r>
              <a:rPr lang="zh-CN" altLang="en-US" b="0" dirty="0">
                <a:solidFill>
                  <a:schemeClr val="tx1"/>
                </a:solidFill>
                <a:latin typeface="华文楷体" panose="02010600040101010101" pitchFamily="2" charset="-122"/>
                <a:ea typeface="华文楷体" panose="02010600040101010101" pitchFamily="2" charset="-122"/>
              </a:rPr>
              <a:t>）提供一个检索产品的接口</a:t>
            </a:r>
            <a:r>
              <a:rPr lang="zh-CN" altLang="en-US" b="0" dirty="0">
                <a:solidFill>
                  <a:schemeClr val="tx1"/>
                </a:solidFill>
                <a:highlight>
                  <a:srgbClr val="FFFF00"/>
                </a:highlight>
                <a:latin typeface="华文楷体" panose="02010600040101010101" pitchFamily="2" charset="-122"/>
                <a:ea typeface="华文楷体" panose="02010600040101010101" pitchFamily="2" charset="-122"/>
              </a:rPr>
              <a:t>（能拿出来产品来）</a:t>
            </a:r>
            <a:r>
              <a:rPr lang="zh-CN" altLang="en-US" b="0" dirty="0">
                <a:solidFill>
                  <a:schemeClr val="tx1"/>
                </a:solidFill>
                <a:latin typeface="华文楷体" panose="02010600040101010101" pitchFamily="2" charset="-122"/>
                <a:ea typeface="华文楷体" panose="02010600040101010101" pitchFamily="2" charset="-122"/>
              </a:rPr>
              <a:t>。</a:t>
            </a:r>
            <a:endParaRPr lang="en-US" altLang="zh-CN" b="0" dirty="0">
              <a:solidFill>
                <a:schemeClr val="tx1"/>
              </a:solidFill>
              <a:latin typeface="华文楷体" panose="02010600040101010101" pitchFamily="2" charset="-122"/>
              <a:ea typeface="华文楷体" panose="02010600040101010101" pitchFamily="2" charset="-122"/>
            </a:endParaRPr>
          </a:p>
          <a:p>
            <a:pPr lvl="1" eaLnBrk="1" hangingPunct="1">
              <a:lnSpc>
                <a:spcPct val="150000"/>
              </a:lnSpc>
            </a:pPr>
            <a:r>
              <a:rPr lang="en-US" altLang="zh-CN" b="0" dirty="0">
                <a:solidFill>
                  <a:schemeClr val="tx1"/>
                </a:solidFill>
                <a:latin typeface="华文中宋" panose="02010600040101010101" pitchFamily="2" charset="-122"/>
                <a:ea typeface="华文中宋" panose="02010600040101010101" pitchFamily="2" charset="-122"/>
              </a:rPr>
              <a:t>Director</a:t>
            </a:r>
            <a:r>
              <a:rPr lang="zh-CN" altLang="en-US"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构造一个使用</a:t>
            </a:r>
            <a:r>
              <a:rPr lang="en-US" altLang="zh-CN" b="0" dirty="0">
                <a:solidFill>
                  <a:schemeClr val="tx1"/>
                </a:solidFill>
                <a:latin typeface="华文楷体" panose="02010600040101010101" pitchFamily="2" charset="-122"/>
                <a:ea typeface="华文楷体" panose="02010600040101010101" pitchFamily="2" charset="-122"/>
              </a:rPr>
              <a:t>Builder</a:t>
            </a:r>
            <a:r>
              <a:rPr lang="zh-CN" altLang="en-US" b="0" dirty="0">
                <a:solidFill>
                  <a:schemeClr val="tx1"/>
                </a:solidFill>
                <a:latin typeface="华文楷体" panose="02010600040101010101" pitchFamily="2" charset="-122"/>
                <a:ea typeface="华文楷体" panose="02010600040101010101" pitchFamily="2" charset="-122"/>
              </a:rPr>
              <a:t>接口的对象。</a:t>
            </a:r>
            <a:endParaRPr lang="en-US" altLang="zh-CN" b="0" dirty="0">
              <a:solidFill>
                <a:srgbClr val="324A7A"/>
              </a:solidFill>
              <a:latin typeface="华文楷体" panose="02010600040101010101" pitchFamily="2" charset="-122"/>
              <a:ea typeface="华文楷体" panose="02010600040101010101" pitchFamily="2" charset="-122"/>
            </a:endParaRPr>
          </a:p>
          <a:p>
            <a:pPr eaLnBrk="1" hangingPunct="1">
              <a:lnSpc>
                <a:spcPct val="90000"/>
              </a:lnSpc>
            </a:pPr>
            <a:endParaRPr lang="zh-CN" altLang="en-US" sz="1800" dirty="0">
              <a:ea typeface="华文中宋" panose="02010600040101010101" pitchFamily="2" charset="-122"/>
            </a:endParaRPr>
          </a:p>
        </p:txBody>
      </p:sp>
      <p:pic>
        <p:nvPicPr>
          <p:cNvPr id="5" name="Picture 4">
            <a:extLst>
              <a:ext uri="{FF2B5EF4-FFF2-40B4-BE49-F238E27FC236}">
                <a16:creationId xmlns:a16="http://schemas.microsoft.com/office/drawing/2014/main" id="{18646851-9B1F-444B-8B82-0E46503169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4032" y="3429000"/>
            <a:ext cx="5807968" cy="34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39" name="墨迹 38">
                <a:extLst>
                  <a:ext uri="{FF2B5EF4-FFF2-40B4-BE49-F238E27FC236}">
                    <a16:creationId xmlns:a16="http://schemas.microsoft.com/office/drawing/2014/main" id="{166B9A6B-EA24-49BD-90A1-51D8E21322F6}"/>
                  </a:ext>
                </a:extLst>
              </p14:cNvPr>
              <p14:cNvContentPartPr/>
              <p14:nvPr/>
            </p14:nvContentPartPr>
            <p14:xfrm>
              <a:off x="4194177" y="1235126"/>
              <a:ext cx="7314480" cy="5330520"/>
            </p14:xfrm>
          </p:contentPart>
        </mc:Choice>
        <mc:Fallback xmlns="">
          <p:pic>
            <p:nvPicPr>
              <p:cNvPr id="39" name="墨迹 38">
                <a:extLst>
                  <a:ext uri="{FF2B5EF4-FFF2-40B4-BE49-F238E27FC236}">
                    <a16:creationId xmlns:a16="http://schemas.microsoft.com/office/drawing/2014/main" id="{166B9A6B-EA24-49BD-90A1-51D8E21322F6}"/>
                  </a:ext>
                </a:extLst>
              </p:cNvPr>
              <p:cNvPicPr/>
              <p:nvPr/>
            </p:nvPicPr>
            <p:blipFill>
              <a:blip r:embed="rId4"/>
              <a:stretch>
                <a:fillRect/>
              </a:stretch>
            </p:blipFill>
            <p:spPr>
              <a:xfrm>
                <a:off x="4185177" y="1226486"/>
                <a:ext cx="7332120" cy="5348160"/>
              </a:xfrm>
              <a:prstGeom prst="rect">
                <a:avLst/>
              </a:prstGeom>
            </p:spPr>
          </p:pic>
        </mc:Fallback>
      </mc:AlternateContent>
    </p:spTree>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EE1B0E08-D109-47E2-A654-CEAD92A731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832" y="1916832"/>
            <a:ext cx="7608168" cy="494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618" name="Rectangle 2">
            <a:extLst>
              <a:ext uri="{FF2B5EF4-FFF2-40B4-BE49-F238E27FC236}">
                <a16:creationId xmlns:a16="http://schemas.microsoft.com/office/drawing/2014/main" id="{D9E0A928-3A55-4943-9B0E-7152FA4EC573}"/>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Builder Pattern//Here 20240428</a:t>
            </a:r>
            <a:endParaRPr lang="zh-CN" altLang="en-US" dirty="0">
              <a:latin typeface="Bauhaus 93" pitchFamily="82" charset="0"/>
              <a:ea typeface="华文中宋" panose="02010600040101010101" pitchFamily="2" charset="-122"/>
            </a:endParaRPr>
          </a:p>
        </p:txBody>
      </p:sp>
      <p:sp>
        <p:nvSpPr>
          <p:cNvPr id="111619" name="Rectangle 3">
            <a:extLst>
              <a:ext uri="{FF2B5EF4-FFF2-40B4-BE49-F238E27FC236}">
                <a16:creationId xmlns:a16="http://schemas.microsoft.com/office/drawing/2014/main" id="{8878EFDA-9AC0-4884-A60C-09A0887D6B16}"/>
              </a:ext>
            </a:extLst>
          </p:cNvPr>
          <p:cNvSpPr>
            <a:spLocks noGrp="1" noChangeArrowheads="1"/>
          </p:cNvSpPr>
          <p:nvPr>
            <p:ph type="body" idx="1"/>
          </p:nvPr>
        </p:nvSpPr>
        <p:spPr>
          <a:xfrm>
            <a:off x="479376" y="764704"/>
            <a:ext cx="11593288" cy="5832647"/>
          </a:xfrm>
        </p:spPr>
        <p:txBody>
          <a:bodyPr/>
          <a:lstStyle/>
          <a:p>
            <a:pPr eaLnBrk="1" hangingPunct="1">
              <a:lnSpc>
                <a:spcPct val="150000"/>
              </a:lnSpc>
            </a:pPr>
            <a:r>
              <a:rPr lang="en-US" altLang="zh-CN" dirty="0">
                <a:solidFill>
                  <a:srgbClr val="324A7A"/>
                </a:solidFill>
                <a:latin typeface="Arial Black" panose="020B0A04020102020204" pitchFamily="34" charset="0"/>
                <a:ea typeface="华文中宋" panose="02010600040101010101" pitchFamily="2" charset="-122"/>
              </a:rPr>
              <a:t>Example</a:t>
            </a:r>
            <a:r>
              <a:rPr lang="zh-CN" altLang="en-US" dirty="0">
                <a:solidFill>
                  <a:srgbClr val="324A7A"/>
                </a:solidFill>
                <a:latin typeface="Arial Black" panose="020B0A04020102020204" pitchFamily="34" charset="0"/>
                <a:ea typeface="华文中宋" panose="02010600040101010101" pitchFamily="2" charset="-122"/>
              </a:rPr>
              <a:t>：</a:t>
            </a:r>
          </a:p>
          <a:p>
            <a:pPr lvl="1" eaLnBrk="1" hangingPunct="1">
              <a:lnSpc>
                <a:spcPct val="150000"/>
              </a:lnSpc>
            </a:pPr>
            <a:r>
              <a:rPr lang="zh-CN" altLang="en-US" sz="1800" b="0" dirty="0">
                <a:solidFill>
                  <a:schemeClr val="tx1"/>
                </a:solidFill>
                <a:ea typeface="华文中宋" panose="02010600040101010101" pitchFamily="2" charset="-122"/>
              </a:rPr>
              <a:t>利用</a:t>
            </a:r>
            <a:r>
              <a:rPr lang="en-US" altLang="zh-CN" sz="1800" b="0" dirty="0">
                <a:solidFill>
                  <a:schemeClr val="tx1"/>
                </a:solidFill>
                <a:ea typeface="华文中宋" panose="02010600040101010101" pitchFamily="2" charset="-122"/>
              </a:rPr>
              <a:t>Builder Pattern</a:t>
            </a:r>
            <a:r>
              <a:rPr lang="zh-CN" altLang="en-US" sz="1800" b="0" dirty="0">
                <a:solidFill>
                  <a:schemeClr val="tx1"/>
                </a:solidFill>
                <a:ea typeface="华文中宋" panose="02010600040101010101" pitchFamily="2" charset="-122"/>
              </a:rPr>
              <a:t>建立一个文件的程序</a:t>
            </a:r>
          </a:p>
          <a:p>
            <a:pPr lvl="2" eaLnBrk="1" hangingPunct="1">
              <a:lnSpc>
                <a:spcPct val="150000"/>
              </a:lnSpc>
            </a:pPr>
            <a:r>
              <a:rPr lang="zh-CN" altLang="en-US" sz="1800" b="0" dirty="0">
                <a:solidFill>
                  <a:schemeClr val="tx1"/>
                </a:solidFill>
                <a:ea typeface="华文楷体" panose="02010600040101010101" pitchFamily="2" charset="-122"/>
              </a:rPr>
              <a:t>含有一个标题</a:t>
            </a:r>
          </a:p>
          <a:p>
            <a:pPr lvl="2" eaLnBrk="1" hangingPunct="1">
              <a:lnSpc>
                <a:spcPct val="150000"/>
              </a:lnSpc>
            </a:pPr>
            <a:r>
              <a:rPr lang="zh-CN" altLang="en-US" sz="1800" b="0" dirty="0">
                <a:solidFill>
                  <a:schemeClr val="tx1"/>
                </a:solidFill>
                <a:ea typeface="华文楷体" panose="02010600040101010101" pitchFamily="2" charset="-122"/>
              </a:rPr>
              <a:t>含有一些字符串</a:t>
            </a:r>
          </a:p>
          <a:p>
            <a:pPr lvl="2" eaLnBrk="1" hangingPunct="1">
              <a:lnSpc>
                <a:spcPct val="150000"/>
              </a:lnSpc>
            </a:pPr>
            <a:r>
              <a:rPr lang="zh-CN" altLang="en-US" sz="1800" b="0" dirty="0">
                <a:solidFill>
                  <a:schemeClr val="tx1"/>
                </a:solidFill>
                <a:ea typeface="华文楷体" panose="02010600040101010101" pitchFamily="2" charset="-122"/>
              </a:rPr>
              <a:t>含有一些有项目符号的项目</a:t>
            </a:r>
          </a:p>
          <a:p>
            <a:pPr lvl="1" eaLnBrk="1" hangingPunct="1">
              <a:lnSpc>
                <a:spcPct val="150000"/>
              </a:lnSpc>
            </a:pPr>
            <a:r>
              <a:rPr lang="en-US" altLang="zh-CN" sz="1800" b="0" dirty="0">
                <a:solidFill>
                  <a:schemeClr val="tx1"/>
                </a:solidFill>
                <a:ea typeface="华文中宋" panose="02010600040101010101" pitchFamily="2" charset="-122"/>
              </a:rPr>
              <a:t>Builder</a:t>
            </a:r>
            <a:r>
              <a:rPr lang="zh-CN" altLang="en-US" sz="1800" b="0" dirty="0">
                <a:solidFill>
                  <a:schemeClr val="tx1"/>
                </a:solidFill>
                <a:ea typeface="华文中宋" panose="02010600040101010101" pitchFamily="2" charset="-122"/>
              </a:rPr>
              <a:t>规定了组成文件的方法</a:t>
            </a:r>
          </a:p>
          <a:p>
            <a:pPr lvl="1" eaLnBrk="1" hangingPunct="1">
              <a:lnSpc>
                <a:spcPct val="150000"/>
              </a:lnSpc>
            </a:pPr>
            <a:r>
              <a:rPr lang="en-US" altLang="zh-CN" sz="1800" b="0" dirty="0">
                <a:solidFill>
                  <a:schemeClr val="tx1"/>
                </a:solidFill>
                <a:ea typeface="华文中宋" panose="02010600040101010101" pitchFamily="2" charset="-122"/>
              </a:rPr>
              <a:t>Director</a:t>
            </a:r>
            <a:r>
              <a:rPr lang="zh-CN" altLang="en-US" sz="1800" b="0" dirty="0">
                <a:solidFill>
                  <a:schemeClr val="tx1"/>
                </a:solidFill>
                <a:ea typeface="华文中宋" panose="02010600040101010101" pitchFamily="2" charset="-122"/>
              </a:rPr>
              <a:t>类利用这个方法产生一份具体的文件</a:t>
            </a:r>
          </a:p>
          <a:p>
            <a:pPr lvl="2" eaLnBrk="1" hangingPunct="1">
              <a:lnSpc>
                <a:spcPct val="150000"/>
              </a:lnSpc>
            </a:pPr>
            <a:r>
              <a:rPr lang="en-US" altLang="zh-CN" sz="1800" b="0" dirty="0">
                <a:solidFill>
                  <a:schemeClr val="tx1"/>
                </a:solidFill>
                <a:ea typeface="华文楷体" panose="02010600040101010101" pitchFamily="2" charset="-122"/>
              </a:rPr>
              <a:t>Director</a:t>
            </a:r>
            <a:r>
              <a:rPr lang="zh-CN" altLang="en-US" sz="1800" b="0" dirty="0">
                <a:solidFill>
                  <a:schemeClr val="tx1"/>
                </a:solidFill>
                <a:ea typeface="华文楷体" panose="02010600040101010101" pitchFamily="2" charset="-122"/>
              </a:rPr>
              <a:t>使用</a:t>
            </a:r>
            <a:r>
              <a:rPr lang="en-US" altLang="zh-CN" sz="1800" b="0" dirty="0" err="1">
                <a:solidFill>
                  <a:schemeClr val="tx1"/>
                </a:solidFill>
                <a:ea typeface="华文楷体" panose="02010600040101010101" pitchFamily="2" charset="-122"/>
              </a:rPr>
              <a:t>TextBuilder</a:t>
            </a:r>
            <a:r>
              <a:rPr lang="zh-CN" altLang="en-US" sz="1800" b="0" dirty="0">
                <a:solidFill>
                  <a:schemeClr val="tx1"/>
                </a:solidFill>
                <a:ea typeface="华文楷体" panose="02010600040101010101" pitchFamily="2" charset="-122"/>
              </a:rPr>
              <a:t>可产生一个一般格式的文件</a:t>
            </a:r>
          </a:p>
          <a:p>
            <a:pPr lvl="2" eaLnBrk="1" hangingPunct="1">
              <a:lnSpc>
                <a:spcPct val="150000"/>
              </a:lnSpc>
            </a:pPr>
            <a:r>
              <a:rPr lang="en-US" altLang="zh-CN" sz="1800" b="0" dirty="0">
                <a:solidFill>
                  <a:schemeClr val="tx1"/>
                </a:solidFill>
                <a:ea typeface="华文楷体" panose="02010600040101010101" pitchFamily="2" charset="-122"/>
              </a:rPr>
              <a:t>Director</a:t>
            </a:r>
            <a:r>
              <a:rPr lang="zh-CN" altLang="en-US" sz="1800" b="0" dirty="0">
                <a:solidFill>
                  <a:schemeClr val="tx1"/>
                </a:solidFill>
                <a:ea typeface="华文楷体" panose="02010600040101010101" pitchFamily="2" charset="-122"/>
              </a:rPr>
              <a:t>使用</a:t>
            </a:r>
            <a:r>
              <a:rPr lang="en-US" altLang="zh-CN" sz="1800" b="0" dirty="0" err="1">
                <a:solidFill>
                  <a:schemeClr val="tx1"/>
                </a:solidFill>
                <a:ea typeface="华文楷体" panose="02010600040101010101" pitchFamily="2" charset="-122"/>
              </a:rPr>
              <a:t>HTMLBuilder</a:t>
            </a:r>
            <a:r>
              <a:rPr lang="zh-CN" altLang="en-US" sz="1800" b="0" dirty="0">
                <a:solidFill>
                  <a:schemeClr val="tx1"/>
                </a:solidFill>
                <a:ea typeface="华文楷体" panose="02010600040101010101" pitchFamily="2" charset="-122"/>
              </a:rPr>
              <a:t>可产生一个</a:t>
            </a:r>
            <a:r>
              <a:rPr lang="en-US" altLang="zh-CN" sz="1800" b="0" dirty="0">
                <a:solidFill>
                  <a:schemeClr val="tx1"/>
                </a:solidFill>
                <a:ea typeface="华文楷体" panose="02010600040101010101" pitchFamily="2" charset="-122"/>
              </a:rPr>
              <a:t>HTML</a:t>
            </a:r>
            <a:r>
              <a:rPr lang="zh-CN" altLang="en-US" sz="1800" b="0" dirty="0">
                <a:solidFill>
                  <a:schemeClr val="tx1"/>
                </a:solidFill>
                <a:ea typeface="华文楷体" panose="02010600040101010101" pitchFamily="2" charset="-122"/>
              </a:rPr>
              <a:t>格式的文件</a:t>
            </a:r>
          </a:p>
          <a:p>
            <a:pPr lvl="1" eaLnBrk="1" hangingPunct="1">
              <a:lnSpc>
                <a:spcPct val="150000"/>
              </a:lnSpc>
            </a:pPr>
            <a:r>
              <a:rPr lang="en-US" altLang="zh-CN" sz="1800" dirty="0">
                <a:solidFill>
                  <a:schemeClr val="tx1"/>
                </a:solidFill>
                <a:ea typeface="华文中宋" panose="02010600040101010101" pitchFamily="2" charset="-122"/>
              </a:rPr>
              <a:t>Code</a:t>
            </a:r>
            <a:r>
              <a:rPr lang="zh-CN" altLang="en-US" sz="1800" dirty="0">
                <a:ea typeface="华文中宋" panose="02010600040101010101" pitchFamily="2" charset="-122"/>
              </a:rPr>
              <a:t>：</a:t>
            </a:r>
            <a:r>
              <a:rPr lang="en-US" altLang="zh-CN" sz="1800" dirty="0">
                <a:ea typeface="华文中宋" panose="02010600040101010101" pitchFamily="2" charset="-122"/>
                <a:hlinkClick r:id="rId3" action="ppaction://hlinkfile"/>
              </a:rPr>
              <a:t>Builder.java</a:t>
            </a:r>
            <a:r>
              <a:rPr lang="zh-CN" altLang="en-US" sz="1800" dirty="0">
                <a:ea typeface="华文中宋" panose="02010600040101010101" pitchFamily="2" charset="-122"/>
              </a:rPr>
              <a:t>；</a:t>
            </a:r>
            <a:r>
              <a:rPr lang="en-US" altLang="zh-CN" sz="1800" dirty="0">
                <a:ea typeface="华文中宋" panose="02010600040101010101" pitchFamily="2" charset="-122"/>
                <a:hlinkClick r:id="rId4" action="ppaction://hlinkfile"/>
              </a:rPr>
              <a:t>Director.java</a:t>
            </a:r>
            <a:r>
              <a:rPr lang="zh-CN" altLang="en-US" sz="1800" dirty="0">
                <a:ea typeface="华文中宋" panose="02010600040101010101" pitchFamily="2" charset="-122"/>
              </a:rPr>
              <a:t>；</a:t>
            </a:r>
          </a:p>
          <a:p>
            <a:pPr lvl="1" eaLnBrk="1" hangingPunct="1">
              <a:lnSpc>
                <a:spcPct val="150000"/>
              </a:lnSpc>
              <a:buFontTx/>
              <a:buNone/>
            </a:pPr>
            <a:r>
              <a:rPr lang="zh-CN" altLang="en-US" sz="1800" dirty="0">
                <a:ea typeface="华文中宋" panose="02010600040101010101" pitchFamily="2" charset="-122"/>
              </a:rPr>
              <a:t>                 </a:t>
            </a:r>
            <a:r>
              <a:rPr lang="en-US" altLang="zh-CN" sz="1800" dirty="0">
                <a:ea typeface="华文中宋" panose="02010600040101010101" pitchFamily="2" charset="-122"/>
                <a:hlinkClick r:id="rId5" action="ppaction://hlinkfile"/>
              </a:rPr>
              <a:t>TextBuilder.java</a:t>
            </a:r>
            <a:r>
              <a:rPr lang="en-US" altLang="zh-CN" sz="1800" dirty="0">
                <a:ea typeface="华文中宋" panose="02010600040101010101" pitchFamily="2" charset="-122"/>
              </a:rPr>
              <a:t>  </a:t>
            </a:r>
            <a:r>
              <a:rPr lang="zh-CN" altLang="en-US" sz="1800" dirty="0">
                <a:ea typeface="华文中宋" panose="02010600040101010101" pitchFamily="2" charset="-122"/>
              </a:rPr>
              <a:t>；</a:t>
            </a:r>
            <a:r>
              <a:rPr lang="en-US" altLang="zh-CN" sz="1800" dirty="0">
                <a:ea typeface="华文中宋" panose="02010600040101010101" pitchFamily="2" charset="-122"/>
                <a:hlinkClick r:id="rId6" action="ppaction://hlinkfile"/>
              </a:rPr>
              <a:t>HTMLBuilder.java</a:t>
            </a:r>
            <a:endParaRPr lang="en-US" altLang="zh-CN" sz="1800" dirty="0">
              <a:ea typeface="华文中宋" panose="02010600040101010101" pitchFamily="2" charset="-122"/>
            </a:endParaRPr>
          </a:p>
          <a:p>
            <a:pPr lvl="1" eaLnBrk="1" hangingPunct="1">
              <a:lnSpc>
                <a:spcPct val="150000"/>
              </a:lnSpc>
              <a:buFontTx/>
              <a:buNone/>
            </a:pPr>
            <a:r>
              <a:rPr lang="zh-CN" altLang="en-US" sz="1800" dirty="0">
                <a:ea typeface="华文中宋" panose="02010600040101010101" pitchFamily="2" charset="-122"/>
              </a:rPr>
              <a:t>                 </a:t>
            </a:r>
            <a:r>
              <a:rPr lang="en-US" altLang="zh-CN" sz="1800" dirty="0">
                <a:ea typeface="华文中宋" panose="02010600040101010101" pitchFamily="2" charset="-122"/>
                <a:hlinkClick r:id="rId7" action="ppaction://hlinkfile"/>
              </a:rPr>
              <a:t>Main.java</a:t>
            </a:r>
            <a:endParaRPr lang="zh-CN" altLang="en-US" sz="1800" dirty="0">
              <a:ea typeface="华文中宋" panose="02010600040101010101" pitchFamily="2" charset="-122"/>
            </a:endParaRPr>
          </a:p>
        </p:txBody>
      </p:sp>
    </p:spTree>
    <p:extLst>
      <p:ext uri="{BB962C8B-B14F-4D97-AF65-F5344CB8AC3E}">
        <p14:creationId xmlns:p14="http://schemas.microsoft.com/office/powerpoint/2010/main" val="3623085982"/>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C1C336-C10E-4C11-BAA0-EF515ADCBE14}"/>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Builder Pattern//stop 20240424</a:t>
            </a:r>
            <a:endParaRPr lang="zh-CN" altLang="en-US" dirty="0"/>
          </a:p>
        </p:txBody>
      </p:sp>
      <p:pic>
        <p:nvPicPr>
          <p:cNvPr id="4" name="内容占位符 3">
            <a:extLst>
              <a:ext uri="{FF2B5EF4-FFF2-40B4-BE49-F238E27FC236}">
                <a16:creationId xmlns:a16="http://schemas.microsoft.com/office/drawing/2014/main" id="{821D1F7B-9545-4D71-AB31-149243ED220A}"/>
              </a:ext>
            </a:extLst>
          </p:cNvPr>
          <p:cNvPicPr>
            <a:picLocks noGrp="1" noChangeAspect="1"/>
          </p:cNvPicPr>
          <p:nvPr>
            <p:ph idx="1"/>
          </p:nvPr>
        </p:nvPicPr>
        <p:blipFill>
          <a:blip r:embed="rId3"/>
          <a:stretch>
            <a:fillRect/>
          </a:stretch>
        </p:blipFill>
        <p:spPr>
          <a:xfrm>
            <a:off x="163794" y="764705"/>
            <a:ext cx="5930875" cy="1549424"/>
          </a:xfrm>
          <a:prstGeom prst="rect">
            <a:avLst/>
          </a:prstGeom>
        </p:spPr>
      </p:pic>
      <p:pic>
        <p:nvPicPr>
          <p:cNvPr id="7" name="图片 6">
            <a:extLst>
              <a:ext uri="{FF2B5EF4-FFF2-40B4-BE49-F238E27FC236}">
                <a16:creationId xmlns:a16="http://schemas.microsoft.com/office/drawing/2014/main" id="{9DB32A24-985E-4805-96EC-C09FF9660BA3}"/>
              </a:ext>
            </a:extLst>
          </p:cNvPr>
          <p:cNvPicPr>
            <a:picLocks noChangeAspect="1"/>
          </p:cNvPicPr>
          <p:nvPr/>
        </p:nvPicPr>
        <p:blipFill>
          <a:blip r:embed="rId4"/>
          <a:stretch>
            <a:fillRect/>
          </a:stretch>
        </p:blipFill>
        <p:spPr>
          <a:xfrm>
            <a:off x="0" y="2498871"/>
            <a:ext cx="6153213" cy="4337715"/>
          </a:xfrm>
          <a:prstGeom prst="rect">
            <a:avLst/>
          </a:prstGeom>
        </p:spPr>
      </p:pic>
      <p:cxnSp>
        <p:nvCxnSpPr>
          <p:cNvPr id="9" name="直接连接符 8">
            <a:extLst>
              <a:ext uri="{FF2B5EF4-FFF2-40B4-BE49-F238E27FC236}">
                <a16:creationId xmlns:a16="http://schemas.microsoft.com/office/drawing/2014/main" id="{309A9F4B-8790-4E97-8B47-2A2E8462142C}"/>
              </a:ext>
            </a:extLst>
          </p:cNvPr>
          <p:cNvCxnSpPr>
            <a:cxnSpLocks/>
          </p:cNvCxnSpPr>
          <p:nvPr/>
        </p:nvCxnSpPr>
        <p:spPr bwMode="auto">
          <a:xfrm flipH="1">
            <a:off x="6153213" y="27384"/>
            <a:ext cx="1331" cy="6713984"/>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0" name="直接连接符 9">
            <a:extLst>
              <a:ext uri="{FF2B5EF4-FFF2-40B4-BE49-F238E27FC236}">
                <a16:creationId xmlns:a16="http://schemas.microsoft.com/office/drawing/2014/main" id="{312FA0FE-30E1-4105-9637-EE12345341AD}"/>
              </a:ext>
            </a:extLst>
          </p:cNvPr>
          <p:cNvCxnSpPr>
            <a:cxnSpLocks/>
          </p:cNvCxnSpPr>
          <p:nvPr/>
        </p:nvCxnSpPr>
        <p:spPr bwMode="auto">
          <a:xfrm flipH="1" flipV="1">
            <a:off x="6177060" y="3114733"/>
            <a:ext cx="5879976" cy="36004"/>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3" name="直接连接符 12">
            <a:extLst>
              <a:ext uri="{FF2B5EF4-FFF2-40B4-BE49-F238E27FC236}">
                <a16:creationId xmlns:a16="http://schemas.microsoft.com/office/drawing/2014/main" id="{74E231F1-A3C1-4649-B1C9-6F8D1DFB6A01}"/>
              </a:ext>
            </a:extLst>
          </p:cNvPr>
          <p:cNvCxnSpPr>
            <a:cxnSpLocks/>
          </p:cNvCxnSpPr>
          <p:nvPr/>
        </p:nvCxnSpPr>
        <p:spPr bwMode="auto">
          <a:xfrm flipH="1">
            <a:off x="163794" y="2420888"/>
            <a:ext cx="5932206" cy="0"/>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12" name="图片 11">
            <a:extLst>
              <a:ext uri="{FF2B5EF4-FFF2-40B4-BE49-F238E27FC236}">
                <a16:creationId xmlns:a16="http://schemas.microsoft.com/office/drawing/2014/main" id="{6E34F922-A5FE-435A-A977-03F77C8C45D8}"/>
              </a:ext>
            </a:extLst>
          </p:cNvPr>
          <p:cNvPicPr>
            <a:picLocks noChangeAspect="1"/>
          </p:cNvPicPr>
          <p:nvPr/>
        </p:nvPicPr>
        <p:blipFill>
          <a:blip r:embed="rId5"/>
          <a:stretch>
            <a:fillRect/>
          </a:stretch>
        </p:blipFill>
        <p:spPr>
          <a:xfrm>
            <a:off x="6233703" y="3241445"/>
            <a:ext cx="5766690" cy="3590476"/>
          </a:xfrm>
          <a:prstGeom prst="rect">
            <a:avLst/>
          </a:prstGeom>
        </p:spPr>
      </p:pic>
      <p:pic>
        <p:nvPicPr>
          <p:cNvPr id="15" name="图片 14">
            <a:extLst>
              <a:ext uri="{FF2B5EF4-FFF2-40B4-BE49-F238E27FC236}">
                <a16:creationId xmlns:a16="http://schemas.microsoft.com/office/drawing/2014/main" id="{F3074516-B623-445C-9D3D-80F27013B8CD}"/>
              </a:ext>
            </a:extLst>
          </p:cNvPr>
          <p:cNvPicPr>
            <a:picLocks noChangeAspect="1"/>
          </p:cNvPicPr>
          <p:nvPr/>
        </p:nvPicPr>
        <p:blipFill>
          <a:blip r:embed="rId6"/>
          <a:stretch>
            <a:fillRect/>
          </a:stretch>
        </p:blipFill>
        <p:spPr>
          <a:xfrm>
            <a:off x="6259481" y="90552"/>
            <a:ext cx="5860510" cy="3006875"/>
          </a:xfrm>
          <a:prstGeom prst="rect">
            <a:avLst/>
          </a:prstGeom>
        </p:spPr>
      </p:pic>
    </p:spTree>
    <p:extLst>
      <p:ext uri="{BB962C8B-B14F-4D97-AF65-F5344CB8AC3E}">
        <p14:creationId xmlns:p14="http://schemas.microsoft.com/office/powerpoint/2010/main" val="1113734493"/>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a:extLst>
              <a:ext uri="{FF2B5EF4-FFF2-40B4-BE49-F238E27FC236}">
                <a16:creationId xmlns:a16="http://schemas.microsoft.com/office/drawing/2014/main" id="{2366290B-F401-487E-847D-9EC2C8AFADC5}"/>
              </a:ext>
            </a:extLst>
          </p:cNvPr>
          <p:cNvSpPr>
            <a:spLocks noGrp="1" noChangeArrowheads="1"/>
          </p:cNvSpPr>
          <p:nvPr>
            <p:ph type="body" idx="1"/>
          </p:nvPr>
        </p:nvSpPr>
        <p:spPr>
          <a:xfrm>
            <a:off x="263352" y="688977"/>
            <a:ext cx="11737304" cy="5836369"/>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启示：</a:t>
            </a:r>
          </a:p>
          <a:p>
            <a:pPr lvl="1" eaLnBrk="1" hangingPunct="1">
              <a:lnSpc>
                <a:spcPct val="150000"/>
              </a:lnSpc>
            </a:pPr>
            <a:r>
              <a:rPr lang="en-US" altLang="zh-CN" b="0" dirty="0">
                <a:solidFill>
                  <a:schemeClr val="tx1"/>
                </a:solidFill>
                <a:latin typeface="Arial Black" panose="020B0A04020102020204" pitchFamily="34" charset="0"/>
                <a:ea typeface="华文中宋" panose="02010600040101010101" pitchFamily="2" charset="-122"/>
              </a:rPr>
              <a:t>Main</a:t>
            </a:r>
            <a:r>
              <a:rPr lang="zh-CN" altLang="en-US" b="0" dirty="0">
                <a:solidFill>
                  <a:schemeClr val="tx1"/>
                </a:solidFill>
                <a:latin typeface="Arial Black" panose="020B0A04020102020204" pitchFamily="34" charset="0"/>
                <a:ea typeface="华文中宋" panose="02010600040101010101" pitchFamily="2" charset="-122"/>
              </a:rPr>
              <a:t>类中并不知道</a:t>
            </a: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类的方法。</a:t>
            </a:r>
            <a:r>
              <a:rPr lang="en-US" altLang="zh-CN" b="0" dirty="0">
                <a:solidFill>
                  <a:schemeClr val="tx1"/>
                </a:solidFill>
                <a:latin typeface="Arial Black" panose="020B0A04020102020204" pitchFamily="34" charset="0"/>
                <a:ea typeface="华文中宋" panose="02010600040101010101" pitchFamily="2" charset="-122"/>
              </a:rPr>
              <a:t>Main</a:t>
            </a:r>
            <a:r>
              <a:rPr lang="zh-CN" altLang="en-US" b="0" dirty="0">
                <a:solidFill>
                  <a:schemeClr val="tx1"/>
                </a:solidFill>
                <a:latin typeface="Arial Black" panose="020B0A04020102020204" pitchFamily="34" charset="0"/>
                <a:ea typeface="华文中宋" panose="02010600040101010101" pitchFamily="2" charset="-122"/>
              </a:rPr>
              <a:t>类只调用</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类的</a:t>
            </a:r>
            <a:r>
              <a:rPr lang="en-US" altLang="zh-CN" b="0" dirty="0">
                <a:solidFill>
                  <a:schemeClr val="tx1"/>
                </a:solidFill>
                <a:latin typeface="Arial Black" panose="020B0A04020102020204" pitchFamily="34" charset="0"/>
                <a:ea typeface="华文中宋" panose="02010600040101010101" pitchFamily="2" charset="-122"/>
              </a:rPr>
              <a:t>construct</a:t>
            </a:r>
            <a:r>
              <a:rPr lang="zh-CN" altLang="en-US" b="0" dirty="0">
                <a:solidFill>
                  <a:schemeClr val="tx1"/>
                </a:solidFill>
                <a:latin typeface="Arial Black" panose="020B0A04020102020204" pitchFamily="34" charset="0"/>
                <a:ea typeface="华文中宋" panose="02010600040101010101" pitchFamily="2" charset="-122"/>
              </a:rPr>
              <a:t>方法；</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类唯一知道的就是</a:t>
            </a: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类；但</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类并不知道利用的是</a:t>
            </a: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类的那个子类（因为不知道，所以在</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类中才有通用的方法，使得</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这个零件具有独立性）。</a:t>
            </a:r>
          </a:p>
          <a:p>
            <a:pPr lvl="1" eaLnBrk="1" hangingPunct="1">
              <a:lnSpc>
                <a:spcPct val="150000"/>
              </a:lnSpc>
            </a:pPr>
            <a:r>
              <a:rPr lang="en-US" altLang="zh-CN" b="0" dirty="0">
                <a:solidFill>
                  <a:schemeClr val="tx1"/>
                </a:solidFill>
                <a:latin typeface="Arial Black" panose="020B0A04020102020204" pitchFamily="34" charset="0"/>
                <a:ea typeface="华文中宋" panose="02010600040101010101" pitchFamily="2" charset="-122"/>
              </a:rPr>
              <a:t>Builder Pattern</a:t>
            </a:r>
            <a:r>
              <a:rPr lang="zh-CN" altLang="en-US" b="0" dirty="0">
                <a:solidFill>
                  <a:schemeClr val="tx1"/>
                </a:solidFill>
                <a:latin typeface="Arial Black" panose="020B0A04020102020204" pitchFamily="34" charset="0"/>
                <a:ea typeface="华文中宋" panose="02010600040101010101" pitchFamily="2" charset="-122"/>
              </a:rPr>
              <a:t>介绍的是循序渐进组合较复杂的对象实例，组合过程的详细处理则隐藏在</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参与者里（</a:t>
            </a:r>
            <a:r>
              <a:rPr lang="zh-CN" altLang="en-US" b="0" dirty="0">
                <a:solidFill>
                  <a:srgbClr val="C00000"/>
                </a:solidFill>
                <a:highlight>
                  <a:srgbClr val="FFFF00"/>
                </a:highlight>
                <a:latin typeface="Arial Black" panose="020B0A04020102020204" pitchFamily="34" charset="0"/>
                <a:ea typeface="华文中宋" panose="02010600040101010101" pitchFamily="2" charset="-122"/>
              </a:rPr>
              <a:t>谁？</a:t>
            </a:r>
            <a:r>
              <a:rPr lang="zh-CN" altLang="en-US" b="0" dirty="0">
                <a:solidFill>
                  <a:srgbClr val="C00000"/>
                </a:solidFill>
                <a:latin typeface="Arial Black" panose="020B0A04020102020204" pitchFamily="34" charset="0"/>
                <a:ea typeface="华文中宋" panose="02010600040101010101" pitchFamily="2" charset="-122"/>
              </a:rPr>
              <a:t>具体的</a:t>
            </a:r>
            <a:r>
              <a:rPr lang="en-US" altLang="zh-CN" b="0" dirty="0">
                <a:solidFill>
                  <a:srgbClr val="C00000"/>
                </a:solidFill>
                <a:latin typeface="Arial Black" panose="020B0A04020102020204" pitchFamily="34" charset="0"/>
                <a:ea typeface="华文中宋" panose="02010600040101010101" pitchFamily="2" charset="-122"/>
              </a:rPr>
              <a:t>Builder</a:t>
            </a:r>
            <a:r>
              <a:rPr lang="zh-CN" altLang="en-US" b="0" dirty="0">
                <a:solidFill>
                  <a:srgbClr val="C00000"/>
                </a:solidFill>
                <a:latin typeface="Arial Black" panose="020B0A04020102020204" pitchFamily="34" charset="0"/>
                <a:ea typeface="华文中宋" panose="02010600040101010101" pitchFamily="2" charset="-122"/>
              </a:rPr>
              <a:t>里</a:t>
            </a:r>
            <a:r>
              <a:rPr lang="zh-CN" altLang="en-US" b="0" dirty="0">
                <a:solidFill>
                  <a:schemeClr val="tx1"/>
                </a:solidFill>
                <a:latin typeface="Arial Black" panose="020B0A04020102020204" pitchFamily="34" charset="0"/>
                <a:ea typeface="华文中宋" panose="02010600040101010101" pitchFamily="2" charset="-122"/>
              </a:rPr>
              <a:t>）。</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endParaRPr lang="en-US" altLang="zh-CN" dirty="0">
              <a:latin typeface="Arial Black" panose="020B0A04020102020204" pitchFamily="34" charset="0"/>
              <a:ea typeface="华文中宋" panose="02010600040101010101" pitchFamily="2" charset="-122"/>
            </a:endParaRPr>
          </a:p>
          <a:p>
            <a:pPr lvl="1" eaLnBrk="1" hangingPunct="1"/>
            <a:endParaRPr lang="zh-CN" altLang="en-US" dirty="0">
              <a:latin typeface="Arial Black" panose="020B0A04020102020204" pitchFamily="34" charset="0"/>
              <a:ea typeface="华文中宋" panose="02010600040101010101" pitchFamily="2" charset="-122"/>
            </a:endParaRPr>
          </a:p>
          <a:p>
            <a:pPr lvl="1" eaLnBrk="1" hangingPunct="1"/>
            <a:endParaRPr lang="zh-CN" altLang="en-US" dirty="0"/>
          </a:p>
        </p:txBody>
      </p:sp>
      <p:sp>
        <p:nvSpPr>
          <p:cNvPr id="6" name="Rectangle 2">
            <a:extLst>
              <a:ext uri="{FF2B5EF4-FFF2-40B4-BE49-F238E27FC236}">
                <a16:creationId xmlns:a16="http://schemas.microsoft.com/office/drawing/2014/main" id="{EB25642A-5863-47B3-8AA7-1D2F1A2DF23B}"/>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Bauhaus 93" pitchFamily="82" charset="0"/>
                <a:ea typeface="华文中宋" panose="02010600040101010101" pitchFamily="2" charset="-122"/>
              </a:rPr>
              <a:t>Builder Pattern</a:t>
            </a:r>
            <a:endParaRPr lang="zh-CN" altLang="en-US" dirty="0">
              <a:latin typeface="Bauhaus 93" pitchFamily="82" charset="0"/>
              <a:ea typeface="华文中宋" panose="02010600040101010101" pitchFamily="2" charset="-122"/>
            </a:endParaRPr>
          </a:p>
        </p:txBody>
      </p:sp>
      <p:pic>
        <p:nvPicPr>
          <p:cNvPr id="8" name="图片 7">
            <a:extLst>
              <a:ext uri="{FF2B5EF4-FFF2-40B4-BE49-F238E27FC236}">
                <a16:creationId xmlns:a16="http://schemas.microsoft.com/office/drawing/2014/main" id="{23A46301-D0F3-421F-9EEE-E98E2A4C34AF}"/>
              </a:ext>
            </a:extLst>
          </p:cNvPr>
          <p:cNvPicPr>
            <a:picLocks noChangeAspect="1"/>
          </p:cNvPicPr>
          <p:nvPr/>
        </p:nvPicPr>
        <p:blipFill>
          <a:blip r:embed="rId3"/>
          <a:stretch>
            <a:fillRect/>
          </a:stretch>
        </p:blipFill>
        <p:spPr>
          <a:xfrm>
            <a:off x="6390471" y="3573016"/>
            <a:ext cx="5754201" cy="3168352"/>
          </a:xfrm>
          <a:prstGeom prst="rect">
            <a:avLst/>
          </a:prstGeom>
          <a:effectLst>
            <a:glow rad="228600">
              <a:schemeClr val="accent2">
                <a:satMod val="175000"/>
                <a:alpha val="40000"/>
              </a:schemeClr>
            </a:glow>
          </a:effectLst>
        </p:spPr>
      </p:pic>
      <p:pic>
        <p:nvPicPr>
          <p:cNvPr id="5" name="图片 4">
            <a:extLst>
              <a:ext uri="{FF2B5EF4-FFF2-40B4-BE49-F238E27FC236}">
                <a16:creationId xmlns:a16="http://schemas.microsoft.com/office/drawing/2014/main" id="{FA72991F-1899-4AFF-8D38-ACA2ACE9C28E}"/>
              </a:ext>
            </a:extLst>
          </p:cNvPr>
          <p:cNvPicPr>
            <a:picLocks noChangeAspect="1"/>
          </p:cNvPicPr>
          <p:nvPr/>
        </p:nvPicPr>
        <p:blipFill>
          <a:blip r:embed="rId4"/>
          <a:stretch>
            <a:fillRect/>
          </a:stretch>
        </p:blipFill>
        <p:spPr>
          <a:xfrm>
            <a:off x="63624" y="3501008"/>
            <a:ext cx="6097944" cy="3356992"/>
          </a:xfrm>
          <a:prstGeom prst="rect">
            <a:avLst/>
          </a:prstGeom>
        </p:spPr>
      </p:pic>
      <p:cxnSp>
        <p:nvCxnSpPr>
          <p:cNvPr id="7" name="连接符: 曲线 6">
            <a:extLst>
              <a:ext uri="{FF2B5EF4-FFF2-40B4-BE49-F238E27FC236}">
                <a16:creationId xmlns:a16="http://schemas.microsoft.com/office/drawing/2014/main" id="{DF947A04-59C5-4C2B-9ED3-BDF656C7B6F0}"/>
              </a:ext>
            </a:extLst>
          </p:cNvPr>
          <p:cNvCxnSpPr>
            <a:cxnSpLocks/>
          </p:cNvCxnSpPr>
          <p:nvPr/>
        </p:nvCxnSpPr>
        <p:spPr bwMode="auto">
          <a:xfrm>
            <a:off x="6528048" y="1457402"/>
            <a:ext cx="3528392" cy="3411758"/>
          </a:xfrm>
          <a:prstGeom prst="curvedConnector3">
            <a:avLst>
              <a:gd name="adj1" fmla="val 5000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cxnSp>
        <p:nvCxnSpPr>
          <p:cNvPr id="11" name="连接符: 曲线 10">
            <a:extLst>
              <a:ext uri="{FF2B5EF4-FFF2-40B4-BE49-F238E27FC236}">
                <a16:creationId xmlns:a16="http://schemas.microsoft.com/office/drawing/2014/main" id="{C671DD19-75B0-4FF8-8920-B0400FB781D6}"/>
              </a:ext>
            </a:extLst>
          </p:cNvPr>
          <p:cNvCxnSpPr>
            <a:cxnSpLocks/>
          </p:cNvCxnSpPr>
          <p:nvPr/>
        </p:nvCxnSpPr>
        <p:spPr bwMode="auto">
          <a:xfrm rot="10800000" flipV="1">
            <a:off x="2495600" y="1988840"/>
            <a:ext cx="4320480" cy="2016224"/>
          </a:xfrm>
          <a:prstGeom prst="curvedConnector3">
            <a:avLst>
              <a:gd name="adj1" fmla="val 5000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pic>
        <p:nvPicPr>
          <p:cNvPr id="15" name="内容占位符 3">
            <a:extLst>
              <a:ext uri="{FF2B5EF4-FFF2-40B4-BE49-F238E27FC236}">
                <a16:creationId xmlns:a16="http://schemas.microsoft.com/office/drawing/2014/main" id="{85EDF282-5F9C-42C3-A82B-F8A630C35FD8}"/>
              </a:ext>
            </a:extLst>
          </p:cNvPr>
          <p:cNvPicPr>
            <a:picLocks noChangeAspect="1"/>
          </p:cNvPicPr>
          <p:nvPr/>
        </p:nvPicPr>
        <p:blipFill>
          <a:blip r:embed="rId5"/>
          <a:stretch>
            <a:fillRect/>
          </a:stretch>
        </p:blipFill>
        <p:spPr bwMode="auto">
          <a:xfrm>
            <a:off x="6252741" y="0"/>
            <a:ext cx="5930875" cy="11967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连接符: 曲线 15">
            <a:extLst>
              <a:ext uri="{FF2B5EF4-FFF2-40B4-BE49-F238E27FC236}">
                <a16:creationId xmlns:a16="http://schemas.microsoft.com/office/drawing/2014/main" id="{9467D492-8AB7-4BC2-9417-AADA91AA4F44}"/>
              </a:ext>
            </a:extLst>
          </p:cNvPr>
          <p:cNvCxnSpPr>
            <a:cxnSpLocks/>
            <a:endCxn id="15" idx="1"/>
          </p:cNvCxnSpPr>
          <p:nvPr/>
        </p:nvCxnSpPr>
        <p:spPr bwMode="auto">
          <a:xfrm rot="5400000" flipH="1" flipV="1">
            <a:off x="4363014" y="1539274"/>
            <a:ext cx="2830625" cy="948830"/>
          </a:xfrm>
          <a:prstGeom prst="curvedConnector2">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3" name="Rectangle 3">
            <a:extLst>
              <a:ext uri="{FF2B5EF4-FFF2-40B4-BE49-F238E27FC236}">
                <a16:creationId xmlns:a16="http://schemas.microsoft.com/office/drawing/2014/main" id="{2366290B-F401-487E-847D-9EC2C8AFADC5}"/>
              </a:ext>
            </a:extLst>
          </p:cNvPr>
          <p:cNvSpPr>
            <a:spLocks noGrp="1" noChangeArrowheads="1"/>
          </p:cNvSpPr>
          <p:nvPr>
            <p:ph type="body" idx="1"/>
          </p:nvPr>
        </p:nvSpPr>
        <p:spPr>
          <a:xfrm>
            <a:off x="263352" y="688977"/>
            <a:ext cx="11737304" cy="5836369"/>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启示：</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每个</a:t>
            </a:r>
            <a:r>
              <a:rPr lang="en-US" altLang="zh-CN" b="0" dirty="0" err="1">
                <a:solidFill>
                  <a:schemeClr val="tx1"/>
                </a:solidFill>
                <a:latin typeface="Arial Black" panose="020B0A04020102020204" pitchFamily="34" charset="0"/>
                <a:ea typeface="华文中宋" panose="02010600040101010101" pitchFamily="2" charset="-122"/>
              </a:rPr>
              <a:t>ConcreteBuilder</a:t>
            </a:r>
            <a:r>
              <a:rPr lang="zh-CN" altLang="en-US" b="0" dirty="0">
                <a:solidFill>
                  <a:schemeClr val="tx1"/>
                </a:solidFill>
                <a:latin typeface="Arial Black" panose="020B0A04020102020204" pitchFamily="34" charset="0"/>
                <a:ea typeface="华文中宋" panose="02010600040101010101" pitchFamily="2" charset="-122"/>
              </a:rPr>
              <a:t>包含了创建和装配一个特定产品的所有代码，这些代码只需要写一次；然后不同的</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可以在相同部件集合的基础上构造不同的</a:t>
            </a:r>
            <a:r>
              <a:rPr lang="en-US" altLang="zh-CN" b="0" dirty="0">
                <a:solidFill>
                  <a:schemeClr val="tx1"/>
                </a:solidFill>
                <a:latin typeface="Arial Black" panose="020B0A04020102020204" pitchFamily="34" charset="0"/>
                <a:ea typeface="华文中宋" panose="02010600040101010101" pitchFamily="2" charset="-122"/>
              </a:rPr>
              <a:t>Product</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r>
              <a:rPr lang="en-US" altLang="zh-CN" b="0" dirty="0">
                <a:solidFill>
                  <a:schemeClr val="tx1"/>
                </a:solidFill>
                <a:highlight>
                  <a:srgbClr val="FFFF00"/>
                </a:highlight>
                <a:latin typeface="Arial Black" panose="020B0A04020102020204" pitchFamily="34" charset="0"/>
                <a:ea typeface="华文中宋" panose="02010600040101010101" pitchFamily="2" charset="-122"/>
              </a:rPr>
              <a:t>make title …</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r>
              <a:rPr lang="zh-CN" altLang="en-US" b="0" dirty="0">
                <a:solidFill>
                  <a:schemeClr val="tx1"/>
                </a:solidFill>
                <a:latin typeface="Arial Black" panose="020B0A04020102020204" pitchFamily="34" charset="0"/>
                <a:ea typeface="华文中宋" panose="02010600040101010101" pitchFamily="2" charset="-122"/>
              </a:rPr>
              <a:t>。</a:t>
            </a:r>
          </a:p>
          <a:p>
            <a:pPr lvl="1" eaLnBrk="1" hangingPunct="1">
              <a:lnSpc>
                <a:spcPct val="150000"/>
              </a:lnSpc>
            </a:pP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模式与一下子就生成产品的创建型模式不同，它是在</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的控制下一步一步构造产品</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（内容）</a:t>
            </a:r>
            <a:r>
              <a:rPr lang="zh-CN" altLang="en-US" b="0" dirty="0">
                <a:solidFill>
                  <a:schemeClr val="tx1"/>
                </a:solidFill>
                <a:latin typeface="Arial Black" panose="020B0A04020102020204" pitchFamily="34" charset="0"/>
                <a:ea typeface="华文中宋" panose="02010600040101010101" pitchFamily="2" charset="-122"/>
              </a:rPr>
              <a:t>。仅当该产品完成时</a:t>
            </a:r>
            <a:r>
              <a:rPr lang="en-US" altLang="zh-CN" b="0" dirty="0">
                <a:solidFill>
                  <a:schemeClr val="tx1"/>
                </a:solidFill>
                <a:latin typeface="Arial Black" panose="020B0A04020102020204" pitchFamily="34" charset="0"/>
                <a:ea typeface="华文中宋" panose="02010600040101010101" pitchFamily="2" charset="-122"/>
              </a:rPr>
              <a:t>Director</a:t>
            </a:r>
            <a:r>
              <a:rPr lang="zh-CN" altLang="en-US" b="0" dirty="0">
                <a:solidFill>
                  <a:schemeClr val="tx1"/>
                </a:solidFill>
                <a:latin typeface="Arial Black" panose="020B0A04020102020204" pitchFamily="34" charset="0"/>
                <a:ea typeface="华文中宋" panose="02010600040101010101" pitchFamily="2" charset="-122"/>
              </a:rPr>
              <a:t>才从生成器中取回它。因此，</a:t>
            </a:r>
            <a:r>
              <a:rPr lang="en-US" altLang="zh-CN" b="0" dirty="0">
                <a:solidFill>
                  <a:schemeClr val="tx1"/>
                </a:solidFill>
                <a:latin typeface="Arial Black" panose="020B0A04020102020204" pitchFamily="34" charset="0"/>
                <a:ea typeface="华文中宋" panose="02010600040101010101" pitchFamily="2" charset="-122"/>
              </a:rPr>
              <a:t>Builder</a:t>
            </a:r>
            <a:r>
              <a:rPr lang="zh-CN" altLang="en-US" b="0" dirty="0">
                <a:solidFill>
                  <a:schemeClr val="tx1"/>
                </a:solidFill>
                <a:latin typeface="Arial Black" panose="020B0A04020102020204" pitchFamily="34" charset="0"/>
                <a:ea typeface="华文中宋" panose="02010600040101010101" pitchFamily="2" charset="-122"/>
              </a:rPr>
              <a:t>接口相比其他创建型模式能更好的反映产品的构造过程。这也使得我们可以更精细的控制构造过程，从而能更精细的控制所得产品的内部结构。</a:t>
            </a:r>
          </a:p>
          <a:p>
            <a:pPr lvl="1" eaLnBrk="1" hangingPunct="1"/>
            <a:endParaRPr lang="en-US" altLang="zh-CN" dirty="0">
              <a:latin typeface="Arial Black" panose="020B0A04020102020204" pitchFamily="34" charset="0"/>
              <a:ea typeface="华文中宋" panose="02010600040101010101" pitchFamily="2" charset="-122"/>
            </a:endParaRPr>
          </a:p>
          <a:p>
            <a:pPr lvl="1" eaLnBrk="1" hangingPunct="1"/>
            <a:endParaRPr lang="zh-CN" altLang="en-US" dirty="0">
              <a:latin typeface="Arial Black" panose="020B0A04020102020204" pitchFamily="34" charset="0"/>
              <a:ea typeface="华文中宋" panose="02010600040101010101" pitchFamily="2" charset="-122"/>
            </a:endParaRPr>
          </a:p>
          <a:p>
            <a:pPr lvl="1" eaLnBrk="1" hangingPunct="1"/>
            <a:endParaRPr lang="zh-CN" altLang="en-US" dirty="0"/>
          </a:p>
        </p:txBody>
      </p:sp>
      <p:sp>
        <p:nvSpPr>
          <p:cNvPr id="6" name="Rectangle 2">
            <a:extLst>
              <a:ext uri="{FF2B5EF4-FFF2-40B4-BE49-F238E27FC236}">
                <a16:creationId xmlns:a16="http://schemas.microsoft.com/office/drawing/2014/main" id="{EB25642A-5863-47B3-8AA7-1D2F1A2DF23B}"/>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Bauhaus 93" pitchFamily="82" charset="0"/>
                <a:ea typeface="华文中宋" panose="02010600040101010101" pitchFamily="2" charset="-122"/>
              </a:rPr>
              <a:t>Builder Pattern</a:t>
            </a:r>
            <a:endParaRPr lang="zh-CN" altLang="en-US" dirty="0">
              <a:latin typeface="Bauhaus 93" pitchFamily="82" charset="0"/>
              <a:ea typeface="华文中宋" panose="02010600040101010101" pitchFamily="2" charset="-122"/>
            </a:endParaRPr>
          </a:p>
        </p:txBody>
      </p:sp>
      <p:pic>
        <p:nvPicPr>
          <p:cNvPr id="5" name="图片 4">
            <a:extLst>
              <a:ext uri="{FF2B5EF4-FFF2-40B4-BE49-F238E27FC236}">
                <a16:creationId xmlns:a16="http://schemas.microsoft.com/office/drawing/2014/main" id="{5C4560B6-8244-429B-B7D0-7B18CECCAD49}"/>
              </a:ext>
            </a:extLst>
          </p:cNvPr>
          <p:cNvPicPr>
            <a:picLocks noChangeAspect="1"/>
          </p:cNvPicPr>
          <p:nvPr/>
        </p:nvPicPr>
        <p:blipFill>
          <a:blip r:embed="rId2"/>
          <a:stretch>
            <a:fillRect/>
          </a:stretch>
        </p:blipFill>
        <p:spPr>
          <a:xfrm>
            <a:off x="5591944" y="3645024"/>
            <a:ext cx="6480720" cy="3168352"/>
          </a:xfrm>
          <a:prstGeom prst="rect">
            <a:avLst/>
          </a:prstGeom>
          <a:effectLst>
            <a:glow rad="139700">
              <a:schemeClr val="accent2">
                <a:satMod val="175000"/>
                <a:alpha val="40000"/>
              </a:schemeClr>
            </a:glow>
          </a:effectLst>
        </p:spPr>
      </p:pic>
      <p:pic>
        <p:nvPicPr>
          <p:cNvPr id="7" name="内容占位符 3">
            <a:extLst>
              <a:ext uri="{FF2B5EF4-FFF2-40B4-BE49-F238E27FC236}">
                <a16:creationId xmlns:a16="http://schemas.microsoft.com/office/drawing/2014/main" id="{5F8CCE9A-BD56-417C-A226-51F9BCB6FDBA}"/>
              </a:ext>
            </a:extLst>
          </p:cNvPr>
          <p:cNvPicPr>
            <a:picLocks noChangeAspect="1"/>
          </p:cNvPicPr>
          <p:nvPr/>
        </p:nvPicPr>
        <p:blipFill>
          <a:blip r:embed="rId3"/>
          <a:stretch>
            <a:fillRect/>
          </a:stretch>
        </p:blipFill>
        <p:spPr bwMode="auto">
          <a:xfrm>
            <a:off x="1127448" y="4725144"/>
            <a:ext cx="4032448" cy="1593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1229673"/>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67615-996A-4C20-9D4A-497061A1B636}"/>
              </a:ext>
            </a:extLst>
          </p:cNvPr>
          <p:cNvSpPr>
            <a:spLocks noGrp="1"/>
          </p:cNvSpPr>
          <p:nvPr>
            <p:ph type="title"/>
          </p:nvPr>
        </p:nvSpPr>
        <p:spPr/>
        <p:txBody>
          <a:bodyPr/>
          <a:lstStyle/>
          <a:p>
            <a:r>
              <a:rPr lang="en-US" altLang="zh-CN" dirty="0">
                <a:latin typeface="Bauhaus 93" pitchFamily="82" charset="0"/>
              </a:rPr>
              <a:t>Builder Pattern</a:t>
            </a:r>
            <a:endParaRPr lang="zh-CN" altLang="en-US" dirty="0"/>
          </a:p>
        </p:txBody>
      </p:sp>
      <p:sp>
        <p:nvSpPr>
          <p:cNvPr id="3" name="内容占位符 2">
            <a:extLst>
              <a:ext uri="{FF2B5EF4-FFF2-40B4-BE49-F238E27FC236}">
                <a16:creationId xmlns:a16="http://schemas.microsoft.com/office/drawing/2014/main" id="{90FE8B6A-34FC-4EA0-9AA6-EA12EC46F10E}"/>
              </a:ext>
            </a:extLst>
          </p:cNvPr>
          <p:cNvSpPr>
            <a:spLocks noGrp="1"/>
          </p:cNvSpPr>
          <p:nvPr>
            <p:ph idx="1"/>
          </p:nvPr>
        </p:nvSpPr>
        <p:spPr/>
        <p:txBody>
          <a:bodyPr/>
          <a:lstStyle/>
          <a:p>
            <a:r>
              <a:rPr lang="zh-CN" altLang="en-US" dirty="0">
                <a:solidFill>
                  <a:srgbClr val="324A7A"/>
                </a:solidFill>
              </a:rPr>
              <a:t>一般结构</a:t>
            </a:r>
            <a:endParaRPr lang="en-US" altLang="zh-CN" dirty="0">
              <a:solidFill>
                <a:srgbClr val="324A7A"/>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endParaRPr lang="en-US" altLang="zh-CN" dirty="0">
              <a:solidFill>
                <a:schemeClr val="tx1"/>
              </a:solidFill>
            </a:endParaRPr>
          </a:p>
          <a:p>
            <a:pPr marL="0" indent="0">
              <a:buNone/>
            </a:pPr>
            <a:endParaRPr lang="en-US" altLang="zh-CN" dirty="0">
              <a:solidFill>
                <a:schemeClr val="tx1"/>
              </a:solidFill>
            </a:endParaRPr>
          </a:p>
          <a:p>
            <a:pPr marL="449251" lvl="1" indent="-449251">
              <a:buSzPct val="100000"/>
              <a:buFont typeface="Wingdings" pitchFamily="2" charset="2"/>
              <a:buChar char="p"/>
            </a:pPr>
            <a:r>
              <a:rPr lang="zh-CN" altLang="en-US" sz="2400" dirty="0">
                <a:solidFill>
                  <a:srgbClr val="324A7A"/>
                </a:solidFill>
              </a:rPr>
              <a:t>包含角色</a:t>
            </a:r>
          </a:p>
          <a:p>
            <a:pPr lvl="2" eaLnBrk="1" hangingPunct="1">
              <a:buFont typeface="Arial" panose="020B0604020202020204" pitchFamily="34" charset="0"/>
              <a:buChar char="•"/>
            </a:pPr>
            <a:r>
              <a:rPr lang="en-US" altLang="en-US" sz="2000" b="0" dirty="0" err="1">
                <a:solidFill>
                  <a:schemeClr val="tx1"/>
                </a:solidFill>
                <a:ea typeface="黑体" panose="02010609060101010101" pitchFamily="49" charset="-122"/>
              </a:rPr>
              <a:t>Builder：抽象建造者</a:t>
            </a:r>
            <a:endParaRPr lang="en-US" altLang="en-US" sz="2000" b="0" dirty="0">
              <a:solidFill>
                <a:schemeClr val="tx1"/>
              </a:solidFill>
              <a:ea typeface="黑体" panose="02010609060101010101" pitchFamily="49" charset="-122"/>
            </a:endParaRPr>
          </a:p>
          <a:p>
            <a:pPr lvl="2" eaLnBrk="1" hangingPunct="1">
              <a:buFont typeface="Arial" panose="020B0604020202020204" pitchFamily="34" charset="0"/>
              <a:buChar char="•"/>
            </a:pPr>
            <a:r>
              <a:rPr lang="en-US" altLang="en-US" sz="2000" b="0" dirty="0" err="1">
                <a:solidFill>
                  <a:schemeClr val="tx1"/>
                </a:solidFill>
                <a:ea typeface="黑体" panose="02010609060101010101" pitchFamily="49" charset="-122"/>
              </a:rPr>
              <a:t>ConcreteBuilder：具体建造者</a:t>
            </a:r>
            <a:endParaRPr lang="en-US" altLang="en-US" sz="2000" b="0" dirty="0">
              <a:solidFill>
                <a:schemeClr val="tx1"/>
              </a:solidFill>
              <a:ea typeface="黑体" panose="02010609060101010101" pitchFamily="49" charset="-122"/>
            </a:endParaRPr>
          </a:p>
          <a:p>
            <a:pPr lvl="2" eaLnBrk="1" hangingPunct="1">
              <a:buFont typeface="Arial" panose="020B0604020202020204" pitchFamily="34" charset="0"/>
              <a:buChar char="•"/>
            </a:pPr>
            <a:r>
              <a:rPr lang="en-US" altLang="en-US" sz="2000" b="0" dirty="0" err="1">
                <a:solidFill>
                  <a:schemeClr val="tx1"/>
                </a:solidFill>
                <a:ea typeface="黑体" panose="02010609060101010101" pitchFamily="49" charset="-122"/>
              </a:rPr>
              <a:t>Director：指挥者</a:t>
            </a:r>
            <a:endParaRPr lang="en-US" altLang="en-US" sz="2000" b="0" dirty="0">
              <a:solidFill>
                <a:schemeClr val="tx1"/>
              </a:solidFill>
              <a:ea typeface="黑体" panose="02010609060101010101" pitchFamily="49" charset="-122"/>
            </a:endParaRPr>
          </a:p>
          <a:p>
            <a:pPr lvl="2" eaLnBrk="1" hangingPunct="1">
              <a:buFont typeface="Arial" panose="020B0604020202020204" pitchFamily="34" charset="0"/>
              <a:buChar char="•"/>
            </a:pPr>
            <a:r>
              <a:rPr lang="en-US" altLang="en-US" sz="2000" b="0" dirty="0" err="1">
                <a:solidFill>
                  <a:schemeClr val="tx1"/>
                </a:solidFill>
                <a:ea typeface="黑体" panose="02010609060101010101" pitchFamily="49" charset="-122"/>
              </a:rPr>
              <a:t>Product：产品角色</a:t>
            </a:r>
            <a:endParaRPr lang="zh-CN" altLang="en-US" sz="2000" b="0" dirty="0">
              <a:solidFill>
                <a:schemeClr val="tx1"/>
              </a:solidFill>
            </a:endParaRPr>
          </a:p>
          <a:p>
            <a:endParaRPr lang="zh-CN" altLang="en-US" dirty="0">
              <a:solidFill>
                <a:schemeClr val="tx1"/>
              </a:solidFill>
            </a:endParaRPr>
          </a:p>
        </p:txBody>
      </p:sp>
      <p:pic>
        <p:nvPicPr>
          <p:cNvPr id="4" name="Picture 7">
            <a:extLst>
              <a:ext uri="{FF2B5EF4-FFF2-40B4-BE49-F238E27FC236}">
                <a16:creationId xmlns:a16="http://schemas.microsoft.com/office/drawing/2014/main" id="{ACD08C9B-B804-41E4-8B69-DC3DA0FEA1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1625" y="949626"/>
            <a:ext cx="8753475" cy="3847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731970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277A8497-F4B0-4017-B5FE-2E3D0E467384}"/>
              </a:ext>
            </a:extLst>
          </p:cNvPr>
          <p:cNvSpPr>
            <a:spLocks noGrp="1" noChangeArrowheads="1"/>
          </p:cNvSpPr>
          <p:nvPr>
            <p:ph type="title"/>
          </p:nvPr>
        </p:nvSpPr>
        <p:spPr/>
        <p:txBody>
          <a:bodyPr/>
          <a:lstStyle/>
          <a:p>
            <a:pPr eaLnBrk="1" hangingPunct="1"/>
            <a:r>
              <a:rPr lang="en-US" altLang="zh-CN" sz="3400" dirty="0">
                <a:latin typeface="Arial Black" panose="020B0A04020102020204" pitchFamily="34" charset="0"/>
              </a:rPr>
              <a:t>Chapter Seven</a:t>
            </a:r>
            <a:r>
              <a:rPr lang="en-US" altLang="zh-CN" sz="3400" dirty="0"/>
              <a:t> </a:t>
            </a:r>
            <a:r>
              <a:rPr lang="zh-CN" altLang="en-US" sz="3400" dirty="0">
                <a:latin typeface="华文中宋" panose="02010600040101010101" pitchFamily="2" charset="-122"/>
                <a:ea typeface="华文中宋" panose="02010600040101010101" pitchFamily="2" charset="-122"/>
              </a:rPr>
              <a:t>设计模式</a:t>
            </a:r>
          </a:p>
        </p:txBody>
      </p:sp>
      <p:sp>
        <p:nvSpPr>
          <p:cNvPr id="16387" name="Rectangle 3">
            <a:extLst>
              <a:ext uri="{FF2B5EF4-FFF2-40B4-BE49-F238E27FC236}">
                <a16:creationId xmlns:a16="http://schemas.microsoft.com/office/drawing/2014/main" id="{EFA9ABA2-DF21-4BB3-B63F-0CE10D4019E7}"/>
              </a:ext>
            </a:extLst>
          </p:cNvPr>
          <p:cNvSpPr>
            <a:spLocks noGrp="1" noChangeArrowheads="1"/>
          </p:cNvSpPr>
          <p:nvPr>
            <p:ph type="body" idx="1"/>
          </p:nvPr>
        </p:nvSpPr>
        <p:spPr>
          <a:xfrm>
            <a:off x="479376" y="1124745"/>
            <a:ext cx="11233248" cy="5472607"/>
          </a:xfrm>
        </p:spPr>
        <p:txBody>
          <a:bodyPr/>
          <a:lstStyle/>
          <a:p>
            <a:pPr eaLnBrk="1" hangingPunct="1">
              <a:lnSpc>
                <a:spcPct val="80000"/>
              </a:lnSpc>
            </a:pPr>
            <a:r>
              <a:rPr lang="zh-CN" altLang="en-US" sz="3200" dirty="0">
                <a:solidFill>
                  <a:schemeClr val="tx1"/>
                </a:solidFill>
                <a:latin typeface="华文中宋" panose="02010600040101010101" pitchFamily="2" charset="-122"/>
                <a:ea typeface="华文中宋" panose="02010600040101010101" pitchFamily="2" charset="-122"/>
              </a:rPr>
              <a:t>概述</a:t>
            </a:r>
          </a:p>
          <a:p>
            <a:pPr lvl="1" eaLnBrk="1" hangingPunct="1">
              <a:lnSpc>
                <a:spcPct val="80000"/>
              </a:lnSpc>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设计模式产生于建筑学和人类学</a:t>
            </a:r>
          </a:p>
          <a:p>
            <a:pPr lvl="1" eaLnBrk="1" hangingPunct="1">
              <a:lnSpc>
                <a:spcPct val="80000"/>
              </a:lnSpc>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从建筑学转移到软件设计模式</a:t>
            </a:r>
          </a:p>
          <a:p>
            <a:pPr lvl="1" eaLnBrk="1" hangingPunct="1">
              <a:lnSpc>
                <a:spcPct val="80000"/>
              </a:lnSpc>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设计模式的描述</a:t>
            </a:r>
          </a:p>
          <a:p>
            <a:pPr lvl="1" eaLnBrk="1" hangingPunct="1">
              <a:lnSpc>
                <a:spcPct val="80000"/>
              </a:lnSpc>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为什么要学习设计模式？</a:t>
            </a:r>
          </a:p>
          <a:p>
            <a:pPr lvl="2" eaLnBrk="1" hangingPunct="1">
              <a:lnSpc>
                <a:spcPct val="150000"/>
              </a:lnSpc>
              <a:buFont typeface="Wingdings" panose="05000000000000000000" pitchFamily="2" charset="2"/>
              <a:buChar char="l"/>
            </a:pPr>
            <a:r>
              <a:rPr lang="zh-CN" altLang="en-US" sz="2000" dirty="0">
                <a:solidFill>
                  <a:srgbClr val="A61D38"/>
                </a:solidFill>
                <a:latin typeface="华文楷体" panose="02010600040101010101" pitchFamily="2" charset="-122"/>
                <a:ea typeface="华文楷体" panose="02010600040101010101" pitchFamily="2" charset="-122"/>
              </a:rPr>
              <a:t>复用解决方案：</a:t>
            </a:r>
            <a:r>
              <a:rPr lang="zh-CN" altLang="en-US" sz="2000" dirty="0">
                <a:solidFill>
                  <a:schemeClr val="tx1"/>
                </a:solidFill>
                <a:latin typeface="华文楷体" panose="02010600040101010101" pitchFamily="2" charset="-122"/>
                <a:ea typeface="华文楷体" panose="02010600040101010101" pitchFamily="2" charset="-122"/>
              </a:rPr>
              <a:t>通过复用已经建立的设计，为问题找到了更高的起点并避免了绕弯路。我们受益于学习别人的经验。我不必再为普通、重复的问题重新设计解决方案。</a:t>
            </a:r>
          </a:p>
          <a:p>
            <a:pPr lvl="2" eaLnBrk="1" hangingPunct="1">
              <a:lnSpc>
                <a:spcPct val="150000"/>
              </a:lnSpc>
              <a:buFont typeface="Wingdings" panose="05000000000000000000" pitchFamily="2" charset="2"/>
              <a:buChar char="l"/>
            </a:pPr>
            <a:r>
              <a:rPr lang="zh-CN" altLang="en-US" sz="2000" dirty="0">
                <a:solidFill>
                  <a:srgbClr val="A61D38"/>
                </a:solidFill>
                <a:latin typeface="华文楷体" panose="02010600040101010101" pitchFamily="2" charset="-122"/>
                <a:ea typeface="华文楷体" panose="02010600040101010101" pitchFamily="2" charset="-122"/>
              </a:rPr>
              <a:t>建立通用的术语：</a:t>
            </a:r>
            <a:r>
              <a:rPr lang="zh-CN" altLang="en-US" sz="2000" dirty="0">
                <a:solidFill>
                  <a:schemeClr val="tx1"/>
                </a:solidFill>
                <a:latin typeface="华文楷体" panose="02010600040101010101" pitchFamily="2" charset="-122"/>
                <a:ea typeface="华文楷体" panose="02010600040101010101" pitchFamily="2" charset="-122"/>
              </a:rPr>
              <a:t>交流与协作都需要一个共同的词汇基础、一个对问题的共同观点。设计模式在项目的分析和设计阶段提供了一个通用的参考点。</a:t>
            </a:r>
          </a:p>
          <a:p>
            <a:pPr lvl="2" eaLnBrk="1" hangingPunct="1">
              <a:lnSpc>
                <a:spcPct val="150000"/>
              </a:lnSpc>
              <a:buFont typeface="Wingdings" panose="05000000000000000000" pitchFamily="2" charset="2"/>
              <a:buChar char="l"/>
            </a:pPr>
            <a:r>
              <a:rPr lang="zh-CN" altLang="en-US" sz="2000" dirty="0">
                <a:solidFill>
                  <a:srgbClr val="A61D38"/>
                </a:solidFill>
                <a:latin typeface="华文楷体" panose="02010600040101010101" pitchFamily="2" charset="-122"/>
                <a:ea typeface="华文楷体" panose="02010600040101010101" pitchFamily="2" charset="-122"/>
              </a:rPr>
              <a:t>更高的分析和设计的视角：</a:t>
            </a:r>
            <a:r>
              <a:rPr lang="zh-CN" altLang="en-US" sz="2000" dirty="0">
                <a:solidFill>
                  <a:schemeClr val="tx1"/>
                </a:solidFill>
                <a:latin typeface="华文楷体" panose="02010600040101010101" pitchFamily="2" charset="-122"/>
                <a:ea typeface="华文楷体" panose="02010600040101010101" pitchFamily="2" charset="-122"/>
              </a:rPr>
              <a:t>在问题上、在设计和面向对象的过程中， 模式给你一个更高层次的视角。这样的视角将你从“ 过早处理细节” 的暴政中解放出来。</a:t>
            </a:r>
          </a:p>
          <a:p>
            <a:pPr lvl="3" eaLnBrk="1" hangingPunct="1">
              <a:lnSpc>
                <a:spcPct val="150000"/>
              </a:lnSpc>
            </a:pPr>
            <a:r>
              <a:rPr lang="en-US" altLang="zh-CN" sz="1800" b="1" dirty="0">
                <a:solidFill>
                  <a:srgbClr val="324A7A"/>
                </a:solidFill>
                <a:latin typeface="华文中宋" panose="02010600040101010101" pitchFamily="2" charset="-122"/>
                <a:ea typeface="华文中宋" panose="02010600040101010101" pitchFamily="2" charset="-122"/>
              </a:rPr>
              <a:t>An Example :</a:t>
            </a:r>
            <a:r>
              <a:rPr lang="zh-CN" altLang="en-US" sz="1800" b="1" dirty="0">
                <a:solidFill>
                  <a:srgbClr val="324A7A"/>
                </a:solidFill>
                <a:latin typeface="华文中宋" panose="02010600040101010101" pitchFamily="2" charset="-122"/>
                <a:ea typeface="华文中宋" panose="02010600040101010101" pitchFamily="2" charset="-122"/>
              </a:rPr>
              <a:t>如何为橱柜制作抽屉</a:t>
            </a:r>
            <a:r>
              <a:rPr lang="en-US" altLang="zh-CN" sz="1800" b="1" dirty="0">
                <a:solidFill>
                  <a:srgbClr val="324A7A"/>
                </a:solidFill>
                <a:latin typeface="华文中宋" panose="02010600040101010101" pitchFamily="2" charset="-122"/>
                <a:ea typeface="华文中宋" panose="02010600040101010101" pitchFamily="2" charset="-122"/>
              </a:rPr>
              <a:t>?</a:t>
            </a:r>
          </a:p>
        </p:txBody>
      </p:sp>
    </p:spTree>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F3586C1-48B9-4905-8ED8-35783968D0A4}"/>
              </a:ext>
            </a:extLst>
          </p:cNvPr>
          <p:cNvPicPr>
            <a:picLocks noChangeAspect="1"/>
          </p:cNvPicPr>
          <p:nvPr/>
        </p:nvPicPr>
        <p:blipFill>
          <a:blip r:embed="rId2"/>
          <a:stretch>
            <a:fillRect/>
          </a:stretch>
        </p:blipFill>
        <p:spPr>
          <a:xfrm>
            <a:off x="1180443" y="3839759"/>
            <a:ext cx="10225135" cy="2592288"/>
          </a:xfrm>
          <a:prstGeom prst="rect">
            <a:avLst/>
          </a:prstGeom>
        </p:spPr>
      </p:pic>
      <p:sp>
        <p:nvSpPr>
          <p:cNvPr id="2" name="标题 1">
            <a:extLst>
              <a:ext uri="{FF2B5EF4-FFF2-40B4-BE49-F238E27FC236}">
                <a16:creationId xmlns:a16="http://schemas.microsoft.com/office/drawing/2014/main" id="{F799DAC5-3571-47B4-9569-7ED30E2CA84D}"/>
              </a:ext>
            </a:extLst>
          </p:cNvPr>
          <p:cNvSpPr>
            <a:spLocks noGrp="1"/>
          </p:cNvSpPr>
          <p:nvPr>
            <p:ph type="title"/>
          </p:nvPr>
        </p:nvSpPr>
        <p:spPr>
          <a:xfrm>
            <a:off x="188626" y="322263"/>
            <a:ext cx="11740023" cy="688975"/>
          </a:xfrm>
        </p:spPr>
        <p:txBody>
          <a:bodyPr/>
          <a:lstStyle/>
          <a:p>
            <a:r>
              <a:rPr lang="en-US" altLang="zh-CN" dirty="0">
                <a:latin typeface="Bauhaus 93" pitchFamily="82" charset="0"/>
              </a:rPr>
              <a:t>Builder Pattern</a:t>
            </a:r>
            <a:endParaRPr lang="zh-CN" altLang="en-US" dirty="0"/>
          </a:p>
        </p:txBody>
      </p:sp>
      <p:sp>
        <p:nvSpPr>
          <p:cNvPr id="3" name="内容占位符 2">
            <a:extLst>
              <a:ext uri="{FF2B5EF4-FFF2-40B4-BE49-F238E27FC236}">
                <a16:creationId xmlns:a16="http://schemas.microsoft.com/office/drawing/2014/main" id="{498507B4-474A-4DDA-B740-13D192B13271}"/>
              </a:ext>
            </a:extLst>
          </p:cNvPr>
          <p:cNvSpPr>
            <a:spLocks noGrp="1"/>
          </p:cNvSpPr>
          <p:nvPr>
            <p:ph idx="1"/>
          </p:nvPr>
        </p:nvSpPr>
        <p:spPr>
          <a:xfrm>
            <a:off x="624417" y="980728"/>
            <a:ext cx="10972800" cy="5210523"/>
          </a:xfrm>
        </p:spPr>
        <p:txBody>
          <a:bodyPr/>
          <a:lstStyle/>
          <a:p>
            <a:r>
              <a:rPr lang="zh-CN" altLang="en-US" dirty="0">
                <a:solidFill>
                  <a:srgbClr val="324A7A"/>
                </a:solidFill>
              </a:rPr>
              <a:t>一个典型的复杂对象其类代码示例如下：</a:t>
            </a:r>
            <a:endParaRPr lang="en-US" altLang="zh-CN" dirty="0">
              <a:solidFill>
                <a:srgbClr val="324A7A"/>
              </a:solidFill>
            </a:endParaRPr>
          </a:p>
          <a:p>
            <a:endParaRPr lang="en-US" altLang="zh-CN" dirty="0"/>
          </a:p>
          <a:p>
            <a:endParaRPr lang="en-US" altLang="zh-CN" dirty="0"/>
          </a:p>
          <a:p>
            <a:endParaRPr lang="en-US" altLang="zh-CN" dirty="0"/>
          </a:p>
          <a:p>
            <a:pPr marL="0" indent="0">
              <a:buNone/>
            </a:pPr>
            <a:endParaRPr lang="en-US" altLang="zh-CN" dirty="0"/>
          </a:p>
          <a:p>
            <a:r>
              <a:rPr lang="zh-CN" altLang="en-US" dirty="0">
                <a:solidFill>
                  <a:srgbClr val="324A7A"/>
                </a:solidFill>
              </a:rPr>
              <a:t>抽象建造者类中定义了产品的创建方法和返回方法，其典型代码如下： </a:t>
            </a:r>
          </a:p>
          <a:p>
            <a:endParaRPr lang="zh-CN" altLang="en-US" dirty="0"/>
          </a:p>
          <a:p>
            <a:endParaRPr lang="zh-CN" altLang="en-US" dirty="0"/>
          </a:p>
        </p:txBody>
      </p:sp>
      <p:pic>
        <p:nvPicPr>
          <p:cNvPr id="6" name="图片 5">
            <a:extLst>
              <a:ext uri="{FF2B5EF4-FFF2-40B4-BE49-F238E27FC236}">
                <a16:creationId xmlns:a16="http://schemas.microsoft.com/office/drawing/2014/main" id="{5BBA947C-4294-4C79-8E6E-9BF5B1B3B3D7}"/>
              </a:ext>
            </a:extLst>
          </p:cNvPr>
          <p:cNvPicPr>
            <a:picLocks noChangeAspect="1"/>
          </p:cNvPicPr>
          <p:nvPr/>
        </p:nvPicPr>
        <p:blipFill>
          <a:blip r:embed="rId3"/>
          <a:stretch>
            <a:fillRect/>
          </a:stretch>
        </p:blipFill>
        <p:spPr>
          <a:xfrm>
            <a:off x="1172059" y="1480445"/>
            <a:ext cx="10225135" cy="1948555"/>
          </a:xfrm>
          <a:prstGeom prst="rect">
            <a:avLst/>
          </a:prstGeom>
        </p:spPr>
      </p:pic>
      <p:pic>
        <p:nvPicPr>
          <p:cNvPr id="7" name="Picture 7">
            <a:extLst>
              <a:ext uri="{FF2B5EF4-FFF2-40B4-BE49-F238E27FC236}">
                <a16:creationId xmlns:a16="http://schemas.microsoft.com/office/drawing/2014/main" id="{4F1665C6-D12E-4179-ABEF-332D419E39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3949371"/>
            <a:ext cx="5369100" cy="2359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6885875"/>
      </p:ext>
    </p:extLst>
  </p:cSld>
  <p:clrMapOvr>
    <a:masterClrMapping/>
  </p:clrMapOvr>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4D2CD38-8F32-4195-A87C-672DAF99525B}"/>
              </a:ext>
            </a:extLst>
          </p:cNvPr>
          <p:cNvSpPr>
            <a:spLocks noGrp="1"/>
          </p:cNvSpPr>
          <p:nvPr>
            <p:ph idx="1"/>
          </p:nvPr>
        </p:nvSpPr>
        <p:spPr>
          <a:xfrm>
            <a:off x="565508" y="949624"/>
            <a:ext cx="10972800" cy="5065712"/>
          </a:xfrm>
        </p:spPr>
        <p:txBody>
          <a:bodyPr/>
          <a:lstStyle/>
          <a:p>
            <a:r>
              <a:rPr lang="zh-CN" altLang="en-US" b="0" dirty="0">
                <a:solidFill>
                  <a:schemeClr val="tx1"/>
                </a:solidFill>
              </a:rPr>
              <a:t>建造者模式的结构中还引入了一个指挥者类</a:t>
            </a:r>
            <a:r>
              <a:rPr lang="en-US" altLang="zh-CN" b="0" dirty="0">
                <a:solidFill>
                  <a:schemeClr val="tx1"/>
                </a:solidFill>
              </a:rPr>
              <a:t>Director</a:t>
            </a:r>
            <a:r>
              <a:rPr lang="zh-CN" altLang="en-US" b="0" dirty="0">
                <a:solidFill>
                  <a:schemeClr val="tx1"/>
                </a:solidFill>
              </a:rPr>
              <a:t>，该类的作用主要有两个：</a:t>
            </a:r>
            <a:r>
              <a:rPr lang="zh-CN" altLang="en-US" b="0" dirty="0">
                <a:solidFill>
                  <a:schemeClr val="tx1"/>
                </a:solidFill>
                <a:highlight>
                  <a:srgbClr val="FFFF00"/>
                </a:highlight>
              </a:rPr>
              <a:t>（</a:t>
            </a:r>
            <a:r>
              <a:rPr lang="en-US" altLang="zh-CN" b="0" dirty="0">
                <a:solidFill>
                  <a:schemeClr val="tx1"/>
                </a:solidFill>
                <a:highlight>
                  <a:srgbClr val="FFFF00"/>
                </a:highlight>
              </a:rPr>
              <a:t>1</a:t>
            </a:r>
            <a:r>
              <a:rPr lang="zh-CN" altLang="en-US" b="0" dirty="0">
                <a:solidFill>
                  <a:schemeClr val="tx1"/>
                </a:solidFill>
                <a:highlight>
                  <a:srgbClr val="FFFF00"/>
                </a:highlight>
              </a:rPr>
              <a:t>）</a:t>
            </a:r>
            <a:r>
              <a:rPr lang="zh-CN" altLang="en-US" b="0" dirty="0">
                <a:solidFill>
                  <a:schemeClr val="tx1"/>
                </a:solidFill>
              </a:rPr>
              <a:t>它隔离了客户与生产过程；</a:t>
            </a:r>
            <a:r>
              <a:rPr lang="zh-CN" altLang="en-US" b="0" dirty="0">
                <a:solidFill>
                  <a:schemeClr val="tx1"/>
                </a:solidFill>
                <a:highlight>
                  <a:srgbClr val="FFFF00"/>
                </a:highlight>
              </a:rPr>
              <a:t>（</a:t>
            </a:r>
            <a:r>
              <a:rPr lang="en-US" altLang="zh-CN" b="0" dirty="0">
                <a:solidFill>
                  <a:schemeClr val="tx1"/>
                </a:solidFill>
                <a:highlight>
                  <a:srgbClr val="FFFF00"/>
                </a:highlight>
              </a:rPr>
              <a:t>2</a:t>
            </a:r>
            <a:r>
              <a:rPr lang="zh-CN" altLang="en-US" b="0" dirty="0">
                <a:solidFill>
                  <a:schemeClr val="tx1"/>
                </a:solidFill>
                <a:highlight>
                  <a:srgbClr val="FFFF00"/>
                </a:highlight>
              </a:rPr>
              <a:t>）</a:t>
            </a:r>
            <a:r>
              <a:rPr lang="zh-CN" altLang="en-US" b="0" dirty="0">
                <a:solidFill>
                  <a:schemeClr val="tx1"/>
                </a:solidFill>
              </a:rPr>
              <a:t>它负责控制产品的生成过程</a:t>
            </a:r>
            <a:r>
              <a:rPr lang="en-US" altLang="zh-CN" b="0" dirty="0">
                <a:solidFill>
                  <a:srgbClr val="FF0000"/>
                </a:solidFill>
                <a:highlight>
                  <a:srgbClr val="FFFF00"/>
                </a:highlight>
              </a:rPr>
              <a:t>(</a:t>
            </a:r>
            <a:r>
              <a:rPr lang="zh-CN" altLang="en-US" b="0" dirty="0">
                <a:solidFill>
                  <a:srgbClr val="FF0000"/>
                </a:solidFill>
                <a:highlight>
                  <a:srgbClr val="FFFF00"/>
                </a:highlight>
              </a:rPr>
              <a:t>咋生产是谁的事情？</a:t>
            </a:r>
            <a:r>
              <a:rPr lang="en-US" altLang="zh-CN" b="0" dirty="0">
                <a:solidFill>
                  <a:srgbClr val="FF0000"/>
                </a:solidFill>
                <a:highlight>
                  <a:srgbClr val="FFFF00"/>
                </a:highlight>
              </a:rPr>
              <a:t>)</a:t>
            </a:r>
            <a:r>
              <a:rPr lang="zh-CN" altLang="en-US" b="0" dirty="0">
                <a:solidFill>
                  <a:schemeClr val="tx1"/>
                </a:solidFill>
              </a:rPr>
              <a:t>。</a:t>
            </a:r>
            <a:endParaRPr lang="en-US" altLang="zh-CN" b="0" dirty="0">
              <a:solidFill>
                <a:schemeClr val="tx1"/>
              </a:solidFill>
            </a:endParaRPr>
          </a:p>
          <a:p>
            <a:r>
              <a:rPr lang="zh-CN" altLang="en-US" b="0" dirty="0">
                <a:solidFill>
                  <a:schemeClr val="tx1"/>
                </a:solidFill>
              </a:rPr>
              <a:t>指挥者针对抽象建造者编程，客户端只需要知道具体建造者的类型，即可通过指挥者类</a:t>
            </a:r>
            <a:r>
              <a:rPr lang="en-US" altLang="zh-CN" b="0" dirty="0">
                <a:solidFill>
                  <a:schemeClr val="tx1"/>
                </a:solidFill>
              </a:rPr>
              <a:t>Director</a:t>
            </a:r>
            <a:r>
              <a:rPr lang="zh-CN" altLang="en-US" b="0" dirty="0">
                <a:solidFill>
                  <a:schemeClr val="tx1"/>
                </a:solidFill>
              </a:rPr>
              <a:t>调用建造者的相关方法，返回一个完整的产品对象。</a:t>
            </a:r>
            <a:r>
              <a:rPr lang="zh-CN" altLang="en-US" sz="2000" b="0" dirty="0">
                <a:solidFill>
                  <a:schemeClr val="tx1"/>
                </a:solidFill>
              </a:rPr>
              <a:t> </a:t>
            </a:r>
          </a:p>
          <a:p>
            <a:endParaRPr lang="zh-CN" altLang="en-US" dirty="0"/>
          </a:p>
        </p:txBody>
      </p:sp>
      <p:sp>
        <p:nvSpPr>
          <p:cNvPr id="4" name="Rectangle 2">
            <a:extLst>
              <a:ext uri="{FF2B5EF4-FFF2-40B4-BE49-F238E27FC236}">
                <a16:creationId xmlns:a16="http://schemas.microsoft.com/office/drawing/2014/main" id="{EB585C5A-5ADB-4487-9BE9-9006D44FA638}"/>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Bauhaus 93" pitchFamily="82" charset="0"/>
                <a:ea typeface="华文中宋" panose="02010600040101010101" pitchFamily="2" charset="-122"/>
              </a:rPr>
              <a:t>Builder Pattern</a:t>
            </a:r>
            <a:endParaRPr lang="zh-CN" altLang="en-US" dirty="0">
              <a:latin typeface="Bauhaus 93" pitchFamily="82" charset="0"/>
              <a:ea typeface="华文中宋" panose="02010600040101010101" pitchFamily="2" charset="-122"/>
            </a:endParaRPr>
          </a:p>
        </p:txBody>
      </p:sp>
      <p:pic>
        <p:nvPicPr>
          <p:cNvPr id="5" name="图片 4">
            <a:extLst>
              <a:ext uri="{FF2B5EF4-FFF2-40B4-BE49-F238E27FC236}">
                <a16:creationId xmlns:a16="http://schemas.microsoft.com/office/drawing/2014/main" id="{0C49EA45-C95E-4915-A379-F6A226C01624}"/>
              </a:ext>
            </a:extLst>
          </p:cNvPr>
          <p:cNvPicPr>
            <a:picLocks noChangeAspect="1"/>
          </p:cNvPicPr>
          <p:nvPr/>
        </p:nvPicPr>
        <p:blipFill>
          <a:blip r:embed="rId2"/>
          <a:stretch>
            <a:fillRect/>
          </a:stretch>
        </p:blipFill>
        <p:spPr>
          <a:xfrm>
            <a:off x="1091000" y="3032948"/>
            <a:ext cx="10535492" cy="3824635"/>
          </a:xfrm>
          <a:prstGeom prst="rect">
            <a:avLst/>
          </a:prstGeom>
        </p:spPr>
      </p:pic>
      <p:pic>
        <p:nvPicPr>
          <p:cNvPr id="6" name="图片 5">
            <a:extLst>
              <a:ext uri="{FF2B5EF4-FFF2-40B4-BE49-F238E27FC236}">
                <a16:creationId xmlns:a16="http://schemas.microsoft.com/office/drawing/2014/main" id="{A7F56515-DF81-433E-B6C5-AEF65F7F7798}"/>
              </a:ext>
            </a:extLst>
          </p:cNvPr>
          <p:cNvPicPr>
            <a:picLocks noChangeAspect="1"/>
          </p:cNvPicPr>
          <p:nvPr/>
        </p:nvPicPr>
        <p:blipFill>
          <a:blip r:embed="rId3"/>
          <a:stretch>
            <a:fillRect/>
          </a:stretch>
        </p:blipFill>
        <p:spPr>
          <a:xfrm>
            <a:off x="6086528" y="3238198"/>
            <a:ext cx="6097944" cy="3356992"/>
          </a:xfrm>
          <a:prstGeom prst="rect">
            <a:avLst/>
          </a:prstGeom>
        </p:spPr>
      </p:pic>
    </p:spTree>
    <p:extLst>
      <p:ext uri="{BB962C8B-B14F-4D97-AF65-F5344CB8AC3E}">
        <p14:creationId xmlns:p14="http://schemas.microsoft.com/office/powerpoint/2010/main" val="2349230690"/>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700F18C9-A9FC-4FC3-9C1B-7BD719665269}"/>
              </a:ext>
            </a:extLst>
          </p:cNvPr>
          <p:cNvSpPr>
            <a:spLocks noGrp="1"/>
          </p:cNvSpPr>
          <p:nvPr>
            <p:ph idx="1"/>
          </p:nvPr>
        </p:nvSpPr>
        <p:spPr/>
        <p:txBody>
          <a:bodyPr/>
          <a:lstStyle/>
          <a:p>
            <a:r>
              <a:rPr lang="zh-CN" altLang="en-US" dirty="0">
                <a:solidFill>
                  <a:srgbClr val="324A7A"/>
                </a:solidFill>
                <a:latin typeface="华文中宋" panose="02010600040101010101" pitchFamily="2" charset="-122"/>
                <a:ea typeface="华文中宋" panose="02010600040101010101" pitchFamily="2" charset="-122"/>
              </a:rPr>
              <a:t>客户端类代码片段： </a:t>
            </a:r>
            <a:endParaRPr lang="en-US" altLang="zh-CN" dirty="0">
              <a:solidFill>
                <a:srgbClr val="324A7A"/>
              </a:solidFill>
              <a:latin typeface="华文中宋" panose="02010600040101010101" pitchFamily="2" charset="-122"/>
              <a:ea typeface="华文中宋" panose="02010600040101010101" pitchFamily="2" charset="-122"/>
            </a:endParaRPr>
          </a:p>
          <a:p>
            <a:endParaRPr lang="en-US" altLang="zh-CN" dirty="0"/>
          </a:p>
          <a:p>
            <a:endParaRPr lang="en-US" altLang="zh-CN" dirty="0"/>
          </a:p>
          <a:p>
            <a:endParaRPr lang="en-US" altLang="zh-CN" dirty="0"/>
          </a:p>
          <a:p>
            <a:endParaRPr lang="en-US" altLang="zh-CN" dirty="0"/>
          </a:p>
          <a:p>
            <a:endParaRPr lang="en-US" altLang="zh-CN" dirty="0"/>
          </a:p>
          <a:p>
            <a:r>
              <a:rPr lang="zh-CN" altLang="en-US" b="0" dirty="0">
                <a:solidFill>
                  <a:srgbClr val="324A7A"/>
                </a:solidFill>
                <a:latin typeface="华文中宋" panose="02010600040101010101" pitchFamily="2" charset="-122"/>
                <a:ea typeface="华文中宋" panose="02010600040101010101" pitchFamily="2" charset="-122"/>
              </a:rPr>
              <a:t>在客户端代码中，无须关心产品对象的具体组装过程，只需确定具体建造者的类型即可。</a:t>
            </a:r>
            <a:endParaRPr lang="en-US" altLang="zh-CN" b="0" dirty="0">
              <a:solidFill>
                <a:srgbClr val="324A7A"/>
              </a:solidFill>
              <a:latin typeface="华文中宋" panose="02010600040101010101" pitchFamily="2" charset="-122"/>
              <a:ea typeface="华文中宋" panose="02010600040101010101" pitchFamily="2" charset="-122"/>
            </a:endParaRPr>
          </a:p>
          <a:p>
            <a:r>
              <a:rPr lang="zh-CN" altLang="en-US" b="0" dirty="0">
                <a:solidFill>
                  <a:srgbClr val="324A7A"/>
                </a:solidFill>
                <a:latin typeface="华文中宋" panose="02010600040101010101" pitchFamily="2" charset="-122"/>
                <a:ea typeface="华文中宋" panose="02010600040101010101" pitchFamily="2" charset="-122"/>
              </a:rPr>
              <a:t>建造者模式将复杂对象的构建与对象的表现分离开来，这样使得同样的构建过程可以创建出不同的表现。 </a:t>
            </a:r>
          </a:p>
          <a:p>
            <a:endParaRPr lang="zh-CN" altLang="en-US" dirty="0"/>
          </a:p>
          <a:p>
            <a:endParaRPr lang="zh-CN" altLang="en-US" dirty="0"/>
          </a:p>
        </p:txBody>
      </p:sp>
      <p:pic>
        <p:nvPicPr>
          <p:cNvPr id="4" name="图片 3">
            <a:extLst>
              <a:ext uri="{FF2B5EF4-FFF2-40B4-BE49-F238E27FC236}">
                <a16:creationId xmlns:a16="http://schemas.microsoft.com/office/drawing/2014/main" id="{FD731049-D233-4839-8E1C-C24719FB6249}"/>
              </a:ext>
            </a:extLst>
          </p:cNvPr>
          <p:cNvPicPr>
            <a:picLocks noChangeAspect="1"/>
          </p:cNvPicPr>
          <p:nvPr/>
        </p:nvPicPr>
        <p:blipFill>
          <a:blip r:embed="rId2"/>
          <a:stretch>
            <a:fillRect/>
          </a:stretch>
        </p:blipFill>
        <p:spPr>
          <a:xfrm>
            <a:off x="1199456" y="1805050"/>
            <a:ext cx="10225136" cy="1853345"/>
          </a:xfrm>
          <a:prstGeom prst="rect">
            <a:avLst/>
          </a:prstGeom>
        </p:spPr>
      </p:pic>
      <p:sp>
        <p:nvSpPr>
          <p:cNvPr id="5" name="Rectangle 2">
            <a:extLst>
              <a:ext uri="{FF2B5EF4-FFF2-40B4-BE49-F238E27FC236}">
                <a16:creationId xmlns:a16="http://schemas.microsoft.com/office/drawing/2014/main" id="{537881D9-87B2-44C6-8C80-986F0B27DDBB}"/>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Bauhaus 93" pitchFamily="82" charset="0"/>
                <a:ea typeface="华文中宋" panose="02010600040101010101" pitchFamily="2" charset="-122"/>
              </a:rPr>
              <a:t>Builder Pattern</a:t>
            </a:r>
            <a:endParaRPr lang="zh-CN" altLang="en-US" dirty="0">
              <a:latin typeface="Bauhaus 93" pitchFamily="82" charset="0"/>
              <a:ea typeface="华文中宋" panose="02010600040101010101" pitchFamily="2" charset="-122"/>
            </a:endParaRPr>
          </a:p>
        </p:txBody>
      </p:sp>
    </p:spTree>
    <p:extLst>
      <p:ext uri="{BB962C8B-B14F-4D97-AF65-F5344CB8AC3E}">
        <p14:creationId xmlns:p14="http://schemas.microsoft.com/office/powerpoint/2010/main" val="2738484575"/>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B7A381-1F11-4C4F-80CA-B8452C7711E0}"/>
              </a:ext>
            </a:extLst>
          </p:cNvPr>
          <p:cNvSpPr>
            <a:spLocks noGrp="1"/>
          </p:cNvSpPr>
          <p:nvPr>
            <p:ph idx="1"/>
          </p:nvPr>
        </p:nvSpPr>
        <p:spPr>
          <a:xfrm>
            <a:off x="335360" y="836712"/>
            <a:ext cx="11304231" cy="5688632"/>
          </a:xfrm>
        </p:spPr>
        <p:txBody>
          <a:bodyPr/>
          <a:lstStyle/>
          <a:p>
            <a:r>
              <a:rPr lang="zh-CN" altLang="en-US" sz="2800" dirty="0">
                <a:solidFill>
                  <a:srgbClr val="324A7A"/>
                </a:solidFill>
                <a:latin typeface="华文中宋" panose="02010600040101010101" pitchFamily="2" charset="-122"/>
                <a:ea typeface="华文中宋" panose="02010600040101010101" pitchFamily="2" charset="-122"/>
              </a:rPr>
              <a:t>建造者模式的优点</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在建造者模式中，客户端不必知道产品内部组成的细节，将产品本身与产品的创建过程解耦，使得</a:t>
            </a:r>
            <a:r>
              <a:rPr lang="zh-CN" altLang="en-US" sz="2400" b="0" dirty="0">
                <a:solidFill>
                  <a:srgbClr val="C00000"/>
                </a:solidFill>
                <a:highlight>
                  <a:srgbClr val="FFFF00"/>
                </a:highlight>
                <a:latin typeface="华文中宋" panose="02010600040101010101" pitchFamily="2" charset="-122"/>
                <a:ea typeface="华文中宋" panose="02010600040101010101" pitchFamily="2" charset="-122"/>
              </a:rPr>
              <a:t>相同的创建过程可以创建不同的产品对象</a:t>
            </a:r>
            <a:r>
              <a:rPr lang="zh-CN" altLang="en-US" sz="2400" b="0" dirty="0">
                <a:solidFill>
                  <a:schemeClr val="tx1"/>
                </a:solidFill>
                <a:highlight>
                  <a:srgbClr val="FFFF00"/>
                </a:highlight>
                <a:latin typeface="华文中宋" panose="02010600040101010101" pitchFamily="2" charset="-122"/>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每一个具体建造者都相对独立，而与其他的具体建造者无关，因此可以很方便地替换具体建造者或增加新的具体建造者，用户使用不同的具体建造者即可得到不同的产品对象。</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可以更加精细地控制产品的创建过程。将复杂产品的创建步骤分解在不同的方法中，使得创建过程更加清晰，也更方便使用程序来控制创建过程。</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增加新的具体建造者无须修改原有类库的代码，指挥者类针对抽象建造者类编程，系统扩展方便，符合“开闭原则”。</a:t>
            </a:r>
            <a:endParaRPr lang="en-US" altLang="zh-CN" sz="2400" b="0" dirty="0">
              <a:solidFill>
                <a:schemeClr val="tx1"/>
              </a:solidFill>
              <a:latin typeface="华文中宋" panose="02010600040101010101" pitchFamily="2" charset="-122"/>
              <a:ea typeface="华文中宋" panose="02010600040101010101" pitchFamily="2" charset="-122"/>
            </a:endParaRPr>
          </a:p>
        </p:txBody>
      </p:sp>
      <p:sp>
        <p:nvSpPr>
          <p:cNvPr id="4" name="Rectangle 2">
            <a:extLst>
              <a:ext uri="{FF2B5EF4-FFF2-40B4-BE49-F238E27FC236}">
                <a16:creationId xmlns:a16="http://schemas.microsoft.com/office/drawing/2014/main" id="{D6AA9939-FE25-451E-84A6-D84CA6327D39}"/>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Times New Roman" panose="02020603050405020304" pitchFamily="18" charset="0"/>
                <a:ea typeface="华文中宋" panose="02010600040101010101" pitchFamily="2" charset="-122"/>
                <a:cs typeface="Times New Roman" panose="02020603050405020304" pitchFamily="18" charset="0"/>
              </a:rPr>
              <a:t>Builder Pattern</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63430063"/>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31B7A381-1F11-4C4F-80CA-B8452C7711E0}"/>
              </a:ext>
            </a:extLst>
          </p:cNvPr>
          <p:cNvSpPr>
            <a:spLocks noGrp="1"/>
          </p:cNvSpPr>
          <p:nvPr>
            <p:ph idx="1"/>
          </p:nvPr>
        </p:nvSpPr>
        <p:spPr>
          <a:xfrm>
            <a:off x="624417" y="949626"/>
            <a:ext cx="10972800" cy="5647727"/>
          </a:xfrm>
        </p:spPr>
        <p:txBody>
          <a:bodyPr/>
          <a:lstStyle/>
          <a:p>
            <a:r>
              <a:rPr lang="zh-CN" altLang="en-US" sz="2800" dirty="0">
                <a:solidFill>
                  <a:srgbClr val="324A7A"/>
                </a:solidFill>
                <a:latin typeface="华文中宋" panose="02010600040101010101" pitchFamily="2" charset="-122"/>
                <a:ea typeface="华文中宋" panose="02010600040101010101" pitchFamily="2" charset="-122"/>
              </a:rPr>
              <a:t>建造者模式的缺点</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建造者模式所创建的产品一般具有较多的共同点，其组成部分要相似（</a:t>
            </a:r>
            <a:r>
              <a:rPr lang="en-US" altLang="zh-CN" sz="2400" b="0" dirty="0">
                <a:solidFill>
                  <a:schemeClr val="tx1"/>
                </a:solidFill>
                <a:highlight>
                  <a:srgbClr val="FFFF00"/>
                </a:highlight>
                <a:latin typeface="华文中宋" panose="02010600040101010101" pitchFamily="2" charset="-122"/>
                <a:ea typeface="华文中宋" panose="02010600040101010101" pitchFamily="2" charset="-122"/>
              </a:rPr>
              <a:t>make1</a:t>
            </a:r>
            <a:r>
              <a:rPr lang="zh-CN" altLang="en-US" sz="2400" b="0" dirty="0">
                <a:solidFill>
                  <a:schemeClr val="tx1"/>
                </a:solidFill>
                <a:highlight>
                  <a:srgbClr val="FFFF00"/>
                </a:highlight>
                <a:latin typeface="华文中宋" panose="02010600040101010101" pitchFamily="2" charset="-122"/>
                <a:ea typeface="华文中宋" panose="02010600040101010101" pitchFamily="2" charset="-122"/>
              </a:rPr>
              <a:t>、</a:t>
            </a:r>
            <a:r>
              <a:rPr lang="en-US" altLang="zh-CN" sz="2400" b="0" dirty="0">
                <a:solidFill>
                  <a:schemeClr val="tx1"/>
                </a:solidFill>
                <a:highlight>
                  <a:srgbClr val="FFFF00"/>
                </a:highlight>
                <a:latin typeface="华文中宋" panose="02010600040101010101" pitchFamily="2" charset="-122"/>
                <a:ea typeface="华文中宋" panose="02010600040101010101" pitchFamily="2" charset="-122"/>
              </a:rPr>
              <a:t>make2</a:t>
            </a:r>
            <a:r>
              <a:rPr lang="zh-CN" altLang="en-US" sz="2400" b="0" dirty="0">
                <a:solidFill>
                  <a:schemeClr val="tx1"/>
                </a:solidFill>
                <a:highlight>
                  <a:srgbClr val="FFFF00"/>
                </a:highlight>
                <a:latin typeface="华文中宋" panose="02010600040101010101" pitchFamily="2" charset="-122"/>
                <a:ea typeface="华文中宋" panose="02010600040101010101" pitchFamily="2" charset="-122"/>
              </a:rPr>
              <a:t>、</a:t>
            </a:r>
            <a:r>
              <a:rPr lang="en-US" altLang="zh-CN" sz="2400" b="0" dirty="0">
                <a:solidFill>
                  <a:schemeClr val="tx1"/>
                </a:solidFill>
                <a:highlight>
                  <a:srgbClr val="FFFF00"/>
                </a:highlight>
                <a:latin typeface="华文中宋" panose="02010600040101010101" pitchFamily="2" charset="-122"/>
                <a:ea typeface="华文中宋" panose="02010600040101010101" pitchFamily="2" charset="-122"/>
              </a:rPr>
              <a:t>make…,</a:t>
            </a:r>
            <a:r>
              <a:rPr lang="zh-CN" altLang="en-US" sz="2400" b="0" dirty="0">
                <a:solidFill>
                  <a:srgbClr val="FF0000"/>
                </a:solidFill>
                <a:highlight>
                  <a:srgbClr val="FFFF00"/>
                </a:highlight>
                <a:latin typeface="华文中宋" panose="02010600040101010101" pitchFamily="2" charset="-122"/>
                <a:ea typeface="华文中宋" panose="02010600040101010101" pitchFamily="2" charset="-122"/>
              </a:rPr>
              <a:t>模型：同样的过程，但不同的构造</a:t>
            </a:r>
            <a:r>
              <a:rPr lang="zh-CN" altLang="en-US" sz="2400" b="0" dirty="0">
                <a:solidFill>
                  <a:schemeClr val="tx1"/>
                </a:solidFill>
                <a:latin typeface="华文中宋" panose="02010600040101010101" pitchFamily="2" charset="-122"/>
                <a:ea typeface="华文中宋" panose="02010600040101010101" pitchFamily="2" charset="-122"/>
              </a:rPr>
              <a:t>）。</a:t>
            </a:r>
            <a:endParaRPr lang="en-US" altLang="zh-CN" sz="2400"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如果产品之间的差异性很大，则不适合使用建造者模式，因此其使用范围受到一定的限制。</a:t>
            </a:r>
          </a:p>
          <a:p>
            <a:pPr lvl="1" eaLnBrk="1" hangingPunct="1">
              <a:lnSpc>
                <a:spcPct val="150000"/>
              </a:lnSpc>
              <a:buFont typeface="Arial" panose="020B0604020202020204" pitchFamily="34" charset="0"/>
              <a:buChar char="•"/>
            </a:pPr>
            <a:r>
              <a:rPr lang="zh-CN" altLang="en-US" sz="2400" b="0" dirty="0">
                <a:solidFill>
                  <a:schemeClr val="tx1"/>
                </a:solidFill>
                <a:latin typeface="华文中宋" panose="02010600040101010101" pitchFamily="2" charset="-122"/>
                <a:ea typeface="华文中宋" panose="02010600040101010101" pitchFamily="2" charset="-122"/>
              </a:rPr>
              <a:t>如果产品的内部变化复杂，可能会导致需要定义很多具体建造者类来实现这种变化，导致系统变得很庞大。</a:t>
            </a:r>
            <a:endParaRPr lang="en-US" altLang="zh-CN" sz="2400" b="0" dirty="0">
              <a:solidFill>
                <a:schemeClr val="tx1"/>
              </a:solidFill>
              <a:latin typeface="华文中宋" panose="02010600040101010101" pitchFamily="2" charset="-122"/>
              <a:ea typeface="华文中宋" panose="02010600040101010101" pitchFamily="2" charset="-122"/>
            </a:endParaRPr>
          </a:p>
          <a:p>
            <a:pPr eaLnBrk="1" hangingPunct="1"/>
            <a:r>
              <a:rPr lang="en-US" altLang="zh-CN" sz="2800" dirty="0">
                <a:solidFill>
                  <a:srgbClr val="324A7A"/>
                </a:solidFill>
                <a:ea typeface="华文中宋" panose="02010600040101010101" pitchFamily="2" charset="-122"/>
              </a:rPr>
              <a:t>Builder</a:t>
            </a:r>
            <a:r>
              <a:rPr lang="zh-CN" altLang="en-US" sz="2800" dirty="0">
                <a:solidFill>
                  <a:srgbClr val="324A7A"/>
                </a:solidFill>
                <a:latin typeface="华文中宋" panose="02010600040101010101" pitchFamily="2" charset="-122"/>
                <a:ea typeface="华文中宋" panose="02010600040101010101" pitchFamily="2" charset="-122"/>
              </a:rPr>
              <a:t>模式：</a:t>
            </a:r>
            <a:r>
              <a:rPr lang="zh-CN" altLang="en-US" sz="2800" dirty="0">
                <a:solidFill>
                  <a:srgbClr val="C00000"/>
                </a:solidFill>
                <a:highlight>
                  <a:srgbClr val="FFFF00"/>
                </a:highlight>
                <a:latin typeface="华文中宋" panose="02010600040101010101" pitchFamily="2" charset="-122"/>
                <a:ea typeface="华文中宋" panose="02010600040101010101" pitchFamily="2" charset="-122"/>
              </a:rPr>
              <a:t>相同的过程，不同的表示，同样的内容</a:t>
            </a:r>
            <a:r>
              <a:rPr lang="zh-CN" altLang="en-US" dirty="0">
                <a:solidFill>
                  <a:srgbClr val="C00000"/>
                </a:solidFill>
                <a:highlight>
                  <a:srgbClr val="FFFF00"/>
                </a:highlight>
                <a:latin typeface="华文中宋" panose="02010600040101010101" pitchFamily="2" charset="-122"/>
                <a:ea typeface="华文中宋" panose="02010600040101010101" pitchFamily="2" charset="-122"/>
              </a:rPr>
              <a:t>。</a:t>
            </a:r>
          </a:p>
        </p:txBody>
      </p:sp>
      <p:sp>
        <p:nvSpPr>
          <p:cNvPr id="4" name="Rectangle 2">
            <a:extLst>
              <a:ext uri="{FF2B5EF4-FFF2-40B4-BE49-F238E27FC236}">
                <a16:creationId xmlns:a16="http://schemas.microsoft.com/office/drawing/2014/main" id="{D6AA9939-FE25-451E-84A6-D84CA6327D39}"/>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Times New Roman" panose="02020603050405020304" pitchFamily="18" charset="0"/>
                <a:ea typeface="华文中宋" panose="02010600040101010101" pitchFamily="2" charset="-122"/>
                <a:cs typeface="Times New Roman" panose="02020603050405020304" pitchFamily="18" charset="0"/>
              </a:rPr>
              <a:t>Builder Pattern</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548345525"/>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551384" y="44624"/>
            <a:ext cx="11576993" cy="688975"/>
          </a:xfrm>
        </p:spPr>
        <p:txBody>
          <a:bodyPr/>
          <a:lstStyle/>
          <a:p>
            <a:pPr indent="0">
              <a:lnSpc>
                <a:spcPct val="150000"/>
              </a:lnSpc>
            </a:pPr>
            <a:r>
              <a:rPr lang="en-US" altLang="zh-CN" sz="3200" dirty="0"/>
              <a:t>Homework 12:</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623393" y="1236606"/>
            <a:ext cx="11089233" cy="259250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nSpc>
                <a:spcPct val="150000"/>
              </a:lnSpc>
              <a:buNone/>
            </a:pPr>
            <a:r>
              <a:rPr lang="zh-CN" altLang="en-US" sz="2000" kern="0" dirty="0">
                <a:solidFill>
                  <a:schemeClr val="bg1"/>
                </a:solidFill>
                <a:latin typeface="微软雅黑" panose="020B0503020204020204" pitchFamily="34" charset="-122"/>
                <a:ea typeface="微软雅黑" panose="020B0503020204020204" pitchFamily="34" charset="-122"/>
              </a:rPr>
              <a:t>修改本例，增加一个新的</a:t>
            </a:r>
            <a:r>
              <a:rPr lang="en-US" altLang="zh-CN" sz="2000" kern="0" dirty="0">
                <a:solidFill>
                  <a:schemeClr val="bg1"/>
                </a:solidFill>
                <a:latin typeface="微软雅黑" panose="020B0503020204020204" pitchFamily="34" charset="-122"/>
                <a:ea typeface="微软雅黑" panose="020B0503020204020204" pitchFamily="34" charset="-122"/>
              </a:rPr>
              <a:t>concrete</a:t>
            </a:r>
            <a:r>
              <a:rPr lang="zh-CN" altLang="en-US" sz="2000" kern="0" dirty="0">
                <a:solidFill>
                  <a:schemeClr val="bg1"/>
                </a:solidFill>
                <a:latin typeface="微软雅黑" panose="020B0503020204020204" pitchFamily="34" charset="-122"/>
                <a:ea typeface="微软雅黑" panose="020B0503020204020204" pitchFamily="34" charset="-122"/>
              </a:rPr>
              <a:t>的</a:t>
            </a:r>
            <a:r>
              <a:rPr lang="en-US" altLang="zh-CN" sz="2000" kern="0" dirty="0">
                <a:solidFill>
                  <a:schemeClr val="bg1"/>
                </a:solidFill>
                <a:latin typeface="微软雅黑" panose="020B0503020204020204" pitchFamily="34" charset="-122"/>
                <a:ea typeface="微软雅黑" panose="020B0503020204020204" pitchFamily="34" charset="-122"/>
              </a:rPr>
              <a:t>Builder</a:t>
            </a:r>
            <a:r>
              <a:rPr lang="zh-CN" altLang="en-US" sz="2000" kern="0" dirty="0">
                <a:solidFill>
                  <a:schemeClr val="bg1"/>
                </a:solidFill>
                <a:latin typeface="微软雅黑" panose="020B0503020204020204" pitchFamily="34" charset="-122"/>
                <a:ea typeface="微软雅黑" panose="020B0503020204020204" pitchFamily="34" charset="-122"/>
              </a:rPr>
              <a:t>。</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13 </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517358"/>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BE5D01-9538-4102-B3FC-878CD8C42737}"/>
              </a:ext>
            </a:extLst>
          </p:cNvPr>
          <p:cNvSpPr>
            <a:spLocks noGrp="1"/>
          </p:cNvSpPr>
          <p:nvPr>
            <p:ph type="title"/>
          </p:nvPr>
        </p:nvSpPr>
        <p:spPr>
          <a:xfrm>
            <a:off x="47328" y="91732"/>
            <a:ext cx="12192000" cy="688975"/>
          </a:xfrm>
        </p:spPr>
        <p:txBody>
          <a:bodyPr/>
          <a:lstStyle/>
          <a:p>
            <a:r>
              <a:rPr lang="zh-CN" altLang="en-US" sz="3200" dirty="0">
                <a:latin typeface="华文中宋" panose="02010600040101010101" pitchFamily="2" charset="-122"/>
                <a:ea typeface="华文中宋" panose="02010600040101010101" pitchFamily="2" charset="-122"/>
              </a:rPr>
              <a:t>设计模式的方法</a:t>
            </a:r>
            <a:endParaRPr lang="zh-CN" altLang="en-US" dirty="0"/>
          </a:p>
        </p:txBody>
      </p:sp>
      <p:sp>
        <p:nvSpPr>
          <p:cNvPr id="3" name="内容占位符 2">
            <a:extLst>
              <a:ext uri="{FF2B5EF4-FFF2-40B4-BE49-F238E27FC236}">
                <a16:creationId xmlns:a16="http://schemas.microsoft.com/office/drawing/2014/main" id="{F6415B9E-FE24-4553-BE65-D57BF95B5775}"/>
              </a:ext>
            </a:extLst>
          </p:cNvPr>
          <p:cNvSpPr>
            <a:spLocks noGrp="1"/>
          </p:cNvSpPr>
          <p:nvPr>
            <p:ph idx="1"/>
          </p:nvPr>
        </p:nvSpPr>
        <p:spPr>
          <a:xfrm>
            <a:off x="407368" y="692696"/>
            <a:ext cx="11189849" cy="5498555"/>
          </a:xfrm>
        </p:spPr>
        <p:txBody>
          <a:bodyPr/>
          <a:lstStyle/>
          <a:p>
            <a:pPr eaLnBrk="1" hangingPunct="1"/>
            <a:r>
              <a:rPr lang="en-US" altLang="zh-CN" dirty="0">
                <a:solidFill>
                  <a:srgbClr val="324A7A"/>
                </a:solidFill>
              </a:rPr>
              <a:t>Abstract Factory Pattern</a:t>
            </a:r>
          </a:p>
          <a:p>
            <a:pPr eaLnBrk="1" hangingPunct="1"/>
            <a:r>
              <a:rPr lang="zh-CN" altLang="en-US" dirty="0">
                <a:solidFill>
                  <a:srgbClr val="324A7A"/>
                </a:solidFill>
              </a:rPr>
              <a:t>现实中产品的两个概念</a:t>
            </a:r>
            <a:r>
              <a:rPr lang="zh-CN" altLang="en-US" dirty="0">
                <a:solidFill>
                  <a:srgbClr val="324A7A"/>
                </a:solidFill>
                <a:highlight>
                  <a:srgbClr val="FFFF00"/>
                </a:highlight>
              </a:rPr>
              <a:t>（二维的）</a:t>
            </a:r>
          </a:p>
          <a:p>
            <a:pPr lvl="1" eaLnBrk="1" hangingPunct="1">
              <a:buFont typeface="Arial" panose="020B0604020202020204" pitchFamily="34" charset="0"/>
              <a:buChar char="•"/>
            </a:pPr>
            <a:r>
              <a:rPr lang="zh-CN" altLang="en-US" b="0" dirty="0">
                <a:solidFill>
                  <a:srgbClr val="C00000"/>
                </a:solidFill>
                <a:ea typeface="华文中宋" panose="02010600040101010101" pitchFamily="2" charset="-122"/>
              </a:rPr>
              <a:t>产品等级结构：</a:t>
            </a:r>
            <a:r>
              <a:rPr lang="zh-CN" altLang="en-US" b="0" dirty="0">
                <a:solidFill>
                  <a:schemeClr val="tx1"/>
                </a:solidFill>
                <a:ea typeface="华文中宋" panose="02010600040101010101" pitchFamily="2" charset="-122"/>
              </a:rPr>
              <a:t>产品等级结构即产品的继承结构，如一个抽象类是电视机，其子类有海尔电视机、海信电视机、</a:t>
            </a:r>
            <a:r>
              <a:rPr lang="en-US" altLang="zh-CN" b="0" dirty="0">
                <a:solidFill>
                  <a:schemeClr val="tx1"/>
                </a:solidFill>
                <a:ea typeface="华文中宋" panose="02010600040101010101" pitchFamily="2" charset="-122"/>
              </a:rPr>
              <a:t>TCL</a:t>
            </a:r>
            <a:r>
              <a:rPr lang="zh-CN" altLang="en-US" b="0" dirty="0">
                <a:solidFill>
                  <a:schemeClr val="tx1"/>
                </a:solidFill>
                <a:ea typeface="华文中宋" panose="02010600040101010101" pitchFamily="2" charset="-122"/>
              </a:rPr>
              <a:t>电视机，则抽象电视机与具体品牌的电视机之间构成了一个产品等级结构，抽象电视机是父类，而具体品牌的电视机是其子类。</a:t>
            </a:r>
          </a:p>
          <a:p>
            <a:pPr lvl="1" eaLnBrk="1" hangingPunct="1">
              <a:buFont typeface="Arial" panose="020B0604020202020204" pitchFamily="34" charset="0"/>
              <a:buChar char="•"/>
            </a:pPr>
            <a:r>
              <a:rPr lang="zh-CN" altLang="en-US" b="0" dirty="0">
                <a:solidFill>
                  <a:srgbClr val="C00000"/>
                </a:solidFill>
                <a:ea typeface="华文中宋" panose="02010600040101010101" pitchFamily="2" charset="-122"/>
              </a:rPr>
              <a:t>产品族：</a:t>
            </a:r>
            <a:r>
              <a:rPr lang="zh-CN" altLang="en-US" b="0" dirty="0">
                <a:solidFill>
                  <a:schemeClr val="tx1"/>
                </a:solidFill>
                <a:ea typeface="华文中宋" panose="02010600040101010101" pitchFamily="2" charset="-122"/>
              </a:rPr>
              <a:t>在抽象工厂模式中，产品族是指由同一个工厂生产的，位于不同产品等级结构中的一组产品，如海尔电器工厂生产的海尔电视机、海尔电冰箱，海尔电视机位于电视机产品等级结构中，海尔电冰箱位于电冰箱产品等级结构中。 </a:t>
            </a:r>
          </a:p>
          <a:p>
            <a:endParaRPr lang="zh-CN" altLang="en-US" dirty="0"/>
          </a:p>
        </p:txBody>
      </p:sp>
      <p:graphicFrame>
        <p:nvGraphicFramePr>
          <p:cNvPr id="4" name="Object 5">
            <a:extLst>
              <a:ext uri="{FF2B5EF4-FFF2-40B4-BE49-F238E27FC236}">
                <a16:creationId xmlns:a16="http://schemas.microsoft.com/office/drawing/2014/main" id="{0D55F07D-835C-42CD-9DB2-E93AA4E1A949}"/>
              </a:ext>
            </a:extLst>
          </p:cNvPr>
          <p:cNvGraphicFramePr>
            <a:graphicFrameLocks noChangeAspect="1"/>
          </p:cNvGraphicFramePr>
          <p:nvPr>
            <p:extLst>
              <p:ext uri="{D42A27DB-BD31-4B8C-83A1-F6EECF244321}">
                <p14:modId xmlns:p14="http://schemas.microsoft.com/office/powerpoint/2010/main" val="820870644"/>
              </p:ext>
            </p:extLst>
          </p:nvPr>
        </p:nvGraphicFramePr>
        <p:xfrm>
          <a:off x="1463922" y="3827704"/>
          <a:ext cx="10152103" cy="2781387"/>
        </p:xfrm>
        <a:graphic>
          <a:graphicData uri="http://schemas.openxmlformats.org/presentationml/2006/ole">
            <mc:AlternateContent xmlns:mc="http://schemas.openxmlformats.org/markup-compatibility/2006">
              <mc:Choice xmlns:v="urn:schemas-microsoft-com:vml" Requires="v">
                <p:oleObj spid="_x0000_s32100" name="Visio" r:id="rId4" imgW="7150100" imgH="4102100" progId="Visio.Drawing.11">
                  <p:embed/>
                </p:oleObj>
              </mc:Choice>
              <mc:Fallback>
                <p:oleObj name="Visio" r:id="rId4" imgW="7150100" imgH="4102100" progId="Visio.Drawing.11">
                  <p:embed/>
                  <p:pic>
                    <p:nvPicPr>
                      <p:cNvPr id="18436" name="Object 5">
                        <a:extLst>
                          <a:ext uri="{FF2B5EF4-FFF2-40B4-BE49-F238E27FC236}">
                            <a16:creationId xmlns:a16="http://schemas.microsoft.com/office/drawing/2014/main" id="{5962FA31-148E-4C90-88A1-991A941200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3922" y="3827704"/>
                        <a:ext cx="10152103" cy="2781387"/>
                      </a:xfrm>
                      <a:prstGeom prst="rect">
                        <a:avLst/>
                      </a:prstGeom>
                      <a:noFill/>
                      <a:ln>
                        <a:noFill/>
                      </a:ln>
                    </p:spPr>
                  </p:pic>
                </p:oleObj>
              </mc:Fallback>
            </mc:AlternateContent>
          </a:graphicData>
        </a:graphic>
      </p:graphicFrame>
      <p:pic>
        <p:nvPicPr>
          <p:cNvPr id="6" name="图片 5">
            <a:extLst>
              <a:ext uri="{FF2B5EF4-FFF2-40B4-BE49-F238E27FC236}">
                <a16:creationId xmlns:a16="http://schemas.microsoft.com/office/drawing/2014/main" id="{E79F4F1F-4ADF-4584-8522-66EC3B2072F0}"/>
              </a:ext>
            </a:extLst>
          </p:cNvPr>
          <p:cNvPicPr>
            <a:picLocks noChangeAspect="1"/>
          </p:cNvPicPr>
          <p:nvPr/>
        </p:nvPicPr>
        <p:blipFill>
          <a:blip r:embed="rId6"/>
          <a:stretch>
            <a:fillRect/>
          </a:stretch>
        </p:blipFill>
        <p:spPr>
          <a:xfrm>
            <a:off x="8904312" y="6197941"/>
            <a:ext cx="709618" cy="223839"/>
          </a:xfrm>
          <a:prstGeom prst="rect">
            <a:avLst/>
          </a:prstGeom>
        </p:spPr>
      </p:pic>
    </p:spTree>
    <p:extLst>
      <p:ext uri="{BB962C8B-B14F-4D97-AF65-F5344CB8AC3E}">
        <p14:creationId xmlns:p14="http://schemas.microsoft.com/office/powerpoint/2010/main" val="2922628116"/>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50C82E-357B-4331-BEBA-54C3533D107D}"/>
              </a:ext>
            </a:extLst>
          </p:cNvPr>
          <p:cNvSpPr>
            <a:spLocks noGrp="1"/>
          </p:cNvSpPr>
          <p:nvPr>
            <p:ph type="title"/>
          </p:nvPr>
        </p:nvSpPr>
        <p:spPr/>
        <p:txBody>
          <a:bodyPr/>
          <a:lstStyle/>
          <a:p>
            <a:r>
              <a:rPr lang="zh-CN" altLang="en-US" sz="3200" dirty="0">
                <a:latin typeface="华文中宋" panose="02010600040101010101" pitchFamily="2" charset="-122"/>
                <a:ea typeface="华文中宋" panose="02010600040101010101" pitchFamily="2" charset="-122"/>
              </a:rPr>
              <a:t>设计模式的方法</a:t>
            </a:r>
            <a:endParaRPr lang="zh-CN" altLang="en-US" dirty="0"/>
          </a:p>
        </p:txBody>
      </p:sp>
      <p:sp>
        <p:nvSpPr>
          <p:cNvPr id="3" name="内容占位符 2">
            <a:extLst>
              <a:ext uri="{FF2B5EF4-FFF2-40B4-BE49-F238E27FC236}">
                <a16:creationId xmlns:a16="http://schemas.microsoft.com/office/drawing/2014/main" id="{6775EDC0-8E8B-4FCF-9699-0CA9EB6F3A9D}"/>
              </a:ext>
            </a:extLst>
          </p:cNvPr>
          <p:cNvSpPr>
            <a:spLocks noGrp="1"/>
          </p:cNvSpPr>
          <p:nvPr>
            <p:ph idx="1"/>
          </p:nvPr>
        </p:nvSpPr>
        <p:spPr>
          <a:xfrm>
            <a:off x="407368" y="836712"/>
            <a:ext cx="11189849" cy="5354539"/>
          </a:xfrm>
        </p:spPr>
        <p:txBody>
          <a:bodyPr/>
          <a:lstStyle/>
          <a:p>
            <a:pPr eaLnBrk="1" hangingPunct="1">
              <a:lnSpc>
                <a:spcPct val="150000"/>
              </a:lnSpc>
            </a:pPr>
            <a:r>
              <a:rPr lang="en-US" altLang="zh-CN" sz="2000" dirty="0">
                <a:solidFill>
                  <a:srgbClr val="324A7A"/>
                </a:solidFill>
              </a:rPr>
              <a:t>Abstract Factory Pattern</a:t>
            </a:r>
            <a:endParaRPr lang="en-US" altLang="zh-CN" sz="2000" dirty="0">
              <a:solidFill>
                <a:schemeClr val="tx1"/>
              </a:solidFill>
              <a:ea typeface="华文中宋" panose="02010600040101010101" pitchFamily="2" charset="-122"/>
            </a:endParaRPr>
          </a:p>
          <a:p>
            <a:pPr eaLnBrk="1" hangingPunct="1">
              <a:lnSpc>
                <a:spcPct val="150000"/>
              </a:lnSpc>
            </a:pPr>
            <a:r>
              <a:rPr lang="zh-CN" altLang="en-US" sz="2000" b="0" dirty="0">
                <a:solidFill>
                  <a:schemeClr val="tx1"/>
                </a:solidFill>
                <a:ea typeface="华文中宋" panose="02010600040101010101" pitchFamily="2" charset="-122"/>
              </a:rPr>
              <a:t>当系统所提供的工厂所需生产的具体产品并不是一个简单的对象，而是多个位于不同产品等级结构中属于不同类型的具体产品时需要使用抽象工厂模式。</a:t>
            </a:r>
          </a:p>
          <a:p>
            <a:pPr eaLnBrk="1" hangingPunct="1">
              <a:lnSpc>
                <a:spcPct val="150000"/>
              </a:lnSpc>
            </a:pPr>
            <a:r>
              <a:rPr lang="zh-CN" altLang="en-US" sz="2000" b="0" dirty="0">
                <a:solidFill>
                  <a:schemeClr val="tx1"/>
                </a:solidFill>
                <a:ea typeface="华文中宋" panose="02010600040101010101" pitchFamily="2" charset="-122"/>
              </a:rPr>
              <a:t>抽象工厂模式与工厂方法模式最大的区别在于，工厂方法模式针对的是一个产品等级结构，而抽象工厂模式则需要面对多个产品等级结构；一个工厂等级结构可以负责多个不同产品等级结构中的产品对象的创建 。当一个工厂等级结构可以创建出分属于不同产品等级结构的一个产品族中的所有对象时，抽象工厂模式比工厂方法模式更为简单、有效率。 </a:t>
            </a:r>
          </a:p>
          <a:p>
            <a:endParaRPr lang="zh-CN" altLang="en-US" dirty="0"/>
          </a:p>
        </p:txBody>
      </p:sp>
      <p:graphicFrame>
        <p:nvGraphicFramePr>
          <p:cNvPr id="4" name="Object 5">
            <a:extLst>
              <a:ext uri="{FF2B5EF4-FFF2-40B4-BE49-F238E27FC236}">
                <a16:creationId xmlns:a16="http://schemas.microsoft.com/office/drawing/2014/main" id="{E433469B-AFF5-448E-A25E-09C80958AC16}"/>
              </a:ext>
            </a:extLst>
          </p:cNvPr>
          <p:cNvGraphicFramePr>
            <a:graphicFrameLocks noChangeAspect="1"/>
          </p:cNvGraphicFramePr>
          <p:nvPr>
            <p:extLst>
              <p:ext uri="{D42A27DB-BD31-4B8C-83A1-F6EECF244321}">
                <p14:modId xmlns:p14="http://schemas.microsoft.com/office/powerpoint/2010/main" val="2940975983"/>
              </p:ext>
            </p:extLst>
          </p:nvPr>
        </p:nvGraphicFramePr>
        <p:xfrm>
          <a:off x="3100273" y="4321130"/>
          <a:ext cx="8496944" cy="2536870"/>
        </p:xfrm>
        <a:graphic>
          <a:graphicData uri="http://schemas.openxmlformats.org/presentationml/2006/ole">
            <mc:AlternateContent xmlns:mc="http://schemas.openxmlformats.org/markup-compatibility/2006">
              <mc:Choice xmlns:v="urn:schemas-microsoft-com:vml" Requires="v">
                <p:oleObj spid="_x0000_s33121" name="Visio" r:id="rId3" imgW="7607300" imgH="3619500" progId="Visio.Drawing.11">
                  <p:embed/>
                </p:oleObj>
              </mc:Choice>
              <mc:Fallback>
                <p:oleObj name="Visio" r:id="rId3" imgW="7607300" imgH="3619500" progId="Visio.Drawing.11">
                  <p:embed/>
                  <p:pic>
                    <p:nvPicPr>
                      <p:cNvPr id="20485" name="Object 5">
                        <a:extLst>
                          <a:ext uri="{FF2B5EF4-FFF2-40B4-BE49-F238E27FC236}">
                            <a16:creationId xmlns:a16="http://schemas.microsoft.com/office/drawing/2014/main" id="{83DF6B85-4F65-46E5-AD7D-E564FA8C42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0273" y="4321130"/>
                        <a:ext cx="8496944" cy="253687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179893630"/>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a:extLst>
              <a:ext uri="{FF2B5EF4-FFF2-40B4-BE49-F238E27FC236}">
                <a16:creationId xmlns:a16="http://schemas.microsoft.com/office/drawing/2014/main" id="{F58086A8-8121-4258-BDD0-FC9169DDD7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456" y="3501008"/>
            <a:ext cx="10441160"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0" name="Rectangle 2">
            <a:extLst>
              <a:ext uri="{FF2B5EF4-FFF2-40B4-BE49-F238E27FC236}">
                <a16:creationId xmlns:a16="http://schemas.microsoft.com/office/drawing/2014/main" id="{4A40CE51-D421-4405-8CBD-B012518285AB}"/>
              </a:ext>
            </a:extLst>
          </p:cNvPr>
          <p:cNvSpPr>
            <a:spLocks noGrp="1" noChangeArrowheads="1"/>
          </p:cNvSpPr>
          <p:nvPr>
            <p:ph type="title"/>
          </p:nvPr>
        </p:nvSpPr>
        <p:spPr/>
        <p:txBody>
          <a:bodyPr/>
          <a:lstStyle/>
          <a:p>
            <a:pPr eaLnBrk="1" hangingPunct="1"/>
            <a:r>
              <a:rPr lang="zh-CN" altLang="en-US" sz="3400" dirty="0">
                <a:latin typeface="华文中宋" panose="02010600040101010101" pitchFamily="2" charset="-122"/>
                <a:ea typeface="华文中宋" panose="02010600040101010101" pitchFamily="2" charset="-122"/>
              </a:rPr>
              <a:t>设计模式的方法</a:t>
            </a:r>
            <a:endParaRPr lang="en-US" altLang="zh-CN" sz="3400" dirty="0">
              <a:latin typeface="华文中宋" panose="02010600040101010101" pitchFamily="2" charset="-122"/>
              <a:ea typeface="华文中宋" panose="02010600040101010101" pitchFamily="2" charset="-122"/>
            </a:endParaRPr>
          </a:p>
        </p:txBody>
      </p:sp>
      <p:sp>
        <p:nvSpPr>
          <p:cNvPr id="114691" name="Rectangle 3">
            <a:extLst>
              <a:ext uri="{FF2B5EF4-FFF2-40B4-BE49-F238E27FC236}">
                <a16:creationId xmlns:a16="http://schemas.microsoft.com/office/drawing/2014/main" id="{13AC2AD3-20A2-4E0C-AB7B-CE7A1A2E3E6D}"/>
              </a:ext>
            </a:extLst>
          </p:cNvPr>
          <p:cNvSpPr>
            <a:spLocks noGrp="1" noChangeArrowheads="1"/>
          </p:cNvSpPr>
          <p:nvPr>
            <p:ph type="body" idx="1"/>
          </p:nvPr>
        </p:nvSpPr>
        <p:spPr>
          <a:xfrm>
            <a:off x="407880" y="836712"/>
            <a:ext cx="11376239" cy="5544616"/>
          </a:xfrm>
        </p:spPr>
        <p:txBody>
          <a:bodyPr/>
          <a:lstStyle/>
          <a:p>
            <a:pPr eaLnBrk="1" hangingPunct="1"/>
            <a:r>
              <a:rPr lang="en-US" altLang="zh-CN" dirty="0">
                <a:solidFill>
                  <a:srgbClr val="324A7A"/>
                </a:solidFill>
              </a:rPr>
              <a:t>Abstract Factory Pattern</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抽象工厂</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把各种抽象零件组合起来称为抽象产品。</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所谓“抽象的”是指“不考虑具体实现，只考虑接口</a:t>
            </a:r>
            <a:r>
              <a:rPr lang="en-US" altLang="zh-CN" sz="1800" b="0" dirty="0">
                <a:solidFill>
                  <a:schemeClr val="tx1"/>
                </a:solidFill>
                <a:latin typeface="华文中宋" panose="02010600040101010101" pitchFamily="2" charset="-122"/>
                <a:ea typeface="华文中宋" panose="02010600040101010101" pitchFamily="2" charset="-122"/>
              </a:rPr>
              <a:t>API”</a:t>
            </a:r>
            <a:r>
              <a:rPr lang="zh-CN" altLang="en-US" sz="1800" b="0" dirty="0">
                <a:solidFill>
                  <a:schemeClr val="tx1"/>
                </a:solidFill>
                <a:latin typeface="华文中宋" panose="02010600040101010101" pitchFamily="2" charset="-122"/>
                <a:ea typeface="华文中宋" panose="02010600040101010101" pitchFamily="2" charset="-122"/>
              </a:rPr>
              <a:t>。</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意图</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提供一个创建一系列相关或相互依赖对象的接口，而无需指定他们具体的类。</a:t>
            </a:r>
          </a:p>
          <a:p>
            <a:pPr lvl="2"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客户仅与抽象类定义的接口交互，而不使用特定的具体类的接口</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（和</a:t>
            </a:r>
            <a:r>
              <a:rPr lang="en-US" altLang="zh-CN" sz="1800" b="0" dirty="0">
                <a:solidFill>
                  <a:schemeClr val="tx1"/>
                </a:solidFill>
                <a:highlight>
                  <a:srgbClr val="FFFF00"/>
                </a:highlight>
                <a:latin typeface="华文中宋" panose="02010600040101010101" pitchFamily="2" charset="-122"/>
                <a:ea typeface="华文中宋" panose="02010600040101010101" pitchFamily="2" charset="-122"/>
              </a:rPr>
              <a:t>Factory Method</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有点点像）</a:t>
            </a:r>
            <a:r>
              <a:rPr lang="zh-CN" altLang="en-US" sz="1800" b="0" dirty="0">
                <a:solidFill>
                  <a:schemeClr val="tx1"/>
                </a:solidFill>
                <a:latin typeface="华文中宋" panose="02010600040101010101" pitchFamily="2" charset="-122"/>
                <a:ea typeface="华文中宋" panose="02010600040101010101" pitchFamily="2" charset="-122"/>
              </a:rPr>
              <a:t>。</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90000"/>
              </a:lnSpc>
            </a:pPr>
            <a:r>
              <a:rPr lang="en-US" altLang="zh-CN" sz="1800" dirty="0">
                <a:solidFill>
                  <a:srgbClr val="A61D38"/>
                </a:solidFill>
              </a:rPr>
              <a:t>Provide an interface for creating families of related or dependent objects without specifying their concrete classes.</a:t>
            </a:r>
            <a:endParaRPr lang="en-US" altLang="zh-CN" sz="1800" b="0" dirty="0">
              <a:solidFill>
                <a:srgbClr val="A61D38"/>
              </a:solidFill>
              <a:latin typeface="华文中宋" panose="02010600040101010101" pitchFamily="2" charset="-122"/>
              <a:ea typeface="华文中宋" panose="02010600040101010101" pitchFamily="2" charset="-122"/>
            </a:endParaRPr>
          </a:p>
          <a:p>
            <a:pPr lvl="2" eaLnBrk="1" hangingPunct="1">
              <a:lnSpc>
                <a:spcPct val="90000"/>
              </a:lnSpc>
            </a:pPr>
            <a:endParaRPr lang="zh-CN" altLang="en-US" sz="1800" dirty="0">
              <a:latin typeface="Arial Black" panose="020B0A04020102020204" pitchFamily="34" charset="0"/>
              <a:ea typeface="华文中宋"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0DB503-58F6-4843-AEAF-647DE15FB94D}"/>
              </a:ext>
            </a:extLst>
          </p:cNvPr>
          <p:cNvSpPr>
            <a:spLocks noGrp="1"/>
          </p:cNvSpPr>
          <p:nvPr>
            <p:ph type="title"/>
          </p:nvPr>
        </p:nvSpPr>
        <p:spPr/>
        <p:txBody>
          <a:bodyPr/>
          <a:lstStyle/>
          <a:p>
            <a:r>
              <a:rPr lang="en-US" altLang="zh-CN" dirty="0">
                <a:latin typeface="Arial Black" panose="020B0A04020102020204" pitchFamily="34" charset="0"/>
                <a:ea typeface="华文中宋" panose="02010600040101010101" pitchFamily="2" charset="-122"/>
              </a:rPr>
              <a:t>Abstract Factory Pattern</a:t>
            </a:r>
            <a:br>
              <a:rPr lang="en-US" altLang="zh-CN" dirty="0">
                <a:latin typeface="Arial Black" panose="020B0A04020102020204" pitchFamily="34" charset="0"/>
                <a:ea typeface="华文中宋" panose="02010600040101010101" pitchFamily="2" charset="-122"/>
              </a:rPr>
            </a:br>
            <a:endParaRPr lang="zh-CN" altLang="en-US" dirty="0"/>
          </a:p>
        </p:txBody>
      </p:sp>
      <p:graphicFrame>
        <p:nvGraphicFramePr>
          <p:cNvPr id="4" name="Object 6">
            <a:extLst>
              <a:ext uri="{FF2B5EF4-FFF2-40B4-BE49-F238E27FC236}">
                <a16:creationId xmlns:a16="http://schemas.microsoft.com/office/drawing/2014/main" id="{55E424A4-3E20-48D6-A2E2-BDDF1E1F84F5}"/>
              </a:ext>
            </a:extLst>
          </p:cNvPr>
          <p:cNvGraphicFramePr>
            <a:graphicFrameLocks noGrp="1" noChangeAspect="1"/>
          </p:cNvGraphicFramePr>
          <p:nvPr>
            <p:ph idx="1"/>
            <p:extLst>
              <p:ext uri="{D42A27DB-BD31-4B8C-83A1-F6EECF244321}">
                <p14:modId xmlns:p14="http://schemas.microsoft.com/office/powerpoint/2010/main" val="1732715415"/>
              </p:ext>
            </p:extLst>
          </p:nvPr>
        </p:nvGraphicFramePr>
        <p:xfrm>
          <a:off x="119336" y="1328192"/>
          <a:ext cx="5210773" cy="3205390"/>
        </p:xfrm>
        <a:graphic>
          <a:graphicData uri="http://schemas.openxmlformats.org/presentationml/2006/ole">
            <mc:AlternateContent xmlns:mc="http://schemas.openxmlformats.org/markup-compatibility/2006">
              <mc:Choice xmlns:v="urn:schemas-microsoft-com:vml" Requires="v">
                <p:oleObj spid="_x0000_s34146" name="Visio" r:id="rId4" imgW="6654800" imgH="3200400" progId="Visio.Drawing.11">
                  <p:embed/>
                </p:oleObj>
              </mc:Choice>
              <mc:Fallback>
                <p:oleObj name="Visio" r:id="rId4" imgW="6654800" imgH="3200400" progId="Visio.Drawing.11">
                  <p:embed/>
                  <p:pic>
                    <p:nvPicPr>
                      <p:cNvPr id="26628" name="Object 6">
                        <a:extLst>
                          <a:ext uri="{FF2B5EF4-FFF2-40B4-BE49-F238E27FC236}">
                            <a16:creationId xmlns:a16="http://schemas.microsoft.com/office/drawing/2014/main" id="{A3503CA4-DC39-4D69-B871-BEB531CD8A1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9336" y="1328192"/>
                        <a:ext cx="5210773" cy="320539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alpha val="97000"/>
                          </a:schemeClr>
                        </a:solidFill>
                      </a:ln>
                    </p:spPr>
                  </p:pic>
                </p:oleObj>
              </mc:Fallback>
            </mc:AlternateContent>
          </a:graphicData>
        </a:graphic>
      </p:graphicFrame>
      <p:pic>
        <p:nvPicPr>
          <p:cNvPr id="5" name="Picture 5">
            <a:extLst>
              <a:ext uri="{FF2B5EF4-FFF2-40B4-BE49-F238E27FC236}">
                <a16:creationId xmlns:a16="http://schemas.microsoft.com/office/drawing/2014/main" id="{98289DA1-0B8C-4C71-BD6A-7A94FCB178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5897" y="1340768"/>
            <a:ext cx="6762751" cy="5362575"/>
          </a:xfrm>
          <a:prstGeom prst="rect">
            <a:avLst/>
          </a:prstGeom>
          <a:gradFill>
            <a:gsLst>
              <a:gs pos="81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spTree>
    <p:extLst>
      <p:ext uri="{BB962C8B-B14F-4D97-AF65-F5344CB8AC3E}">
        <p14:creationId xmlns:p14="http://schemas.microsoft.com/office/powerpoint/2010/main" val="21135476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4" presetClass="entr" presetSubtype="0" ac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strVal val="#ppt_w*0.05"/>
                                          </p:val>
                                        </p:tav>
                                        <p:tav tm="100000">
                                          <p:val>
                                            <p:strVal val="#ppt_w"/>
                                          </p:val>
                                        </p:tav>
                                      </p:tavLst>
                                    </p:anim>
                                    <p:anim calcmode="lin" valueType="num">
                                      <p:cBhvr>
                                        <p:cTn id="8" dur="500" fill="hold"/>
                                        <p:tgtEl>
                                          <p:spTgt spid="5"/>
                                        </p:tgtEl>
                                        <p:attrNameLst>
                                          <p:attrName>ppt_h</p:attrName>
                                        </p:attrNameLst>
                                      </p:cBhvr>
                                      <p:tavLst>
                                        <p:tav tm="0">
                                          <p:val>
                                            <p:strVal val="#ppt_h"/>
                                          </p:val>
                                        </p:tav>
                                        <p:tav tm="100000">
                                          <p:val>
                                            <p:strVal val="#ppt_h"/>
                                          </p:val>
                                        </p:tav>
                                      </p:tavLst>
                                    </p:anim>
                                    <p:anim calcmode="lin" valueType="num">
                                      <p:cBhvr>
                                        <p:cTn id="9" dur="500" fill="hold"/>
                                        <p:tgtEl>
                                          <p:spTgt spid="5"/>
                                        </p:tgtEl>
                                        <p:attrNameLst>
                                          <p:attrName>ppt_x</p:attrName>
                                        </p:attrNameLst>
                                      </p:cBhvr>
                                      <p:tavLst>
                                        <p:tav tm="0">
                                          <p:val>
                                            <p:strVal val="#ppt_x-.2"/>
                                          </p:val>
                                        </p:tav>
                                        <p:tav tm="100000">
                                          <p:val>
                                            <p:strVal val="#ppt_x"/>
                                          </p:val>
                                        </p:tav>
                                      </p:tavLst>
                                    </p:anim>
                                    <p:anim calcmode="lin" valueType="num">
                                      <p:cBhvr>
                                        <p:cTn id="10" dur="500" fill="hold"/>
                                        <p:tgtEl>
                                          <p:spTgt spid="5"/>
                                        </p:tgtEl>
                                        <p:attrNameLst>
                                          <p:attrName>ppt_y</p:attrName>
                                        </p:attrNameLst>
                                      </p:cBhvr>
                                      <p:tavLst>
                                        <p:tav tm="0">
                                          <p:val>
                                            <p:strVal val="#ppt_y"/>
                                          </p:val>
                                        </p:tav>
                                        <p:tav tm="100000">
                                          <p:val>
                                            <p:strVal val="#ppt_y"/>
                                          </p:val>
                                        </p:tav>
                                      </p:tavLst>
                                    </p:anim>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4">
            <a:extLst>
              <a:ext uri="{FF2B5EF4-FFF2-40B4-BE49-F238E27FC236}">
                <a16:creationId xmlns:a16="http://schemas.microsoft.com/office/drawing/2014/main" id="{5FFB3627-8440-4816-B59B-F3686A1BB964}"/>
              </a:ext>
            </a:extLst>
          </p:cNvPr>
          <p:cNvPicPr>
            <a:picLocks noGrp="1" noChangeAspect="1" noChangeArrowheads="1"/>
          </p:cNvPicPr>
          <p:nvPr>
            <p:ph/>
          </p:nvPr>
        </p:nvPicPr>
        <p:blipFill>
          <a:blip r:embed="rId2">
            <a:extLst>
              <a:ext uri="{28A0092B-C50C-407E-A947-70E740481C1C}">
                <a14:useLocalDpi xmlns:a14="http://schemas.microsoft.com/office/drawing/2010/main" val="0"/>
              </a:ext>
            </a:extLst>
          </a:blip>
          <a:srcRect/>
          <a:stretch>
            <a:fillRect/>
          </a:stretch>
        </p:blipFill>
        <p:spPr>
          <a:xfrm>
            <a:off x="7673115" y="1015267"/>
            <a:ext cx="3997325" cy="5543551"/>
          </a:xfrm>
          <a:noFill/>
        </p:spPr>
      </p:pic>
      <p:sp>
        <p:nvSpPr>
          <p:cNvPr id="17411" name="Rectangle 6">
            <a:extLst>
              <a:ext uri="{FF2B5EF4-FFF2-40B4-BE49-F238E27FC236}">
                <a16:creationId xmlns:a16="http://schemas.microsoft.com/office/drawing/2014/main" id="{26093D44-4B3F-4446-AC55-1EC0D8813303}"/>
              </a:ext>
            </a:extLst>
          </p:cNvPr>
          <p:cNvSpPr>
            <a:spLocks noChangeArrowheads="1"/>
          </p:cNvSpPr>
          <p:nvPr/>
        </p:nvSpPr>
        <p:spPr bwMode="auto">
          <a:xfrm>
            <a:off x="623392" y="1015267"/>
            <a:ext cx="6696744"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lnSpc>
                <a:spcPct val="150000"/>
              </a:lnSpc>
              <a:buFontTx/>
              <a:buNone/>
            </a:pPr>
            <a:r>
              <a:rPr lang="zh-CN" altLang="en-US" sz="2100" dirty="0">
                <a:solidFill>
                  <a:srgbClr val="324A7A"/>
                </a:solidFill>
                <a:latin typeface="华文中宋" panose="02010600040101010101" pitchFamily="2" charset="-122"/>
                <a:ea typeface="华文中宋" panose="02010600040101010101" pitchFamily="2" charset="-122"/>
              </a:rPr>
              <a:t>假设两个木匠正在讨论如何为橱柜制作抽屉的问题。</a:t>
            </a:r>
            <a:endParaRPr lang="zh-CN" altLang="en-US" sz="2100" dirty="0">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l"/>
            </a:pPr>
            <a:r>
              <a:rPr lang="zh-CN" altLang="en-US" sz="2100" b="1" dirty="0">
                <a:latin typeface="华文楷体" panose="02010600040101010101" pitchFamily="2" charset="-122"/>
                <a:ea typeface="华文楷体" panose="02010600040101010101" pitchFamily="2" charset="-122"/>
              </a:rPr>
              <a:t>   木匠</a:t>
            </a:r>
            <a:r>
              <a:rPr lang="en-US" altLang="zh-CN" sz="2100" b="1" dirty="0">
                <a:latin typeface="华文楷体" panose="02010600040101010101" pitchFamily="2" charset="-122"/>
                <a:ea typeface="华文楷体" panose="02010600040101010101" pitchFamily="2" charset="-122"/>
              </a:rPr>
              <a:t>1</a:t>
            </a:r>
            <a:r>
              <a:rPr lang="zh-CN" altLang="en-US" sz="2100" dirty="0">
                <a:latin typeface="华文楷体" panose="02010600040101010101" pitchFamily="2" charset="-122"/>
                <a:ea typeface="华文楷体" panose="02010600040101010101" pitchFamily="2" charset="-122"/>
              </a:rPr>
              <a:t>： 你认为我们应该怎样制作这些抽屉呢？</a:t>
            </a:r>
          </a:p>
          <a:p>
            <a:pPr eaLnBrk="1" hangingPunct="1">
              <a:lnSpc>
                <a:spcPct val="150000"/>
              </a:lnSpc>
              <a:buFont typeface="Wingdings" panose="05000000000000000000" pitchFamily="2" charset="2"/>
              <a:buChar char="l"/>
            </a:pPr>
            <a:r>
              <a:rPr lang="zh-CN" altLang="en-US" sz="2100" b="1" dirty="0">
                <a:latin typeface="华文楷体" panose="02010600040101010101" pitchFamily="2" charset="-122"/>
                <a:ea typeface="华文楷体" panose="02010600040101010101" pitchFamily="2" charset="-122"/>
              </a:rPr>
              <a:t>   木匠</a:t>
            </a:r>
            <a:r>
              <a:rPr lang="en-US" altLang="zh-CN" sz="2100" b="1" dirty="0">
                <a:latin typeface="华文楷体" panose="02010600040101010101" pitchFamily="2" charset="-122"/>
                <a:ea typeface="华文楷体" panose="02010600040101010101" pitchFamily="2" charset="-122"/>
              </a:rPr>
              <a:t>2</a:t>
            </a:r>
            <a:r>
              <a:rPr lang="zh-CN" altLang="en-US" sz="2100" dirty="0">
                <a:latin typeface="华文楷体" panose="02010600040101010101" pitchFamily="2" charset="-122"/>
                <a:ea typeface="华文楷体" panose="02010600040101010101" pitchFamily="2" charset="-122"/>
              </a:rPr>
              <a:t>： 唔， 我想我们应该这样做结合部分： 在木材上直锯下去， 然后回转</a:t>
            </a:r>
            <a:r>
              <a:rPr lang="en-US" altLang="zh-CN" sz="2100" dirty="0">
                <a:latin typeface="华文楷体" panose="02010600040101010101" pitchFamily="2" charset="-122"/>
                <a:ea typeface="华文楷体" panose="02010600040101010101" pitchFamily="2" charset="-122"/>
              </a:rPr>
              <a:t>45 </a:t>
            </a:r>
            <a:r>
              <a:rPr lang="zh-CN" altLang="en-US" sz="2100" dirty="0">
                <a:latin typeface="华文楷体" panose="02010600040101010101" pitchFamily="2" charset="-122"/>
                <a:ea typeface="华文楷体" panose="02010600040101010101" pitchFamily="2" charset="-122"/>
              </a:rPr>
              <a:t>度锯， 然后再直锯下去， 再朝另 一个方向回转</a:t>
            </a:r>
            <a:r>
              <a:rPr lang="en-US" altLang="zh-CN" sz="2100" dirty="0">
                <a:latin typeface="华文楷体" panose="02010600040101010101" pitchFamily="2" charset="-122"/>
                <a:ea typeface="华文楷体" panose="02010600040101010101" pitchFamily="2" charset="-122"/>
              </a:rPr>
              <a:t>45 </a:t>
            </a:r>
            <a:r>
              <a:rPr lang="zh-CN" altLang="en-US" sz="2100" dirty="0">
                <a:latin typeface="华文楷体" panose="02010600040101010101" pitchFamily="2" charset="-122"/>
                <a:ea typeface="华文楷体" panose="02010600040101010101" pitchFamily="2" charset="-122"/>
              </a:rPr>
              <a:t>度锯， 再直锯下去， 然后</a:t>
            </a:r>
            <a:r>
              <a:rPr lang="en-US" altLang="zh-CN" sz="2100" dirty="0">
                <a:latin typeface="华文楷体" panose="02010600040101010101" pitchFamily="2" charset="-122"/>
                <a:ea typeface="华文楷体" panose="02010600040101010101" pitchFamily="2" charset="-122"/>
              </a:rPr>
              <a:t>… </a:t>
            </a:r>
            <a:r>
              <a:rPr lang="en-US" altLang="zh-CN" sz="2100" dirty="0">
                <a:solidFill>
                  <a:schemeClr val="tx2"/>
                </a:solidFill>
                <a:latin typeface="华文中宋" panose="02010600040101010101" pitchFamily="2" charset="-122"/>
                <a:ea typeface="华文中宋" panose="02010600040101010101" pitchFamily="2" charset="-122"/>
              </a:rPr>
              <a:t>…</a:t>
            </a:r>
          </a:p>
          <a:p>
            <a:pPr eaLnBrk="1" hangingPunct="1">
              <a:lnSpc>
                <a:spcPct val="150000"/>
              </a:lnSpc>
              <a:buFontTx/>
              <a:buNone/>
            </a:pPr>
            <a:r>
              <a:rPr lang="en-US" altLang="zh-CN" sz="180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rPr>
              <a:t>       (Do you understand what he said about?)</a:t>
            </a:r>
            <a:endParaRPr lang="zh-CN" altLang="en-US" sz="1800" dirty="0">
              <a:solidFill>
                <a:srgbClr val="800000"/>
              </a:solidFill>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7412" name="Rectangle 7">
            <a:extLst>
              <a:ext uri="{FF2B5EF4-FFF2-40B4-BE49-F238E27FC236}">
                <a16:creationId xmlns:a16="http://schemas.microsoft.com/office/drawing/2014/main" id="{22C5C154-84E0-42CC-BA91-9A5DE92C9DF0}"/>
              </a:ext>
            </a:extLst>
          </p:cNvPr>
          <p:cNvSpPr>
            <a:spLocks noChangeArrowheads="1"/>
          </p:cNvSpPr>
          <p:nvPr/>
        </p:nvSpPr>
        <p:spPr bwMode="auto">
          <a:xfrm>
            <a:off x="2085975" y="228600"/>
            <a:ext cx="777398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spcBef>
                <a:spcPct val="0"/>
              </a:spcBef>
              <a:buFontTx/>
              <a:buNone/>
            </a:pPr>
            <a:r>
              <a:rPr lang="en-US" altLang="zh-CN" sz="3400">
                <a:solidFill>
                  <a:schemeClr val="bg1"/>
                </a:solidFill>
                <a:latin typeface="Bauhaus 93" pitchFamily="82" charset="0"/>
                <a:ea typeface="-윤고딕160" pitchFamily="18" charset="-127"/>
              </a:rPr>
              <a:t>An Example :</a:t>
            </a:r>
            <a:r>
              <a:rPr lang="zh-CN" altLang="en-US" sz="3400">
                <a:solidFill>
                  <a:schemeClr val="bg1"/>
                </a:solidFill>
                <a:latin typeface="华文中宋" panose="02010600040101010101" pitchFamily="2" charset="-122"/>
                <a:ea typeface="华文中宋" panose="02010600040101010101" pitchFamily="2" charset="-122"/>
              </a:rPr>
              <a:t>如何为橱柜制作抽屉</a:t>
            </a:r>
            <a:r>
              <a:rPr lang="en-US" altLang="zh-CN" sz="3400">
                <a:solidFill>
                  <a:schemeClr val="bg1"/>
                </a:solidFill>
                <a:latin typeface="华文中宋" panose="02010600040101010101" pitchFamily="2" charset="-122"/>
                <a:ea typeface="华文中宋" panose="02010600040101010101" pitchFamily="2" charset="-122"/>
              </a:rPr>
              <a:t>?</a:t>
            </a:r>
            <a:endParaRPr lang="zh-CN" altLang="en-US" sz="3400">
              <a:solidFill>
                <a:schemeClr val="bg1"/>
              </a:solidFill>
              <a:latin typeface="华文中宋" panose="02010600040101010101" pitchFamily="2" charset="-122"/>
              <a:ea typeface="华文中宋" panose="02010600040101010101" pitchFamily="2" charset="-122"/>
            </a:endParaRPr>
          </a:p>
        </p:txBody>
      </p:sp>
      <p:sp>
        <p:nvSpPr>
          <p:cNvPr id="5" name="Rectangle 2">
            <a:extLst>
              <a:ext uri="{FF2B5EF4-FFF2-40B4-BE49-F238E27FC236}">
                <a16:creationId xmlns:a16="http://schemas.microsoft.com/office/drawing/2014/main" id="{FC402135-1496-41D6-83BA-9F8B68D7F541}"/>
              </a:ext>
            </a:extLst>
          </p:cNvPr>
          <p:cNvSpPr txBox="1">
            <a:spLocks noChangeArrowheads="1"/>
          </p:cNvSpPr>
          <p:nvPr/>
        </p:nvSpPr>
        <p:spPr bwMode="auto">
          <a:xfrm>
            <a:off x="22365" y="116634"/>
            <a:ext cx="120503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buNone/>
            </a:pPr>
            <a:r>
              <a:rPr lang="en-US" altLang="zh-CN" sz="3400" kern="0" dirty="0">
                <a:solidFill>
                  <a:srgbClr val="C00000"/>
                </a:solidFill>
                <a:latin typeface="Arial Black" panose="020B0A04020102020204" pitchFamily="34" charset="0"/>
              </a:rPr>
              <a:t>Chapter Seven</a:t>
            </a:r>
            <a:r>
              <a:rPr lang="en-US" altLang="zh-CN" sz="3400" kern="0" dirty="0">
                <a:solidFill>
                  <a:srgbClr val="C00000"/>
                </a:solidFill>
              </a:rPr>
              <a:t> </a:t>
            </a:r>
            <a:r>
              <a:rPr lang="zh-CN" altLang="en-US" sz="3400" kern="0" dirty="0">
                <a:solidFill>
                  <a:srgbClr val="C00000"/>
                </a:solidFill>
                <a:latin typeface="华文中宋" panose="02010600040101010101" pitchFamily="2" charset="-122"/>
                <a:ea typeface="华文中宋" panose="02010600040101010101" pitchFamily="2" charset="-122"/>
              </a:rPr>
              <a:t>设计模式</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212C36B9-300A-4BE5-8526-9D19AF44E9D8}"/>
              </a:ext>
            </a:extLst>
          </p:cNvPr>
          <p:cNvSpPr>
            <a:spLocks noGrp="1" noChangeArrowheads="1"/>
          </p:cNvSpPr>
          <p:nvPr>
            <p:ph type="title"/>
          </p:nvPr>
        </p:nvSpPr>
        <p:spPr/>
        <p:txBody>
          <a:bodyPr/>
          <a:lstStyle/>
          <a:p>
            <a:pPr eaLnBrk="1" hangingPunct="1"/>
            <a:r>
              <a:rPr lang="en-US" altLang="zh-CN" dirty="0">
                <a:latin typeface="Bauhaus 93" pitchFamily="82" charset="0"/>
              </a:rPr>
              <a:t>Abstract Factory Pattern</a:t>
            </a:r>
            <a:endParaRPr lang="zh-CN" altLang="en-US" dirty="0">
              <a:latin typeface="Bauhaus 93" pitchFamily="82" charset="0"/>
            </a:endParaRPr>
          </a:p>
        </p:txBody>
      </p:sp>
      <p:sp>
        <p:nvSpPr>
          <p:cNvPr id="117763" name="Rectangle 3">
            <a:extLst>
              <a:ext uri="{FF2B5EF4-FFF2-40B4-BE49-F238E27FC236}">
                <a16:creationId xmlns:a16="http://schemas.microsoft.com/office/drawing/2014/main" id="{59C8D880-8A6E-415F-ABC8-1BB73F63417F}"/>
              </a:ext>
            </a:extLst>
          </p:cNvPr>
          <p:cNvSpPr>
            <a:spLocks noGrp="1" noChangeArrowheads="1"/>
          </p:cNvSpPr>
          <p:nvPr>
            <p:ph type="body" idx="1"/>
          </p:nvPr>
        </p:nvSpPr>
        <p:spPr>
          <a:xfrm>
            <a:off x="624417" y="949624"/>
            <a:ext cx="11429091" cy="5607619"/>
          </a:xfrm>
        </p:spPr>
        <p:txBody>
          <a:bodyPr/>
          <a:lstStyle/>
          <a:p>
            <a:pPr eaLnBrk="1" hangingPunct="1"/>
            <a:r>
              <a:rPr lang="zh-CN" altLang="en-US" dirty="0">
                <a:latin typeface="Arial Black" panose="020B0A04020102020204" pitchFamily="34" charset="0"/>
                <a:ea typeface="华文中宋" panose="02010600040101010101" pitchFamily="2" charset="-122"/>
              </a:rPr>
              <a:t>参与者、协作者</a:t>
            </a:r>
          </a:p>
          <a:p>
            <a:pPr lvl="1" eaLnBrk="1" hangingPunct="1"/>
            <a:r>
              <a:rPr lang="en-US" altLang="zh-CN" b="0" dirty="0" err="1">
                <a:solidFill>
                  <a:schemeClr val="tx1"/>
                </a:solidFill>
                <a:ea typeface="华文中宋" panose="02010600040101010101" pitchFamily="2" charset="-122"/>
              </a:rPr>
              <a:t>AbstractFactory</a:t>
            </a:r>
            <a:r>
              <a:rPr lang="zh-CN" altLang="en-US" b="0" dirty="0">
                <a:solidFill>
                  <a:schemeClr val="tx1"/>
                </a:solidFill>
                <a:ea typeface="华文中宋" panose="02010600040101010101" pitchFamily="2" charset="-122"/>
              </a:rPr>
              <a:t>：声明一个创建抽象产品对象的操作接口。</a:t>
            </a:r>
          </a:p>
          <a:p>
            <a:pPr lvl="1" eaLnBrk="1" hangingPunct="1"/>
            <a:r>
              <a:rPr lang="en-US" altLang="zh-CN" b="0" dirty="0" err="1">
                <a:solidFill>
                  <a:schemeClr val="tx1"/>
                </a:solidFill>
                <a:ea typeface="华文中宋" panose="02010600040101010101" pitchFamily="2" charset="-122"/>
              </a:rPr>
              <a:t>ConcreteFactory</a:t>
            </a:r>
            <a:r>
              <a:rPr lang="zh-CN" altLang="en-US" b="0" dirty="0">
                <a:solidFill>
                  <a:schemeClr val="tx1"/>
                </a:solidFill>
                <a:ea typeface="华文中宋" panose="02010600040101010101" pitchFamily="2" charset="-122"/>
              </a:rPr>
              <a:t>：实现创建具体产品对象的操作。</a:t>
            </a:r>
          </a:p>
          <a:p>
            <a:pPr lvl="1" eaLnBrk="1" hangingPunct="1"/>
            <a:r>
              <a:rPr lang="en-US" altLang="zh-CN" b="0" dirty="0" err="1">
                <a:solidFill>
                  <a:schemeClr val="tx1"/>
                </a:solidFill>
                <a:ea typeface="华文中宋" panose="02010600040101010101" pitchFamily="2" charset="-122"/>
              </a:rPr>
              <a:t>AbstractProduct</a:t>
            </a:r>
            <a:r>
              <a:rPr lang="zh-CN" altLang="en-US" b="0" dirty="0">
                <a:solidFill>
                  <a:schemeClr val="tx1"/>
                </a:solidFill>
                <a:ea typeface="华文中宋" panose="02010600040101010101" pitchFamily="2" charset="-122"/>
              </a:rPr>
              <a:t>：为一类产品对象声明一个接口。</a:t>
            </a:r>
          </a:p>
          <a:p>
            <a:pPr lvl="1" eaLnBrk="1" hangingPunct="1"/>
            <a:r>
              <a:rPr lang="en-US" altLang="zh-CN" b="0" dirty="0" err="1">
                <a:solidFill>
                  <a:schemeClr val="tx1"/>
                </a:solidFill>
                <a:ea typeface="华文中宋" panose="02010600040101010101" pitchFamily="2" charset="-122"/>
              </a:rPr>
              <a:t>ConcreteProduct</a:t>
            </a:r>
            <a:r>
              <a:rPr lang="zh-CN" altLang="en-US" b="0" dirty="0">
                <a:solidFill>
                  <a:schemeClr val="tx1"/>
                </a:solidFill>
                <a:ea typeface="华文中宋" panose="02010600040101010101" pitchFamily="2" charset="-122"/>
              </a:rPr>
              <a:t>：定义一个将被相应的具体工厂创建的产品对象；实现</a:t>
            </a:r>
            <a:r>
              <a:rPr lang="en-US" altLang="zh-CN" b="0" dirty="0" err="1">
                <a:solidFill>
                  <a:schemeClr val="tx1"/>
                </a:solidFill>
                <a:ea typeface="华文中宋" panose="02010600040101010101" pitchFamily="2" charset="-122"/>
              </a:rPr>
              <a:t>AbstractProduct</a:t>
            </a:r>
            <a:r>
              <a:rPr lang="zh-CN" altLang="en-US" b="0" dirty="0">
                <a:solidFill>
                  <a:schemeClr val="tx1"/>
                </a:solidFill>
                <a:ea typeface="华文中宋" panose="02010600040101010101" pitchFamily="2" charset="-122"/>
              </a:rPr>
              <a:t>的接口。</a:t>
            </a:r>
          </a:p>
          <a:p>
            <a:pPr lvl="1" eaLnBrk="1" hangingPunct="1"/>
            <a:r>
              <a:rPr lang="en-US" altLang="zh-CN" b="0" dirty="0">
                <a:solidFill>
                  <a:schemeClr val="tx1"/>
                </a:solidFill>
                <a:ea typeface="华文中宋" panose="02010600040101010101" pitchFamily="2" charset="-122"/>
              </a:rPr>
              <a:t>Client</a:t>
            </a:r>
            <a:r>
              <a:rPr lang="zh-CN" altLang="en-US" b="0" dirty="0">
                <a:solidFill>
                  <a:schemeClr val="tx1"/>
                </a:solidFill>
                <a:ea typeface="华文中宋" panose="02010600040101010101" pitchFamily="2" charset="-122"/>
              </a:rPr>
              <a:t>：仅使用由</a:t>
            </a:r>
            <a:r>
              <a:rPr lang="en-US" altLang="zh-CN" b="0" dirty="0" err="1">
                <a:solidFill>
                  <a:schemeClr val="tx1"/>
                </a:solidFill>
                <a:ea typeface="华文中宋" panose="02010600040101010101" pitchFamily="2" charset="-122"/>
              </a:rPr>
              <a:t>AbstractFactory</a:t>
            </a:r>
            <a:r>
              <a:rPr lang="zh-CN" altLang="en-US" b="0" dirty="0">
                <a:solidFill>
                  <a:schemeClr val="tx1"/>
                </a:solidFill>
                <a:ea typeface="华文中宋" panose="02010600040101010101" pitchFamily="2" charset="-122"/>
              </a:rPr>
              <a:t>和</a:t>
            </a:r>
            <a:r>
              <a:rPr lang="en-US" altLang="zh-CN" b="0" dirty="0" err="1">
                <a:solidFill>
                  <a:schemeClr val="tx1"/>
                </a:solidFill>
                <a:ea typeface="华文中宋" panose="02010600040101010101" pitchFamily="2" charset="-122"/>
              </a:rPr>
              <a:t>AbstractProduct</a:t>
            </a:r>
            <a:r>
              <a:rPr lang="zh-CN" altLang="en-US" b="0" dirty="0">
                <a:solidFill>
                  <a:schemeClr val="tx1"/>
                </a:solidFill>
                <a:ea typeface="华文中宋" panose="02010600040101010101" pitchFamily="2" charset="-122"/>
              </a:rPr>
              <a:t>类声明的接口。</a:t>
            </a:r>
            <a:endParaRPr lang="en-US" altLang="zh-CN" sz="3200" b="0" dirty="0">
              <a:solidFill>
                <a:schemeClr val="tx1"/>
              </a:solidFill>
              <a:ea typeface="华文中宋" panose="02010600040101010101" pitchFamily="2" charset="-122"/>
            </a:endParaRPr>
          </a:p>
          <a:p>
            <a:pPr eaLnBrk="1" hangingPunct="1">
              <a:lnSpc>
                <a:spcPct val="150000"/>
              </a:lnSpc>
            </a:pPr>
            <a:r>
              <a:rPr lang="zh-CN" altLang="en-US" dirty="0">
                <a:latin typeface="华文中宋" panose="02010600040101010101" pitchFamily="2" charset="-122"/>
                <a:ea typeface="华文中宋" panose="02010600040101010101" pitchFamily="2" charset="-122"/>
              </a:rPr>
              <a:t>效果、结构</a:t>
            </a:r>
          </a:p>
          <a:p>
            <a:pPr lvl="1" eaLnBrk="1" hangingPunct="1"/>
            <a:r>
              <a:rPr lang="zh-CN" altLang="en-US" b="0" dirty="0">
                <a:solidFill>
                  <a:schemeClr val="tx1"/>
                </a:solidFill>
                <a:ea typeface="华文中宋" panose="02010600040101010101" pitchFamily="2" charset="-122"/>
              </a:rPr>
              <a:t>它分离了具体的类。</a:t>
            </a:r>
          </a:p>
          <a:p>
            <a:pPr lvl="1" eaLnBrk="1" hangingPunct="1"/>
            <a:r>
              <a:rPr lang="zh-CN" altLang="en-US" b="0" dirty="0">
                <a:solidFill>
                  <a:schemeClr val="tx1"/>
                </a:solidFill>
                <a:ea typeface="华文中宋" panose="02010600040101010101" pitchFamily="2" charset="-122"/>
              </a:rPr>
              <a:t>它使得易于交换产品系列。</a:t>
            </a:r>
          </a:p>
        </p:txBody>
      </p:sp>
    </p:spTree>
  </p:cSld>
  <p:clrMapOvr>
    <a:masterClrMapping/>
  </p:clrMapOvr>
  <p:transition/>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E7F954-F950-46E8-989D-EC682FF89A3E}"/>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C0183B35-DB9F-4DE4-8E33-4897280D5957}"/>
              </a:ext>
            </a:extLst>
          </p:cNvPr>
          <p:cNvSpPr>
            <a:spLocks noGrp="1"/>
          </p:cNvSpPr>
          <p:nvPr>
            <p:ph idx="1"/>
          </p:nvPr>
        </p:nvSpPr>
        <p:spPr>
          <a:xfrm>
            <a:off x="335361" y="1125538"/>
            <a:ext cx="6552728" cy="5471813"/>
          </a:xfrm>
        </p:spPr>
        <p:txBody>
          <a:bodyPr/>
          <a:lstStyle/>
          <a:p>
            <a:pPr eaLnBrk="1" hangingPunct="1">
              <a:lnSpc>
                <a:spcPct val="150000"/>
              </a:lnSpc>
            </a:pPr>
            <a:r>
              <a:rPr lang="en-US" altLang="zh-CN" dirty="0">
                <a:latin typeface="华文中宋" panose="02010600040101010101" pitchFamily="2" charset="-122"/>
                <a:ea typeface="华文中宋" panose="02010600040101010101" pitchFamily="2" charset="-122"/>
              </a:rPr>
              <a:t>Example</a:t>
            </a:r>
            <a:r>
              <a:rPr lang="zh-CN" altLang="en-US" dirty="0">
                <a:latin typeface="华文中宋" panose="02010600040101010101" pitchFamily="2" charset="-122"/>
                <a:ea typeface="华文中宋" panose="02010600040101010101" pitchFamily="2" charset="-122"/>
              </a:rPr>
              <a:t>：</a:t>
            </a:r>
          </a:p>
          <a:p>
            <a:pPr lvl="1" eaLnBrk="1" hangingPunct="1">
              <a:lnSpc>
                <a:spcPct val="150000"/>
              </a:lnSpc>
            </a:pPr>
            <a:r>
              <a:rPr lang="zh-CN" altLang="en-US" b="0" dirty="0">
                <a:solidFill>
                  <a:schemeClr val="tx1"/>
                </a:solidFill>
                <a:ea typeface="华文中宋" panose="02010600040101010101" pitchFamily="2" charset="-122"/>
              </a:rPr>
              <a:t>将一个层次结构的相关网站链接做成</a:t>
            </a:r>
            <a:r>
              <a:rPr lang="en-US" altLang="zh-CN" b="0" dirty="0">
                <a:solidFill>
                  <a:schemeClr val="tx1"/>
                </a:solidFill>
                <a:ea typeface="华文中宋" panose="02010600040101010101" pitchFamily="2" charset="-122"/>
              </a:rPr>
              <a:t>HTML</a:t>
            </a:r>
            <a:r>
              <a:rPr lang="zh-CN" altLang="en-US" b="0" dirty="0">
                <a:solidFill>
                  <a:schemeClr val="tx1"/>
                </a:solidFill>
                <a:ea typeface="华文中宋" panose="02010600040101010101" pitchFamily="2" charset="-122"/>
              </a:rPr>
              <a:t>文件</a:t>
            </a:r>
          </a:p>
          <a:p>
            <a:pPr lvl="1" eaLnBrk="1" hangingPunct="1">
              <a:lnSpc>
                <a:spcPct val="150000"/>
              </a:lnSpc>
            </a:pPr>
            <a:r>
              <a:rPr lang="zh-CN" altLang="en-US" b="0" dirty="0">
                <a:solidFill>
                  <a:schemeClr val="tx1"/>
                </a:solidFill>
                <a:ea typeface="华文中宋" panose="02010600040101010101" pitchFamily="2" charset="-122"/>
              </a:rPr>
              <a:t>程序中包括三个包</a:t>
            </a:r>
          </a:p>
          <a:p>
            <a:pPr lvl="2" eaLnBrk="1" hangingPunct="1">
              <a:lnSpc>
                <a:spcPct val="150000"/>
              </a:lnSpc>
            </a:pPr>
            <a:r>
              <a:rPr lang="en-US" altLang="zh-CN" sz="1800" b="0" dirty="0">
                <a:solidFill>
                  <a:schemeClr val="tx1"/>
                </a:solidFill>
                <a:ea typeface="华文中宋" panose="02010600040101010101" pitchFamily="2" charset="-122"/>
              </a:rPr>
              <a:t>Factory</a:t>
            </a:r>
            <a:r>
              <a:rPr lang="zh-CN" altLang="en-US" sz="1800" b="0" dirty="0">
                <a:solidFill>
                  <a:schemeClr val="tx1"/>
                </a:solidFill>
                <a:ea typeface="华文中宋" panose="02010600040101010101" pitchFamily="2" charset="-122"/>
              </a:rPr>
              <a:t>包：含抽象工厂、零件和产品的包</a:t>
            </a:r>
          </a:p>
          <a:p>
            <a:pPr lvl="2" eaLnBrk="1" hangingPunct="1">
              <a:lnSpc>
                <a:spcPct val="150000"/>
              </a:lnSpc>
            </a:pPr>
            <a:r>
              <a:rPr lang="zh-CN" altLang="en-US" sz="1800" b="0" dirty="0">
                <a:solidFill>
                  <a:schemeClr val="tx1"/>
                </a:solidFill>
                <a:ea typeface="华文中宋" panose="02010600040101010101" pitchFamily="2" charset="-122"/>
              </a:rPr>
              <a:t>未命名的包：含</a:t>
            </a:r>
            <a:r>
              <a:rPr lang="en-US" altLang="zh-CN" sz="1800" b="0" dirty="0">
                <a:solidFill>
                  <a:schemeClr val="tx1"/>
                </a:solidFill>
                <a:ea typeface="华文中宋" panose="02010600040101010101" pitchFamily="2" charset="-122"/>
              </a:rPr>
              <a:t>Main</a:t>
            </a:r>
            <a:r>
              <a:rPr lang="zh-CN" altLang="en-US" sz="1800" b="0" dirty="0">
                <a:solidFill>
                  <a:schemeClr val="tx1"/>
                </a:solidFill>
                <a:ea typeface="华文中宋" panose="02010600040101010101" pitchFamily="2" charset="-122"/>
              </a:rPr>
              <a:t>类的包</a:t>
            </a:r>
          </a:p>
          <a:p>
            <a:pPr lvl="2" eaLnBrk="1" hangingPunct="1">
              <a:lnSpc>
                <a:spcPct val="150000"/>
              </a:lnSpc>
            </a:pPr>
            <a:r>
              <a:rPr lang="en-US" altLang="zh-CN" sz="1800" b="0" dirty="0" err="1">
                <a:solidFill>
                  <a:schemeClr val="tx1"/>
                </a:solidFill>
                <a:ea typeface="华文中宋" panose="02010600040101010101" pitchFamily="2" charset="-122"/>
              </a:rPr>
              <a:t>Listfactory</a:t>
            </a:r>
            <a:r>
              <a:rPr lang="zh-CN" altLang="en-US" sz="1800" b="0" dirty="0">
                <a:solidFill>
                  <a:schemeClr val="tx1"/>
                </a:solidFill>
                <a:ea typeface="华文中宋" panose="02010600040101010101" pitchFamily="2" charset="-122"/>
              </a:rPr>
              <a:t>包：含具体工厂、零件和产品的包</a:t>
            </a:r>
          </a:p>
          <a:p>
            <a:pPr lvl="1" eaLnBrk="1" hangingPunct="1">
              <a:lnSpc>
                <a:spcPct val="90000"/>
              </a:lnSpc>
            </a:pPr>
            <a:r>
              <a:rPr lang="en-US" altLang="zh-CN" b="0" dirty="0">
                <a:solidFill>
                  <a:schemeClr val="tx1"/>
                </a:solidFill>
                <a:ea typeface="华文中宋" panose="02010600040101010101" pitchFamily="2" charset="-122"/>
              </a:rPr>
              <a:t>Source Code</a:t>
            </a:r>
          </a:p>
          <a:p>
            <a:pPr lvl="2" eaLnBrk="1" hangingPunct="1">
              <a:lnSpc>
                <a:spcPct val="90000"/>
              </a:lnSpc>
            </a:pPr>
            <a:r>
              <a:rPr lang="en-US" altLang="zh-CN" sz="2000" dirty="0">
                <a:hlinkClick r:id="rId2" action="ppaction://hlinkfile"/>
              </a:rPr>
              <a:t>Factory.java</a:t>
            </a:r>
            <a:r>
              <a:rPr lang="en-US" altLang="zh-CN" sz="2000" dirty="0"/>
              <a:t> </a:t>
            </a:r>
            <a:r>
              <a:rPr lang="en-US" altLang="zh-CN" sz="2000" dirty="0">
                <a:hlinkClick r:id="rId3" action="ppaction://hlinkfile"/>
              </a:rPr>
              <a:t>Item.java</a:t>
            </a:r>
            <a:r>
              <a:rPr lang="en-US" altLang="zh-CN" sz="2000" dirty="0"/>
              <a:t> </a:t>
            </a:r>
            <a:r>
              <a:rPr lang="en-US" altLang="zh-CN" sz="2000" dirty="0">
                <a:hlinkClick r:id="rId4" action="ppaction://hlinkfile"/>
              </a:rPr>
              <a:t>Link.java</a:t>
            </a:r>
            <a:endParaRPr lang="en-US" altLang="zh-CN" sz="2000" dirty="0"/>
          </a:p>
          <a:p>
            <a:pPr lvl="2" eaLnBrk="1" hangingPunct="1">
              <a:lnSpc>
                <a:spcPct val="90000"/>
              </a:lnSpc>
            </a:pPr>
            <a:r>
              <a:rPr lang="en-US" altLang="zh-CN" sz="2000" dirty="0">
                <a:hlinkClick r:id="rId5" action="ppaction://hlinkfile"/>
              </a:rPr>
              <a:t>Page.java</a:t>
            </a:r>
            <a:r>
              <a:rPr lang="en-US" altLang="zh-CN" sz="2000" dirty="0"/>
              <a:t> </a:t>
            </a:r>
            <a:r>
              <a:rPr lang="en-US" altLang="zh-CN" sz="2000" dirty="0">
                <a:hlinkClick r:id="rId6" action="ppaction://hlinkfile"/>
              </a:rPr>
              <a:t>Tray.java</a:t>
            </a:r>
            <a:endParaRPr lang="en-US" altLang="zh-CN" sz="2000" dirty="0"/>
          </a:p>
          <a:p>
            <a:pPr lvl="2" eaLnBrk="1" hangingPunct="1">
              <a:lnSpc>
                <a:spcPct val="90000"/>
              </a:lnSpc>
            </a:pPr>
            <a:r>
              <a:rPr lang="en-US" altLang="zh-CN" sz="2000" dirty="0">
                <a:hlinkClick r:id="rId7" action="ppaction://hlinkfile"/>
              </a:rPr>
              <a:t>ListFactory.java</a:t>
            </a:r>
            <a:r>
              <a:rPr lang="en-US" altLang="zh-CN" sz="2000" dirty="0"/>
              <a:t> </a:t>
            </a:r>
            <a:r>
              <a:rPr lang="en-US" altLang="zh-CN" sz="2000" dirty="0">
                <a:hlinkClick r:id="rId8" action="ppaction://hlinkfile"/>
              </a:rPr>
              <a:t>ListLink.java</a:t>
            </a:r>
            <a:endParaRPr lang="en-US" altLang="zh-CN" sz="2000" dirty="0"/>
          </a:p>
          <a:p>
            <a:pPr lvl="2" eaLnBrk="1" hangingPunct="1">
              <a:lnSpc>
                <a:spcPct val="90000"/>
              </a:lnSpc>
            </a:pPr>
            <a:r>
              <a:rPr lang="en-US" altLang="zh-CN" sz="2000" dirty="0">
                <a:hlinkClick r:id="rId9" action="ppaction://hlinkfile"/>
              </a:rPr>
              <a:t>ListPage.java</a:t>
            </a:r>
            <a:r>
              <a:rPr lang="en-US" altLang="zh-CN" sz="2000" dirty="0"/>
              <a:t> </a:t>
            </a:r>
            <a:r>
              <a:rPr lang="en-US" altLang="zh-CN" sz="2000" dirty="0">
                <a:hlinkClick r:id="rId10" action="ppaction://hlinkfile"/>
              </a:rPr>
              <a:t>ListTray.java</a:t>
            </a:r>
            <a:endParaRPr lang="en-US" altLang="zh-CN" sz="2000" dirty="0"/>
          </a:p>
          <a:p>
            <a:pPr lvl="2" eaLnBrk="1" hangingPunct="1">
              <a:lnSpc>
                <a:spcPct val="90000"/>
              </a:lnSpc>
            </a:pPr>
            <a:r>
              <a:rPr lang="en-US" altLang="zh-CN" sz="2000" dirty="0">
                <a:hlinkClick r:id="rId11" action="ppaction://hlinkfile"/>
              </a:rPr>
              <a:t>Main.java</a:t>
            </a:r>
            <a:endParaRPr lang="en-US" altLang="zh-CN" sz="2000" dirty="0"/>
          </a:p>
          <a:p>
            <a:pPr lvl="1" eaLnBrk="1" hangingPunct="1">
              <a:lnSpc>
                <a:spcPct val="150000"/>
              </a:lnSpc>
            </a:pPr>
            <a:endParaRPr lang="zh-CN" altLang="en-US" b="0" dirty="0">
              <a:solidFill>
                <a:schemeClr val="tx1"/>
              </a:solidFill>
              <a:ea typeface="华文中宋" panose="02010600040101010101" pitchFamily="2" charset="-122"/>
            </a:endParaRPr>
          </a:p>
          <a:p>
            <a:endParaRPr lang="zh-CN" altLang="en-US" dirty="0"/>
          </a:p>
        </p:txBody>
      </p:sp>
      <p:pic>
        <p:nvPicPr>
          <p:cNvPr id="4" name="Picture 4">
            <a:extLst>
              <a:ext uri="{FF2B5EF4-FFF2-40B4-BE49-F238E27FC236}">
                <a16:creationId xmlns:a16="http://schemas.microsoft.com/office/drawing/2014/main" id="{1863584C-1C6D-4781-AA37-A9615945B41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72065" y="1125538"/>
            <a:ext cx="5381443" cy="525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01716548"/>
      </p:ext>
    </p:extLst>
  </p:cSld>
  <p:clrMapOvr>
    <a:masterClrMapping/>
  </p:clrMapOvr>
  <p:transition/>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319390-0075-4A3B-98E9-896907C30441}"/>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B001ECC0-9028-4F1B-A17A-5A9A3C79CDB5}"/>
              </a:ext>
            </a:extLst>
          </p:cNvPr>
          <p:cNvSpPr>
            <a:spLocks noGrp="1"/>
          </p:cNvSpPr>
          <p:nvPr>
            <p:ph idx="1"/>
          </p:nvPr>
        </p:nvSpPr>
        <p:spPr>
          <a:xfrm>
            <a:off x="335360" y="851605"/>
            <a:ext cx="10972800" cy="5065712"/>
          </a:xfrm>
        </p:spPr>
        <p:txBody>
          <a:bodyPr/>
          <a:lstStyle/>
          <a:p>
            <a:pPr eaLnBrk="1" hangingPunct="1">
              <a:lnSpc>
                <a:spcPct val="100000"/>
              </a:lnSpc>
            </a:pPr>
            <a:r>
              <a:rPr lang="zh-CN" altLang="en-US" dirty="0">
                <a:solidFill>
                  <a:schemeClr val="tx1"/>
                </a:solidFill>
                <a:latin typeface="Arial Black" panose="020B0A04020102020204" pitchFamily="34" charset="0"/>
              </a:rPr>
              <a:t>新增具体工厂变得容易多了：</a:t>
            </a:r>
            <a:endParaRPr lang="en-US" altLang="zh-CN" b="0" dirty="0">
              <a:solidFill>
                <a:srgbClr val="C00000"/>
              </a:solidFill>
              <a:latin typeface="Arial Black" panose="020B0A04020102020204" pitchFamily="34" charset="0"/>
            </a:endParaRP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我们区分抽象工厂和具体工厂，如果仅仅建立一个具体的工厂则区分抽象和具体显得不是非常必要。</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可否利用前面的程序（框架）新增加其他具体的工厂？</a:t>
            </a:r>
          </a:p>
          <a:p>
            <a:pPr lvl="2" eaLnBrk="1" hangingPunct="1"/>
            <a:r>
              <a:rPr lang="en-US" altLang="zh-CN" sz="2800" dirty="0">
                <a:ea typeface="华文中宋" panose="02010600040101010101" pitchFamily="2" charset="-122"/>
              </a:rPr>
              <a:t>Example Source</a:t>
            </a:r>
          </a:p>
          <a:p>
            <a:pPr lvl="3" eaLnBrk="1" hangingPunct="1"/>
            <a:r>
              <a:rPr lang="en-US" altLang="zh-CN" dirty="0">
                <a:latin typeface="华文中宋" panose="02010600040101010101" pitchFamily="2" charset="-122"/>
                <a:ea typeface="华文中宋" panose="02010600040101010101" pitchFamily="2" charset="-122"/>
                <a:hlinkClick r:id="rId3" action="ppaction://hlinkfile"/>
              </a:rPr>
              <a:t>TableFactory.java</a:t>
            </a:r>
            <a:endParaRPr lang="en-US" altLang="zh-CN" dirty="0">
              <a:latin typeface="华文中宋" panose="02010600040101010101" pitchFamily="2" charset="-122"/>
              <a:ea typeface="华文中宋" panose="02010600040101010101" pitchFamily="2" charset="-122"/>
            </a:endParaRPr>
          </a:p>
          <a:p>
            <a:pPr lvl="3" eaLnBrk="1" hangingPunct="1"/>
            <a:r>
              <a:rPr lang="en-US" altLang="zh-CN" dirty="0">
                <a:latin typeface="华文中宋" panose="02010600040101010101" pitchFamily="2" charset="-122"/>
                <a:ea typeface="华文中宋" panose="02010600040101010101" pitchFamily="2" charset="-122"/>
                <a:hlinkClick r:id="rId4" action="ppaction://hlinkfile"/>
              </a:rPr>
              <a:t>TableLink.java</a:t>
            </a:r>
            <a:endParaRPr lang="en-US" altLang="zh-CN" dirty="0">
              <a:latin typeface="华文中宋" panose="02010600040101010101" pitchFamily="2" charset="-122"/>
              <a:ea typeface="华文中宋" panose="02010600040101010101" pitchFamily="2" charset="-122"/>
            </a:endParaRPr>
          </a:p>
          <a:p>
            <a:pPr lvl="3" eaLnBrk="1" hangingPunct="1"/>
            <a:r>
              <a:rPr lang="en-US" altLang="zh-CN" dirty="0">
                <a:latin typeface="华文中宋" panose="02010600040101010101" pitchFamily="2" charset="-122"/>
                <a:ea typeface="华文中宋" panose="02010600040101010101" pitchFamily="2" charset="-122"/>
                <a:hlinkClick r:id="rId5" action="ppaction://hlinkfile"/>
              </a:rPr>
              <a:t>TablePage.java</a:t>
            </a:r>
            <a:endParaRPr lang="en-US" altLang="zh-CN" dirty="0">
              <a:latin typeface="华文中宋" panose="02010600040101010101" pitchFamily="2" charset="-122"/>
              <a:ea typeface="华文中宋" panose="02010600040101010101" pitchFamily="2" charset="-122"/>
            </a:endParaRPr>
          </a:p>
          <a:p>
            <a:pPr lvl="3" eaLnBrk="1" hangingPunct="1"/>
            <a:r>
              <a:rPr lang="en-US" altLang="zh-CN" dirty="0">
                <a:latin typeface="华文中宋" panose="02010600040101010101" pitchFamily="2" charset="-122"/>
                <a:ea typeface="华文中宋" panose="02010600040101010101" pitchFamily="2" charset="-122"/>
                <a:hlinkClick r:id="rId6" action="ppaction://hlinkfile"/>
              </a:rPr>
              <a:t>TableTray.java</a:t>
            </a:r>
            <a:endParaRPr lang="zh-CN" altLang="en-US" sz="2800" dirty="0"/>
          </a:p>
        </p:txBody>
      </p:sp>
      <p:pic>
        <p:nvPicPr>
          <p:cNvPr id="4" name="图片 3">
            <a:extLst>
              <a:ext uri="{FF2B5EF4-FFF2-40B4-BE49-F238E27FC236}">
                <a16:creationId xmlns:a16="http://schemas.microsoft.com/office/drawing/2014/main" id="{2B36E11E-A907-49D6-AB3D-AEAF319B0F6A}"/>
              </a:ext>
            </a:extLst>
          </p:cNvPr>
          <p:cNvPicPr>
            <a:picLocks noChangeAspect="1"/>
          </p:cNvPicPr>
          <p:nvPr/>
        </p:nvPicPr>
        <p:blipFill>
          <a:blip r:embed="rId7"/>
          <a:stretch>
            <a:fillRect/>
          </a:stretch>
        </p:blipFill>
        <p:spPr>
          <a:xfrm>
            <a:off x="7755347" y="3473539"/>
            <a:ext cx="4419048" cy="2028571"/>
          </a:xfrm>
          <a:prstGeom prst="rect">
            <a:avLst/>
          </a:prstGeom>
        </p:spPr>
      </p:pic>
      <p:pic>
        <p:nvPicPr>
          <p:cNvPr id="5" name="图片 4">
            <a:extLst>
              <a:ext uri="{FF2B5EF4-FFF2-40B4-BE49-F238E27FC236}">
                <a16:creationId xmlns:a16="http://schemas.microsoft.com/office/drawing/2014/main" id="{8980368F-0EF8-4FDF-A16B-5CC05BA61E67}"/>
              </a:ext>
            </a:extLst>
          </p:cNvPr>
          <p:cNvPicPr>
            <a:picLocks noChangeAspect="1"/>
          </p:cNvPicPr>
          <p:nvPr/>
        </p:nvPicPr>
        <p:blipFill>
          <a:blip r:embed="rId8"/>
          <a:stretch>
            <a:fillRect/>
          </a:stretch>
        </p:blipFill>
        <p:spPr>
          <a:xfrm>
            <a:off x="47239" y="4581128"/>
            <a:ext cx="7416825" cy="1916832"/>
          </a:xfrm>
          <a:prstGeom prst="rect">
            <a:avLst/>
          </a:prstGeom>
        </p:spPr>
      </p:pic>
    </p:spTree>
    <p:extLst>
      <p:ext uri="{BB962C8B-B14F-4D97-AF65-F5344CB8AC3E}">
        <p14:creationId xmlns:p14="http://schemas.microsoft.com/office/powerpoint/2010/main" val="1120042777"/>
      </p:ext>
    </p:extLst>
  </p:cSld>
  <p:clrMapOvr>
    <a:masterClrMapping/>
  </p:clrMapOvr>
  <p:transition/>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C60E02-7E75-4CED-9A87-8CDCDB250AC0}"/>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1EFA3A03-2598-4B99-8D3A-87767C723A9B}"/>
              </a:ext>
            </a:extLst>
          </p:cNvPr>
          <p:cNvSpPr>
            <a:spLocks noGrp="1"/>
          </p:cNvSpPr>
          <p:nvPr>
            <p:ph idx="1"/>
          </p:nvPr>
        </p:nvSpPr>
        <p:spPr/>
        <p:txBody>
          <a:bodyPr/>
          <a:lstStyle/>
          <a:p>
            <a:r>
              <a:rPr lang="zh-CN" altLang="en-US" dirty="0"/>
              <a:t>运行结果：</a:t>
            </a:r>
            <a:endParaRPr lang="en-US" altLang="zh-CN" dirty="0"/>
          </a:p>
          <a:p>
            <a:endParaRPr lang="zh-CN" altLang="en-US" dirty="0"/>
          </a:p>
        </p:txBody>
      </p:sp>
      <p:cxnSp>
        <p:nvCxnSpPr>
          <p:cNvPr id="6" name="直接连接符 5">
            <a:extLst>
              <a:ext uri="{FF2B5EF4-FFF2-40B4-BE49-F238E27FC236}">
                <a16:creationId xmlns:a16="http://schemas.microsoft.com/office/drawing/2014/main" id="{0431347F-3108-449E-9897-EE1AFAE75B42}"/>
              </a:ext>
            </a:extLst>
          </p:cNvPr>
          <p:cNvCxnSpPr>
            <a:cxnSpLocks/>
          </p:cNvCxnSpPr>
          <p:nvPr/>
        </p:nvCxnSpPr>
        <p:spPr bwMode="auto">
          <a:xfrm>
            <a:off x="0" y="3874187"/>
            <a:ext cx="12200384"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5" name="图片 4">
            <a:extLst>
              <a:ext uri="{FF2B5EF4-FFF2-40B4-BE49-F238E27FC236}">
                <a16:creationId xmlns:a16="http://schemas.microsoft.com/office/drawing/2014/main" id="{BA3C9EED-72A5-49A4-BCA9-B0E73F753733}"/>
              </a:ext>
            </a:extLst>
          </p:cNvPr>
          <p:cNvPicPr>
            <a:picLocks noChangeAspect="1"/>
          </p:cNvPicPr>
          <p:nvPr/>
        </p:nvPicPr>
        <p:blipFill>
          <a:blip r:embed="rId3"/>
          <a:stretch>
            <a:fillRect/>
          </a:stretch>
        </p:blipFill>
        <p:spPr>
          <a:xfrm>
            <a:off x="2711625" y="1097320"/>
            <a:ext cx="9145016" cy="2776867"/>
          </a:xfrm>
          <a:prstGeom prst="rect">
            <a:avLst/>
          </a:prstGeom>
        </p:spPr>
      </p:pic>
      <p:pic>
        <p:nvPicPr>
          <p:cNvPr id="10" name="图片 9">
            <a:extLst>
              <a:ext uri="{FF2B5EF4-FFF2-40B4-BE49-F238E27FC236}">
                <a16:creationId xmlns:a16="http://schemas.microsoft.com/office/drawing/2014/main" id="{B0DAF08D-FE1C-4906-A5C4-C085D578A13A}"/>
              </a:ext>
            </a:extLst>
          </p:cNvPr>
          <p:cNvPicPr>
            <a:picLocks noChangeAspect="1"/>
          </p:cNvPicPr>
          <p:nvPr/>
        </p:nvPicPr>
        <p:blipFill>
          <a:blip r:embed="rId4"/>
          <a:stretch>
            <a:fillRect/>
          </a:stretch>
        </p:blipFill>
        <p:spPr>
          <a:xfrm>
            <a:off x="407368" y="3921385"/>
            <a:ext cx="11696786" cy="2603960"/>
          </a:xfrm>
          <a:prstGeom prst="rect">
            <a:avLst/>
          </a:prstGeom>
        </p:spPr>
      </p:pic>
    </p:spTree>
    <p:extLst>
      <p:ext uri="{BB962C8B-B14F-4D97-AF65-F5344CB8AC3E}">
        <p14:creationId xmlns:p14="http://schemas.microsoft.com/office/powerpoint/2010/main" val="2358710137"/>
      </p:ext>
    </p:extLst>
  </p:cSld>
  <p:clrMapOvr>
    <a:masterClrMapping/>
  </p:clrMapOvr>
  <p:transition/>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a:extLst>
              <a:ext uri="{FF2B5EF4-FFF2-40B4-BE49-F238E27FC236}">
                <a16:creationId xmlns:a16="http://schemas.microsoft.com/office/drawing/2014/main" id="{2F8B414E-2FA8-407F-8B30-2A23CB109E06}"/>
              </a:ext>
            </a:extLst>
          </p:cNvPr>
          <p:cNvSpPr>
            <a:spLocks noGrp="1" noChangeArrowheads="1"/>
          </p:cNvSpPr>
          <p:nvPr>
            <p:ph type="title"/>
          </p:nvPr>
        </p:nvSpPr>
        <p:spPr>
          <a:xfrm>
            <a:off x="6912" y="101266"/>
            <a:ext cx="12192000" cy="688975"/>
          </a:xfrm>
        </p:spPr>
        <p:txBody>
          <a:bodyPr/>
          <a:lstStyle/>
          <a:p>
            <a:pPr eaLnBrk="1" hangingPunct="1"/>
            <a:r>
              <a:rPr lang="en-US" altLang="zh-CN" dirty="0">
                <a:latin typeface="Bauhaus 93" pitchFamily="82" charset="0"/>
                <a:ea typeface="华文中宋" panose="02010600040101010101" pitchFamily="2" charset="-122"/>
              </a:rPr>
              <a:t>Abstract Factory Pattern</a:t>
            </a:r>
            <a:endParaRPr lang="zh-CN" altLang="en-US" dirty="0">
              <a:latin typeface="Bauhaus 93" pitchFamily="82" charset="0"/>
              <a:ea typeface="华文中宋" panose="02010600040101010101" pitchFamily="2" charset="-122"/>
            </a:endParaRPr>
          </a:p>
        </p:txBody>
      </p:sp>
      <p:sp>
        <p:nvSpPr>
          <p:cNvPr id="5" name="Rectangle 3">
            <a:extLst>
              <a:ext uri="{FF2B5EF4-FFF2-40B4-BE49-F238E27FC236}">
                <a16:creationId xmlns:a16="http://schemas.microsoft.com/office/drawing/2014/main" id="{041DEBA9-C9A8-4B4E-AFA4-92D02DC4BF1F}"/>
              </a:ext>
            </a:extLst>
          </p:cNvPr>
          <p:cNvSpPr txBox="1">
            <a:spLocks noChangeArrowheads="1"/>
          </p:cNvSpPr>
          <p:nvPr/>
        </p:nvSpPr>
        <p:spPr bwMode="auto">
          <a:xfrm>
            <a:off x="332674" y="826873"/>
            <a:ext cx="2452476" cy="5832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00000"/>
              </a:lnSpc>
            </a:pPr>
            <a:r>
              <a:rPr lang="zh-CN" altLang="en-US" sz="2000" kern="0" dirty="0">
                <a:solidFill>
                  <a:schemeClr val="tx1"/>
                </a:solidFill>
                <a:latin typeface="Arial Black" panose="020B0A04020102020204" pitchFamily="34" charset="0"/>
              </a:rPr>
              <a:t>参与者</a:t>
            </a:r>
          </a:p>
          <a:p>
            <a:pPr lvl="1" eaLnBrk="1" hangingPunct="1"/>
            <a:r>
              <a:rPr lang="zh-CN" altLang="en-US" sz="1800" b="0" kern="0" dirty="0">
                <a:solidFill>
                  <a:schemeClr val="tx1"/>
                </a:solidFill>
                <a:latin typeface="Arial Black" panose="020B0A04020102020204" pitchFamily="34" charset="0"/>
              </a:rPr>
              <a:t>抽象产品</a:t>
            </a:r>
          </a:p>
          <a:p>
            <a:pPr lvl="1" eaLnBrk="1" hangingPunct="1"/>
            <a:r>
              <a:rPr lang="zh-CN" altLang="en-US" sz="1800" b="0" kern="0" dirty="0">
                <a:solidFill>
                  <a:schemeClr val="tx1"/>
                </a:solidFill>
                <a:latin typeface="Arial Black" panose="020B0A04020102020204" pitchFamily="34" charset="0"/>
              </a:rPr>
              <a:t>抽象工厂</a:t>
            </a:r>
            <a:endParaRPr lang="en-US" altLang="zh-CN" sz="1800" b="0" kern="0" dirty="0">
              <a:solidFill>
                <a:schemeClr val="tx1"/>
              </a:solidFill>
              <a:latin typeface="Arial Black" panose="020B0A04020102020204" pitchFamily="34" charset="0"/>
            </a:endParaRPr>
          </a:p>
          <a:p>
            <a:pPr lvl="1" eaLnBrk="1" hangingPunct="1"/>
            <a:r>
              <a:rPr lang="zh-CN" altLang="en-US" sz="1800" b="0" kern="0" dirty="0">
                <a:solidFill>
                  <a:schemeClr val="tx1"/>
                </a:solidFill>
                <a:latin typeface="Arial Black" panose="020B0A04020102020204" pitchFamily="34" charset="0"/>
              </a:rPr>
              <a:t>客户</a:t>
            </a:r>
          </a:p>
          <a:p>
            <a:pPr lvl="1" eaLnBrk="1" hangingPunct="1"/>
            <a:r>
              <a:rPr lang="zh-CN" altLang="en-US" sz="1800" b="0" kern="0" dirty="0">
                <a:solidFill>
                  <a:schemeClr val="tx1"/>
                </a:solidFill>
                <a:latin typeface="Arial Black" panose="020B0A04020102020204" pitchFamily="34" charset="0"/>
              </a:rPr>
              <a:t>具体产品</a:t>
            </a:r>
          </a:p>
          <a:p>
            <a:pPr lvl="1" eaLnBrk="1" hangingPunct="1"/>
            <a:r>
              <a:rPr lang="zh-CN" altLang="en-US" sz="1800" b="0" kern="0" dirty="0">
                <a:solidFill>
                  <a:schemeClr val="tx1"/>
                </a:solidFill>
                <a:latin typeface="Arial Black" panose="020B0A04020102020204" pitchFamily="34" charset="0"/>
              </a:rPr>
              <a:t>具体工厂</a:t>
            </a:r>
            <a:endParaRPr lang="en-US" altLang="zh-CN" sz="1800" b="0" kern="0" dirty="0">
              <a:solidFill>
                <a:schemeClr val="tx1"/>
              </a:solidFill>
              <a:latin typeface="Arial Black" panose="020B0A04020102020204" pitchFamily="34" charset="0"/>
            </a:endParaRPr>
          </a:p>
          <a:p>
            <a:pPr eaLnBrk="1" hangingPunct="1"/>
            <a:r>
              <a:rPr lang="en-US" altLang="zh-CN" sz="1600" b="0" kern="0" dirty="0">
                <a:solidFill>
                  <a:schemeClr val="tx1"/>
                </a:solidFill>
                <a:latin typeface="Arial Black" panose="020B0A04020102020204" pitchFamily="34" charset="0"/>
                <a:hlinkClick r:id="rId2" action="ppaction://hlinkfile">
                  <a:extLst>
                    <a:ext uri="{A12FA001-AC4F-418D-AE19-62706E023703}">
                      <ahyp:hlinkClr xmlns:ahyp="http://schemas.microsoft.com/office/drawing/2018/hyperlinkcolor" val="tx"/>
                    </a:ext>
                  </a:extLst>
                </a:hlinkClick>
              </a:rPr>
              <a:t>Example Again</a:t>
            </a:r>
            <a:endParaRPr lang="zh-CN" altLang="en-US" sz="1400" kern="0" dirty="0">
              <a:latin typeface="Arial Black" panose="020B0A04020102020204" pitchFamily="34" charset="0"/>
            </a:endParaRPr>
          </a:p>
        </p:txBody>
      </p:sp>
      <p:pic>
        <p:nvPicPr>
          <p:cNvPr id="3" name="图片 2">
            <a:extLst>
              <a:ext uri="{FF2B5EF4-FFF2-40B4-BE49-F238E27FC236}">
                <a16:creationId xmlns:a16="http://schemas.microsoft.com/office/drawing/2014/main" id="{B4D13F62-199B-4E2F-B885-21E3E65B04CB}"/>
              </a:ext>
            </a:extLst>
          </p:cNvPr>
          <p:cNvPicPr>
            <a:picLocks noChangeAspect="1"/>
          </p:cNvPicPr>
          <p:nvPr/>
        </p:nvPicPr>
        <p:blipFill>
          <a:blip r:embed="rId3"/>
          <a:stretch>
            <a:fillRect/>
          </a:stretch>
        </p:blipFill>
        <p:spPr>
          <a:xfrm>
            <a:off x="3495042" y="754306"/>
            <a:ext cx="4257143" cy="2818711"/>
          </a:xfrm>
          <a:prstGeom prst="rect">
            <a:avLst/>
          </a:prstGeom>
        </p:spPr>
      </p:pic>
      <p:pic>
        <p:nvPicPr>
          <p:cNvPr id="6" name="图片 5">
            <a:extLst>
              <a:ext uri="{FF2B5EF4-FFF2-40B4-BE49-F238E27FC236}">
                <a16:creationId xmlns:a16="http://schemas.microsoft.com/office/drawing/2014/main" id="{DC988CD1-8225-4A5A-9A15-A30720E77C66}"/>
              </a:ext>
            </a:extLst>
          </p:cNvPr>
          <p:cNvPicPr>
            <a:picLocks noChangeAspect="1"/>
          </p:cNvPicPr>
          <p:nvPr/>
        </p:nvPicPr>
        <p:blipFill>
          <a:blip r:embed="rId4"/>
          <a:stretch>
            <a:fillRect/>
          </a:stretch>
        </p:blipFill>
        <p:spPr>
          <a:xfrm>
            <a:off x="3508748" y="3573017"/>
            <a:ext cx="4171429" cy="3284984"/>
          </a:xfrm>
          <a:prstGeom prst="rect">
            <a:avLst/>
          </a:prstGeom>
        </p:spPr>
      </p:pic>
      <p:pic>
        <p:nvPicPr>
          <p:cNvPr id="8" name="图片 7">
            <a:extLst>
              <a:ext uri="{FF2B5EF4-FFF2-40B4-BE49-F238E27FC236}">
                <a16:creationId xmlns:a16="http://schemas.microsoft.com/office/drawing/2014/main" id="{5B446539-45B9-409D-9031-A53523BC2E8C}"/>
              </a:ext>
            </a:extLst>
          </p:cNvPr>
          <p:cNvPicPr>
            <a:picLocks noChangeAspect="1"/>
          </p:cNvPicPr>
          <p:nvPr/>
        </p:nvPicPr>
        <p:blipFill>
          <a:blip r:embed="rId5"/>
          <a:stretch>
            <a:fillRect/>
          </a:stretch>
        </p:blipFill>
        <p:spPr>
          <a:xfrm>
            <a:off x="8403775" y="5128863"/>
            <a:ext cx="3600000" cy="1514287"/>
          </a:xfrm>
          <a:prstGeom prst="rect">
            <a:avLst/>
          </a:prstGeom>
        </p:spPr>
      </p:pic>
      <p:cxnSp>
        <p:nvCxnSpPr>
          <p:cNvPr id="10" name="直接连接符 9">
            <a:extLst>
              <a:ext uri="{FF2B5EF4-FFF2-40B4-BE49-F238E27FC236}">
                <a16:creationId xmlns:a16="http://schemas.microsoft.com/office/drawing/2014/main" id="{9AD9EA7F-9CC1-4063-97EF-DFF4C24434D5}"/>
              </a:ext>
            </a:extLst>
          </p:cNvPr>
          <p:cNvCxnSpPr/>
          <p:nvPr/>
        </p:nvCxnSpPr>
        <p:spPr bwMode="auto">
          <a:xfrm>
            <a:off x="3359696" y="1124744"/>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3" name="直接连接符 12">
            <a:extLst>
              <a:ext uri="{FF2B5EF4-FFF2-40B4-BE49-F238E27FC236}">
                <a16:creationId xmlns:a16="http://schemas.microsoft.com/office/drawing/2014/main" id="{6D78B7E6-E8EF-4391-A812-97A8C7AD2661}"/>
              </a:ext>
            </a:extLst>
          </p:cNvPr>
          <p:cNvCxnSpPr/>
          <p:nvPr/>
        </p:nvCxnSpPr>
        <p:spPr bwMode="auto">
          <a:xfrm>
            <a:off x="3495041" y="3573016"/>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4" name="直接连接符 13">
            <a:extLst>
              <a:ext uri="{FF2B5EF4-FFF2-40B4-BE49-F238E27FC236}">
                <a16:creationId xmlns:a16="http://schemas.microsoft.com/office/drawing/2014/main" id="{F8838ACB-77D5-4B0C-A5BE-A4BA47DE0B60}"/>
              </a:ext>
            </a:extLst>
          </p:cNvPr>
          <p:cNvCxnSpPr/>
          <p:nvPr/>
        </p:nvCxnSpPr>
        <p:spPr bwMode="auto">
          <a:xfrm>
            <a:off x="3495041" y="4077072"/>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5" name="直接连接符 14">
            <a:extLst>
              <a:ext uri="{FF2B5EF4-FFF2-40B4-BE49-F238E27FC236}">
                <a16:creationId xmlns:a16="http://schemas.microsoft.com/office/drawing/2014/main" id="{3AF5B310-F5AE-4C62-B716-C240F1A5E437}"/>
              </a:ext>
            </a:extLst>
          </p:cNvPr>
          <p:cNvCxnSpPr/>
          <p:nvPr/>
        </p:nvCxnSpPr>
        <p:spPr bwMode="auto">
          <a:xfrm>
            <a:off x="3503712" y="2492896"/>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6" name="直接连接符 15">
            <a:extLst>
              <a:ext uri="{FF2B5EF4-FFF2-40B4-BE49-F238E27FC236}">
                <a16:creationId xmlns:a16="http://schemas.microsoft.com/office/drawing/2014/main" id="{EBE1682C-A1CA-4320-A976-4711C9910EC4}"/>
              </a:ext>
            </a:extLst>
          </p:cNvPr>
          <p:cNvCxnSpPr/>
          <p:nvPr/>
        </p:nvCxnSpPr>
        <p:spPr bwMode="auto">
          <a:xfrm>
            <a:off x="3503712" y="5589240"/>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9" name="直接连接符 18">
            <a:extLst>
              <a:ext uri="{FF2B5EF4-FFF2-40B4-BE49-F238E27FC236}">
                <a16:creationId xmlns:a16="http://schemas.microsoft.com/office/drawing/2014/main" id="{BF8F0D24-9EEC-4263-A00A-03A14B5C535D}"/>
              </a:ext>
            </a:extLst>
          </p:cNvPr>
          <p:cNvCxnSpPr/>
          <p:nvPr/>
        </p:nvCxnSpPr>
        <p:spPr bwMode="auto">
          <a:xfrm>
            <a:off x="8115343" y="5128863"/>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11" name="图片 10">
            <a:extLst>
              <a:ext uri="{FF2B5EF4-FFF2-40B4-BE49-F238E27FC236}">
                <a16:creationId xmlns:a16="http://schemas.microsoft.com/office/drawing/2014/main" id="{4F03EDEC-0F94-4B11-9DD0-295EFE333491}"/>
              </a:ext>
            </a:extLst>
          </p:cNvPr>
          <p:cNvPicPr>
            <a:picLocks noChangeAspect="1"/>
          </p:cNvPicPr>
          <p:nvPr/>
        </p:nvPicPr>
        <p:blipFill>
          <a:blip r:embed="rId6"/>
          <a:stretch>
            <a:fillRect/>
          </a:stretch>
        </p:blipFill>
        <p:spPr>
          <a:xfrm>
            <a:off x="8403775" y="122741"/>
            <a:ext cx="3752381" cy="5006120"/>
          </a:xfrm>
          <a:prstGeom prst="rect">
            <a:avLst/>
          </a:prstGeom>
        </p:spPr>
      </p:pic>
      <p:cxnSp>
        <p:nvCxnSpPr>
          <p:cNvPr id="18" name="直接连接符 17">
            <a:extLst>
              <a:ext uri="{FF2B5EF4-FFF2-40B4-BE49-F238E27FC236}">
                <a16:creationId xmlns:a16="http://schemas.microsoft.com/office/drawing/2014/main" id="{BEE09354-6362-4310-8FF2-9E6DBCCB31C1}"/>
              </a:ext>
            </a:extLst>
          </p:cNvPr>
          <p:cNvCxnSpPr/>
          <p:nvPr/>
        </p:nvCxnSpPr>
        <p:spPr bwMode="auto">
          <a:xfrm>
            <a:off x="8115343" y="1162835"/>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7" name="直接连接符 16">
            <a:extLst>
              <a:ext uri="{FF2B5EF4-FFF2-40B4-BE49-F238E27FC236}">
                <a16:creationId xmlns:a16="http://schemas.microsoft.com/office/drawing/2014/main" id="{01D5412A-D040-4E6B-9330-A675F0CA2B1B}"/>
              </a:ext>
            </a:extLst>
          </p:cNvPr>
          <p:cNvCxnSpPr/>
          <p:nvPr/>
        </p:nvCxnSpPr>
        <p:spPr bwMode="auto">
          <a:xfrm>
            <a:off x="8115343" y="3212976"/>
            <a:ext cx="388843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cSld>
  <p:clrMapOvr>
    <a:masterClrMapping/>
  </p:clrMapOvr>
  <p:transition/>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4F414-0346-4B2E-A5D5-88051D5F8868}"/>
              </a:ext>
            </a:extLst>
          </p:cNvPr>
          <p:cNvSpPr>
            <a:spLocks noGrp="1"/>
          </p:cNvSpPr>
          <p:nvPr>
            <p:ph type="title"/>
          </p:nvPr>
        </p:nvSpPr>
        <p:spPr/>
        <p:txBody>
          <a:bodyPr/>
          <a:lstStyle/>
          <a:p>
            <a:r>
              <a:rPr lang="en-US" altLang="zh-CN" dirty="0">
                <a:latin typeface="Arial Black" panose="020B0A04020102020204" pitchFamily="34" charset="0"/>
                <a:ea typeface="华文中宋" panose="02010600040101010101" pitchFamily="2" charset="-122"/>
              </a:rPr>
              <a:t>Abstract Factory Pattern</a:t>
            </a:r>
            <a:endParaRPr lang="zh-CN" altLang="en-US" dirty="0"/>
          </a:p>
        </p:txBody>
      </p:sp>
      <p:sp>
        <p:nvSpPr>
          <p:cNvPr id="3" name="内容占位符 2">
            <a:extLst>
              <a:ext uri="{FF2B5EF4-FFF2-40B4-BE49-F238E27FC236}">
                <a16:creationId xmlns:a16="http://schemas.microsoft.com/office/drawing/2014/main" id="{0FD211C0-F622-44A5-B07B-56F4C8BAB351}"/>
              </a:ext>
            </a:extLst>
          </p:cNvPr>
          <p:cNvSpPr>
            <a:spLocks noGrp="1"/>
          </p:cNvSpPr>
          <p:nvPr>
            <p:ph idx="1"/>
          </p:nvPr>
        </p:nvSpPr>
        <p:spPr/>
        <p:txBody>
          <a:bodyPr/>
          <a:lstStyle/>
          <a:p>
            <a:r>
              <a:rPr lang="zh-CN" altLang="en-US" dirty="0"/>
              <a:t>抽象工厂类的典型代码：</a:t>
            </a:r>
            <a:endParaRPr lang="en-US" altLang="zh-CN" dirty="0"/>
          </a:p>
          <a:p>
            <a:endParaRPr lang="en-US" altLang="zh-CN" dirty="0"/>
          </a:p>
          <a:p>
            <a:endParaRPr lang="en-US" altLang="zh-CN" dirty="0"/>
          </a:p>
          <a:p>
            <a:endParaRPr lang="en-US" altLang="zh-CN" dirty="0"/>
          </a:p>
          <a:p>
            <a:endParaRPr lang="en-US" altLang="zh-CN" dirty="0"/>
          </a:p>
          <a:p>
            <a:r>
              <a:rPr lang="zh-CN" altLang="en-US" dirty="0"/>
              <a:t>具体工厂类的典型代码：</a:t>
            </a:r>
          </a:p>
          <a:p>
            <a:endParaRPr lang="zh-CN" altLang="en-US" dirty="0"/>
          </a:p>
          <a:p>
            <a:endParaRPr lang="zh-CN" altLang="en-US" dirty="0"/>
          </a:p>
        </p:txBody>
      </p:sp>
      <p:pic>
        <p:nvPicPr>
          <p:cNvPr id="4" name="图片 3">
            <a:extLst>
              <a:ext uri="{FF2B5EF4-FFF2-40B4-BE49-F238E27FC236}">
                <a16:creationId xmlns:a16="http://schemas.microsoft.com/office/drawing/2014/main" id="{05E5ACFE-CB82-4E32-8C96-3D7072B7BAF2}"/>
              </a:ext>
            </a:extLst>
          </p:cNvPr>
          <p:cNvPicPr>
            <a:picLocks noChangeAspect="1"/>
          </p:cNvPicPr>
          <p:nvPr/>
        </p:nvPicPr>
        <p:blipFill>
          <a:blip r:embed="rId3"/>
          <a:stretch>
            <a:fillRect/>
          </a:stretch>
        </p:blipFill>
        <p:spPr>
          <a:xfrm>
            <a:off x="1199458" y="1691445"/>
            <a:ext cx="10368127" cy="1761897"/>
          </a:xfrm>
          <a:prstGeom prst="rect">
            <a:avLst/>
          </a:prstGeom>
        </p:spPr>
      </p:pic>
      <p:pic>
        <p:nvPicPr>
          <p:cNvPr id="5" name="图片 4">
            <a:extLst>
              <a:ext uri="{FF2B5EF4-FFF2-40B4-BE49-F238E27FC236}">
                <a16:creationId xmlns:a16="http://schemas.microsoft.com/office/drawing/2014/main" id="{254D075F-CFE8-49EB-B3F6-843E4D9FA572}"/>
              </a:ext>
            </a:extLst>
          </p:cNvPr>
          <p:cNvPicPr>
            <a:picLocks noChangeAspect="1"/>
          </p:cNvPicPr>
          <p:nvPr/>
        </p:nvPicPr>
        <p:blipFill>
          <a:blip r:embed="rId4"/>
          <a:stretch>
            <a:fillRect/>
          </a:stretch>
        </p:blipFill>
        <p:spPr>
          <a:xfrm>
            <a:off x="1188888" y="4019249"/>
            <a:ext cx="10378697" cy="2434088"/>
          </a:xfrm>
          <a:prstGeom prst="rect">
            <a:avLst/>
          </a:prstGeom>
        </p:spPr>
      </p:pic>
    </p:spTree>
    <p:extLst>
      <p:ext uri="{BB962C8B-B14F-4D97-AF65-F5344CB8AC3E}">
        <p14:creationId xmlns:p14="http://schemas.microsoft.com/office/powerpoint/2010/main" val="4086488631"/>
      </p:ext>
    </p:extLst>
  </p:cSld>
  <p:clrMapOvr>
    <a:masterClrMapping/>
  </p:clrMapOvr>
  <p:transition/>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6EA6D-7C8F-46DA-924D-F4FE9EFBF18F}"/>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5B694BF8-86D7-4B24-8506-78EEE0B43529}"/>
              </a:ext>
            </a:extLst>
          </p:cNvPr>
          <p:cNvSpPr>
            <a:spLocks noGrp="1"/>
          </p:cNvSpPr>
          <p:nvPr>
            <p:ph idx="1"/>
          </p:nvPr>
        </p:nvSpPr>
        <p:spPr>
          <a:xfrm>
            <a:off x="479376" y="908720"/>
            <a:ext cx="11161240" cy="5647727"/>
          </a:xfrm>
        </p:spPr>
        <p:txBody>
          <a:bodyPr/>
          <a:lstStyle/>
          <a:p>
            <a:pPr marL="0" indent="0" eaLnBrk="1" hangingPunct="1">
              <a:lnSpc>
                <a:spcPct val="200000"/>
              </a:lnSpc>
              <a:spcBef>
                <a:spcPts val="0"/>
              </a:spcBef>
            </a:pPr>
            <a:r>
              <a:rPr lang="zh-CN" altLang="en-US" dirty="0"/>
              <a:t>在以下情况下可以使用抽象工厂模式</a:t>
            </a:r>
            <a:endParaRPr lang="en-US" altLang="zh-CN" dirty="0"/>
          </a:p>
          <a:p>
            <a:pPr marL="407978" lvl="2" indent="0" eaLnBrk="1" hangingPunct="1">
              <a:lnSpc>
                <a:spcPct val="200000"/>
              </a:lnSpc>
              <a:spcBef>
                <a:spcPts val="0"/>
              </a:spcBef>
              <a:buFont typeface="Wingdings" panose="05000000000000000000" pitchFamily="2" charset="2"/>
              <a:buChar char="l"/>
            </a:pPr>
            <a:r>
              <a:rPr kumimoji="1" lang="zh-CN" altLang="en-US" sz="2000" b="0" dirty="0">
                <a:solidFill>
                  <a:schemeClr val="tx1"/>
                </a:solidFill>
              </a:rPr>
              <a:t>系统中有多于一个的产品族</a:t>
            </a:r>
            <a:r>
              <a:rPr kumimoji="1" lang="zh-CN" altLang="en-US" sz="2000" b="0" dirty="0">
                <a:solidFill>
                  <a:schemeClr val="tx1"/>
                </a:solidFill>
                <a:highlight>
                  <a:srgbClr val="FFFF00"/>
                </a:highlight>
              </a:rPr>
              <a:t>（海尔，海信，</a:t>
            </a:r>
            <a:r>
              <a:rPr kumimoji="1" lang="en-US" altLang="zh-CN" sz="2000" b="0" dirty="0">
                <a:solidFill>
                  <a:schemeClr val="tx1"/>
                </a:solidFill>
                <a:highlight>
                  <a:srgbClr val="FFFF00"/>
                </a:highlight>
              </a:rPr>
              <a:t>TCL…</a:t>
            </a:r>
            <a:r>
              <a:rPr kumimoji="1" lang="zh-CN" altLang="en-US" sz="2000" b="0" dirty="0">
                <a:solidFill>
                  <a:schemeClr val="tx1"/>
                </a:solidFill>
                <a:highlight>
                  <a:srgbClr val="FFFF00"/>
                </a:highlight>
              </a:rPr>
              <a:t>），</a:t>
            </a:r>
            <a:r>
              <a:rPr kumimoji="1" lang="zh-CN" altLang="en-US" sz="2000" b="0" dirty="0">
                <a:solidFill>
                  <a:schemeClr val="tx1"/>
                </a:solidFill>
              </a:rPr>
              <a:t>而每次只使用其中某一产品族。</a:t>
            </a:r>
          </a:p>
          <a:p>
            <a:pPr marL="407978" lvl="2" indent="0" eaLnBrk="1" hangingPunct="1">
              <a:lnSpc>
                <a:spcPct val="200000"/>
              </a:lnSpc>
              <a:spcBef>
                <a:spcPts val="0"/>
              </a:spcBef>
              <a:buFont typeface="Wingdings" panose="05000000000000000000" pitchFamily="2" charset="2"/>
              <a:buChar char="l"/>
            </a:pPr>
            <a:r>
              <a:rPr kumimoji="1" lang="zh-CN" altLang="en-US" sz="2000" b="0" dirty="0">
                <a:solidFill>
                  <a:schemeClr val="tx1"/>
                </a:solidFill>
              </a:rPr>
              <a:t>属于同一个产品族的产品将在一起使用。</a:t>
            </a:r>
          </a:p>
          <a:p>
            <a:pPr marL="407978" lvl="2" indent="0" eaLnBrk="1" hangingPunct="1">
              <a:lnSpc>
                <a:spcPct val="200000"/>
              </a:lnSpc>
              <a:spcBef>
                <a:spcPts val="0"/>
              </a:spcBef>
              <a:buFont typeface="Wingdings" panose="05000000000000000000" pitchFamily="2" charset="2"/>
              <a:buChar char="l"/>
            </a:pPr>
            <a:r>
              <a:rPr kumimoji="1" lang="zh-CN" altLang="en-US" sz="2000" b="0" dirty="0">
                <a:solidFill>
                  <a:schemeClr val="tx1"/>
                </a:solidFill>
              </a:rPr>
              <a:t>系统提供一个产品类的库，所有的产品以同样的接口出现，从而使客户端不依赖于具体实现。</a:t>
            </a:r>
            <a:endParaRPr lang="en-US" altLang="zh-CN" sz="2000" b="0" dirty="0">
              <a:solidFill>
                <a:schemeClr val="tx1"/>
              </a:solidFill>
            </a:endParaRPr>
          </a:p>
          <a:p>
            <a:endParaRPr lang="zh-CN" altLang="en-US" dirty="0"/>
          </a:p>
        </p:txBody>
      </p:sp>
    </p:spTree>
    <p:extLst>
      <p:ext uri="{BB962C8B-B14F-4D97-AF65-F5344CB8AC3E}">
        <p14:creationId xmlns:p14="http://schemas.microsoft.com/office/powerpoint/2010/main" val="1497734067"/>
      </p:ext>
    </p:extLst>
  </p:cSld>
  <p:clrMapOvr>
    <a:masterClrMapping/>
  </p:clrMapOvr>
  <p:transition/>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06EA6D-7C8F-46DA-924D-F4FE9EFBF18F}"/>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5B694BF8-86D7-4B24-8506-78EEE0B43529}"/>
              </a:ext>
            </a:extLst>
          </p:cNvPr>
          <p:cNvSpPr>
            <a:spLocks noGrp="1"/>
          </p:cNvSpPr>
          <p:nvPr>
            <p:ph idx="1"/>
          </p:nvPr>
        </p:nvSpPr>
        <p:spPr>
          <a:xfrm>
            <a:off x="479376" y="1305828"/>
            <a:ext cx="11377265" cy="5184574"/>
          </a:xfrm>
        </p:spPr>
        <p:txBody>
          <a:bodyPr/>
          <a:lstStyle/>
          <a:p>
            <a:pPr eaLnBrk="1" hangingPunct="1"/>
            <a:r>
              <a:rPr lang="zh-CN" altLang="en-US" dirty="0"/>
              <a:t>优点</a:t>
            </a:r>
          </a:p>
          <a:p>
            <a:pPr lvl="1" eaLnBrk="1" hangingPunct="1">
              <a:buFont typeface="Wingdings" panose="05000000000000000000" pitchFamily="2" charset="2"/>
              <a:buChar char="l"/>
            </a:pPr>
            <a:r>
              <a:rPr kumimoji="1" lang="zh-CN" altLang="en-US" b="0" dirty="0">
                <a:solidFill>
                  <a:schemeClr val="tx1"/>
                </a:solidFill>
              </a:rPr>
              <a:t>抽象工厂模式隔离了具体类的生成，使得客户并不需要知道什么被创建。由于这种隔离，更换一个具体工厂就变得相对容易。所有的具体工厂都实现了抽象工厂中定义的那些公共接口，因此只需改变具体工厂的实例，就可以在某种程度上改变整个软件系统的行为。</a:t>
            </a:r>
          </a:p>
          <a:p>
            <a:pPr lvl="1" eaLnBrk="1" hangingPunct="1">
              <a:buFont typeface="Wingdings" panose="05000000000000000000" pitchFamily="2" charset="2"/>
              <a:buChar char="l"/>
            </a:pPr>
            <a:r>
              <a:rPr kumimoji="1" lang="zh-CN" altLang="en-US" b="0" dirty="0">
                <a:solidFill>
                  <a:schemeClr val="tx1"/>
                </a:solidFill>
              </a:rPr>
              <a:t>当一个产品族中的多个对象被设计成一起工作时，它能够保证客户端始终只使用同一个产品族中的对象。这对一些需要根据当前环境来决定其行为的软件系统来说，是一种非常实用的设计模式。</a:t>
            </a:r>
          </a:p>
          <a:p>
            <a:pPr lvl="1" eaLnBrk="1" hangingPunct="1">
              <a:buFont typeface="Wingdings" panose="05000000000000000000" pitchFamily="2" charset="2"/>
              <a:buChar char="l"/>
            </a:pPr>
            <a:r>
              <a:rPr kumimoji="1" lang="zh-CN" altLang="en-US" b="0" dirty="0">
                <a:solidFill>
                  <a:schemeClr val="tx1"/>
                </a:solidFill>
              </a:rPr>
              <a:t>增加新的具体工厂和产品族很方便，无须修改已有系统，符合“开闭原则”。</a:t>
            </a:r>
          </a:p>
          <a:p>
            <a:pPr eaLnBrk="1" hangingPunct="1"/>
            <a:r>
              <a:rPr lang="zh-CN" altLang="en-US" dirty="0"/>
              <a:t>缺点</a:t>
            </a:r>
          </a:p>
          <a:p>
            <a:pPr lvl="1" eaLnBrk="1" hangingPunct="1">
              <a:buFont typeface="Wingdings" panose="05000000000000000000" pitchFamily="2" charset="2"/>
              <a:buChar char="l"/>
            </a:pPr>
            <a:r>
              <a:rPr kumimoji="1" lang="zh-CN" altLang="en-US" b="0" dirty="0">
                <a:solidFill>
                  <a:schemeClr val="tx1"/>
                </a:solidFill>
              </a:rPr>
              <a:t>在添加新的产品对象时，难以扩展抽象工厂来生产新种类的产品</a:t>
            </a:r>
            <a:r>
              <a:rPr kumimoji="1" lang="zh-CN" altLang="en-US" b="0" dirty="0">
                <a:solidFill>
                  <a:schemeClr val="tx1"/>
                </a:solidFill>
                <a:highlight>
                  <a:srgbClr val="FFFF00"/>
                </a:highlight>
              </a:rPr>
              <a:t>（指的是产品结构要变化）</a:t>
            </a:r>
            <a:r>
              <a:rPr kumimoji="1" lang="zh-CN" altLang="en-US" b="0" dirty="0">
                <a:solidFill>
                  <a:schemeClr val="tx1"/>
                </a:solidFill>
              </a:rPr>
              <a:t>，这是因为在抽象工厂角色中规定了所有可能被创建的产品集合，要支持新种类的产品就意味着要对该接口进行扩展，而这将涉及到对抽象工厂角色及其所有子类的修改，显然会带来较大的不便。</a:t>
            </a:r>
          </a:p>
          <a:p>
            <a:pPr lvl="1" eaLnBrk="1" hangingPunct="1">
              <a:buFont typeface="Wingdings" panose="05000000000000000000" pitchFamily="2" charset="2"/>
              <a:buChar char="l"/>
            </a:pPr>
            <a:r>
              <a:rPr kumimoji="1" lang="zh-CN" altLang="en-US" b="0" dirty="0">
                <a:solidFill>
                  <a:schemeClr val="tx1"/>
                </a:solidFill>
              </a:rPr>
              <a:t>开闭原则的倾斜性（</a:t>
            </a:r>
            <a:r>
              <a:rPr kumimoji="1" lang="zh-CN" altLang="en-US" b="0" dirty="0">
                <a:solidFill>
                  <a:schemeClr val="tx1"/>
                </a:solidFill>
                <a:highlight>
                  <a:srgbClr val="FFFF00"/>
                </a:highlight>
              </a:rPr>
              <a:t>增加新的工厂，就是产品族容易</a:t>
            </a:r>
            <a:r>
              <a:rPr kumimoji="1" lang="zh-CN" altLang="en-US" b="0" dirty="0">
                <a:solidFill>
                  <a:schemeClr val="tx1"/>
                </a:solidFill>
              </a:rPr>
              <a:t>，增加新的产品等级结构麻烦）</a:t>
            </a:r>
          </a:p>
          <a:p>
            <a:endParaRPr lang="zh-CN" altLang="en-US" dirty="0"/>
          </a:p>
        </p:txBody>
      </p:sp>
      <p:pic>
        <p:nvPicPr>
          <p:cNvPr id="4" name="图片 3">
            <a:extLst>
              <a:ext uri="{FF2B5EF4-FFF2-40B4-BE49-F238E27FC236}">
                <a16:creationId xmlns:a16="http://schemas.microsoft.com/office/drawing/2014/main" id="{89C805D0-02E5-48C0-A4C1-B7B49951C560}"/>
              </a:ext>
            </a:extLst>
          </p:cNvPr>
          <p:cNvPicPr>
            <a:picLocks noChangeAspect="1"/>
          </p:cNvPicPr>
          <p:nvPr/>
        </p:nvPicPr>
        <p:blipFill>
          <a:blip r:embed="rId3"/>
          <a:stretch>
            <a:fillRect/>
          </a:stretch>
        </p:blipFill>
        <p:spPr>
          <a:xfrm>
            <a:off x="8472716" y="17427"/>
            <a:ext cx="3710900" cy="1690875"/>
          </a:xfrm>
          <a:prstGeom prst="rect">
            <a:avLst/>
          </a:prstGeom>
          <a:effectLst>
            <a:glow rad="101600">
              <a:schemeClr val="accent1">
                <a:satMod val="175000"/>
                <a:alpha val="40000"/>
              </a:schemeClr>
            </a:glow>
          </a:effectLst>
        </p:spPr>
      </p:pic>
      <p:cxnSp>
        <p:nvCxnSpPr>
          <p:cNvPr id="5" name="连接符: 曲线 4">
            <a:extLst>
              <a:ext uri="{FF2B5EF4-FFF2-40B4-BE49-F238E27FC236}">
                <a16:creationId xmlns:a16="http://schemas.microsoft.com/office/drawing/2014/main" id="{F5EB7AAF-0622-4F08-A4D2-69146A019904}"/>
              </a:ext>
            </a:extLst>
          </p:cNvPr>
          <p:cNvCxnSpPr>
            <a:cxnSpLocks/>
          </p:cNvCxnSpPr>
          <p:nvPr/>
        </p:nvCxnSpPr>
        <p:spPr bwMode="auto">
          <a:xfrm flipV="1">
            <a:off x="1415480" y="949625"/>
            <a:ext cx="7057236" cy="1039215"/>
          </a:xfrm>
          <a:prstGeom prst="curvedConnector3">
            <a:avLst>
              <a:gd name="adj1" fmla="val 6810"/>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extLst>
      <p:ext uri="{BB962C8B-B14F-4D97-AF65-F5344CB8AC3E}">
        <p14:creationId xmlns:p14="http://schemas.microsoft.com/office/powerpoint/2010/main" val="3360127381"/>
      </p:ext>
    </p:extLst>
  </p:cSld>
  <p:clrMapOvr>
    <a:masterClrMapping/>
  </p:clrMapOvr>
  <p:transition/>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2">
            <a:extLst>
              <a:ext uri="{FF2B5EF4-FFF2-40B4-BE49-F238E27FC236}">
                <a16:creationId xmlns:a16="http://schemas.microsoft.com/office/drawing/2014/main" id="{B2C7B52E-240B-4C4F-8A0B-AE9F289C977B}"/>
              </a:ext>
            </a:extLst>
          </p:cNvPr>
          <p:cNvSpPr>
            <a:spLocks noGrp="1" noChangeArrowheads="1"/>
          </p:cNvSpPr>
          <p:nvPr>
            <p:ph type="title"/>
          </p:nvPr>
        </p:nvSpPr>
        <p:spPr/>
        <p:txBody>
          <a:bodyPr/>
          <a:lstStyle/>
          <a:p>
            <a:pPr eaLnBrk="1" hangingPunct="1"/>
            <a:r>
              <a:rPr lang="en-US" altLang="zh-CN" dirty="0">
                <a:latin typeface="Bauhaus 93" pitchFamily="82" charset="0"/>
              </a:rPr>
              <a:t>Abstract Factory Pattern</a:t>
            </a:r>
            <a:endParaRPr lang="zh-CN" altLang="en-US" dirty="0">
              <a:latin typeface="Bauhaus 93" pitchFamily="82" charset="0"/>
            </a:endParaRPr>
          </a:p>
        </p:txBody>
      </p:sp>
      <p:sp>
        <p:nvSpPr>
          <p:cNvPr id="122883" name="Rectangle 3">
            <a:extLst>
              <a:ext uri="{FF2B5EF4-FFF2-40B4-BE49-F238E27FC236}">
                <a16:creationId xmlns:a16="http://schemas.microsoft.com/office/drawing/2014/main" id="{857DC6F0-7735-4616-843B-F15FE9F5F470}"/>
              </a:ext>
            </a:extLst>
          </p:cNvPr>
          <p:cNvSpPr>
            <a:spLocks noGrp="1" noChangeArrowheads="1"/>
          </p:cNvSpPr>
          <p:nvPr>
            <p:ph type="body" idx="1"/>
          </p:nvPr>
        </p:nvSpPr>
        <p:spPr/>
        <p:txBody>
          <a:bodyPr/>
          <a:lstStyle/>
          <a:p>
            <a:pPr eaLnBrk="1" hangingPunct="1">
              <a:lnSpc>
                <a:spcPct val="150000"/>
              </a:lnSpc>
            </a:pPr>
            <a:r>
              <a:rPr lang="zh-CN" altLang="en-US" sz="3200" dirty="0">
                <a:latin typeface="华文中宋" panose="02010600040101010101" pitchFamily="2" charset="-122"/>
                <a:ea typeface="华文中宋" panose="02010600040101010101" pitchFamily="2" charset="-122"/>
              </a:rPr>
              <a:t>启发</a:t>
            </a:r>
          </a:p>
          <a:p>
            <a:pPr lvl="1" eaLnBrk="1" hangingPunct="1">
              <a:lnSpc>
                <a:spcPct val="150000"/>
              </a:lnSpc>
            </a:pPr>
            <a:r>
              <a:rPr lang="zh-CN" altLang="en-US" sz="2800" dirty="0">
                <a:ea typeface="华文中宋" panose="02010600040101010101" pitchFamily="2" charset="-122"/>
              </a:rPr>
              <a:t>各种建立对象实例的方法</a:t>
            </a:r>
          </a:p>
          <a:p>
            <a:pPr lvl="2" eaLnBrk="1" hangingPunct="1">
              <a:lnSpc>
                <a:spcPct val="150000"/>
              </a:lnSpc>
            </a:pPr>
            <a:r>
              <a:rPr lang="en-US" altLang="zh-CN" sz="2800" dirty="0">
                <a:ea typeface="华文中宋" panose="02010600040101010101" pitchFamily="2" charset="-122"/>
              </a:rPr>
              <a:t>new</a:t>
            </a:r>
          </a:p>
          <a:p>
            <a:pPr lvl="2" eaLnBrk="1" hangingPunct="1">
              <a:lnSpc>
                <a:spcPct val="150000"/>
              </a:lnSpc>
            </a:pPr>
            <a:r>
              <a:rPr lang="en-US" altLang="zh-CN" sz="2800" dirty="0">
                <a:ea typeface="华文中宋" panose="02010600040101010101" pitchFamily="2" charset="-122"/>
              </a:rPr>
              <a:t>clone</a:t>
            </a:r>
          </a:p>
          <a:p>
            <a:pPr lvl="3" eaLnBrk="1" hangingPunct="1">
              <a:lnSpc>
                <a:spcPct val="150000"/>
              </a:lnSpc>
            </a:pPr>
            <a:r>
              <a:rPr lang="zh-CN" altLang="en-US" dirty="0">
                <a:ea typeface="华文中宋" panose="02010600040101010101" pitchFamily="2" charset="-122"/>
              </a:rPr>
              <a:t>根据当前对象本身（</a:t>
            </a:r>
            <a:r>
              <a:rPr lang="en-US" altLang="zh-CN" dirty="0">
                <a:ea typeface="华文中宋" panose="02010600040101010101" pitchFamily="2" charset="-122"/>
              </a:rPr>
              <a:t>this</a:t>
            </a:r>
            <a:r>
              <a:rPr lang="zh-CN" altLang="en-US" dirty="0">
                <a:ea typeface="华文中宋" panose="02010600040101010101" pitchFamily="2" charset="-122"/>
              </a:rPr>
              <a:t>）建立另外一个对象实例</a:t>
            </a:r>
            <a:r>
              <a:rPr lang="en-US" altLang="zh-CN" dirty="0">
                <a:ea typeface="华文中宋" panose="02010600040101010101" pitchFamily="2" charset="-122"/>
              </a:rPr>
              <a:t>: obj=(</a:t>
            </a:r>
            <a:r>
              <a:rPr lang="en-US" altLang="zh-CN" dirty="0" err="1">
                <a:ea typeface="华文中宋" panose="02010600040101010101" pitchFamily="2" charset="-122"/>
              </a:rPr>
              <a:t>Oneobj</a:t>
            </a:r>
            <a:r>
              <a:rPr lang="en-US" altLang="zh-CN" dirty="0">
                <a:ea typeface="华文中宋" panose="02010600040101010101" pitchFamily="2" charset="-122"/>
              </a:rPr>
              <a:t>).clone()</a:t>
            </a:r>
          </a:p>
          <a:p>
            <a:pPr lvl="2" eaLnBrk="1" hangingPunct="1">
              <a:lnSpc>
                <a:spcPct val="150000"/>
              </a:lnSpc>
            </a:pPr>
            <a:r>
              <a:rPr lang="en-US" altLang="zh-CN" dirty="0" err="1">
                <a:ea typeface="华文中宋" panose="02010600040101010101" pitchFamily="2" charset="-122"/>
              </a:rPr>
              <a:t>Java.lang.Class</a:t>
            </a:r>
            <a:r>
              <a:rPr lang="zh-CN" altLang="en-US" dirty="0">
                <a:ea typeface="华文中宋" panose="02010600040101010101" pitchFamily="2" charset="-122"/>
              </a:rPr>
              <a:t>类的</a:t>
            </a:r>
            <a:r>
              <a:rPr lang="en-US" altLang="zh-CN" dirty="0" err="1">
                <a:ea typeface="华文中宋" panose="02010600040101010101" pitchFamily="2" charset="-122"/>
              </a:rPr>
              <a:t>newInstance</a:t>
            </a:r>
            <a:r>
              <a:rPr lang="zh-CN" altLang="en-US" dirty="0">
                <a:ea typeface="华文中宋" panose="02010600040101010101" pitchFamily="2" charset="-122"/>
              </a:rPr>
              <a:t>方法（</a:t>
            </a:r>
            <a:r>
              <a:rPr lang="zh-CN" altLang="en-US" dirty="0">
                <a:highlight>
                  <a:srgbClr val="FFFF00"/>
                </a:highlight>
                <a:ea typeface="华文中宋" panose="02010600040101010101" pitchFamily="2" charset="-122"/>
              </a:rPr>
              <a:t>从</a:t>
            </a:r>
            <a:r>
              <a:rPr lang="en-US" altLang="zh-CN" dirty="0">
                <a:highlight>
                  <a:srgbClr val="FFFF00"/>
                </a:highlight>
                <a:ea typeface="华文中宋" panose="02010600040101010101" pitchFamily="2" charset="-122"/>
              </a:rPr>
              <a:t>java9</a:t>
            </a:r>
            <a:r>
              <a:rPr lang="zh-CN" altLang="en-US" dirty="0">
                <a:highlight>
                  <a:srgbClr val="FFFF00"/>
                </a:highlight>
                <a:ea typeface="华文中宋" panose="02010600040101010101" pitchFamily="2" charset="-122"/>
              </a:rPr>
              <a:t>之后开始不用了</a:t>
            </a:r>
            <a:r>
              <a:rPr lang="zh-CN" altLang="en-US" dirty="0">
                <a:ea typeface="华文中宋" panose="02010600040101010101" pitchFamily="2" charset="-122"/>
              </a:rPr>
              <a:t>）</a:t>
            </a:r>
          </a:p>
          <a:p>
            <a:pPr lvl="3" eaLnBrk="1" hangingPunct="1">
              <a:lnSpc>
                <a:spcPct val="150000"/>
              </a:lnSpc>
            </a:pPr>
            <a:r>
              <a:rPr lang="en-US" altLang="zh-CN" sz="2400" dirty="0" err="1">
                <a:ea typeface="华文中宋" panose="02010600040101010101" pitchFamily="2" charset="-122"/>
              </a:rPr>
              <a:t>Oneobj.getClass</a:t>
            </a:r>
            <a:r>
              <a:rPr lang="en-US" altLang="zh-CN" sz="2400" dirty="0">
                <a:ea typeface="华文中宋" panose="02010600040101010101" pitchFamily="2" charset="-122"/>
              </a:rPr>
              <a:t>().</a:t>
            </a:r>
            <a:r>
              <a:rPr lang="en-US" altLang="zh-CN" sz="2400" dirty="0" err="1">
                <a:ea typeface="华文中宋" panose="02010600040101010101" pitchFamily="2" charset="-122"/>
              </a:rPr>
              <a:t>newInstance</a:t>
            </a:r>
            <a:r>
              <a:rPr lang="en-US" altLang="zh-CN" sz="2400" dirty="0">
                <a:ea typeface="华文中宋" panose="02010600040101010101" pitchFamily="2" charset="-122"/>
              </a:rPr>
              <a:t>()</a:t>
            </a:r>
          </a:p>
        </p:txBody>
      </p:sp>
    </p:spTree>
  </p:cSld>
  <p:clrMapOvr>
    <a:masterClrMapping/>
  </p:clrMapOvr>
  <p:transition/>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7" name="内容占位符 2">
            <a:extLst>
              <a:ext uri="{FF2B5EF4-FFF2-40B4-BE49-F238E27FC236}">
                <a16:creationId xmlns:a16="http://schemas.microsoft.com/office/drawing/2014/main" id="{1CC13728-BAF0-417F-89C4-568E68450A82}"/>
              </a:ext>
            </a:extLst>
          </p:cNvPr>
          <p:cNvSpPr>
            <a:spLocks noGrp="1" noChangeArrowheads="1"/>
          </p:cNvSpPr>
          <p:nvPr>
            <p:ph idx="1"/>
          </p:nvPr>
        </p:nvSpPr>
        <p:spPr/>
        <p:txBody>
          <a:bodyPr/>
          <a:lstStyle/>
          <a:p>
            <a:pPr>
              <a:lnSpc>
                <a:spcPct val="150000"/>
              </a:lnSpc>
            </a:pPr>
            <a:r>
              <a:rPr lang="en-US" altLang="zh-CN" dirty="0">
                <a:solidFill>
                  <a:srgbClr val="006666"/>
                </a:solidFill>
                <a:ea typeface="Arial Unicode MS" pitchFamily="34" charset="-122"/>
              </a:rPr>
              <a:t>Abstract Factory , Keep clients decoupled from the concrete types.</a:t>
            </a:r>
          </a:p>
          <a:p>
            <a:pPr>
              <a:lnSpc>
                <a:spcPct val="150000"/>
              </a:lnSpc>
            </a:pPr>
            <a:r>
              <a:rPr lang="en-US" altLang="zh-CN" dirty="0">
                <a:solidFill>
                  <a:srgbClr val="006666"/>
                </a:solidFill>
                <a:ea typeface="Arial Unicode MS" pitchFamily="34" charset="-122"/>
              </a:rPr>
              <a:t>Abstract Factory , Group together a set of related products.</a:t>
            </a:r>
          </a:p>
          <a:p>
            <a:pPr>
              <a:lnSpc>
                <a:spcPct val="150000"/>
              </a:lnSpc>
            </a:pPr>
            <a:r>
              <a:rPr lang="en-US" altLang="zh-CN" dirty="0">
                <a:solidFill>
                  <a:srgbClr val="006666"/>
                </a:solidFill>
                <a:ea typeface="Arial Unicode MS" pitchFamily="34" charset="-122"/>
              </a:rPr>
              <a:t>Abstract Factory ,and use me  whenever you have families of products you need to create and you want to make sure your clients create products that belong together</a:t>
            </a:r>
            <a:r>
              <a:rPr lang="zh-CN" altLang="en-US" dirty="0">
                <a:solidFill>
                  <a:schemeClr val="tx1"/>
                </a:solidFill>
                <a:highlight>
                  <a:srgbClr val="FFFF00"/>
                </a:highlight>
                <a:ea typeface="Arial Unicode MS" pitchFamily="34" charset="-122"/>
              </a:rPr>
              <a:t>（一个大家庭的产品，要么</a:t>
            </a:r>
            <a:r>
              <a:rPr lang="en-US" altLang="zh-CN" dirty="0">
                <a:solidFill>
                  <a:schemeClr val="tx1"/>
                </a:solidFill>
                <a:highlight>
                  <a:srgbClr val="FFFF00"/>
                </a:highlight>
                <a:ea typeface="Arial Unicode MS" pitchFamily="34" charset="-122"/>
              </a:rPr>
              <a:t>Windows</a:t>
            </a:r>
            <a:r>
              <a:rPr lang="zh-CN" altLang="en-US" dirty="0">
                <a:solidFill>
                  <a:schemeClr val="tx1"/>
                </a:solidFill>
                <a:highlight>
                  <a:srgbClr val="FFFF00"/>
                </a:highlight>
                <a:ea typeface="Arial Unicode MS" pitchFamily="34" charset="-122"/>
              </a:rPr>
              <a:t>，要么</a:t>
            </a:r>
            <a:r>
              <a:rPr lang="en-US" altLang="zh-CN" dirty="0">
                <a:solidFill>
                  <a:schemeClr val="tx1"/>
                </a:solidFill>
                <a:highlight>
                  <a:srgbClr val="FFFF00"/>
                </a:highlight>
                <a:ea typeface="Arial Unicode MS" pitchFamily="34" charset="-122"/>
              </a:rPr>
              <a:t>Unix …,OR</a:t>
            </a:r>
            <a:r>
              <a:rPr lang="zh-CN" altLang="en-US" dirty="0">
                <a:solidFill>
                  <a:schemeClr val="tx1"/>
                </a:solidFill>
                <a:highlight>
                  <a:srgbClr val="FFFF00"/>
                </a:highlight>
                <a:ea typeface="Arial Unicode MS" pitchFamily="34" charset="-122"/>
              </a:rPr>
              <a:t> </a:t>
            </a:r>
            <a:r>
              <a:rPr lang="en-US" altLang="zh-CN" dirty="0">
                <a:solidFill>
                  <a:schemeClr val="tx1"/>
                </a:solidFill>
                <a:highlight>
                  <a:srgbClr val="FFFF00"/>
                </a:highlight>
                <a:ea typeface="Arial Unicode MS" pitchFamily="34" charset="-122"/>
              </a:rPr>
              <a:t>…</a:t>
            </a:r>
            <a:r>
              <a:rPr lang="zh-CN" altLang="en-US" dirty="0">
                <a:solidFill>
                  <a:schemeClr val="tx1"/>
                </a:solidFill>
                <a:highlight>
                  <a:srgbClr val="FFFF00"/>
                </a:highlight>
                <a:ea typeface="Arial Unicode MS" pitchFamily="34" charset="-122"/>
              </a:rPr>
              <a:t>）</a:t>
            </a:r>
            <a:r>
              <a:rPr lang="en-US" altLang="zh-CN" dirty="0">
                <a:solidFill>
                  <a:srgbClr val="006666"/>
                </a:solidFill>
                <a:ea typeface="Arial Unicode MS" pitchFamily="34" charset="-122"/>
              </a:rPr>
              <a:t>.</a:t>
            </a:r>
          </a:p>
          <a:p>
            <a:pPr algn="just">
              <a:lnSpc>
                <a:spcPct val="150000"/>
              </a:lnSpc>
            </a:pPr>
            <a:r>
              <a:rPr lang="en-US" altLang="zh-CN" dirty="0">
                <a:solidFill>
                  <a:schemeClr val="tx1"/>
                </a:solidFill>
                <a:ea typeface="Arial Unicode MS" pitchFamily="34" charset="-122"/>
              </a:rPr>
              <a:t>Factory Method, use me to decouple your client code from the concrete classes you need to instantiate ,or if you don’t know ahead of time all the concrete classes you are going to need. To use me , just subclass me and implement my factory method .</a:t>
            </a:r>
            <a:endParaRPr lang="zh-CN" altLang="en-US" dirty="0">
              <a:solidFill>
                <a:schemeClr val="tx1"/>
              </a:solidFill>
              <a:ea typeface="Arial Unicode MS" pitchFamily="34" charset="-122"/>
            </a:endParaRPr>
          </a:p>
        </p:txBody>
      </p:sp>
      <p:sp>
        <p:nvSpPr>
          <p:cNvPr id="6" name="标题 1">
            <a:extLst>
              <a:ext uri="{FF2B5EF4-FFF2-40B4-BE49-F238E27FC236}">
                <a16:creationId xmlns:a16="http://schemas.microsoft.com/office/drawing/2014/main" id="{4FC04567-F348-4580-BDE8-A42787B24033}"/>
              </a:ext>
            </a:extLst>
          </p:cNvPr>
          <p:cNvSpPr txBox="1">
            <a:spLocks noChangeArrowheads="1"/>
          </p:cNvSpPr>
          <p:nvPr/>
        </p:nvSpPr>
        <p:spPr bwMode="auto">
          <a:xfrm>
            <a:off x="47329" y="116632"/>
            <a:ext cx="8367713" cy="838200"/>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r>
              <a:rPr lang="zh-CN" altLang="en-US" kern="0" dirty="0">
                <a:latin typeface="华文中宋" panose="02010600040101010101" pitchFamily="2" charset="-122"/>
                <a:ea typeface="华文中宋" panose="02010600040101010101" pitchFamily="2" charset="-122"/>
              </a:rPr>
              <a:t>抽象工厂模式与工厂方法模式的区别</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A96EF345-6771-4177-B4CA-FF64770EA802}"/>
              </a:ext>
            </a:extLst>
          </p:cNvPr>
          <p:cNvSpPr>
            <a:spLocks noGrp="1" noChangeArrowheads="1"/>
          </p:cNvSpPr>
          <p:nvPr>
            <p:ph type="title"/>
          </p:nvPr>
        </p:nvSpPr>
        <p:spPr>
          <a:xfrm>
            <a:off x="355602" y="949624"/>
            <a:ext cx="8820151" cy="838200"/>
          </a:xfrm>
        </p:spPr>
        <p:txBody>
          <a:bodyPr/>
          <a:lstStyle/>
          <a:p>
            <a:pPr eaLnBrk="1" hangingPunct="1"/>
            <a:r>
              <a:rPr lang="zh-CN" altLang="en-US" sz="2400" b="0" dirty="0">
                <a:solidFill>
                  <a:srgbClr val="324A7A"/>
                </a:solidFill>
                <a:effectLst/>
                <a:latin typeface="华文中宋" panose="02010600040101010101" pitchFamily="2" charset="-122"/>
                <a:ea typeface="华文中宋" panose="02010600040101010101" pitchFamily="2" charset="-122"/>
              </a:rPr>
              <a:t>木匠： 我们应该用一个燕尾接合还是一个斜面接合？</a:t>
            </a:r>
          </a:p>
        </p:txBody>
      </p:sp>
      <p:sp useBgFill="1">
        <p:nvSpPr>
          <p:cNvPr id="18435" name="Rectangle 3">
            <a:extLst>
              <a:ext uri="{FF2B5EF4-FFF2-40B4-BE49-F238E27FC236}">
                <a16:creationId xmlns:a16="http://schemas.microsoft.com/office/drawing/2014/main" id="{C6DC0E03-270A-414A-A2A4-F4B645BB98FF}"/>
              </a:ext>
            </a:extLst>
          </p:cNvPr>
          <p:cNvSpPr>
            <a:spLocks noGrp="1" noChangeArrowheads="1"/>
          </p:cNvSpPr>
          <p:nvPr>
            <p:ph type="body" sz="half" idx="1"/>
          </p:nvPr>
        </p:nvSpPr>
        <p:spPr>
          <a:xfrm>
            <a:off x="767409" y="1556792"/>
            <a:ext cx="3241675" cy="3880769"/>
          </a:xfrm>
          <a:ln>
            <a:solidFill>
              <a:srgbClr val="006666"/>
            </a:solidFill>
          </a:ln>
        </p:spPr>
        <p:txBody>
          <a:bodyPr/>
          <a:lstStyle/>
          <a:p>
            <a:pPr eaLnBrk="1" hangingPunct="1">
              <a:lnSpc>
                <a:spcPct val="90000"/>
              </a:lnSpc>
            </a:pPr>
            <a:r>
              <a:rPr lang="zh-CN" altLang="en-US" sz="1800" b="0" dirty="0">
                <a:solidFill>
                  <a:schemeClr val="tx1"/>
                </a:solidFill>
                <a:latin typeface="华文中宋" panose="02010600040101010101" pitchFamily="2" charset="-122"/>
                <a:ea typeface="华文中宋" panose="02010600040101010101" pitchFamily="2" charset="-122"/>
              </a:rPr>
              <a:t>斜面接合</a:t>
            </a:r>
          </a:p>
          <a:p>
            <a:pPr lvl="1" eaLnBrk="1" hangingPunct="1">
              <a:lnSpc>
                <a:spcPct val="90000"/>
              </a:lnSpc>
              <a:buFont typeface="Wingdings" panose="05000000000000000000" pitchFamily="2" charset="2"/>
              <a:buChar char="n"/>
            </a:pPr>
            <a:r>
              <a:rPr lang="zh-CN" altLang="en-US" sz="1600" b="0" dirty="0">
                <a:solidFill>
                  <a:schemeClr val="tx1"/>
                </a:solidFill>
                <a:latin typeface="华文中宋" panose="02010600040101010101" pitchFamily="2" charset="-122"/>
                <a:ea typeface="华文中宋" panose="02010600040101010101" pitchFamily="2" charset="-122"/>
              </a:rPr>
              <a:t>它是一个简单的解决方案</a:t>
            </a:r>
            <a:r>
              <a:rPr lang="en-US" altLang="zh-CN" sz="1600" b="0" dirty="0">
                <a:solidFill>
                  <a:schemeClr val="tx1"/>
                </a:solidFill>
                <a:latin typeface="华文中宋" panose="02010600040101010101" pitchFamily="2" charset="-122"/>
                <a:ea typeface="华文中宋" panose="02010600040101010101" pitchFamily="2" charset="-122"/>
              </a:rPr>
              <a:t>— — </a:t>
            </a:r>
            <a:r>
              <a:rPr lang="zh-CN" altLang="en-US" sz="1600" b="0" dirty="0">
                <a:solidFill>
                  <a:schemeClr val="tx1"/>
                </a:solidFill>
                <a:latin typeface="华文中宋" panose="02010600040101010101" pitchFamily="2" charset="-122"/>
                <a:ea typeface="华文中宋" panose="02010600040101010101" pitchFamily="2" charset="-122"/>
              </a:rPr>
              <a:t>斜面接合是一个容易制造的接合。你只需将要接合的</a:t>
            </a:r>
          </a:p>
          <a:p>
            <a:pPr lvl="1" eaLnBrk="1" hangingPunct="1">
              <a:lnSpc>
                <a:spcPct val="90000"/>
              </a:lnSpc>
              <a:buFont typeface="Wingdings" panose="05000000000000000000" pitchFamily="2" charset="2"/>
              <a:buChar char="n"/>
            </a:pPr>
            <a:r>
              <a:rPr lang="zh-CN" altLang="en-US" sz="1600" b="0" dirty="0">
                <a:solidFill>
                  <a:schemeClr val="tx1"/>
                </a:solidFill>
                <a:latin typeface="华文中宋" panose="02010600040101010101" pitchFamily="2" charset="-122"/>
                <a:ea typeface="华文中宋" panose="02010600040101010101" pitchFamily="2" charset="-122"/>
              </a:rPr>
              <a:t>木材分别锯出</a:t>
            </a:r>
            <a:r>
              <a:rPr lang="en-US" altLang="zh-CN" sz="1600" b="0" dirty="0">
                <a:solidFill>
                  <a:schemeClr val="tx1"/>
                </a:solidFill>
                <a:latin typeface="华文中宋" panose="02010600040101010101" pitchFamily="2" charset="-122"/>
                <a:ea typeface="华文中宋" panose="02010600040101010101" pitchFamily="2" charset="-122"/>
              </a:rPr>
              <a:t>45 </a:t>
            </a:r>
            <a:r>
              <a:rPr lang="zh-CN" altLang="en-US" sz="1600" b="0" dirty="0">
                <a:solidFill>
                  <a:schemeClr val="tx1"/>
                </a:solidFill>
                <a:latin typeface="华文中宋" panose="02010600040101010101" pitchFamily="2" charset="-122"/>
                <a:ea typeface="华文中宋" panose="02010600040101010101" pitchFamily="2" charset="-122"/>
              </a:rPr>
              <a:t>度的斜面， 然后用钉子或胶水将它们接合起来。</a:t>
            </a:r>
          </a:p>
          <a:p>
            <a:pPr lvl="1" eaLnBrk="1" hangingPunct="1">
              <a:lnSpc>
                <a:spcPct val="90000"/>
              </a:lnSpc>
              <a:buFont typeface="Wingdings" panose="05000000000000000000" pitchFamily="2" charset="2"/>
              <a:buChar char="n"/>
            </a:pPr>
            <a:r>
              <a:rPr lang="zh-CN" altLang="en-US" sz="1600" b="0" dirty="0">
                <a:solidFill>
                  <a:schemeClr val="tx1"/>
                </a:solidFill>
                <a:latin typeface="华文中宋" panose="02010600040101010101" pitchFamily="2" charset="-122"/>
                <a:ea typeface="华文中宋" panose="02010600040101010101" pitchFamily="2" charset="-122"/>
              </a:rPr>
              <a:t>它是一个轻量级的解决方案</a:t>
            </a:r>
            <a:r>
              <a:rPr lang="en-US" altLang="zh-CN" sz="1600" b="0" dirty="0">
                <a:solidFill>
                  <a:schemeClr val="tx1"/>
                </a:solidFill>
                <a:latin typeface="华文中宋" panose="02010600040101010101" pitchFamily="2" charset="-122"/>
                <a:ea typeface="华文中宋" panose="02010600040101010101" pitchFamily="2" charset="-122"/>
              </a:rPr>
              <a:t>, </a:t>
            </a:r>
            <a:r>
              <a:rPr lang="zh-CN" altLang="en-US" sz="1600" b="0" dirty="0">
                <a:solidFill>
                  <a:schemeClr val="tx1"/>
                </a:solidFill>
                <a:latin typeface="华文中宋" panose="02010600040101010101" pitchFamily="2" charset="-122"/>
                <a:ea typeface="华文中宋" panose="02010600040101010101" pitchFamily="2" charset="-122"/>
              </a:rPr>
              <a:t>斜面接合比燕尾接合弱。在强压力下， 它将不能再接合在一起。</a:t>
            </a:r>
          </a:p>
          <a:p>
            <a:pPr lvl="1" eaLnBrk="1" hangingPunct="1">
              <a:lnSpc>
                <a:spcPct val="90000"/>
              </a:lnSpc>
              <a:buFont typeface="Wingdings" panose="05000000000000000000" pitchFamily="2" charset="2"/>
              <a:buChar char="n"/>
            </a:pPr>
            <a:r>
              <a:rPr lang="zh-CN" altLang="en-US" sz="1600" b="0" dirty="0">
                <a:solidFill>
                  <a:schemeClr val="tx1"/>
                </a:solidFill>
                <a:latin typeface="华文中宋" panose="02010600040101010101" pitchFamily="2" charset="-122"/>
                <a:ea typeface="华文中宋" panose="02010600040101010101" pitchFamily="2" charset="-122"/>
              </a:rPr>
              <a:t>它不太显眼</a:t>
            </a:r>
            <a:r>
              <a:rPr lang="en-US" altLang="zh-CN" sz="1600" b="0" dirty="0">
                <a:solidFill>
                  <a:schemeClr val="tx1"/>
                </a:solidFill>
                <a:latin typeface="华文中宋" panose="02010600040101010101" pitchFamily="2" charset="-122"/>
                <a:ea typeface="华文中宋" panose="02010600040101010101" pitchFamily="2" charset="-122"/>
              </a:rPr>
              <a:t>,</a:t>
            </a:r>
            <a:r>
              <a:rPr lang="zh-CN" altLang="en-US" sz="1600" b="0" dirty="0">
                <a:solidFill>
                  <a:schemeClr val="tx1"/>
                </a:solidFill>
                <a:latin typeface="华文中宋" panose="02010600040101010101" pitchFamily="2" charset="-122"/>
                <a:ea typeface="华文中宋" panose="02010600040101010101" pitchFamily="2" charset="-122"/>
              </a:rPr>
              <a:t>斜面接合只有一处锯口，这比燕尾接合的多处锯口更不容易引起注意。</a:t>
            </a:r>
          </a:p>
        </p:txBody>
      </p:sp>
      <p:sp>
        <p:nvSpPr>
          <p:cNvPr id="18436" name="Rectangle 4">
            <a:extLst>
              <a:ext uri="{FF2B5EF4-FFF2-40B4-BE49-F238E27FC236}">
                <a16:creationId xmlns:a16="http://schemas.microsoft.com/office/drawing/2014/main" id="{A6EAB9DF-D3AC-4E0C-959F-9DD61741F86B}"/>
              </a:ext>
            </a:extLst>
          </p:cNvPr>
          <p:cNvSpPr>
            <a:spLocks noChangeArrowheads="1"/>
          </p:cNvSpPr>
          <p:nvPr/>
        </p:nvSpPr>
        <p:spPr bwMode="auto">
          <a:xfrm>
            <a:off x="7391401" y="1628775"/>
            <a:ext cx="2733675"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endParaRPr lang="zh-CN" altLang="en-US"/>
          </a:p>
        </p:txBody>
      </p:sp>
      <p:sp>
        <p:nvSpPr>
          <p:cNvPr id="18437" name="AutoShape 5">
            <a:extLst>
              <a:ext uri="{FF2B5EF4-FFF2-40B4-BE49-F238E27FC236}">
                <a16:creationId xmlns:a16="http://schemas.microsoft.com/office/drawing/2014/main" id="{AF1EB521-3C64-4228-8461-B7A9ED2C941C}"/>
              </a:ext>
            </a:extLst>
          </p:cNvPr>
          <p:cNvSpPr>
            <a:spLocks noChangeArrowheads="1"/>
          </p:cNvSpPr>
          <p:nvPr/>
        </p:nvSpPr>
        <p:spPr bwMode="auto">
          <a:xfrm>
            <a:off x="8649359" y="1556792"/>
            <a:ext cx="3240361" cy="3880769"/>
          </a:xfrm>
          <a:prstGeom prst="wedgeRectCallout">
            <a:avLst>
              <a:gd name="adj1" fmla="val -78723"/>
              <a:gd name="adj2" fmla="val -59174"/>
            </a:avLst>
          </a:prstGeom>
          <a:solidFill>
            <a:schemeClr val="accent1"/>
          </a:solidFill>
          <a:ln w="9525">
            <a:solidFill>
              <a:schemeClr val="tx1"/>
            </a:solidFill>
            <a:miter lim="800000"/>
            <a:headEnd/>
            <a:tailEnd/>
          </a:ln>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zh-CN" altLang="en-US" sz="1800" dirty="0">
                <a:latin typeface="华文楷体" panose="02010600040101010101" pitchFamily="2" charset="-122"/>
                <a:ea typeface="华文楷体" panose="02010600040101010101" pitchFamily="2" charset="-122"/>
              </a:rPr>
              <a:t>我们已经看到了对话的本质上的区别了。</a:t>
            </a:r>
          </a:p>
          <a:p>
            <a:pPr eaLnBrk="1" latinLnBrk="0" hangingPunct="1">
              <a:spcBef>
                <a:spcPct val="0"/>
              </a:spcBef>
              <a:buFontTx/>
              <a:buNone/>
            </a:pPr>
            <a:r>
              <a:rPr kumimoji="0" lang="zh-CN" altLang="en-US" sz="1800" dirty="0">
                <a:latin typeface="华文楷体" panose="02010600040101010101" pitchFamily="2" charset="-122"/>
                <a:ea typeface="华文楷体" panose="02010600040101010101" pitchFamily="2" charset="-122"/>
              </a:rPr>
              <a:t>木匠们讨论的是问题解决方案质量上的差异。</a:t>
            </a:r>
          </a:p>
          <a:p>
            <a:pPr eaLnBrk="1" latinLnBrk="0" hangingPunct="1">
              <a:spcBef>
                <a:spcPct val="0"/>
              </a:spcBef>
              <a:buFontTx/>
              <a:buNone/>
            </a:pPr>
            <a:r>
              <a:rPr kumimoji="0" lang="zh-CN" altLang="en-US" sz="1800" dirty="0">
                <a:latin typeface="华文楷体" panose="02010600040101010101" pitchFamily="2" charset="-122"/>
                <a:ea typeface="华文楷体" panose="02010600040101010101" pitchFamily="2" charset="-122"/>
              </a:rPr>
              <a:t>他们的讨论是站在一个更高、更抽象的层次上的。</a:t>
            </a:r>
          </a:p>
          <a:p>
            <a:pPr eaLnBrk="1" latinLnBrk="0" hangingPunct="1">
              <a:spcBef>
                <a:spcPct val="0"/>
              </a:spcBef>
              <a:buFontTx/>
              <a:buNone/>
            </a:pPr>
            <a:r>
              <a:rPr kumimoji="0" lang="zh-CN" altLang="en-US" sz="1800" dirty="0">
                <a:latin typeface="华文楷体" panose="02010600040101010101" pitchFamily="2" charset="-122"/>
                <a:ea typeface="华文楷体" panose="02010600040101010101" pitchFamily="2" charset="-122"/>
              </a:rPr>
              <a:t>他们可以避免陷入特定解决方案的泥沼。</a:t>
            </a:r>
          </a:p>
          <a:p>
            <a:pPr eaLnBrk="1" latinLnBrk="0" hangingPunct="1">
              <a:spcBef>
                <a:spcPct val="0"/>
              </a:spcBef>
              <a:buFontTx/>
              <a:buNone/>
            </a:pPr>
            <a:r>
              <a:rPr kumimoji="0" lang="zh-CN" altLang="en-US" sz="1800" dirty="0">
                <a:solidFill>
                  <a:srgbClr val="C00000"/>
                </a:solidFill>
                <a:latin typeface="华文楷体" panose="02010600040101010101" pitchFamily="2" charset="-122"/>
                <a:ea typeface="华文楷体" panose="02010600040101010101" pitchFamily="2" charset="-122"/>
              </a:rPr>
              <a:t>关键所在：</a:t>
            </a:r>
            <a:r>
              <a:rPr kumimoji="0" lang="zh-CN" altLang="en-US" sz="1800" dirty="0">
                <a:latin typeface="华文楷体" panose="02010600040101010101" pitchFamily="2" charset="-122"/>
                <a:ea typeface="华文楷体" panose="02010600040101010101" pitchFamily="2" charset="-122"/>
              </a:rPr>
              <a:t>应该用一个制作昂贵但既美观又耐用的接合， 还是应该只用一个制作快速、不美观的接合来至少维持到检查结束？</a:t>
            </a:r>
            <a:endParaRPr kumimoji="0" lang="zh-CN" altLang="en-US" sz="2000" dirty="0">
              <a:latin typeface="华文楷体" panose="02010600040101010101" pitchFamily="2" charset="-122"/>
              <a:ea typeface="华文楷体" panose="02010600040101010101" pitchFamily="2" charset="-122"/>
            </a:endParaRPr>
          </a:p>
        </p:txBody>
      </p:sp>
      <p:sp>
        <p:nvSpPr>
          <p:cNvPr id="18438" name="Rectangle 8">
            <a:extLst>
              <a:ext uri="{FF2B5EF4-FFF2-40B4-BE49-F238E27FC236}">
                <a16:creationId xmlns:a16="http://schemas.microsoft.com/office/drawing/2014/main" id="{8C5CD9BA-A12F-4159-882B-CCDA2601DD1C}"/>
              </a:ext>
            </a:extLst>
          </p:cNvPr>
          <p:cNvSpPr>
            <a:spLocks noChangeArrowheads="1"/>
          </p:cNvSpPr>
          <p:nvPr/>
        </p:nvSpPr>
        <p:spPr bwMode="auto">
          <a:xfrm>
            <a:off x="7535865" y="1557340"/>
            <a:ext cx="3132137" cy="479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lnSpc>
                <a:spcPct val="90000"/>
              </a:lnSpc>
            </a:pPr>
            <a:endParaRPr lang="zh-CN" altLang="en-US" sz="1700">
              <a:solidFill>
                <a:schemeClr val="bg2"/>
              </a:solidFill>
            </a:endParaRPr>
          </a:p>
          <a:p>
            <a:pPr eaLnBrk="1" hangingPunct="1">
              <a:lnSpc>
                <a:spcPct val="90000"/>
              </a:lnSpc>
              <a:buFontTx/>
              <a:buNone/>
            </a:pPr>
            <a:endParaRPr lang="zh-CN" altLang="en-US" sz="1700">
              <a:solidFill>
                <a:schemeClr val="bg2"/>
              </a:solidFill>
            </a:endParaRPr>
          </a:p>
        </p:txBody>
      </p:sp>
      <p:sp>
        <p:nvSpPr>
          <p:cNvPr id="18439" name="Rectangle 9">
            <a:extLst>
              <a:ext uri="{FF2B5EF4-FFF2-40B4-BE49-F238E27FC236}">
                <a16:creationId xmlns:a16="http://schemas.microsoft.com/office/drawing/2014/main" id="{52156845-C2FD-4FE2-B645-438717E5853F}"/>
              </a:ext>
            </a:extLst>
          </p:cNvPr>
          <p:cNvSpPr>
            <a:spLocks noChangeArrowheads="1"/>
          </p:cNvSpPr>
          <p:nvPr/>
        </p:nvSpPr>
        <p:spPr bwMode="auto">
          <a:xfrm>
            <a:off x="4463703" y="1556792"/>
            <a:ext cx="3813846" cy="3880769"/>
          </a:xfrm>
          <a:prstGeom prst="rect">
            <a:avLst/>
          </a:prstGeom>
          <a:noFill/>
          <a:ln w="9525">
            <a:solidFill>
              <a:srgbClr val="C00000"/>
            </a:solidFill>
            <a:miter lim="800000"/>
            <a:headEnd/>
            <a:tailEnd/>
          </a:ln>
          <a:extLst>
            <a:ext uri="{909E8E84-426E-40DD-AFC4-6F175D3DCCD1}">
              <a14:hiddenFill xmlns:a14="http://schemas.microsoft.com/office/drawing/2010/main">
                <a:solidFill>
                  <a:srgbClr val="FFFFFF"/>
                </a:solidFill>
              </a14:hiddenFill>
            </a:ext>
          </a:extLst>
        </p:spPr>
        <p:txBody>
          <a:bodyPr lIns="92075" tIns="46039" rIns="92075" bIns="46039"/>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buFont typeface="Wingdings" panose="05000000000000000000" pitchFamily="2" charset="2"/>
              <a:buChar char="p"/>
            </a:pPr>
            <a:r>
              <a:rPr lang="zh-CN" altLang="en-US" sz="1800" dirty="0">
                <a:latin typeface="华文中宋" panose="02010600040101010101" pitchFamily="2" charset="-122"/>
                <a:ea typeface="华文中宋" panose="02010600040101010101" pitchFamily="2" charset="-122"/>
              </a:rPr>
              <a:t>燕尾接合</a:t>
            </a:r>
            <a:endParaRPr lang="zh-CN" altLang="en-US" sz="1800" i="1" dirty="0">
              <a:latin typeface="华文中宋" panose="02010600040101010101" pitchFamily="2" charset="-122"/>
              <a:ea typeface="华文中宋" panose="02010600040101010101" pitchFamily="2" charset="-122"/>
            </a:endParaRPr>
          </a:p>
          <a:p>
            <a:pPr lvl="1" eaLnBrk="1" hangingPunct="1">
              <a:buFont typeface="Wingdings" panose="05000000000000000000" pitchFamily="2" charset="2"/>
              <a:buChar char="n"/>
            </a:pPr>
            <a:r>
              <a:rPr lang="zh-CN" altLang="en-US" sz="1600" dirty="0">
                <a:latin typeface="华文中宋" panose="02010600040101010101" pitchFamily="2" charset="-122"/>
                <a:ea typeface="华文中宋" panose="02010600040101010101" pitchFamily="2" charset="-122"/>
              </a:rPr>
              <a:t>它是一个比较复杂的解决方案，制作一个燕尾接合涉及更多的问题。也就是说，实现它的代价更高。</a:t>
            </a:r>
          </a:p>
          <a:p>
            <a:pPr lvl="1" eaLnBrk="1" hangingPunct="1">
              <a:buFont typeface="Wingdings" panose="05000000000000000000" pitchFamily="2" charset="2"/>
              <a:buChar char="n"/>
            </a:pPr>
            <a:r>
              <a:rPr lang="zh-CN" altLang="en-US" sz="1600" dirty="0">
                <a:latin typeface="华文中宋" panose="02010600040101010101" pitchFamily="2" charset="-122"/>
                <a:ea typeface="华文中宋" panose="02010600040101010101" pitchFamily="2" charset="-122"/>
              </a:rPr>
              <a:t>它不受温度和湿度影响， 当这些条件变化时， 木材会膨胀或收缩。但是， 燕尾接合仍能保持坚固。</a:t>
            </a:r>
          </a:p>
          <a:p>
            <a:pPr lvl="1" eaLnBrk="1" hangingPunct="1">
              <a:buFont typeface="Wingdings" panose="05000000000000000000" pitchFamily="2" charset="2"/>
              <a:buChar char="n"/>
            </a:pPr>
            <a:r>
              <a:rPr lang="zh-CN" altLang="en-US" sz="1600" dirty="0">
                <a:latin typeface="华文中宋" panose="02010600040101010101" pitchFamily="2" charset="-122"/>
                <a:ea typeface="华文中宋" panose="02010600040101010101" pitchFamily="2" charset="-122"/>
              </a:rPr>
              <a:t>它与连接系统无关， 实际上， 燕尾接合的工作甚至不需要胶水。</a:t>
            </a:r>
          </a:p>
          <a:p>
            <a:pPr lvl="1" eaLnBrk="1" hangingPunct="1">
              <a:buFont typeface="Wingdings" panose="05000000000000000000" pitchFamily="2" charset="2"/>
              <a:buChar char="n"/>
            </a:pPr>
            <a:r>
              <a:rPr lang="zh-CN" altLang="en-US" sz="1600" dirty="0">
                <a:latin typeface="华文中宋" panose="02010600040101010101" pitchFamily="2" charset="-122"/>
                <a:ea typeface="华文中宋" panose="02010600040101010101" pitchFamily="2" charset="-122"/>
              </a:rPr>
              <a:t>它是一个比较美观的接合</a:t>
            </a:r>
            <a:r>
              <a:rPr lang="en-US" altLang="zh-CN" sz="1600" dirty="0">
                <a:latin typeface="华文中宋" panose="02010600040101010101" pitchFamily="2" charset="-122"/>
                <a:ea typeface="华文中宋" panose="02010600040101010101" pitchFamily="2" charset="-122"/>
              </a:rPr>
              <a:t>— — </a:t>
            </a:r>
            <a:r>
              <a:rPr lang="zh-CN" altLang="en-US" sz="1600" dirty="0">
                <a:latin typeface="华文中宋" panose="02010600040101010101" pitchFamily="2" charset="-122"/>
                <a:ea typeface="华文中宋" panose="02010600040101010101" pitchFamily="2" charset="-122"/>
              </a:rPr>
              <a:t>当制作完成时， 它看上去很漂亮。</a:t>
            </a:r>
          </a:p>
        </p:txBody>
      </p:sp>
      <p:pic>
        <p:nvPicPr>
          <p:cNvPr id="18440" name="Picture 6">
            <a:extLst>
              <a:ext uri="{FF2B5EF4-FFF2-40B4-BE49-F238E27FC236}">
                <a16:creationId xmlns:a16="http://schemas.microsoft.com/office/drawing/2014/main" id="{A9FE07D9-7459-4671-B637-8270A98A41B9}"/>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57551" y="5471515"/>
            <a:ext cx="3578730" cy="1146425"/>
          </a:xfrm>
          <a:noFill/>
        </p:spPr>
      </p:pic>
      <p:sp>
        <p:nvSpPr>
          <p:cNvPr id="9" name="Rectangle 2">
            <a:extLst>
              <a:ext uri="{FF2B5EF4-FFF2-40B4-BE49-F238E27FC236}">
                <a16:creationId xmlns:a16="http://schemas.microsoft.com/office/drawing/2014/main" id="{A9C719AB-6150-4373-869E-C93800954C10}"/>
              </a:ext>
            </a:extLst>
          </p:cNvPr>
          <p:cNvSpPr txBox="1">
            <a:spLocks noChangeArrowheads="1"/>
          </p:cNvSpPr>
          <p:nvPr/>
        </p:nvSpPr>
        <p:spPr bwMode="auto">
          <a:xfrm>
            <a:off x="8384" y="260650"/>
            <a:ext cx="12192000"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buNone/>
            </a:pPr>
            <a:r>
              <a:rPr lang="en-US" altLang="zh-CN" sz="3400" kern="0" dirty="0">
                <a:solidFill>
                  <a:srgbClr val="C00000"/>
                </a:solidFill>
                <a:latin typeface="Arial Black" panose="020B0A04020102020204" pitchFamily="34" charset="0"/>
              </a:rPr>
              <a:t>Chapter Seven</a:t>
            </a:r>
            <a:r>
              <a:rPr lang="en-US" altLang="zh-CN" sz="3400" kern="0" dirty="0">
                <a:solidFill>
                  <a:srgbClr val="C00000"/>
                </a:solidFill>
              </a:rPr>
              <a:t> </a:t>
            </a:r>
            <a:r>
              <a:rPr lang="zh-CN" altLang="en-US" sz="3400" kern="0" dirty="0">
                <a:solidFill>
                  <a:srgbClr val="C00000"/>
                </a:solidFill>
                <a:latin typeface="华文中宋" panose="02010600040101010101" pitchFamily="2" charset="-122"/>
                <a:ea typeface="华文中宋" panose="02010600040101010101" pitchFamily="2" charset="-122"/>
              </a:rPr>
              <a:t>设计模式</a:t>
            </a:r>
          </a:p>
        </p:txBody>
      </p:sp>
      <p:pic>
        <p:nvPicPr>
          <p:cNvPr id="10" name="Picture 4">
            <a:extLst>
              <a:ext uri="{FF2B5EF4-FFF2-40B4-BE49-F238E27FC236}">
                <a16:creationId xmlns:a16="http://schemas.microsoft.com/office/drawing/2014/main" id="{81709A66-8EF0-4E2E-9D4F-41103BA1A2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4892" y="5547757"/>
            <a:ext cx="3350195" cy="1214333"/>
          </a:xfrm>
          <a:prstGeom prst="rect">
            <a:avLst/>
          </a:prstGeom>
          <a:noFill/>
          <a:ln w="9525" algn="ctr">
            <a:noFill/>
            <a:miter lim="800000"/>
            <a:headEnd/>
            <a:tailEnd/>
          </a:ln>
          <a:effectLst>
            <a:outerShdw dist="35921" dir="2700000" algn="ctr" rotWithShape="0">
              <a:schemeClr val="bg1"/>
            </a:outerShdw>
          </a:effectLst>
        </p:spPr>
      </p:pic>
    </p:spTree>
  </p:cSld>
  <p:clrMapOvr>
    <a:masterClrMapping/>
  </p:clrMapOvr>
  <p:transition/>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a:extLst>
              <a:ext uri="{FF2B5EF4-FFF2-40B4-BE49-F238E27FC236}">
                <a16:creationId xmlns:a16="http://schemas.microsoft.com/office/drawing/2014/main" id="{832B103F-C548-4166-9A43-3EEAE6A42667}"/>
              </a:ext>
            </a:extLst>
          </p:cNvPr>
          <p:cNvSpPr>
            <a:spLocks noGrp="1" noChangeArrowheads="1"/>
          </p:cNvSpPr>
          <p:nvPr>
            <p:ph type="title"/>
          </p:nvPr>
        </p:nvSpPr>
        <p:spPr>
          <a:xfrm>
            <a:off x="47329" y="116632"/>
            <a:ext cx="8367713" cy="838200"/>
          </a:xfrm>
        </p:spPr>
        <p:txBody>
          <a:bodyPr/>
          <a:lstStyle/>
          <a:p>
            <a:r>
              <a:rPr lang="zh-CN" altLang="en-US" dirty="0">
                <a:latin typeface="华文中宋" panose="02010600040101010101" pitchFamily="2" charset="-122"/>
                <a:ea typeface="华文中宋" panose="02010600040101010101" pitchFamily="2" charset="-122"/>
              </a:rPr>
              <a:t>抽象工厂模式与工厂方法模式的区别</a:t>
            </a:r>
          </a:p>
        </p:txBody>
      </p:sp>
      <p:sp>
        <p:nvSpPr>
          <p:cNvPr id="124931" name="内容占位符 2">
            <a:extLst>
              <a:ext uri="{FF2B5EF4-FFF2-40B4-BE49-F238E27FC236}">
                <a16:creationId xmlns:a16="http://schemas.microsoft.com/office/drawing/2014/main" id="{BA5A22C7-D8FE-461C-BCFA-64F5D45C82CE}"/>
              </a:ext>
            </a:extLst>
          </p:cNvPr>
          <p:cNvSpPr>
            <a:spLocks noGrp="1" noChangeArrowheads="1"/>
          </p:cNvSpPr>
          <p:nvPr>
            <p:ph idx="1"/>
          </p:nvPr>
        </p:nvSpPr>
        <p:spPr/>
        <p:txBody>
          <a:bodyPr/>
          <a:lstStyle/>
          <a:p>
            <a:pPr>
              <a:lnSpc>
                <a:spcPct val="150000"/>
              </a:lnSpc>
            </a:pPr>
            <a:r>
              <a:rPr lang="zh-CN" altLang="en-US" dirty="0">
                <a:solidFill>
                  <a:schemeClr val="tx1"/>
                </a:solidFill>
                <a:latin typeface="华文中宋" panose="02010600040101010101" pitchFamily="2" charset="-122"/>
                <a:ea typeface="华文中宋" panose="02010600040101010101" pitchFamily="2" charset="-122"/>
              </a:rPr>
              <a:t>工厂方法模式是一种极端情况的抽象工厂模式，而抽象工厂模式可以看成是工厂方法模式的一般情况。</a:t>
            </a:r>
            <a:endParaRPr lang="en-US" altLang="zh-CN" dirty="0">
              <a:solidFill>
                <a:schemeClr val="tx1"/>
              </a:solidFill>
              <a:latin typeface="华文中宋" panose="02010600040101010101" pitchFamily="2" charset="-122"/>
              <a:ea typeface="华文中宋" panose="02010600040101010101" pitchFamily="2" charset="-122"/>
            </a:endParaRPr>
          </a:p>
          <a:p>
            <a:pPr lvl="1" algn="l">
              <a:lnSpc>
                <a:spcPct val="150000"/>
              </a:lnSpc>
            </a:pPr>
            <a:r>
              <a:rPr lang="zh-CN" altLang="en-US" dirty="0">
                <a:solidFill>
                  <a:srgbClr val="324A7A"/>
                </a:solidFill>
                <a:latin typeface="华文中宋" panose="02010600040101010101" pitchFamily="2" charset="-122"/>
                <a:ea typeface="华文中宋" panose="02010600040101010101" pitchFamily="2" charset="-122"/>
              </a:rPr>
              <a:t>工厂方法模式是用来创建一个产品的等级结构的；</a:t>
            </a:r>
            <a:r>
              <a:rPr lang="zh-CN" altLang="en-US" dirty="0">
                <a:solidFill>
                  <a:srgbClr val="C00000"/>
                </a:solidFill>
                <a:latin typeface="华文中宋" panose="02010600040101010101" pitchFamily="2" charset="-122"/>
                <a:ea typeface="华文中宋" panose="02010600040101010101" pitchFamily="2" charset="-122"/>
              </a:rPr>
              <a:t>而抽象工厂模式是用来创建多个产品的等级结构的</a:t>
            </a:r>
            <a:r>
              <a:rPr lang="en-US" altLang="zh-CN" dirty="0">
                <a:solidFill>
                  <a:srgbClr val="C00000"/>
                </a:solidFill>
                <a:latin typeface="华文中宋" panose="02010600040101010101" pitchFamily="2" charset="-122"/>
                <a:ea typeface="华文中宋" panose="02010600040101010101" pitchFamily="2" charset="-122"/>
              </a:rPr>
              <a:t> ;</a:t>
            </a:r>
          </a:p>
          <a:p>
            <a:pPr lvl="1" algn="l">
              <a:lnSpc>
                <a:spcPct val="150000"/>
              </a:lnSpc>
            </a:pPr>
            <a:r>
              <a:rPr lang="zh-CN" altLang="en-US" dirty="0">
                <a:solidFill>
                  <a:srgbClr val="324A7A"/>
                </a:solidFill>
                <a:latin typeface="华文中宋" panose="02010600040101010101" pitchFamily="2" charset="-122"/>
                <a:ea typeface="华文中宋" panose="02010600040101010101" pitchFamily="2" charset="-122"/>
              </a:rPr>
              <a:t>工厂方法创建一般只有一个方法，创建一种产品；</a:t>
            </a:r>
            <a:r>
              <a:rPr lang="zh-CN" altLang="en-US" dirty="0">
                <a:solidFill>
                  <a:srgbClr val="C00000"/>
                </a:solidFill>
                <a:latin typeface="华文中宋" panose="02010600040101010101" pitchFamily="2" charset="-122"/>
                <a:ea typeface="华文中宋" panose="02010600040101010101" pitchFamily="2" charset="-122"/>
              </a:rPr>
              <a:t>抽象工厂一般有多个方法，创建一系列产品。</a:t>
            </a:r>
            <a:r>
              <a:rPr lang="en-US" altLang="zh-CN" dirty="0">
                <a:solidFill>
                  <a:srgbClr val="C00000"/>
                </a:solidFill>
                <a:latin typeface="华文中宋" panose="02010600040101010101" pitchFamily="2" charset="-122"/>
                <a:ea typeface="华文中宋" panose="02010600040101010101" pitchFamily="2" charset="-122"/>
              </a:rPr>
              <a:t>;</a:t>
            </a:r>
          </a:p>
          <a:p>
            <a:pPr lvl="1" algn="l">
              <a:lnSpc>
                <a:spcPct val="150000"/>
              </a:lnSpc>
            </a:pPr>
            <a:r>
              <a:rPr lang="zh-CN" altLang="en-US" dirty="0">
                <a:solidFill>
                  <a:srgbClr val="324A7A"/>
                </a:solidFill>
                <a:latin typeface="华文中宋" panose="02010600040101010101" pitchFamily="2" charset="-122"/>
                <a:ea typeface="华文中宋" panose="02010600040101010101" pitchFamily="2" charset="-122"/>
              </a:rPr>
              <a:t>工厂方法模式只有一个抽象产品类，</a:t>
            </a:r>
            <a:r>
              <a:rPr lang="zh-CN" altLang="en-US" dirty="0">
                <a:solidFill>
                  <a:srgbClr val="C00000"/>
                </a:solidFill>
                <a:latin typeface="华文中宋" panose="02010600040101010101" pitchFamily="2" charset="-122"/>
                <a:ea typeface="华文中宋" panose="02010600040101010101" pitchFamily="2" charset="-122"/>
              </a:rPr>
              <a:t>而抽象工厂模式有多个；</a:t>
            </a:r>
            <a:endParaRPr lang="en-US" altLang="zh-CN" dirty="0">
              <a:solidFill>
                <a:srgbClr val="C00000"/>
              </a:solidFill>
              <a:latin typeface="华文中宋" panose="02010600040101010101" pitchFamily="2" charset="-122"/>
              <a:ea typeface="华文中宋" panose="02010600040101010101" pitchFamily="2" charset="-122"/>
            </a:endParaRPr>
          </a:p>
          <a:p>
            <a:pPr lvl="1" algn="l">
              <a:lnSpc>
                <a:spcPct val="150000"/>
              </a:lnSpc>
            </a:pPr>
            <a:r>
              <a:rPr lang="zh-CN" altLang="en-US" dirty="0">
                <a:solidFill>
                  <a:srgbClr val="324A7A"/>
                </a:solidFill>
                <a:latin typeface="华文中宋" panose="02010600040101010101" pitchFamily="2" charset="-122"/>
                <a:ea typeface="华文中宋" panose="02010600040101010101" pitchFamily="2" charset="-122"/>
              </a:rPr>
              <a:t>工厂方法模式的具体工厂类只能创建一个具体产品类的实例，</a:t>
            </a:r>
            <a:r>
              <a:rPr lang="zh-CN" altLang="en-US" dirty="0">
                <a:solidFill>
                  <a:srgbClr val="C00000"/>
                </a:solidFill>
                <a:latin typeface="华文中宋" panose="02010600040101010101" pitchFamily="2" charset="-122"/>
                <a:ea typeface="华文中宋" panose="02010600040101010101" pitchFamily="2" charset="-122"/>
              </a:rPr>
              <a:t>而抽象工厂模式可以创建多个。 </a:t>
            </a:r>
            <a:br>
              <a:rPr lang="zh-CN" altLang="en-US" dirty="0"/>
            </a:br>
            <a:br>
              <a:rPr lang="zh-CN" altLang="en-US" dirty="0"/>
            </a:br>
            <a:endParaRPr lang="zh-CN" altLang="en-US" dirty="0"/>
          </a:p>
        </p:txBody>
      </p:sp>
    </p:spTree>
  </p:cSld>
  <p:clrMapOvr>
    <a:masterClrMapping/>
  </p:clrMapOvr>
  <p:transition/>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内容占位符 2">
            <a:extLst>
              <a:ext uri="{FF2B5EF4-FFF2-40B4-BE49-F238E27FC236}">
                <a16:creationId xmlns:a16="http://schemas.microsoft.com/office/drawing/2014/main" id="{899C4831-40A8-439C-B55F-E798ADC5066D}"/>
              </a:ext>
            </a:extLst>
          </p:cNvPr>
          <p:cNvSpPr>
            <a:spLocks noGrp="1" noChangeArrowheads="1"/>
          </p:cNvSpPr>
          <p:nvPr>
            <p:ph idx="1"/>
          </p:nvPr>
        </p:nvSpPr>
        <p:spPr/>
        <p:txBody>
          <a:bodyPr/>
          <a:lstStyle/>
          <a:p>
            <a:pPr>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简而言之</a:t>
            </a:r>
            <a:endParaRPr lang="en-US" altLang="zh-CN" sz="280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2400" dirty="0">
                <a:solidFill>
                  <a:srgbClr val="324A7A"/>
                </a:solidFill>
                <a:latin typeface="华文中宋" panose="02010600040101010101" pitchFamily="2" charset="-122"/>
                <a:ea typeface="华文中宋" panose="02010600040101010101" pitchFamily="2" charset="-122"/>
              </a:rPr>
              <a:t>工厂方法模式：</a:t>
            </a:r>
            <a:endParaRPr lang="en-US" altLang="zh-CN" sz="2400" dirty="0">
              <a:solidFill>
                <a:srgbClr val="324A7A"/>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一个抽象产品类，可以派生出多个具体产品类。  </a:t>
            </a:r>
            <a:endParaRPr lang="en-US" altLang="zh-CN" sz="1800" b="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一个抽象工厂类，可以派生出多个具体工厂类。 </a:t>
            </a:r>
            <a:endParaRPr lang="en-US" altLang="zh-CN" sz="1800" b="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rgbClr val="A61D38"/>
                </a:solidFill>
                <a:latin typeface="华文中宋" panose="02010600040101010101" pitchFamily="2" charset="-122"/>
                <a:ea typeface="华文中宋" panose="02010600040101010101" pitchFamily="2" charset="-122"/>
              </a:rPr>
              <a:t>每个具体工厂类只能创建一个具体产品类的实例。</a:t>
            </a:r>
            <a:endParaRPr lang="en-US" altLang="zh-CN" sz="1800" b="0" dirty="0">
              <a:solidFill>
                <a:srgbClr val="A61D38"/>
              </a:solidFill>
              <a:latin typeface="华文中宋" panose="02010600040101010101" pitchFamily="2" charset="-122"/>
              <a:ea typeface="华文中宋" panose="02010600040101010101" pitchFamily="2" charset="-122"/>
            </a:endParaRPr>
          </a:p>
          <a:p>
            <a:pPr lvl="1">
              <a:lnSpc>
                <a:spcPct val="150000"/>
              </a:lnSpc>
            </a:pPr>
            <a:r>
              <a:rPr lang="zh-CN" altLang="en-US" sz="2400" dirty="0">
                <a:solidFill>
                  <a:srgbClr val="324A7A"/>
                </a:solidFill>
                <a:latin typeface="华文中宋" panose="02010600040101010101" pitchFamily="2" charset="-122"/>
                <a:ea typeface="华文中宋" panose="02010600040101010101" pitchFamily="2" charset="-122"/>
              </a:rPr>
              <a:t>抽象工厂模式：</a:t>
            </a:r>
            <a:endParaRPr lang="en-US" altLang="zh-CN" sz="2400" dirty="0">
              <a:solidFill>
                <a:srgbClr val="324A7A"/>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多个抽象产品类，每个抽象产品类可以派生出多个具体产品类。 </a:t>
            </a:r>
            <a:endParaRPr lang="en-US" altLang="zh-CN" sz="1800" b="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每个个抽象工厂类，可以派生出多个具体工厂类。 </a:t>
            </a:r>
            <a:endParaRPr lang="en-US" altLang="zh-CN" sz="1800" b="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zh-CN" altLang="en-US" sz="1800" b="0" dirty="0">
                <a:solidFill>
                  <a:srgbClr val="A61D38"/>
                </a:solidFill>
                <a:latin typeface="华文中宋" panose="02010600040101010101" pitchFamily="2" charset="-122"/>
                <a:ea typeface="华文中宋" panose="02010600040101010101" pitchFamily="2" charset="-122"/>
              </a:rPr>
              <a:t>每个具体工厂类可以创建多个具体产品类的实例</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（产品族，大家庭）</a:t>
            </a:r>
            <a:r>
              <a:rPr lang="zh-CN" altLang="en-US" sz="1800" b="0" dirty="0">
                <a:solidFill>
                  <a:srgbClr val="A61D38"/>
                </a:solidFill>
                <a:latin typeface="华文中宋" panose="02010600040101010101" pitchFamily="2" charset="-122"/>
                <a:ea typeface="华文中宋" panose="02010600040101010101" pitchFamily="2" charset="-122"/>
              </a:rPr>
              <a:t>。</a:t>
            </a:r>
          </a:p>
        </p:txBody>
      </p:sp>
      <p:sp>
        <p:nvSpPr>
          <p:cNvPr id="125955" name="标题 1">
            <a:extLst>
              <a:ext uri="{FF2B5EF4-FFF2-40B4-BE49-F238E27FC236}">
                <a16:creationId xmlns:a16="http://schemas.microsoft.com/office/drawing/2014/main" id="{F45EFB63-F4A9-4251-8857-DCD467485A61}"/>
              </a:ext>
            </a:extLst>
          </p:cNvPr>
          <p:cNvSpPr>
            <a:spLocks noGrp="1" noChangeArrowheads="1"/>
          </p:cNvSpPr>
          <p:nvPr>
            <p:ph type="title"/>
          </p:nvPr>
        </p:nvSpPr>
        <p:spPr>
          <a:xfrm>
            <a:off x="119336" y="116632"/>
            <a:ext cx="8858251" cy="838200"/>
          </a:xfrm>
        </p:spPr>
        <p:txBody>
          <a:bodyPr/>
          <a:lstStyle/>
          <a:p>
            <a:r>
              <a:rPr lang="zh-CN" altLang="en-US">
                <a:latin typeface="华文中宋" panose="02010600040101010101" pitchFamily="2" charset="-122"/>
                <a:ea typeface="华文中宋" panose="02010600040101010101" pitchFamily="2" charset="-122"/>
              </a:rPr>
              <a:t>抽象工厂模式与工厂方法模式的区别</a:t>
            </a:r>
            <a:r>
              <a:rPr lang="en-US" altLang="zh-CN" sz="2000">
                <a:latin typeface="华文中宋" panose="02010600040101010101" pitchFamily="2" charset="-122"/>
                <a:ea typeface="华文中宋" panose="02010600040101010101" pitchFamily="2" charset="-122"/>
              </a:rPr>
              <a:t>(Cont.)</a:t>
            </a:r>
            <a:endParaRPr lang="zh-CN" altLang="en-US" sz="200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24F414-0346-4B2E-A5D5-88051D5F8868}"/>
              </a:ext>
            </a:extLst>
          </p:cNvPr>
          <p:cNvSpPr>
            <a:spLocks noGrp="1"/>
          </p:cNvSpPr>
          <p:nvPr>
            <p:ph type="title"/>
          </p:nvPr>
        </p:nvSpPr>
        <p:spPr/>
        <p:txBody>
          <a:bodyPr/>
          <a:lstStyle/>
          <a:p>
            <a:r>
              <a:rPr lang="en-US" altLang="zh-CN" dirty="0">
                <a:latin typeface="Arial Black" panose="020B0A04020102020204" pitchFamily="34" charset="0"/>
                <a:ea typeface="华文中宋" panose="02010600040101010101" pitchFamily="2" charset="-122"/>
              </a:rPr>
              <a:t>Abstract Factory Pattern</a:t>
            </a:r>
            <a:r>
              <a:rPr lang="en-US" altLang="zh-CN" dirty="0">
                <a:solidFill>
                  <a:schemeClr val="tx1"/>
                </a:solidFill>
                <a:latin typeface="Arial Black" panose="020B0A04020102020204" pitchFamily="34" charset="0"/>
                <a:ea typeface="华文中宋" panose="02010600040101010101" pitchFamily="2" charset="-122"/>
              </a:rPr>
              <a:t>(</a:t>
            </a:r>
            <a:r>
              <a:rPr lang="zh-CN" altLang="en-US" dirty="0">
                <a:solidFill>
                  <a:schemeClr val="tx1"/>
                </a:solidFill>
                <a:latin typeface="Arial Black" panose="020B0A04020102020204" pitchFamily="34" charset="0"/>
                <a:ea typeface="华文中宋" panose="02010600040101010101" pitchFamily="2" charset="-122"/>
              </a:rPr>
              <a:t>重复，用于回忆</a:t>
            </a:r>
            <a:r>
              <a:rPr lang="en-US" altLang="zh-CN" dirty="0">
                <a:solidFill>
                  <a:schemeClr val="tx1"/>
                </a:solidFill>
                <a:latin typeface="Arial Black" panose="020B0A04020102020204" pitchFamily="34" charset="0"/>
                <a:ea typeface="华文中宋" panose="02010600040101010101" pitchFamily="2" charset="-122"/>
              </a:rPr>
              <a:t>)</a:t>
            </a:r>
            <a:endParaRPr lang="zh-CN" altLang="en-US" dirty="0">
              <a:solidFill>
                <a:schemeClr val="tx1"/>
              </a:solidFill>
            </a:endParaRPr>
          </a:p>
        </p:txBody>
      </p:sp>
      <p:sp>
        <p:nvSpPr>
          <p:cNvPr id="3" name="内容占位符 2">
            <a:extLst>
              <a:ext uri="{FF2B5EF4-FFF2-40B4-BE49-F238E27FC236}">
                <a16:creationId xmlns:a16="http://schemas.microsoft.com/office/drawing/2014/main" id="{0FD211C0-F622-44A5-B07B-56F4C8BAB351}"/>
              </a:ext>
            </a:extLst>
          </p:cNvPr>
          <p:cNvSpPr>
            <a:spLocks noGrp="1"/>
          </p:cNvSpPr>
          <p:nvPr>
            <p:ph idx="1"/>
          </p:nvPr>
        </p:nvSpPr>
        <p:spPr/>
        <p:txBody>
          <a:bodyPr/>
          <a:lstStyle/>
          <a:p>
            <a:r>
              <a:rPr lang="zh-CN" altLang="en-US" sz="2000" dirty="0">
                <a:solidFill>
                  <a:srgbClr val="324A7A"/>
                </a:solidFill>
                <a:latin typeface="华文中宋" panose="02010600040101010101" pitchFamily="2" charset="-122"/>
                <a:ea typeface="华文中宋" panose="02010600040101010101" pitchFamily="2" charset="-122"/>
              </a:rPr>
              <a:t>抽象工厂提供一个接口，用于创建相关或依赖对象的家族，而不需要明确指定具体类。抽象工厂允许客户使用抽象的接口来创建一组相关产品，而不需要关心具体实际产出的产品是什么。 </a:t>
            </a:r>
            <a:endParaRPr lang="en-US" altLang="zh-CN" sz="2000" dirty="0">
              <a:solidFill>
                <a:srgbClr val="324A7A"/>
              </a:solidFill>
            </a:endParaRPr>
          </a:p>
          <a:p>
            <a:r>
              <a:rPr lang="zh-CN" altLang="en-US" sz="2000" dirty="0">
                <a:solidFill>
                  <a:srgbClr val="324A7A"/>
                </a:solidFill>
              </a:rPr>
              <a:t>抽象工厂类的典型代码</a:t>
            </a:r>
            <a:endParaRPr lang="en-US" altLang="zh-CN" sz="2000" dirty="0">
              <a:solidFill>
                <a:srgbClr val="324A7A"/>
              </a:solidFill>
            </a:endParaRPr>
          </a:p>
          <a:p>
            <a:endParaRPr lang="en-US" altLang="zh-CN" dirty="0"/>
          </a:p>
          <a:p>
            <a:pPr marL="0" indent="0">
              <a:buNone/>
            </a:pPr>
            <a:endParaRPr lang="en-US" altLang="zh-CN" dirty="0"/>
          </a:p>
          <a:p>
            <a:pPr marL="0" indent="0">
              <a:buNone/>
            </a:pPr>
            <a:endParaRPr lang="en-US" altLang="zh-CN" dirty="0"/>
          </a:p>
          <a:p>
            <a:r>
              <a:rPr lang="zh-CN" altLang="en-US" sz="2000" dirty="0">
                <a:solidFill>
                  <a:srgbClr val="324A7A"/>
                </a:solidFill>
              </a:rPr>
              <a:t>具体工厂类的典型代码</a:t>
            </a:r>
          </a:p>
          <a:p>
            <a:pPr marL="0" indent="0">
              <a:buNone/>
            </a:pPr>
            <a:endParaRPr lang="zh-CN" altLang="en-US" dirty="0"/>
          </a:p>
          <a:p>
            <a:endParaRPr lang="zh-CN" altLang="en-US" dirty="0"/>
          </a:p>
        </p:txBody>
      </p:sp>
      <p:pic>
        <p:nvPicPr>
          <p:cNvPr id="4" name="图片 3">
            <a:extLst>
              <a:ext uri="{FF2B5EF4-FFF2-40B4-BE49-F238E27FC236}">
                <a16:creationId xmlns:a16="http://schemas.microsoft.com/office/drawing/2014/main" id="{05E5ACFE-CB82-4E32-8C96-3D7072B7BAF2}"/>
              </a:ext>
            </a:extLst>
          </p:cNvPr>
          <p:cNvPicPr>
            <a:picLocks noChangeAspect="1"/>
          </p:cNvPicPr>
          <p:nvPr/>
        </p:nvPicPr>
        <p:blipFill>
          <a:blip r:embed="rId3"/>
          <a:stretch>
            <a:fillRect/>
          </a:stretch>
        </p:blipFill>
        <p:spPr>
          <a:xfrm>
            <a:off x="1201010" y="2780928"/>
            <a:ext cx="10368127" cy="1104461"/>
          </a:xfrm>
          <a:prstGeom prst="rect">
            <a:avLst/>
          </a:prstGeom>
        </p:spPr>
      </p:pic>
      <p:pic>
        <p:nvPicPr>
          <p:cNvPr id="5" name="图片 4">
            <a:extLst>
              <a:ext uri="{FF2B5EF4-FFF2-40B4-BE49-F238E27FC236}">
                <a16:creationId xmlns:a16="http://schemas.microsoft.com/office/drawing/2014/main" id="{254D075F-CFE8-49EB-B3F6-843E4D9FA572}"/>
              </a:ext>
            </a:extLst>
          </p:cNvPr>
          <p:cNvPicPr>
            <a:picLocks noChangeAspect="1"/>
          </p:cNvPicPr>
          <p:nvPr/>
        </p:nvPicPr>
        <p:blipFill>
          <a:blip r:embed="rId4"/>
          <a:stretch>
            <a:fillRect/>
          </a:stretch>
        </p:blipFill>
        <p:spPr>
          <a:xfrm>
            <a:off x="1195724" y="4437113"/>
            <a:ext cx="10378697" cy="2232247"/>
          </a:xfrm>
          <a:prstGeom prst="rect">
            <a:avLst/>
          </a:prstGeom>
        </p:spPr>
      </p:pic>
    </p:spTree>
    <p:extLst>
      <p:ext uri="{BB962C8B-B14F-4D97-AF65-F5344CB8AC3E}">
        <p14:creationId xmlns:p14="http://schemas.microsoft.com/office/powerpoint/2010/main" val="1296547384"/>
      </p:ext>
    </p:extLst>
  </p:cSld>
  <p:clrMapOvr>
    <a:masterClrMapping/>
  </p:clrMapOvr>
  <p:transition/>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a:extLst>
              <a:ext uri="{FF2B5EF4-FFF2-40B4-BE49-F238E27FC236}">
                <a16:creationId xmlns:a16="http://schemas.microsoft.com/office/drawing/2014/main" id="{639C1EF4-6BF7-4323-B507-8469E9AAD8EA}"/>
              </a:ext>
            </a:extLst>
          </p:cNvPr>
          <p:cNvSpPr>
            <a:spLocks noGrp="1" noChangeArrowheads="1"/>
          </p:cNvSpPr>
          <p:nvPr>
            <p:ph type="title"/>
          </p:nvPr>
        </p:nvSpPr>
        <p:spPr>
          <a:xfrm>
            <a:off x="0" y="95195"/>
            <a:ext cx="8786813" cy="838200"/>
          </a:xfrm>
        </p:spPr>
        <p:txBody>
          <a:bodyPr/>
          <a:lstStyle/>
          <a:p>
            <a:r>
              <a:rPr lang="zh-CN" altLang="en-US" dirty="0">
                <a:latin typeface="华文中宋" panose="02010600040101010101" pitchFamily="2" charset="-122"/>
                <a:ea typeface="华文中宋" panose="02010600040101010101" pitchFamily="2" charset="-122"/>
              </a:rPr>
              <a:t>抽象工厂模式与工厂方法模式的区别</a:t>
            </a:r>
            <a:r>
              <a:rPr lang="en-US" altLang="zh-CN" sz="2000" dirty="0">
                <a:latin typeface="华文中宋" panose="02010600040101010101" pitchFamily="2" charset="-122"/>
                <a:ea typeface="华文中宋" panose="02010600040101010101" pitchFamily="2" charset="-122"/>
              </a:rPr>
              <a:t>(Cont.)</a:t>
            </a:r>
            <a:endParaRPr lang="zh-CN" altLang="en-US" dirty="0"/>
          </a:p>
        </p:txBody>
      </p:sp>
      <p:sp>
        <p:nvSpPr>
          <p:cNvPr id="126979" name="内容占位符 2">
            <a:extLst>
              <a:ext uri="{FF2B5EF4-FFF2-40B4-BE49-F238E27FC236}">
                <a16:creationId xmlns:a16="http://schemas.microsoft.com/office/drawing/2014/main" id="{BA64D6EA-2FF9-444C-A389-D253F6FBF51A}"/>
              </a:ext>
            </a:extLst>
          </p:cNvPr>
          <p:cNvSpPr>
            <a:spLocks noGrp="1" noChangeArrowheads="1"/>
          </p:cNvSpPr>
          <p:nvPr>
            <p:ph idx="1"/>
          </p:nvPr>
        </p:nvSpPr>
        <p:spPr>
          <a:xfrm>
            <a:off x="623392" y="908720"/>
            <a:ext cx="11161240" cy="5302251"/>
          </a:xfrm>
        </p:spPr>
        <p:txBody>
          <a:bodyPr/>
          <a:lstStyle/>
          <a:p>
            <a:pPr>
              <a:lnSpc>
                <a:spcPct val="150000"/>
              </a:lnSpc>
            </a:pPr>
            <a:r>
              <a:rPr lang="zh-CN" altLang="en-US" dirty="0">
                <a:solidFill>
                  <a:srgbClr val="324A7A"/>
                </a:solidFill>
                <a:latin typeface="华文中宋" panose="02010600040101010101" pitchFamily="2" charset="-122"/>
                <a:ea typeface="华文中宋" panose="02010600040101010101" pitchFamily="2" charset="-122"/>
              </a:rPr>
              <a:t>总结 </a:t>
            </a:r>
            <a:endParaRPr lang="en-US" altLang="zh-CN" dirty="0">
              <a:solidFill>
                <a:srgbClr val="324A7A"/>
              </a:solidFill>
              <a:latin typeface="华文中宋" panose="02010600040101010101" pitchFamily="2" charset="-122"/>
              <a:ea typeface="华文中宋" panose="02010600040101010101" pitchFamily="2" charset="-122"/>
            </a:endParaRPr>
          </a:p>
          <a:p>
            <a:pPr lvl="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所有工厂都是用来封装对象的创建。 </a:t>
            </a:r>
            <a:endParaRPr lang="en-US" altLang="zh-CN" sz="1800" b="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所有工厂模式都是通过减少应用程序和具体类之间的依赖关系促进松耦合。 </a:t>
            </a:r>
            <a:endParaRPr lang="en-US" altLang="zh-CN" sz="1800" b="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依赖倒置原则，指导我们避免依赖具体类型，而要尽量依赖抽象。 </a:t>
            </a:r>
          </a:p>
          <a:p>
            <a:pPr lvl="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工厂帮助我们针对抽象编程，而不是针对具体类编成。</a:t>
            </a:r>
          </a:p>
          <a:p>
            <a:pPr marL="628633" lvl="1" indent="0">
              <a:lnSpc>
                <a:spcPct val="150000"/>
              </a:lnSpc>
              <a:buNone/>
            </a:pPr>
            <a:endParaRPr lang="zh-CN" altLang="en-US" sz="1800" b="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1800" b="0" dirty="0">
                <a:solidFill>
                  <a:srgbClr val="C00000"/>
                </a:solidFill>
                <a:latin typeface="华文中宋" panose="02010600040101010101" pitchFamily="2" charset="-122"/>
                <a:ea typeface="华文中宋" panose="02010600040101010101" pitchFamily="2" charset="-122"/>
              </a:rPr>
              <a:t>工厂方法使用继承：把对象的创建委托给子类，子类实现工厂方法来创建对象。 </a:t>
            </a:r>
          </a:p>
          <a:p>
            <a:pPr lvl="1">
              <a:lnSpc>
                <a:spcPct val="150000"/>
              </a:lnSpc>
            </a:pPr>
            <a:r>
              <a:rPr lang="zh-CN" altLang="en-US" sz="1800" b="0" dirty="0">
                <a:solidFill>
                  <a:srgbClr val="324A7A"/>
                </a:solidFill>
                <a:latin typeface="华文中宋" panose="02010600040101010101" pitchFamily="2" charset="-122"/>
                <a:ea typeface="华文中宋" panose="02010600040101010101" pitchFamily="2" charset="-122"/>
              </a:rPr>
              <a:t>抽象工厂使用对象组合：对象的创建被实现在工厂接口所暴露出来的方法中。 </a:t>
            </a:r>
          </a:p>
          <a:p>
            <a:pPr lvl="1">
              <a:lnSpc>
                <a:spcPct val="150000"/>
              </a:lnSpc>
            </a:pPr>
            <a:r>
              <a:rPr lang="zh-CN" altLang="en-US" sz="1800" b="0" dirty="0">
                <a:solidFill>
                  <a:srgbClr val="C00000"/>
                </a:solidFill>
                <a:latin typeface="华文中宋" panose="02010600040101010101" pitchFamily="2" charset="-122"/>
                <a:ea typeface="华文中宋" panose="02010600040101010101" pitchFamily="2" charset="-122"/>
              </a:rPr>
              <a:t>工厂方法允许类将实例化延迟到子类进行。 </a:t>
            </a:r>
          </a:p>
          <a:p>
            <a:pPr lvl="1">
              <a:lnSpc>
                <a:spcPct val="150000"/>
              </a:lnSpc>
            </a:pPr>
            <a:r>
              <a:rPr lang="zh-CN" altLang="en-US" sz="1800" b="0" dirty="0">
                <a:solidFill>
                  <a:srgbClr val="324A7A"/>
                </a:solidFill>
                <a:latin typeface="华文中宋" panose="02010600040101010101" pitchFamily="2" charset="-122"/>
                <a:ea typeface="华文中宋" panose="02010600040101010101" pitchFamily="2" charset="-122"/>
              </a:rPr>
              <a:t>抽象工厂创建相关的家族，而不需要依赖他们的具体产品类。  </a:t>
            </a:r>
          </a:p>
          <a:p>
            <a:endParaRPr lang="zh-CN" altLang="en-US" dirty="0"/>
          </a:p>
        </p:txBody>
      </p:sp>
    </p:spTree>
  </p:cSld>
  <p:clrMapOvr>
    <a:masterClrMapping/>
  </p:clrMapOvr>
  <p:transition/>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092602-37A0-4F7E-A743-FE40643E0B99}"/>
              </a:ext>
            </a:extLst>
          </p:cNvPr>
          <p:cNvSpPr>
            <a:spLocks noGrp="1"/>
          </p:cNvSpPr>
          <p:nvPr>
            <p:ph type="title"/>
          </p:nvPr>
        </p:nvSpPr>
        <p:spPr/>
        <p:txBody>
          <a:bodyPr/>
          <a:lstStyle/>
          <a:p>
            <a:r>
              <a:rPr lang="en-US" altLang="zh-CN" dirty="0">
                <a:latin typeface="Bauhaus 93" pitchFamily="82" charset="0"/>
              </a:rPr>
              <a:t>Abstract Factory Pattern</a:t>
            </a:r>
            <a:endParaRPr lang="zh-CN" altLang="en-US" dirty="0"/>
          </a:p>
        </p:txBody>
      </p:sp>
      <p:sp>
        <p:nvSpPr>
          <p:cNvPr id="3" name="内容占位符 2">
            <a:extLst>
              <a:ext uri="{FF2B5EF4-FFF2-40B4-BE49-F238E27FC236}">
                <a16:creationId xmlns:a16="http://schemas.microsoft.com/office/drawing/2014/main" id="{4616B855-2EE2-40F1-B534-C6CA2D3E2AA2}"/>
              </a:ext>
            </a:extLst>
          </p:cNvPr>
          <p:cNvSpPr>
            <a:spLocks noGrp="1"/>
          </p:cNvSpPr>
          <p:nvPr>
            <p:ph idx="1"/>
          </p:nvPr>
        </p:nvSpPr>
        <p:spPr/>
        <p:txBody>
          <a:bodyPr/>
          <a:lstStyle/>
          <a:p>
            <a:pPr eaLnBrk="1" hangingPunct="1"/>
            <a:r>
              <a:rPr lang="zh-CN" altLang="en-US" dirty="0">
                <a:solidFill>
                  <a:srgbClr val="324A7A"/>
                </a:solidFill>
              </a:rPr>
              <a:t>建造者模式与抽象工厂模式的比较</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建造者模式返回一个组装好的完整产品。</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rgbClr val="C00000"/>
                </a:solidFill>
                <a:latin typeface="华文中宋" panose="02010600040101010101" pitchFamily="2" charset="-122"/>
                <a:ea typeface="华文中宋" panose="02010600040101010101" pitchFamily="2" charset="-122"/>
              </a:rPr>
              <a:t>抽象工厂模式返回一系列相关的产品，这些产品位于不同的产品等级结构，构成了一个产品族。</a:t>
            </a:r>
            <a:endParaRPr lang="en-US" altLang="zh-CN" b="0" dirty="0">
              <a:solidFill>
                <a:srgbClr val="C00000"/>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建造者模式中，客户端可以不直接调用建造者的相关方法，而是通过指挥者类来指导如何生成对象，包括对象的组装过程和建造步骤，它侧重于一步步</a:t>
            </a:r>
            <a:r>
              <a:rPr lang="en-US" altLang="zh-CN"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这些步骤或者过程一般是严谨的稳定的</a:t>
            </a:r>
            <a:r>
              <a:rPr lang="en-US" altLang="zh-CN"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构造一个复杂对象，返回一个完整的对象。</a:t>
            </a:r>
            <a:endParaRPr lang="zh-CN" altLang="en-US" b="0" dirty="0">
              <a:solidFill>
                <a:srgbClr val="C00000"/>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rgbClr val="C00000"/>
                </a:solidFill>
                <a:latin typeface="华文中宋" panose="02010600040101010101" pitchFamily="2" charset="-122"/>
                <a:ea typeface="华文中宋" panose="02010600040101010101" pitchFamily="2" charset="-122"/>
              </a:rPr>
              <a:t>抽象工厂模式中，客户端实例化工厂类，然后调用工厂方法获取所需产品对象。</a:t>
            </a:r>
            <a:endParaRPr lang="en-US" altLang="zh-CN" b="0" dirty="0">
              <a:solidFill>
                <a:srgbClr val="C00000"/>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rgbClr val="C00000"/>
                </a:solidFill>
                <a:latin typeface="华文中宋" panose="02010600040101010101" pitchFamily="2" charset="-122"/>
                <a:ea typeface="华文中宋" panose="02010600040101010101" pitchFamily="2" charset="-122"/>
              </a:rPr>
              <a:t>如果将抽象工厂模式看成汽车配件生产工厂，生产一个产品族的产品；</a:t>
            </a:r>
            <a:r>
              <a:rPr lang="zh-CN" altLang="en-US" b="0" dirty="0">
                <a:solidFill>
                  <a:schemeClr val="tx1"/>
                </a:solidFill>
                <a:latin typeface="华文中宋" panose="02010600040101010101" pitchFamily="2" charset="-122"/>
                <a:ea typeface="华文中宋" panose="02010600040101010101" pitchFamily="2" charset="-122"/>
              </a:rPr>
              <a:t>那么建造者模式就是一个汽车组装工厂，通过对部件的组装可以返回一辆完整的汽车。  </a:t>
            </a:r>
          </a:p>
          <a:p>
            <a:endParaRPr lang="zh-CN" altLang="en-US" dirty="0"/>
          </a:p>
        </p:txBody>
      </p:sp>
    </p:spTree>
    <p:extLst>
      <p:ext uri="{BB962C8B-B14F-4D97-AF65-F5344CB8AC3E}">
        <p14:creationId xmlns:p14="http://schemas.microsoft.com/office/powerpoint/2010/main" val="2097475425"/>
      </p:ext>
    </p:extLst>
  </p:cSld>
  <p:clrMapOvr>
    <a:masterClrMapping/>
  </p:clrMapOvr>
  <p:transition/>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13:</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623393" y="1236605"/>
            <a:ext cx="11089233" cy="259250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1</a:t>
            </a:r>
            <a:r>
              <a:rPr lang="zh-CN" altLang="en-US" sz="2000" kern="0" dirty="0">
                <a:solidFill>
                  <a:schemeClr val="bg1"/>
                </a:solidFill>
                <a:latin typeface="微软雅黑" panose="020B0503020204020204" pitchFamily="34" charset="-122"/>
                <a:ea typeface="微软雅黑" panose="020B0503020204020204" pitchFamily="34" charset="-122"/>
              </a:rPr>
              <a:t>、阅读</a:t>
            </a:r>
            <a:r>
              <a:rPr lang="en-US" altLang="zh-CN" sz="2000" kern="0" dirty="0">
                <a:solidFill>
                  <a:schemeClr val="bg1"/>
                </a:solidFill>
                <a:latin typeface="微软雅黑" panose="020B0503020204020204" pitchFamily="34" charset="-122"/>
                <a:ea typeface="微软雅黑" panose="020B0503020204020204" pitchFamily="34" charset="-122"/>
              </a:rPr>
              <a:t>Abstract Factory</a:t>
            </a:r>
            <a:r>
              <a:rPr lang="zh-CN" altLang="en-US" sz="2000" kern="0" dirty="0">
                <a:solidFill>
                  <a:schemeClr val="bg1"/>
                </a:solidFill>
                <a:latin typeface="微软雅黑" panose="020B0503020204020204" pitchFamily="34" charset="-122"/>
                <a:ea typeface="微软雅黑" panose="020B0503020204020204" pitchFamily="34" charset="-122"/>
              </a:rPr>
              <a:t>的例子的代码，举例说明使用</a:t>
            </a:r>
            <a:r>
              <a:rPr lang="en-US" altLang="zh-CN" sz="2000" kern="0" dirty="0">
                <a:solidFill>
                  <a:schemeClr val="bg1"/>
                </a:solidFill>
                <a:latin typeface="微软雅黑" panose="020B0503020204020204" pitchFamily="34" charset="-122"/>
                <a:ea typeface="微软雅黑" panose="020B0503020204020204" pitchFamily="34" charset="-122"/>
              </a:rPr>
              <a:t>Abstract Factory</a:t>
            </a:r>
            <a:r>
              <a:rPr lang="zh-CN" altLang="en-US" sz="2000" kern="0" dirty="0">
                <a:solidFill>
                  <a:schemeClr val="bg1"/>
                </a:solidFill>
                <a:latin typeface="微软雅黑" panose="020B0503020204020204" pitchFamily="34" charset="-122"/>
                <a:ea typeface="微软雅黑" panose="020B0503020204020204" pitchFamily="34" charset="-122"/>
              </a:rPr>
              <a:t>模式的其他应用。</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13</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3633825"/>
      </p:ext>
    </p:extLst>
  </p:cSld>
  <p:clrMapOvr>
    <a:masterClrMapping/>
  </p:clrMapOvr>
  <p:transition/>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Builder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90537" y="2458172"/>
            <a:ext cx="11277372" cy="4139177"/>
          </a:xfrm>
        </p:spPr>
        <p:txBody>
          <a:bodyPr/>
          <a:lstStyle/>
          <a:p>
            <a:pPr marL="0" indent="0" algn="l">
              <a:buNone/>
            </a:pPr>
            <a:r>
              <a:rPr lang="zh-CN" altLang="en-US" sz="2000" b="0" dirty="0">
                <a:solidFill>
                  <a:schemeClr val="tx1"/>
                </a:solidFill>
                <a:latin typeface="华文楷体" panose="02010600040101010101" pitchFamily="2" charset="-122"/>
                <a:ea typeface="华文楷体" panose="02010600040101010101" pitchFamily="2" charset="-122"/>
              </a:rPr>
              <a:t>当需要创建的产品具备复杂创建过程时，可以抽取出共性创建过程，然后交由具体实现类自定义创建流程，使得同样的创建行为可以生产出不同的产品，分离了创建与表示，使创建产品的灵活性大大增加。</a:t>
            </a:r>
            <a:br>
              <a:rPr lang="zh-CN" altLang="en-US" sz="2000" dirty="0">
                <a:solidFill>
                  <a:schemeClr val="tx1"/>
                </a:solidFill>
                <a:latin typeface="华文楷体" panose="02010600040101010101" pitchFamily="2" charset="-122"/>
                <a:ea typeface="华文楷体" panose="02010600040101010101" pitchFamily="2" charset="-122"/>
              </a:rPr>
            </a:b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相同的过程，不同的结果。</a:t>
            </a:r>
            <a:endParaRPr lang="en-US" altLang="zh-CN" sz="2000" b="0" dirty="0">
              <a:solidFill>
                <a:schemeClr val="tx1"/>
              </a:solidFill>
              <a:highlight>
                <a:srgbClr val="FFFF00"/>
              </a:highlight>
              <a:latin typeface="华文楷体" panose="02010600040101010101" pitchFamily="2" charset="-122"/>
              <a:ea typeface="华文楷体" panose="02010600040101010101" pitchFamily="2" charset="-122"/>
            </a:endParaRPr>
          </a:p>
          <a:p>
            <a:pPr marL="0" indent="0" algn="l">
              <a:buNone/>
            </a:pP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建造者模式区别于工厂模式</a:t>
            </a:r>
            <a:r>
              <a:rPr lang="zh-CN" altLang="en-US" sz="2000" b="0" dirty="0">
                <a:solidFill>
                  <a:schemeClr val="tx1"/>
                </a:solidFill>
                <a:latin typeface="华文楷体" panose="02010600040101010101" pitchFamily="2" charset="-122"/>
                <a:ea typeface="华文楷体" panose="02010600040101010101" pitchFamily="2" charset="-122"/>
              </a:rPr>
              <a:t>的是针对复杂对象的创建。也就是说，如果创建简单对象，通常都是使用工厂模式进行创建，而如果创建复杂对象，就可以考虑使用建造者模式。</a:t>
            </a:r>
            <a:endParaRPr lang="en-US" altLang="zh-CN" sz="2000" b="0" dirty="0">
              <a:solidFill>
                <a:schemeClr val="tx1"/>
              </a:solidFill>
              <a:latin typeface="华文楷体" panose="02010600040101010101" pitchFamily="2" charset="-122"/>
              <a:ea typeface="华文楷体" panose="02010600040101010101" pitchFamily="2" charset="-122"/>
            </a:endParaRPr>
          </a:p>
          <a:p>
            <a:r>
              <a:rPr lang="zh-CN" altLang="en-US" sz="1800" b="0" dirty="0">
                <a:solidFill>
                  <a:schemeClr val="tx1"/>
                </a:solidFill>
                <a:latin typeface="华文楷体" panose="02010600040101010101" pitchFamily="2" charset="-122"/>
                <a:ea typeface="华文楷体" panose="02010600040101010101" pitchFamily="2" charset="-122"/>
              </a:rPr>
              <a:t>产品角色（</a:t>
            </a:r>
            <a:r>
              <a:rPr lang="en-US" altLang="zh-CN" sz="1800" b="0" dirty="0">
                <a:solidFill>
                  <a:schemeClr val="tx1"/>
                </a:solidFill>
                <a:latin typeface="华文楷体" panose="02010600040101010101" pitchFamily="2" charset="-122"/>
                <a:ea typeface="华文楷体" panose="02010600040101010101" pitchFamily="2" charset="-122"/>
              </a:rPr>
              <a:t>Product</a:t>
            </a:r>
            <a:r>
              <a:rPr lang="zh-CN" altLang="en-US" sz="1800" b="0" dirty="0">
                <a:solidFill>
                  <a:schemeClr val="tx1"/>
                </a:solidFill>
                <a:latin typeface="华文楷体" panose="02010600040101010101" pitchFamily="2" charset="-122"/>
                <a:ea typeface="华文楷体" panose="02010600040101010101" pitchFamily="2" charset="-122"/>
              </a:rPr>
              <a:t>）：它是包含多个组成部件的复杂对象，由具体建造者来创建其各个零部件。</a:t>
            </a:r>
          </a:p>
          <a:p>
            <a:r>
              <a:rPr lang="zh-CN" altLang="en-US" sz="1800" b="0" dirty="0">
                <a:solidFill>
                  <a:schemeClr val="tx1"/>
                </a:solidFill>
                <a:latin typeface="华文楷体" panose="02010600040101010101" pitchFamily="2" charset="-122"/>
                <a:ea typeface="华文楷体" panose="02010600040101010101" pitchFamily="2" charset="-122"/>
              </a:rPr>
              <a:t>抽象建造者（</a:t>
            </a:r>
            <a:r>
              <a:rPr lang="en-US" altLang="zh-CN" sz="1800" b="0" dirty="0">
                <a:solidFill>
                  <a:schemeClr val="tx1"/>
                </a:solidFill>
                <a:latin typeface="华文楷体" panose="02010600040101010101" pitchFamily="2" charset="-122"/>
                <a:ea typeface="华文楷体" panose="02010600040101010101" pitchFamily="2" charset="-122"/>
              </a:rPr>
              <a:t>Builder</a:t>
            </a:r>
            <a:r>
              <a:rPr lang="zh-CN" altLang="en-US" sz="1800" b="0" dirty="0">
                <a:solidFill>
                  <a:schemeClr val="tx1"/>
                </a:solidFill>
                <a:latin typeface="华文楷体" panose="02010600040101010101" pitchFamily="2" charset="-122"/>
                <a:ea typeface="华文楷体" panose="02010600040101010101" pitchFamily="2" charset="-122"/>
              </a:rPr>
              <a:t>）：它是一个包含创建产品各个子部件的抽象方法的接口，通常还包含一个返回复杂产品的方法 </a:t>
            </a:r>
            <a:r>
              <a:rPr lang="en-US" altLang="zh-CN" sz="1800" b="0" dirty="0" err="1">
                <a:solidFill>
                  <a:schemeClr val="tx1"/>
                </a:solidFill>
                <a:latin typeface="华文楷体" panose="02010600040101010101" pitchFamily="2" charset="-122"/>
                <a:ea typeface="华文楷体" panose="02010600040101010101" pitchFamily="2" charset="-122"/>
              </a:rPr>
              <a:t>getResult</a:t>
            </a:r>
            <a:r>
              <a:rPr lang="en-US" altLang="zh-CN" sz="1800" b="0" dirty="0">
                <a:solidFill>
                  <a:schemeClr val="tx1"/>
                </a:solidFill>
                <a:latin typeface="华文楷体" panose="02010600040101010101" pitchFamily="2" charset="-122"/>
                <a:ea typeface="华文楷体" panose="02010600040101010101" pitchFamily="2" charset="-122"/>
              </a:rPr>
              <a:t>()</a:t>
            </a:r>
            <a:r>
              <a:rPr lang="zh-CN" altLang="en-US" sz="1800" b="0" dirty="0">
                <a:solidFill>
                  <a:schemeClr val="tx1"/>
                </a:solidFill>
                <a:latin typeface="华文楷体" panose="02010600040101010101" pitchFamily="2" charset="-122"/>
                <a:ea typeface="华文楷体" panose="02010600040101010101" pitchFamily="2" charset="-122"/>
              </a:rPr>
              <a:t>。</a:t>
            </a:r>
          </a:p>
          <a:p>
            <a:r>
              <a:rPr lang="zh-CN" altLang="en-US" sz="1800" b="0" dirty="0">
                <a:solidFill>
                  <a:schemeClr val="tx1"/>
                </a:solidFill>
                <a:latin typeface="华文楷体" panose="02010600040101010101" pitchFamily="2" charset="-122"/>
                <a:ea typeface="华文楷体" panose="02010600040101010101" pitchFamily="2" charset="-122"/>
              </a:rPr>
              <a:t>具体建造者</a:t>
            </a:r>
            <a:r>
              <a:rPr lang="en-US" altLang="zh-CN" sz="1800" b="0" dirty="0">
                <a:solidFill>
                  <a:schemeClr val="tx1"/>
                </a:solidFill>
                <a:latin typeface="华文楷体" panose="02010600040101010101" pitchFamily="2" charset="-122"/>
                <a:ea typeface="华文楷体" panose="02010600040101010101" pitchFamily="2" charset="-122"/>
              </a:rPr>
              <a:t>(Concrete Builder</a:t>
            </a:r>
            <a:r>
              <a:rPr lang="zh-CN" altLang="en-US" sz="1800" b="0" dirty="0">
                <a:solidFill>
                  <a:schemeClr val="tx1"/>
                </a:solidFill>
                <a:latin typeface="华文楷体" panose="02010600040101010101" pitchFamily="2" charset="-122"/>
                <a:ea typeface="华文楷体" panose="02010600040101010101" pitchFamily="2" charset="-122"/>
              </a:rPr>
              <a:t>）：实现 </a:t>
            </a:r>
            <a:r>
              <a:rPr lang="en-US" altLang="zh-CN" sz="1800" b="0" dirty="0">
                <a:solidFill>
                  <a:schemeClr val="tx1"/>
                </a:solidFill>
                <a:latin typeface="华文楷体" panose="02010600040101010101" pitchFamily="2" charset="-122"/>
                <a:ea typeface="华文楷体" panose="02010600040101010101" pitchFamily="2" charset="-122"/>
              </a:rPr>
              <a:t>Builder </a:t>
            </a:r>
            <a:r>
              <a:rPr lang="zh-CN" altLang="en-US" sz="1800" b="0" dirty="0">
                <a:solidFill>
                  <a:schemeClr val="tx1"/>
                </a:solidFill>
                <a:latin typeface="华文楷体" panose="02010600040101010101" pitchFamily="2" charset="-122"/>
                <a:ea typeface="华文楷体" panose="02010600040101010101" pitchFamily="2" charset="-122"/>
              </a:rPr>
              <a:t>接口，完成复杂产品的各个部件的具体创建方法。</a:t>
            </a:r>
          </a:p>
          <a:p>
            <a:r>
              <a:rPr lang="zh-CN" altLang="en-US" sz="1800" b="0" dirty="0">
                <a:solidFill>
                  <a:schemeClr val="tx1"/>
                </a:solidFill>
                <a:latin typeface="华文楷体" panose="02010600040101010101" pitchFamily="2" charset="-122"/>
                <a:ea typeface="华文楷体" panose="02010600040101010101" pitchFamily="2" charset="-122"/>
              </a:rPr>
              <a:t>指挥者（</a:t>
            </a:r>
            <a:r>
              <a:rPr lang="en-US" altLang="zh-CN" sz="1800" b="0" dirty="0">
                <a:solidFill>
                  <a:schemeClr val="tx1"/>
                </a:solidFill>
                <a:latin typeface="华文楷体" panose="02010600040101010101" pitchFamily="2" charset="-122"/>
                <a:ea typeface="华文楷体" panose="02010600040101010101" pitchFamily="2" charset="-122"/>
              </a:rPr>
              <a:t>Director</a:t>
            </a:r>
            <a:r>
              <a:rPr lang="zh-CN" altLang="en-US" sz="1800" b="0" dirty="0">
                <a:solidFill>
                  <a:schemeClr val="tx1"/>
                </a:solidFill>
                <a:latin typeface="华文楷体" panose="02010600040101010101" pitchFamily="2" charset="-122"/>
                <a:ea typeface="华文楷体" panose="02010600040101010101" pitchFamily="2" charset="-122"/>
              </a:rPr>
              <a:t>）：它调用建造者对象中的部件构造与装配方法完成复杂对象的创建，在指挥者中不涉及具体产品的信息。</a:t>
            </a: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图片 5">
            <a:extLst>
              <a:ext uri="{FF2B5EF4-FFF2-40B4-BE49-F238E27FC236}">
                <a16:creationId xmlns:a16="http://schemas.microsoft.com/office/drawing/2014/main" id="{8D0BE5F9-8222-4D4A-9843-78DA6E62FD5E}"/>
              </a:ext>
            </a:extLst>
          </p:cNvPr>
          <p:cNvPicPr>
            <a:picLocks noChangeAspect="1"/>
          </p:cNvPicPr>
          <p:nvPr/>
        </p:nvPicPr>
        <p:blipFill>
          <a:blip r:embed="rId4"/>
          <a:stretch>
            <a:fillRect/>
          </a:stretch>
        </p:blipFill>
        <p:spPr>
          <a:xfrm>
            <a:off x="663679" y="1696983"/>
            <a:ext cx="11304230" cy="72390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2948412285"/>
      </p:ext>
    </p:extLst>
  </p:cSld>
  <p:clrMapOvr>
    <a:masterClrMapping/>
  </p:clrMapOvr>
  <p:transition/>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Abstract Factory</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56420" y="1628800"/>
            <a:ext cx="11277372" cy="4614775"/>
          </a:xfrm>
        </p:spPr>
        <p:txBody>
          <a:bodyPr/>
          <a:lstStyle/>
          <a:p>
            <a:pPr marL="0" indent="0" algn="l">
              <a:buNone/>
            </a:pPr>
            <a:r>
              <a:rPr lang="zh-CN" altLang="en-US" sz="2000" b="0" dirty="0">
                <a:solidFill>
                  <a:schemeClr val="tx1"/>
                </a:solidFill>
                <a:latin typeface="华文楷体" panose="02010600040101010101" pitchFamily="2" charset="-122"/>
                <a:ea typeface="华文楷体" panose="02010600040101010101" pitchFamily="2" charset="-122"/>
              </a:rPr>
              <a:t>当需要创建的对象是一系列相互关联或相互依赖的产品族时。</a:t>
            </a: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r>
              <a:rPr lang="zh-CN" altLang="en-US" sz="2000" b="0" dirty="0">
                <a:solidFill>
                  <a:schemeClr val="tx1"/>
                </a:solidFill>
                <a:latin typeface="华文楷体" panose="02010600040101010101" pitchFamily="2" charset="-122"/>
                <a:ea typeface="华文楷体" panose="02010600040101010101" pitchFamily="2" charset="-122"/>
              </a:rPr>
              <a:t>抽象工厂（</a:t>
            </a:r>
            <a:r>
              <a:rPr lang="en-US" altLang="zh-CN" sz="2000" b="0" dirty="0" err="1">
                <a:solidFill>
                  <a:schemeClr val="tx1"/>
                </a:solidFill>
                <a:latin typeface="华文楷体" panose="02010600040101010101" pitchFamily="2" charset="-122"/>
                <a:ea typeface="华文楷体" panose="02010600040101010101" pitchFamily="2" charset="-122"/>
              </a:rPr>
              <a:t>AbstractFactory</a:t>
            </a:r>
            <a:r>
              <a:rPr lang="zh-CN" altLang="en-US" sz="2000" b="0" dirty="0">
                <a:solidFill>
                  <a:schemeClr val="tx1"/>
                </a:solidFill>
                <a:latin typeface="华文楷体" panose="02010600040101010101" pitchFamily="2" charset="-122"/>
                <a:ea typeface="华文楷体" panose="02010600040101010101" pitchFamily="2" charset="-122"/>
              </a:rPr>
              <a:t>）模式：是一种为访问类提供一个创建一组相关或相互依赖对象的接口，且访问类无须指定所要产品的具体类就能得到同族的不同等级的产品的模式结构。</a:t>
            </a: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buNone/>
            </a:pP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抽象工厂模式除了具有工厂方法模式的优点外，主要优点：</a:t>
            </a:r>
            <a:endParaRPr lang="en-US" altLang="zh-CN" sz="2000" dirty="0">
              <a:solidFill>
                <a:schemeClr val="tx1"/>
              </a:solidFill>
              <a:highlight>
                <a:srgbClr val="FFFF00"/>
              </a:highlight>
              <a:latin typeface="华文楷体" panose="02010600040101010101" pitchFamily="2" charset="-122"/>
              <a:ea typeface="华文楷体" panose="02010600040101010101" pitchFamily="2" charset="-122"/>
            </a:endParaRPr>
          </a:p>
          <a:p>
            <a:pPr marL="0" indent="0">
              <a:buNone/>
            </a:pPr>
            <a:r>
              <a:rPr lang="zh-CN" altLang="en-US" sz="2000" b="0" dirty="0">
                <a:solidFill>
                  <a:schemeClr val="tx1"/>
                </a:solidFill>
                <a:latin typeface="华文楷体" panose="02010600040101010101" pitchFamily="2" charset="-122"/>
                <a:ea typeface="华文楷体" panose="02010600040101010101" pitchFamily="2" charset="-122"/>
              </a:rPr>
              <a:t>对产品族中相关联的多等级产品共同管理。</a:t>
            </a: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buNone/>
            </a:pPr>
            <a:r>
              <a:rPr lang="zh-CN" altLang="en-US" sz="2000" b="0" dirty="0">
                <a:solidFill>
                  <a:schemeClr val="tx1"/>
                </a:solidFill>
                <a:latin typeface="华文楷体" panose="02010600040101010101" pitchFamily="2" charset="-122"/>
                <a:ea typeface="华文楷体" panose="02010600040101010101" pitchFamily="2" charset="-122"/>
              </a:rPr>
              <a:t>当需要产品族时，抽象工厂可以保证客户端始终只使用同一个产品的产品组。</a:t>
            </a:r>
          </a:p>
          <a:p>
            <a:pPr marL="0" indent="0">
              <a:buNone/>
            </a:pPr>
            <a:r>
              <a:rPr lang="zh-CN" altLang="en-US" sz="2000" b="0" dirty="0">
                <a:solidFill>
                  <a:schemeClr val="tx1"/>
                </a:solidFill>
                <a:latin typeface="华文楷体" panose="02010600040101010101" pitchFamily="2" charset="-122"/>
                <a:ea typeface="华文楷体" panose="02010600040101010101" pitchFamily="2" charset="-122"/>
              </a:rPr>
              <a:t>抽象工厂增强了程序的可扩展性，当增加一个新的产品族时，不需要修改原代码。</a:t>
            </a:r>
            <a:br>
              <a:rPr lang="zh-CN" altLang="en-US" sz="2000" b="0" dirty="0">
                <a:solidFill>
                  <a:schemeClr val="tx1"/>
                </a:solidFill>
                <a:latin typeface="华文楷体" panose="02010600040101010101" pitchFamily="2" charset="-122"/>
                <a:ea typeface="华文楷体" panose="02010600040101010101" pitchFamily="2" charset="-122"/>
              </a:rPr>
            </a:b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缺点：</a:t>
            </a:r>
            <a:endParaRPr lang="en-US" altLang="zh-CN" sz="2000" dirty="0">
              <a:solidFill>
                <a:schemeClr val="tx1"/>
              </a:solidFill>
              <a:highlight>
                <a:srgbClr val="FFFF00"/>
              </a:highlight>
              <a:latin typeface="华文楷体" panose="02010600040101010101" pitchFamily="2" charset="-122"/>
              <a:ea typeface="华文楷体" panose="02010600040101010101" pitchFamily="2" charset="-122"/>
            </a:endParaRPr>
          </a:p>
          <a:p>
            <a:pPr marL="0" indent="0">
              <a:buNone/>
            </a:pPr>
            <a:r>
              <a:rPr lang="zh-CN" altLang="en-US" sz="2000" b="0" dirty="0">
                <a:solidFill>
                  <a:schemeClr val="tx1"/>
                </a:solidFill>
                <a:latin typeface="华文楷体" panose="02010600040101010101" pitchFamily="2" charset="-122"/>
                <a:ea typeface="华文楷体" panose="02010600040101010101" pitchFamily="2" charset="-122"/>
              </a:rPr>
              <a:t>当产品族中需要增加一个新的产品时，所有的工厂类都需要进行修改。增加了系统的抽象性和理解难度。</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633987"/>
          </a:xfrm>
          <a:prstGeom prst="rect">
            <a:avLst/>
          </a:prstGeom>
          <a:effectLst>
            <a:glow rad="63500">
              <a:srgbClr val="C00000">
                <a:alpha val="40000"/>
              </a:srgb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3742055548"/>
      </p:ext>
    </p:extLst>
  </p:cSld>
  <p:clrMapOvr>
    <a:masterClrMapping/>
  </p:clrMapOvr>
  <p:transition/>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a:extLst>
              <a:ext uri="{FF2B5EF4-FFF2-40B4-BE49-F238E27FC236}">
                <a16:creationId xmlns:a16="http://schemas.microsoft.com/office/drawing/2014/main" id="{FC5F4730-AC81-4525-861A-EB80DC5A86D4}"/>
              </a:ext>
            </a:extLst>
          </p:cNvPr>
          <p:cNvSpPr>
            <a:spLocks noGrp="1" noChangeArrowheads="1"/>
          </p:cNvSpPr>
          <p:nvPr>
            <p:ph type="title"/>
          </p:nvPr>
        </p:nvSpPr>
        <p:spPr>
          <a:xfrm>
            <a:off x="119336" y="136795"/>
            <a:ext cx="10729192" cy="688975"/>
          </a:xfrm>
        </p:spPr>
        <p:txBody>
          <a:bodyPr/>
          <a:lstStyle/>
          <a:p>
            <a:r>
              <a:rPr lang="en-US" altLang="zh-CN" sz="4000" dirty="0">
                <a:latin typeface="Times New Roman" panose="02020603050405020304" pitchFamily="18" charset="0"/>
                <a:cs typeface="Times New Roman" panose="02020603050405020304" pitchFamily="18" charset="0"/>
              </a:rPr>
              <a:t>Nonviolent Communication</a:t>
            </a:r>
            <a:endParaRPr lang="zh-CN" altLang="en-US" sz="4000" dirty="0">
              <a:solidFill>
                <a:srgbClr val="324A7A"/>
              </a:solidFill>
              <a:latin typeface="Times New Roman" panose="02020603050405020304" pitchFamily="18" charset="0"/>
              <a:cs typeface="Times New Roman" panose="02020603050405020304" pitchFamily="18" charset="0"/>
            </a:endParaRPr>
          </a:p>
        </p:txBody>
      </p:sp>
      <p:sp>
        <p:nvSpPr>
          <p:cNvPr id="142339" name="内容占位符 2">
            <a:extLst>
              <a:ext uri="{FF2B5EF4-FFF2-40B4-BE49-F238E27FC236}">
                <a16:creationId xmlns:a16="http://schemas.microsoft.com/office/drawing/2014/main" id="{D2E63002-2402-446A-BDFB-1578558917DD}"/>
              </a:ext>
            </a:extLst>
          </p:cNvPr>
          <p:cNvSpPr>
            <a:spLocks noGrp="1" noChangeArrowheads="1"/>
          </p:cNvSpPr>
          <p:nvPr>
            <p:ph idx="1"/>
          </p:nvPr>
        </p:nvSpPr>
        <p:spPr>
          <a:xfrm>
            <a:off x="466627" y="917209"/>
            <a:ext cx="10972800" cy="2951535"/>
          </a:xfrm>
        </p:spPr>
        <p:txBody>
          <a:bodyPr/>
          <a:lstStyle/>
          <a:p>
            <a:pPr marL="0" indent="0">
              <a:buNone/>
            </a:pPr>
            <a:endParaRPr lang="en-US" altLang="zh-CN" b="1" dirty="0">
              <a:latin typeface="华文中宋" panose="02010600040101010101" pitchFamily="2" charset="-122"/>
              <a:ea typeface="华文中宋" panose="02010600040101010101" pitchFamily="2" charset="-122"/>
            </a:endParaRPr>
          </a:p>
          <a:p>
            <a:pPr>
              <a:lnSpc>
                <a:spcPct val="150000"/>
              </a:lnSpc>
              <a:buFontTx/>
              <a:buNone/>
            </a:pPr>
            <a:r>
              <a:rPr lang="zh-CN" altLang="en-US" sz="3600" dirty="0">
                <a:latin typeface="华文中宋" panose="02010600040101010101" pitchFamily="2" charset="-122"/>
                <a:ea typeface="华文中宋" panose="02010600040101010101" pitchFamily="2" charset="-122"/>
              </a:rPr>
              <a:t>     </a:t>
            </a:r>
            <a:r>
              <a:rPr lang="zh-CN" altLang="en-US" sz="3600" dirty="0">
                <a:solidFill>
                  <a:schemeClr val="tx1"/>
                </a:solidFill>
                <a:latin typeface="华文中宋" panose="02010600040101010101" pitchFamily="2" charset="-122"/>
                <a:ea typeface="华文中宋" panose="02010600040101010101" pitchFamily="2" charset="-122"/>
              </a:rPr>
              <a:t>当我们褪去隐蔽的精神暴力，爱将自然流露。</a:t>
            </a:r>
            <a:endParaRPr lang="en-US" altLang="zh-CN" dirty="0">
              <a:solidFill>
                <a:schemeClr val="tx1"/>
              </a:solidFill>
              <a:latin typeface="华文中宋" panose="02010600040101010101" pitchFamily="2" charset="-122"/>
              <a:ea typeface="华文中宋" panose="02010600040101010101" pitchFamily="2" charset="-122"/>
            </a:endParaRPr>
          </a:p>
          <a:p>
            <a:pPr lvl="1">
              <a:lnSpc>
                <a:spcPct val="150000"/>
              </a:lnSpc>
              <a:buFontTx/>
              <a:buNone/>
            </a:pPr>
            <a:r>
              <a:rPr lang="zh-CN" altLang="en-US" b="0" dirty="0">
                <a:solidFill>
                  <a:schemeClr val="tx1"/>
                </a:solidFill>
                <a:latin typeface="华文中宋" panose="02010600040101010101" pitchFamily="2" charset="-122"/>
                <a:ea typeface="华文中宋" panose="02010600040101010101" pitchFamily="2" charset="-122"/>
              </a:rPr>
              <a:t>   </a:t>
            </a:r>
            <a:r>
              <a:rPr lang="en-US" altLang="zh-CN"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马歇尔</a:t>
            </a:r>
            <a:r>
              <a:rPr lang="en-US" altLang="zh-CN"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卢森堡博士</a:t>
            </a:r>
            <a:r>
              <a:rPr lang="en-US" altLang="zh-CN"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美国</a:t>
            </a:r>
            <a:r>
              <a:rPr lang="en-US" altLang="zh-CN" b="0" dirty="0">
                <a:solidFill>
                  <a:schemeClr val="tx1"/>
                </a:solidFill>
                <a:latin typeface="华文中宋" panose="02010600040101010101" pitchFamily="2" charset="-122"/>
                <a:ea typeface="华文中宋" panose="02010600040101010101" pitchFamily="2" charset="-122"/>
              </a:rPr>
              <a:t>】</a:t>
            </a:r>
          </a:p>
          <a:p>
            <a:pPr lvl="1">
              <a:lnSpc>
                <a:spcPct val="150000"/>
              </a:lnSpc>
              <a:buFontTx/>
              <a:buNone/>
            </a:pPr>
            <a:endParaRPr lang="zh-CN" altLang="en-US" b="0" dirty="0">
              <a:solidFill>
                <a:schemeClr val="tx1"/>
              </a:solidFill>
              <a:latin typeface="华文中宋" panose="02010600040101010101" pitchFamily="2" charset="-122"/>
              <a:ea typeface="华文中宋" panose="02010600040101010101" pitchFamily="2" charset="-122"/>
            </a:endParaRPr>
          </a:p>
        </p:txBody>
      </p:sp>
      <p:pic>
        <p:nvPicPr>
          <p:cNvPr id="3" name="图片 2">
            <a:extLst>
              <a:ext uri="{FF2B5EF4-FFF2-40B4-BE49-F238E27FC236}">
                <a16:creationId xmlns:a16="http://schemas.microsoft.com/office/drawing/2014/main" id="{E5374C79-CCC3-4E01-8563-9DD0F330A2EF}"/>
              </a:ext>
            </a:extLst>
          </p:cNvPr>
          <p:cNvPicPr>
            <a:picLocks noChangeAspect="1"/>
          </p:cNvPicPr>
          <p:nvPr/>
        </p:nvPicPr>
        <p:blipFill>
          <a:blip r:embed="rId3"/>
          <a:stretch>
            <a:fillRect/>
          </a:stretch>
        </p:blipFill>
        <p:spPr>
          <a:xfrm>
            <a:off x="5285697" y="3665522"/>
            <a:ext cx="2394479" cy="2841155"/>
          </a:xfrm>
          <a:prstGeom prst="rect">
            <a:avLst/>
          </a:prstGeom>
        </p:spPr>
      </p:pic>
      <p:pic>
        <p:nvPicPr>
          <p:cNvPr id="5" name="图片 4">
            <a:extLst>
              <a:ext uri="{FF2B5EF4-FFF2-40B4-BE49-F238E27FC236}">
                <a16:creationId xmlns:a16="http://schemas.microsoft.com/office/drawing/2014/main" id="{D75C78BE-FA8B-4812-A0A3-F89CA60B8A5E}"/>
              </a:ext>
            </a:extLst>
          </p:cNvPr>
          <p:cNvPicPr>
            <a:picLocks noChangeAspect="1"/>
          </p:cNvPicPr>
          <p:nvPr/>
        </p:nvPicPr>
        <p:blipFill>
          <a:blip r:embed="rId4"/>
          <a:stretch>
            <a:fillRect/>
          </a:stretch>
        </p:blipFill>
        <p:spPr>
          <a:xfrm>
            <a:off x="7753209" y="3692722"/>
            <a:ext cx="3168352" cy="2832623"/>
          </a:xfrm>
          <a:prstGeom prst="rect">
            <a:avLst/>
          </a:prstGeom>
        </p:spPr>
      </p:pic>
      <p:sp>
        <p:nvSpPr>
          <p:cNvPr id="6" name="Rectangle 1">
            <a:extLst>
              <a:ext uri="{FF2B5EF4-FFF2-40B4-BE49-F238E27FC236}">
                <a16:creationId xmlns:a16="http://schemas.microsoft.com/office/drawing/2014/main" id="{9DD63CCE-8FAF-4CAA-AA38-E340C02C38CD}"/>
              </a:ext>
            </a:extLst>
          </p:cNvPr>
          <p:cNvSpPr>
            <a:spLocks noChangeArrowheads="1"/>
          </p:cNvSpPr>
          <p:nvPr/>
        </p:nvSpPr>
        <p:spPr bwMode="auto">
          <a:xfrm>
            <a:off x="0" y="-346246"/>
            <a:ext cx="262892" cy="692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a:defRPr>
                <a:solidFill>
                  <a:schemeClr val="tx1"/>
                </a:solidFill>
                <a:latin typeface="Arial" panose="020B0604020202020204" pitchFamily="34" charset="0"/>
              </a:defRPr>
            </a:lvl1pPr>
            <a:lvl2pPr marL="457200">
              <a:defRPr>
                <a:solidFill>
                  <a:schemeClr val="tx1"/>
                </a:solidFill>
                <a:latin typeface="Arial" panose="020B0604020202020204" pitchFamily="34" charset="0"/>
              </a:defRPr>
            </a:lvl2pPr>
            <a:lvl3pPr marL="914400">
              <a:defRPr>
                <a:solidFill>
                  <a:schemeClr val="tx1"/>
                </a:solidFill>
                <a:latin typeface="Arial" panose="020B0604020202020204" pitchFamily="34" charset="0"/>
              </a:defRPr>
            </a:lvl3pPr>
            <a:lvl4pPr marL="1371600">
              <a:defRPr>
                <a:solidFill>
                  <a:schemeClr val="tx1"/>
                </a:solidFill>
                <a:latin typeface="Arial" panose="020B0604020202020204" pitchFamily="34" charset="0"/>
              </a:defRPr>
            </a:lvl4pPr>
            <a:lvl5pPr marL="182880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defTabSz="914377"/>
            <a:endParaRPr lang="zh-CN" altLang="zh-CN" sz="1800"/>
          </a:p>
          <a:p>
            <a:pPr marL="457189" lvl="1" indent="-457189" defTabSz="914377"/>
            <a:r>
              <a:rPr lang="zh-CN" altLang="zh-CN" sz="900">
                <a:solidFill>
                  <a:srgbClr val="333333"/>
                </a:solidFill>
                <a:cs typeface="Arial" panose="020B0604020202020204" pitchFamily="34" charset="0"/>
              </a:rPr>
              <a:t>美国 </a:t>
            </a:r>
          </a:p>
          <a:p>
            <a:pPr defTabSz="914377"/>
            <a:endParaRPr lang="zh-CN" altLang="zh-CN" sz="1800"/>
          </a:p>
        </p:txBody>
      </p:sp>
      <p:pic>
        <p:nvPicPr>
          <p:cNvPr id="8" name="图片 7">
            <a:extLst>
              <a:ext uri="{FF2B5EF4-FFF2-40B4-BE49-F238E27FC236}">
                <a16:creationId xmlns:a16="http://schemas.microsoft.com/office/drawing/2014/main" id="{3A6E2879-90FB-4457-8D74-A52D387DC940}"/>
              </a:ext>
            </a:extLst>
          </p:cNvPr>
          <p:cNvPicPr>
            <a:picLocks noChangeAspect="1"/>
          </p:cNvPicPr>
          <p:nvPr/>
        </p:nvPicPr>
        <p:blipFill>
          <a:blip r:embed="rId5"/>
          <a:stretch>
            <a:fillRect/>
          </a:stretch>
        </p:blipFill>
        <p:spPr>
          <a:xfrm>
            <a:off x="1343472" y="3684190"/>
            <a:ext cx="3310284" cy="2841155"/>
          </a:xfrm>
          <a:prstGeom prst="rect">
            <a:avLst/>
          </a:prstGeom>
        </p:spPr>
      </p:pic>
    </p:spTree>
    <p:extLst>
      <p:ext uri="{BB962C8B-B14F-4D97-AF65-F5344CB8AC3E}">
        <p14:creationId xmlns:p14="http://schemas.microsoft.com/office/powerpoint/2010/main" val="3257891763"/>
      </p:ext>
    </p:extLst>
  </p:cSld>
  <p:clrMapOvr>
    <a:masterClrMapping/>
  </p:clrMapOvr>
  <p:transition/>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2">
            <a:extLst>
              <a:ext uri="{FF2B5EF4-FFF2-40B4-BE49-F238E27FC236}">
                <a16:creationId xmlns:a16="http://schemas.microsoft.com/office/drawing/2014/main" id="{F5774E3E-C874-4127-8A30-8CF5ADAD00F6}"/>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p>
        </p:txBody>
      </p:sp>
      <p:sp>
        <p:nvSpPr>
          <p:cNvPr id="128003" name="Rectangle 3">
            <a:extLst>
              <a:ext uri="{FF2B5EF4-FFF2-40B4-BE49-F238E27FC236}">
                <a16:creationId xmlns:a16="http://schemas.microsoft.com/office/drawing/2014/main" id="{CC5C4142-907C-4020-A510-3AB03C3BE197}"/>
              </a:ext>
            </a:extLst>
          </p:cNvPr>
          <p:cNvSpPr>
            <a:spLocks noGrp="1" noChangeArrowheads="1"/>
          </p:cNvSpPr>
          <p:nvPr>
            <p:ph type="body" idx="1"/>
          </p:nvPr>
        </p:nvSpPr>
        <p:spPr>
          <a:xfrm>
            <a:off x="624417" y="949624"/>
            <a:ext cx="10972800" cy="5241627"/>
          </a:xfrm>
        </p:spPr>
        <p:txBody>
          <a:bodyPr/>
          <a:lstStyle/>
          <a:p>
            <a:pPr eaLnBrk="1" hangingPunct="1">
              <a:lnSpc>
                <a:spcPct val="150000"/>
              </a:lnSpc>
            </a:pPr>
            <a:r>
              <a:rPr lang="en-US" altLang="zh-CN" dirty="0">
                <a:solidFill>
                  <a:srgbClr val="324A7A"/>
                </a:solidFill>
                <a:latin typeface="华文中宋" panose="02010600040101010101" pitchFamily="2" charset="-122"/>
                <a:ea typeface="华文中宋" panose="02010600040101010101" pitchFamily="2" charset="-122"/>
              </a:rPr>
              <a:t>Bridge</a:t>
            </a:r>
          </a:p>
          <a:p>
            <a:pPr lvl="1"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桥</a:t>
            </a:r>
            <a:endParaRPr lang="en-US" altLang="zh-CN" dirty="0">
              <a:solidFill>
                <a:srgbClr val="324A7A"/>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將</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牛郎織女</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分開</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分開他們</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形成兩個介面</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但，本應在一起的。在他們之間搭建一個橋吧</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動態的結合</a:t>
            </a:r>
            <a:r>
              <a:rPr lang="en-US" altLang="zh-CN" sz="2000" b="0" dirty="0">
                <a:solidFill>
                  <a:schemeClr val="tx1"/>
                </a:solidFill>
                <a:latin typeface="华文中宋" panose="02010600040101010101" pitchFamily="2" charset="-122"/>
                <a:ea typeface="华文中宋" panose="02010600040101010101" pitchFamily="2" charset="-122"/>
              </a:rPr>
              <a:t>) </a:t>
            </a:r>
            <a:r>
              <a:rPr lang="zh-CN" altLang="en-US" sz="2000"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pPr>
            <a:r>
              <a:rPr lang="en-US" altLang="zh-CN" dirty="0">
                <a:solidFill>
                  <a:srgbClr val="324A7A"/>
                </a:solidFill>
                <a:latin typeface="华文中宋" panose="02010600040101010101" pitchFamily="2" charset="-122"/>
                <a:ea typeface="华文中宋" panose="02010600040101010101" pitchFamily="2" charset="-122"/>
              </a:rPr>
              <a:t>Why</a:t>
            </a:r>
            <a:r>
              <a:rPr lang="zh-CN" altLang="en-US" dirty="0">
                <a:solidFill>
                  <a:srgbClr val="324A7A"/>
                </a:solidFill>
                <a:latin typeface="华文中宋" panose="02010600040101010101" pitchFamily="2" charset="-122"/>
                <a:ea typeface="华文中宋" panose="02010600040101010101" pitchFamily="2" charset="-122"/>
              </a:rPr>
              <a:t>桥接模式</a:t>
            </a:r>
            <a:r>
              <a:rPr lang="en-US" altLang="zh-CN" dirty="0">
                <a:solidFill>
                  <a:srgbClr val="324A7A"/>
                </a:solidFill>
                <a:latin typeface="华文中宋" panose="02010600040101010101" pitchFamily="2" charset="-122"/>
                <a:ea typeface="华文中宋" panose="02010600040101010101" pitchFamily="2" charset="-122"/>
              </a:rPr>
              <a:t> </a:t>
            </a:r>
            <a:r>
              <a:rPr lang="zh-CN" altLang="en-US" dirty="0">
                <a:solidFill>
                  <a:srgbClr val="324A7A"/>
                </a:solidFill>
                <a:latin typeface="华文中宋" panose="02010600040101010101" pitchFamily="2" charset="-122"/>
                <a:ea typeface="华文中宋" panose="02010600040101010101" pitchFamily="2" charset="-122"/>
              </a:rPr>
              <a:t>？</a:t>
            </a:r>
          </a:p>
          <a:p>
            <a:pPr lvl="2" eaLnBrk="1" hangingPunct="1">
              <a:lnSpc>
                <a:spcPct val="150000"/>
              </a:lnSpc>
            </a:pPr>
            <a:r>
              <a:rPr lang="zh-CN" altLang="en-US" sz="1800" dirty="0">
                <a:solidFill>
                  <a:srgbClr val="324A7A"/>
                </a:solidFill>
                <a:latin typeface="华文中宋" panose="02010600040101010101" pitchFamily="2" charset="-122"/>
                <a:ea typeface="华文中宋" panose="02010600040101010101" pitchFamily="2" charset="-122"/>
              </a:rPr>
              <a:t>层次</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功能层次</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实现层次</a:t>
            </a:r>
          </a:p>
          <a:p>
            <a:pPr lvl="3" eaLnBrk="1" hangingPunct="1"/>
            <a:endParaRPr lang="zh-CN" altLang="en-US" dirty="0">
              <a:latin typeface="华文中宋" panose="02010600040101010101" pitchFamily="2" charset="-122"/>
              <a:ea typeface="华文中宋" panose="02010600040101010101" pitchFamily="2" charset="-122"/>
            </a:endParaRPr>
          </a:p>
          <a:p>
            <a:pPr lvl="3" eaLnBrk="1" hangingPunct="1"/>
            <a:endParaRPr lang="zh-CN" altLang="en-US" dirty="0"/>
          </a:p>
        </p:txBody>
      </p:sp>
      <p:sp>
        <p:nvSpPr>
          <p:cNvPr id="128004" name="Rectangle 4">
            <a:extLst>
              <a:ext uri="{FF2B5EF4-FFF2-40B4-BE49-F238E27FC236}">
                <a16:creationId xmlns:a16="http://schemas.microsoft.com/office/drawing/2014/main" id="{DAB33EE7-82C4-40BE-AA1D-1836F2A3A3E3}"/>
              </a:ext>
            </a:extLst>
          </p:cNvPr>
          <p:cNvSpPr>
            <a:spLocks noChangeArrowheads="1"/>
          </p:cNvSpPr>
          <p:nvPr/>
        </p:nvSpPr>
        <p:spPr bwMode="auto">
          <a:xfrm>
            <a:off x="3647728" y="3789040"/>
            <a:ext cx="3311525" cy="266484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dirty="0" err="1">
                <a:latin typeface="Times New Roman" panose="02020603050405020304" pitchFamily="18" charset="0"/>
                <a:ea typeface="宋体" panose="02010600030101010101" pitchFamily="2" charset="-122"/>
                <a:hlinkClick r:id="rId3" action="ppaction://hlinkfile" tooltip="class in java.lang"/>
              </a:rPr>
              <a:t>java.lang.Object</a:t>
            </a:r>
            <a:r>
              <a:rPr kumimoji="0" lang="en-US" altLang="zh-CN" sz="1800" dirty="0">
                <a:latin typeface="Times New Roman" panose="02020603050405020304" pitchFamily="18" charset="0"/>
                <a:ea typeface="宋体" panose="02010600030101010101" pitchFamily="2" charset="-122"/>
              </a:rPr>
              <a:t>  </a:t>
            </a: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hlinkClick r:id="rId4" action="ppaction://hlinkfile" tooltip="class in java.awt"/>
              </a:rPr>
              <a:t>java.awt.Component</a:t>
            </a:r>
            <a:r>
              <a:rPr kumimoji="0" lang="en-US" altLang="zh-CN" sz="1800" dirty="0">
                <a:latin typeface="Times New Roman" panose="02020603050405020304" pitchFamily="18" charset="0"/>
                <a:ea typeface="宋体" panose="02010600030101010101" pitchFamily="2" charset="-122"/>
              </a:rPr>
              <a:t>  </a:t>
            </a: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hlinkClick r:id="rId5" action="ppaction://hlinkfile" tooltip="class in java.awt"/>
              </a:rPr>
              <a:t>java.awt.Container</a:t>
            </a:r>
            <a:r>
              <a:rPr kumimoji="0" lang="en-US" altLang="zh-CN" sz="1800" dirty="0">
                <a:latin typeface="Times New Roman" panose="02020603050405020304" pitchFamily="18" charset="0"/>
                <a:ea typeface="宋体" panose="02010600030101010101" pitchFamily="2" charset="-122"/>
              </a:rPr>
              <a:t> </a:t>
            </a: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hlinkClick r:id="rId6" action="ppaction://hlinkfile" tooltip="class in java.awt"/>
              </a:rPr>
              <a:t>java.awt.Panel</a:t>
            </a:r>
            <a:r>
              <a:rPr kumimoji="0" lang="en-US" altLang="zh-CN" sz="1800" dirty="0">
                <a:latin typeface="Times New Roman" panose="02020603050405020304" pitchFamily="18" charset="0"/>
                <a:ea typeface="宋体" panose="02010600030101010101" pitchFamily="2" charset="-122"/>
              </a:rPr>
              <a:t> </a:t>
            </a: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b="1" dirty="0" err="1">
                <a:latin typeface="Times New Roman" panose="02020603050405020304" pitchFamily="18" charset="0"/>
                <a:ea typeface="宋体" panose="02010600030101010101" pitchFamily="2" charset="-122"/>
              </a:rPr>
              <a:t>java.applet.Applet</a:t>
            </a:r>
            <a:endParaRPr kumimoji="0" lang="zh-CN" altLang="en-US" sz="1800" dirty="0">
              <a:latin typeface="Times New Roman" panose="02020603050405020304" pitchFamily="18" charset="0"/>
              <a:ea typeface="宋体" panose="02010600030101010101" pitchFamily="2" charset="-122"/>
            </a:endParaRPr>
          </a:p>
        </p:txBody>
      </p:sp>
      <p:sp>
        <p:nvSpPr>
          <p:cNvPr id="128005" name="Line 5">
            <a:extLst>
              <a:ext uri="{FF2B5EF4-FFF2-40B4-BE49-F238E27FC236}">
                <a16:creationId xmlns:a16="http://schemas.microsoft.com/office/drawing/2014/main" id="{FCE077B1-37D0-4864-8EF6-F11BF8E316B9}"/>
              </a:ext>
            </a:extLst>
          </p:cNvPr>
          <p:cNvSpPr>
            <a:spLocks noChangeShapeType="1"/>
          </p:cNvSpPr>
          <p:nvPr/>
        </p:nvSpPr>
        <p:spPr bwMode="auto">
          <a:xfrm>
            <a:off x="3863752" y="4689278"/>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06" name="Line 6">
            <a:extLst>
              <a:ext uri="{FF2B5EF4-FFF2-40B4-BE49-F238E27FC236}">
                <a16:creationId xmlns:a16="http://schemas.microsoft.com/office/drawing/2014/main" id="{FB030C24-B38C-478E-892E-6EEED2C71F70}"/>
              </a:ext>
            </a:extLst>
          </p:cNvPr>
          <p:cNvSpPr>
            <a:spLocks noChangeShapeType="1"/>
          </p:cNvSpPr>
          <p:nvPr/>
        </p:nvSpPr>
        <p:spPr bwMode="auto">
          <a:xfrm>
            <a:off x="3863753" y="4905177"/>
            <a:ext cx="144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07" name="Line 7">
            <a:extLst>
              <a:ext uri="{FF2B5EF4-FFF2-40B4-BE49-F238E27FC236}">
                <a16:creationId xmlns:a16="http://schemas.microsoft.com/office/drawing/2014/main" id="{2790EEE3-CD36-44C8-9BCB-2AE6976DFE06}"/>
              </a:ext>
            </a:extLst>
          </p:cNvPr>
          <p:cNvSpPr>
            <a:spLocks noChangeShapeType="1"/>
          </p:cNvSpPr>
          <p:nvPr/>
        </p:nvSpPr>
        <p:spPr bwMode="auto">
          <a:xfrm>
            <a:off x="4223792" y="4905178"/>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08" name="Line 8">
            <a:extLst>
              <a:ext uri="{FF2B5EF4-FFF2-40B4-BE49-F238E27FC236}">
                <a16:creationId xmlns:a16="http://schemas.microsoft.com/office/drawing/2014/main" id="{8F85BAFC-9B18-435A-9198-9D269AD687FE}"/>
              </a:ext>
            </a:extLst>
          </p:cNvPr>
          <p:cNvSpPr>
            <a:spLocks noChangeShapeType="1"/>
          </p:cNvSpPr>
          <p:nvPr/>
        </p:nvSpPr>
        <p:spPr bwMode="auto">
          <a:xfrm>
            <a:off x="4223793" y="5121077"/>
            <a:ext cx="144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11" name="Line 11">
            <a:extLst>
              <a:ext uri="{FF2B5EF4-FFF2-40B4-BE49-F238E27FC236}">
                <a16:creationId xmlns:a16="http://schemas.microsoft.com/office/drawing/2014/main" id="{428D6E1B-38DA-4E99-A95C-2BEFC8055CA6}"/>
              </a:ext>
            </a:extLst>
          </p:cNvPr>
          <p:cNvSpPr>
            <a:spLocks noChangeShapeType="1"/>
          </p:cNvSpPr>
          <p:nvPr/>
        </p:nvSpPr>
        <p:spPr bwMode="auto">
          <a:xfrm>
            <a:off x="4511824" y="5193334"/>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12" name="Line 12">
            <a:extLst>
              <a:ext uri="{FF2B5EF4-FFF2-40B4-BE49-F238E27FC236}">
                <a16:creationId xmlns:a16="http://schemas.microsoft.com/office/drawing/2014/main" id="{8EA0A88E-FAA6-4A22-A92C-154DB7E73847}"/>
              </a:ext>
            </a:extLst>
          </p:cNvPr>
          <p:cNvSpPr>
            <a:spLocks noChangeShapeType="1"/>
          </p:cNvSpPr>
          <p:nvPr/>
        </p:nvSpPr>
        <p:spPr bwMode="auto">
          <a:xfrm>
            <a:off x="4511825" y="5409357"/>
            <a:ext cx="144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8013" name="Rectangle 13">
            <a:extLst>
              <a:ext uri="{FF2B5EF4-FFF2-40B4-BE49-F238E27FC236}">
                <a16:creationId xmlns:a16="http://schemas.microsoft.com/office/drawing/2014/main" id="{43D2FD4F-5D46-426F-B2A7-76FA9B558125}"/>
              </a:ext>
            </a:extLst>
          </p:cNvPr>
          <p:cNvSpPr>
            <a:spLocks noChangeArrowheads="1"/>
          </p:cNvSpPr>
          <p:nvPr/>
        </p:nvSpPr>
        <p:spPr bwMode="auto">
          <a:xfrm>
            <a:off x="6177268" y="3405685"/>
            <a:ext cx="12239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9600" dirty="0">
                <a:solidFill>
                  <a:srgbClr val="800000"/>
                </a:solidFill>
                <a:latin typeface="Times New Roman" panose="02020603050405020304" pitchFamily="18" charset="0"/>
                <a:ea typeface="宋体" panose="02010600030101010101" pitchFamily="2" charset="-122"/>
              </a:rPr>
              <a:t>？</a:t>
            </a:r>
          </a:p>
        </p:txBody>
      </p:sp>
      <p:sp>
        <p:nvSpPr>
          <p:cNvPr id="14" name="Line 6">
            <a:extLst>
              <a:ext uri="{FF2B5EF4-FFF2-40B4-BE49-F238E27FC236}">
                <a16:creationId xmlns:a16="http://schemas.microsoft.com/office/drawing/2014/main" id="{13849553-73E1-4391-8E33-81F6CE2135AA}"/>
              </a:ext>
            </a:extLst>
          </p:cNvPr>
          <p:cNvSpPr>
            <a:spLocks noChangeShapeType="1"/>
          </p:cNvSpPr>
          <p:nvPr/>
        </p:nvSpPr>
        <p:spPr bwMode="auto">
          <a:xfrm>
            <a:off x="4799410" y="5697389"/>
            <a:ext cx="14446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5" name="Line 5">
            <a:extLst>
              <a:ext uri="{FF2B5EF4-FFF2-40B4-BE49-F238E27FC236}">
                <a16:creationId xmlns:a16="http://schemas.microsoft.com/office/drawing/2014/main" id="{CF06CC3A-1A03-460B-8E54-204276AE522B}"/>
              </a:ext>
            </a:extLst>
          </p:cNvPr>
          <p:cNvSpPr>
            <a:spLocks noChangeShapeType="1"/>
          </p:cNvSpPr>
          <p:nvPr/>
        </p:nvSpPr>
        <p:spPr bwMode="auto">
          <a:xfrm>
            <a:off x="4799856" y="5481366"/>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pic>
        <p:nvPicPr>
          <p:cNvPr id="16" name="Picture 4" descr="%E8%B5%B5%E5%B7%9E%E6%A1%A5">
            <a:extLst>
              <a:ext uri="{FF2B5EF4-FFF2-40B4-BE49-F238E27FC236}">
                <a16:creationId xmlns:a16="http://schemas.microsoft.com/office/drawing/2014/main" id="{32EEE11A-B350-4832-9E38-42E91930DBD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1269" y="1123677"/>
            <a:ext cx="2472963" cy="988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5" descr="20080710170026334385">
            <a:extLst>
              <a:ext uri="{FF2B5EF4-FFF2-40B4-BE49-F238E27FC236}">
                <a16:creationId xmlns:a16="http://schemas.microsoft.com/office/drawing/2014/main" id="{688520E6-25CE-4A85-9F5A-7AC62A803A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9785" y="1130421"/>
            <a:ext cx="2451712" cy="988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B8DE7447-592D-4FA2-BE3F-57046A731281}"/>
              </a:ext>
            </a:extLst>
          </p:cNvPr>
          <p:cNvPicPr>
            <a:picLocks noChangeAspect="1"/>
          </p:cNvPicPr>
          <p:nvPr/>
        </p:nvPicPr>
        <p:blipFill>
          <a:blip r:embed="rId9"/>
          <a:stretch>
            <a:fillRect/>
          </a:stretch>
        </p:blipFill>
        <p:spPr>
          <a:xfrm>
            <a:off x="8660410" y="1122858"/>
            <a:ext cx="2764183" cy="989521"/>
          </a:xfrm>
          <a:prstGeom prst="rect">
            <a:avLst/>
          </a:prstGeom>
        </p:spPr>
      </p:pic>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id="{B513C0BF-4855-4B3E-9B46-E4EF8552945C}"/>
              </a:ext>
            </a:extLst>
          </p:cNvPr>
          <p:cNvSpPr>
            <a:spLocks noGrp="1" noChangeArrowheads="1"/>
          </p:cNvSpPr>
          <p:nvPr>
            <p:ph type="body" idx="1"/>
          </p:nvPr>
        </p:nvSpPr>
        <p:spPr>
          <a:xfrm>
            <a:off x="634716" y="1988840"/>
            <a:ext cx="10933397" cy="3456384"/>
          </a:xfrm>
        </p:spPr>
        <p:txBody>
          <a:bodyPr/>
          <a:lstStyle/>
          <a:p>
            <a:pPr eaLnBrk="1" hangingPunct="1">
              <a:lnSpc>
                <a:spcPct val="150000"/>
              </a:lnSpc>
            </a:pPr>
            <a:r>
              <a:rPr lang="zh-CN" altLang="en-US" b="0" dirty="0">
                <a:solidFill>
                  <a:schemeClr val="tx1"/>
                </a:solidFill>
                <a:latin typeface="华文楷体" panose="02010600040101010101" pitchFamily="2" charset="-122"/>
                <a:ea typeface="华文楷体" panose="02010600040101010101" pitchFamily="2" charset="-122"/>
              </a:rPr>
              <a:t>在第一个例子中， 木匠</a:t>
            </a:r>
            <a:r>
              <a:rPr lang="en-US" altLang="zh-CN" b="0" dirty="0">
                <a:solidFill>
                  <a:schemeClr val="tx1"/>
                </a:solidFill>
                <a:latin typeface="华文楷体" panose="02010600040101010101" pitchFamily="2" charset="-122"/>
                <a:ea typeface="华文楷体" panose="02010600040101010101" pitchFamily="2" charset="-122"/>
              </a:rPr>
              <a:t>2</a:t>
            </a:r>
            <a:r>
              <a:rPr lang="zh-CN" altLang="en-US" b="0" dirty="0">
                <a:solidFill>
                  <a:schemeClr val="tx1"/>
                </a:solidFill>
                <a:latin typeface="华文楷体" panose="02010600040101010101" pitchFamily="2" charset="-122"/>
                <a:ea typeface="华文楷体" panose="02010600040101010101" pitchFamily="2" charset="-122"/>
              </a:rPr>
              <a:t>讨论接合的实现细节， 结果模糊了真正的问题。</a:t>
            </a:r>
            <a:endParaRPr lang="en-US" altLang="zh-CN" b="0" dirty="0">
              <a:solidFill>
                <a:schemeClr val="tx1"/>
              </a:solidFill>
              <a:latin typeface="华文楷体" panose="02010600040101010101" pitchFamily="2" charset="-122"/>
              <a:ea typeface="华文楷体" panose="02010600040101010101" pitchFamily="2" charset="-122"/>
            </a:endParaRPr>
          </a:p>
          <a:p>
            <a:pPr eaLnBrk="1" hangingPunct="1">
              <a:lnSpc>
                <a:spcPct val="150000"/>
              </a:lnSpc>
            </a:pPr>
            <a:r>
              <a:rPr lang="zh-CN" altLang="en-US" b="0" dirty="0">
                <a:solidFill>
                  <a:schemeClr val="tx1"/>
                </a:solidFill>
                <a:latin typeface="华文楷体" panose="02010600040101010101" pitchFamily="2" charset="-122"/>
                <a:ea typeface="华文楷体" panose="02010600040101010101" pitchFamily="2" charset="-122"/>
              </a:rPr>
              <a:t>在第二个例子中， 木匠希望根据接合的代价和质量来决定使用哪个接合方案。</a:t>
            </a:r>
          </a:p>
          <a:p>
            <a:pPr eaLnBrk="1" hangingPunct="1">
              <a:lnSpc>
                <a:spcPct val="150000"/>
              </a:lnSpc>
            </a:pPr>
            <a:r>
              <a:rPr lang="zh-CN" altLang="en-US" b="0" dirty="0">
                <a:solidFill>
                  <a:schemeClr val="tx1"/>
                </a:solidFill>
                <a:latin typeface="华文楷体" panose="02010600040101010101" pitchFamily="2" charset="-122"/>
                <a:ea typeface="华文楷体" panose="02010600040101010101" pitchFamily="2" charset="-122"/>
              </a:rPr>
              <a:t>第二个例子中的木匠这样的更高的层次就是“ 木匠模式” 的层次， 它反映出木匠的真实设计问题。</a:t>
            </a:r>
          </a:p>
          <a:p>
            <a:pPr eaLnBrk="1" hangingPunct="1">
              <a:lnSpc>
                <a:spcPct val="150000"/>
              </a:lnSpc>
            </a:pPr>
            <a:r>
              <a:rPr lang="zh-CN" altLang="en-US" b="0" dirty="0">
                <a:solidFill>
                  <a:schemeClr val="tx1"/>
                </a:solidFill>
                <a:highlight>
                  <a:srgbClr val="FFFF00"/>
                </a:highlight>
                <a:latin typeface="华文楷体" panose="02010600040101010101" pitchFamily="2" charset="-122"/>
                <a:ea typeface="华文楷体" panose="02010600040101010101" pitchFamily="2" charset="-122"/>
              </a:rPr>
              <a:t>哪个对话更有效率？ 你更愿意跟谁一起工作？</a:t>
            </a:r>
          </a:p>
        </p:txBody>
      </p:sp>
      <p:sp>
        <p:nvSpPr>
          <p:cNvPr id="19459" name="Rectangle 5">
            <a:extLst>
              <a:ext uri="{FF2B5EF4-FFF2-40B4-BE49-F238E27FC236}">
                <a16:creationId xmlns:a16="http://schemas.microsoft.com/office/drawing/2014/main" id="{C20E74CE-97DD-4D6D-B41C-CEE711CBA032}"/>
              </a:ext>
            </a:extLst>
          </p:cNvPr>
          <p:cNvSpPr>
            <a:spLocks noGrp="1" noChangeArrowheads="1"/>
          </p:cNvSpPr>
          <p:nvPr>
            <p:ph type="title"/>
          </p:nvPr>
        </p:nvSpPr>
        <p:spPr>
          <a:xfrm>
            <a:off x="191344" y="1052738"/>
            <a:ext cx="11881320" cy="688975"/>
          </a:xfrm>
          <a:noFill/>
        </p:spPr>
        <p:txBody>
          <a:bodyPr vert="horz" wrap="square" lIns="92075" tIns="46039" rIns="92075" bIns="46039" numCol="1" anchor="t" anchorCtr="0" compatLnSpc="1">
            <a:prstTxWarp prst="textNoShape">
              <a:avLst/>
            </a:prstTxWarp>
          </a:bodyPr>
          <a:lstStyle/>
          <a:p>
            <a:pPr eaLnBrk="1" hangingPunct="1"/>
            <a:r>
              <a:rPr lang="en-US" altLang="zh-CN" sz="2800" dirty="0">
                <a:solidFill>
                  <a:srgbClr val="324A7A"/>
                </a:solidFill>
                <a:latin typeface="Bauhaus 93" pitchFamily="82" charset="0"/>
              </a:rPr>
              <a:t>An Example :</a:t>
            </a:r>
            <a:r>
              <a:rPr lang="zh-CN" altLang="en-US" sz="2800" dirty="0">
                <a:solidFill>
                  <a:srgbClr val="324A7A"/>
                </a:solidFill>
                <a:latin typeface="华文中宋" panose="02010600040101010101" pitchFamily="2" charset="-122"/>
                <a:ea typeface="华文中宋" panose="02010600040101010101" pitchFamily="2" charset="-122"/>
              </a:rPr>
              <a:t>如何为橱柜制作抽屉</a:t>
            </a:r>
            <a:r>
              <a:rPr lang="en-US" altLang="zh-CN" sz="2800" dirty="0">
                <a:solidFill>
                  <a:srgbClr val="324A7A"/>
                </a:solidFill>
                <a:latin typeface="华文中宋" panose="02010600040101010101" pitchFamily="2" charset="-122"/>
                <a:ea typeface="华文中宋" panose="02010600040101010101" pitchFamily="2" charset="-122"/>
              </a:rPr>
              <a:t>?</a:t>
            </a:r>
            <a:endParaRPr lang="zh-CN" altLang="en-US" sz="2800" dirty="0">
              <a:solidFill>
                <a:srgbClr val="324A7A"/>
              </a:solidFill>
              <a:latin typeface="华文中宋" panose="02010600040101010101" pitchFamily="2" charset="-122"/>
              <a:ea typeface="华文中宋" panose="02010600040101010101" pitchFamily="2" charset="-122"/>
            </a:endParaRPr>
          </a:p>
        </p:txBody>
      </p:sp>
      <p:sp>
        <p:nvSpPr>
          <p:cNvPr id="4" name="Rectangle 2">
            <a:extLst>
              <a:ext uri="{FF2B5EF4-FFF2-40B4-BE49-F238E27FC236}">
                <a16:creationId xmlns:a16="http://schemas.microsoft.com/office/drawing/2014/main" id="{692341A2-BF25-4C7F-B68C-4F1BD9765A86}"/>
              </a:ext>
            </a:extLst>
          </p:cNvPr>
          <p:cNvSpPr txBox="1">
            <a:spLocks noChangeArrowheads="1"/>
          </p:cNvSpPr>
          <p:nvPr/>
        </p:nvSpPr>
        <p:spPr bwMode="auto">
          <a:xfrm>
            <a:off x="191344" y="85734"/>
            <a:ext cx="11953328" cy="68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buNone/>
            </a:pPr>
            <a:r>
              <a:rPr lang="en-US" altLang="zh-CN" sz="3400" kern="0" dirty="0">
                <a:solidFill>
                  <a:srgbClr val="C00000"/>
                </a:solidFill>
                <a:latin typeface="Arial Black" panose="020B0A04020102020204" pitchFamily="34" charset="0"/>
              </a:rPr>
              <a:t>Chapter Seven</a:t>
            </a:r>
            <a:r>
              <a:rPr lang="en-US" altLang="zh-CN" sz="3400" kern="0" dirty="0">
                <a:solidFill>
                  <a:srgbClr val="C00000"/>
                </a:solidFill>
              </a:rPr>
              <a:t> </a:t>
            </a:r>
            <a:r>
              <a:rPr lang="zh-CN" altLang="en-US" sz="3400" kern="0" dirty="0">
                <a:solidFill>
                  <a:srgbClr val="C00000"/>
                </a:solidFill>
                <a:latin typeface="华文中宋" panose="02010600040101010101" pitchFamily="2" charset="-122"/>
                <a:ea typeface="华文中宋" panose="02010600040101010101" pitchFamily="2" charset="-122"/>
              </a:rPr>
              <a:t>设计模式</a:t>
            </a:r>
          </a:p>
        </p:txBody>
      </p:sp>
    </p:spTree>
  </p:cSld>
  <p:clrMapOvr>
    <a:masterClrMapping/>
  </p:clrMapOvr>
  <p:transition/>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a:extLst>
              <a:ext uri="{FF2B5EF4-FFF2-40B4-BE49-F238E27FC236}">
                <a16:creationId xmlns:a16="http://schemas.microsoft.com/office/drawing/2014/main" id="{4FC75F38-2EF6-4DFD-887F-B2309218B7CC}"/>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Bridge Pattern</a:t>
            </a:r>
            <a:endParaRPr lang="zh-CN" altLang="en-US" dirty="0">
              <a:latin typeface="Bauhaus 93" pitchFamily="82" charset="0"/>
              <a:ea typeface="华文中宋" panose="02010600040101010101" pitchFamily="2" charset="-122"/>
            </a:endParaRPr>
          </a:p>
        </p:txBody>
      </p:sp>
      <p:sp>
        <p:nvSpPr>
          <p:cNvPr id="129027" name="Rectangle 3">
            <a:extLst>
              <a:ext uri="{FF2B5EF4-FFF2-40B4-BE49-F238E27FC236}">
                <a16:creationId xmlns:a16="http://schemas.microsoft.com/office/drawing/2014/main" id="{3A474B24-E48E-42C8-AE2E-A8375E1166B3}"/>
              </a:ext>
            </a:extLst>
          </p:cNvPr>
          <p:cNvSpPr>
            <a:spLocks noGrp="1" noChangeArrowheads="1"/>
          </p:cNvSpPr>
          <p:nvPr>
            <p:ph type="body" idx="1"/>
          </p:nvPr>
        </p:nvSpPr>
        <p:spPr/>
        <p:txBody>
          <a:bodyPr/>
          <a:lstStyle/>
          <a:p>
            <a:pPr eaLnBrk="1" hangingPunct="1"/>
            <a:r>
              <a:rPr lang="zh-CN" altLang="en-US" sz="2800" dirty="0">
                <a:solidFill>
                  <a:srgbClr val="324A7A"/>
                </a:solidFill>
                <a:latin typeface="华文中宋" panose="02010600040101010101" pitchFamily="2" charset="-122"/>
                <a:ea typeface="华文中宋" panose="02010600040101010101" pitchFamily="2" charset="-122"/>
              </a:rPr>
              <a:t>类层次的两大责任</a:t>
            </a:r>
          </a:p>
          <a:p>
            <a:pPr lvl="1" eaLnBrk="1" hangingPunct="1"/>
            <a:r>
              <a:rPr lang="zh-CN" altLang="en-US" sz="2400" b="0" dirty="0">
                <a:solidFill>
                  <a:schemeClr val="tx1"/>
                </a:solidFill>
                <a:latin typeface="华文中宋" panose="02010600040101010101" pitchFamily="2" charset="-122"/>
                <a:ea typeface="华文中宋" panose="02010600040101010101" pitchFamily="2" charset="-122"/>
              </a:rPr>
              <a:t>欲新增</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功能</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 时</a:t>
            </a:r>
          </a:p>
          <a:p>
            <a:pPr lvl="1" eaLnBrk="1" hangingPunct="1"/>
            <a:endParaRPr lang="zh-CN" altLang="en-US" sz="2400" dirty="0">
              <a:latin typeface="华文中宋" panose="02010600040101010101" pitchFamily="2" charset="-122"/>
              <a:ea typeface="华文中宋" panose="02010600040101010101" pitchFamily="2" charset="-122"/>
            </a:endParaRPr>
          </a:p>
          <a:p>
            <a:pPr lvl="1" eaLnBrk="1" hangingPunct="1"/>
            <a:endParaRPr lang="zh-CN" altLang="en-US" sz="2400" dirty="0">
              <a:latin typeface="华文中宋" panose="02010600040101010101" pitchFamily="2" charset="-122"/>
              <a:ea typeface="华文中宋" panose="02010600040101010101" pitchFamily="2" charset="-122"/>
            </a:endParaRPr>
          </a:p>
          <a:p>
            <a:pPr marL="628635" lvl="1" indent="0" eaLnBrk="1" hangingPunct="1">
              <a:buNone/>
            </a:pPr>
            <a:endParaRPr lang="en-US" altLang="zh-CN" sz="2400" dirty="0">
              <a:latin typeface="华文中宋" panose="02010600040101010101" pitchFamily="2" charset="-122"/>
              <a:ea typeface="华文中宋" panose="02010600040101010101" pitchFamily="2" charset="-122"/>
            </a:endParaRPr>
          </a:p>
          <a:p>
            <a:pPr lvl="1" eaLnBrk="1" hangingPunct="1"/>
            <a:endParaRPr lang="en-US" altLang="zh-CN" sz="2400" dirty="0">
              <a:latin typeface="华文中宋" panose="02010600040101010101" pitchFamily="2" charset="-122"/>
              <a:ea typeface="华文中宋" panose="02010600040101010101" pitchFamily="2" charset="-122"/>
            </a:endParaRPr>
          </a:p>
          <a:p>
            <a:pPr lvl="1" eaLnBrk="1" hangingPunct="1"/>
            <a:r>
              <a:rPr lang="zh-CN" altLang="en-US" sz="2400" b="0" dirty="0">
                <a:solidFill>
                  <a:schemeClr val="tx1"/>
                </a:solidFill>
                <a:latin typeface="华文中宋" panose="02010600040101010101" pitchFamily="2" charset="-122"/>
                <a:ea typeface="华文中宋" panose="02010600040101010101" pitchFamily="2" charset="-122"/>
              </a:rPr>
              <a:t>欲新增</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实现</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 时</a:t>
            </a:r>
          </a:p>
        </p:txBody>
      </p:sp>
      <p:sp>
        <p:nvSpPr>
          <p:cNvPr id="129028" name="Rectangle 4">
            <a:extLst>
              <a:ext uri="{FF2B5EF4-FFF2-40B4-BE49-F238E27FC236}">
                <a16:creationId xmlns:a16="http://schemas.microsoft.com/office/drawing/2014/main" id="{2159A987-8C06-4796-BAE2-DFB9B47D24CC}"/>
              </a:ext>
            </a:extLst>
          </p:cNvPr>
          <p:cNvSpPr>
            <a:spLocks noChangeArrowheads="1"/>
          </p:cNvSpPr>
          <p:nvPr/>
        </p:nvSpPr>
        <p:spPr bwMode="auto">
          <a:xfrm>
            <a:off x="5095874" y="1714502"/>
            <a:ext cx="3880442" cy="1951631"/>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Something </a:t>
            </a: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rPr>
              <a:t>SomethingGood</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rPr>
              <a:t>SomethingBetter</a:t>
            </a:r>
            <a:endParaRPr kumimoji="0" lang="en-US" altLang="zh-CN" sz="1800" dirty="0">
              <a:latin typeface="Times New Roman" panose="02020603050405020304" pitchFamily="18" charset="0"/>
              <a:ea typeface="宋体" panose="02010600030101010101" pitchFamily="2" charset="-122"/>
            </a:endParaRPr>
          </a:p>
        </p:txBody>
      </p:sp>
      <p:sp>
        <p:nvSpPr>
          <p:cNvPr id="129029" name="Line 5">
            <a:extLst>
              <a:ext uri="{FF2B5EF4-FFF2-40B4-BE49-F238E27FC236}">
                <a16:creationId xmlns:a16="http://schemas.microsoft.com/office/drawing/2014/main" id="{FDC6EC50-53C1-471B-AEE1-C557B662C733}"/>
              </a:ext>
            </a:extLst>
          </p:cNvPr>
          <p:cNvSpPr>
            <a:spLocks noChangeShapeType="1"/>
          </p:cNvSpPr>
          <p:nvPr/>
        </p:nvSpPr>
        <p:spPr bwMode="auto">
          <a:xfrm>
            <a:off x="5375920" y="2493021"/>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0" name="Line 6">
            <a:extLst>
              <a:ext uri="{FF2B5EF4-FFF2-40B4-BE49-F238E27FC236}">
                <a16:creationId xmlns:a16="http://schemas.microsoft.com/office/drawing/2014/main" id="{F41913A7-1811-48D1-963F-0B3EFA734E41}"/>
              </a:ext>
            </a:extLst>
          </p:cNvPr>
          <p:cNvSpPr>
            <a:spLocks noChangeShapeType="1"/>
          </p:cNvSpPr>
          <p:nvPr/>
        </p:nvSpPr>
        <p:spPr bwMode="auto">
          <a:xfrm>
            <a:off x="5377186" y="2708920"/>
            <a:ext cx="358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1" name="Line 7">
            <a:extLst>
              <a:ext uri="{FF2B5EF4-FFF2-40B4-BE49-F238E27FC236}">
                <a16:creationId xmlns:a16="http://schemas.microsoft.com/office/drawing/2014/main" id="{AFBD79C6-6DDC-483A-AF94-9550CC7B0BD4}"/>
              </a:ext>
            </a:extLst>
          </p:cNvPr>
          <p:cNvSpPr>
            <a:spLocks noChangeShapeType="1"/>
          </p:cNvSpPr>
          <p:nvPr/>
        </p:nvSpPr>
        <p:spPr bwMode="auto">
          <a:xfrm>
            <a:off x="5951984" y="2781301"/>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2" name="Line 8">
            <a:extLst>
              <a:ext uri="{FF2B5EF4-FFF2-40B4-BE49-F238E27FC236}">
                <a16:creationId xmlns:a16="http://schemas.microsoft.com/office/drawing/2014/main" id="{343A79A3-8B06-4E4C-BBBE-78573C599865}"/>
              </a:ext>
            </a:extLst>
          </p:cNvPr>
          <p:cNvSpPr>
            <a:spLocks noChangeShapeType="1"/>
          </p:cNvSpPr>
          <p:nvPr/>
        </p:nvSpPr>
        <p:spPr bwMode="auto">
          <a:xfrm>
            <a:off x="5953250" y="2997200"/>
            <a:ext cx="358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3" name="Rectangle 9">
            <a:extLst>
              <a:ext uri="{FF2B5EF4-FFF2-40B4-BE49-F238E27FC236}">
                <a16:creationId xmlns:a16="http://schemas.microsoft.com/office/drawing/2014/main" id="{FA6BE747-8CDA-494B-B4C4-AFBE676469FA}"/>
              </a:ext>
            </a:extLst>
          </p:cNvPr>
          <p:cNvSpPr>
            <a:spLocks noChangeArrowheads="1"/>
          </p:cNvSpPr>
          <p:nvPr/>
        </p:nvSpPr>
        <p:spPr bwMode="auto">
          <a:xfrm>
            <a:off x="5095878" y="4357691"/>
            <a:ext cx="3880442" cy="195163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dirty="0" err="1">
                <a:latin typeface="Times New Roman" panose="02020603050405020304" pitchFamily="18" charset="0"/>
                <a:ea typeface="宋体" panose="02010600030101010101" pitchFamily="2" charset="-122"/>
              </a:rPr>
              <a:t>AbstractClass</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rPr>
              <a:t>ConcreteClass</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                  </a:t>
            </a:r>
            <a:r>
              <a:rPr kumimoji="0" lang="en-US" altLang="zh-CN" sz="1800" dirty="0" err="1">
                <a:latin typeface="Times New Roman" panose="02020603050405020304" pitchFamily="18" charset="0"/>
                <a:ea typeface="宋体" panose="02010600030101010101" pitchFamily="2" charset="-122"/>
              </a:rPr>
              <a:t>AnotherConcreteClass</a:t>
            </a:r>
            <a:endParaRPr kumimoji="0" lang="en-US" altLang="zh-CN" sz="1800" dirty="0">
              <a:latin typeface="Times New Roman" panose="02020603050405020304" pitchFamily="18" charset="0"/>
              <a:ea typeface="宋体" panose="02010600030101010101" pitchFamily="2" charset="-122"/>
            </a:endParaRPr>
          </a:p>
        </p:txBody>
      </p:sp>
      <p:sp>
        <p:nvSpPr>
          <p:cNvPr id="129034" name="Line 10">
            <a:extLst>
              <a:ext uri="{FF2B5EF4-FFF2-40B4-BE49-F238E27FC236}">
                <a16:creationId xmlns:a16="http://schemas.microsoft.com/office/drawing/2014/main" id="{346F462A-0C17-4D81-AD06-79EC43F8CE9E}"/>
              </a:ext>
            </a:extLst>
          </p:cNvPr>
          <p:cNvSpPr>
            <a:spLocks noChangeShapeType="1"/>
          </p:cNvSpPr>
          <p:nvPr/>
        </p:nvSpPr>
        <p:spPr bwMode="auto">
          <a:xfrm>
            <a:off x="5519936" y="5157317"/>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5" name="Line 11">
            <a:extLst>
              <a:ext uri="{FF2B5EF4-FFF2-40B4-BE49-F238E27FC236}">
                <a16:creationId xmlns:a16="http://schemas.microsoft.com/office/drawing/2014/main" id="{2C84E80E-AF6F-49AD-81D8-92F91BAE0039}"/>
              </a:ext>
            </a:extLst>
          </p:cNvPr>
          <p:cNvSpPr>
            <a:spLocks noChangeShapeType="1"/>
          </p:cNvSpPr>
          <p:nvPr/>
        </p:nvSpPr>
        <p:spPr bwMode="auto">
          <a:xfrm>
            <a:off x="5519938" y="5373216"/>
            <a:ext cx="358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6" name="Line 12">
            <a:extLst>
              <a:ext uri="{FF2B5EF4-FFF2-40B4-BE49-F238E27FC236}">
                <a16:creationId xmlns:a16="http://schemas.microsoft.com/office/drawing/2014/main" id="{8F1F68FE-5392-4342-B519-6AA95494DEC6}"/>
              </a:ext>
            </a:extLst>
          </p:cNvPr>
          <p:cNvSpPr>
            <a:spLocks noChangeShapeType="1"/>
          </p:cNvSpPr>
          <p:nvPr/>
        </p:nvSpPr>
        <p:spPr bwMode="auto">
          <a:xfrm>
            <a:off x="5951984" y="5460817"/>
            <a:ext cx="0" cy="215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129037" name="Line 13">
            <a:extLst>
              <a:ext uri="{FF2B5EF4-FFF2-40B4-BE49-F238E27FC236}">
                <a16:creationId xmlns:a16="http://schemas.microsoft.com/office/drawing/2014/main" id="{223AEBAA-D7E2-4985-A897-6114D64C3990}"/>
              </a:ext>
            </a:extLst>
          </p:cNvPr>
          <p:cNvSpPr>
            <a:spLocks noChangeShapeType="1"/>
          </p:cNvSpPr>
          <p:nvPr/>
        </p:nvSpPr>
        <p:spPr bwMode="auto">
          <a:xfrm>
            <a:off x="5953250" y="5676716"/>
            <a:ext cx="35877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Tree>
  </p:cSld>
  <p:clrMapOvr>
    <a:masterClrMapping/>
  </p:clrMapOvr>
  <p:transition/>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E6FC3-53DF-4385-930A-5C20B7B94D77}"/>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Bridge Pattern</a:t>
            </a:r>
            <a:r>
              <a:rPr lang="en-US" altLang="zh-CN" dirty="0">
                <a:solidFill>
                  <a:schemeClr val="tx1"/>
                </a:solidFill>
                <a:latin typeface="Bauhaus 93" pitchFamily="82" charset="0"/>
                <a:ea typeface="华文中宋" panose="02010600040101010101" pitchFamily="2" charset="-122"/>
              </a:rPr>
              <a:t>(</a:t>
            </a:r>
            <a:r>
              <a:rPr lang="zh-CN" altLang="en-US" dirty="0">
                <a:solidFill>
                  <a:schemeClr val="tx1"/>
                </a:solidFill>
                <a:latin typeface="Bauhaus 93" pitchFamily="82" charset="0"/>
                <a:ea typeface="华文中宋" panose="02010600040101010101" pitchFamily="2" charset="-122"/>
              </a:rPr>
              <a:t>另外一种场景</a:t>
            </a:r>
            <a:r>
              <a:rPr lang="en-US" altLang="zh-CN" dirty="0">
                <a:solidFill>
                  <a:schemeClr val="tx1"/>
                </a:solidFill>
                <a:latin typeface="Bauhaus 93" pitchFamily="82" charset="0"/>
                <a:ea typeface="华文中宋" panose="02010600040101010101" pitchFamily="2" charset="-122"/>
              </a:rPr>
              <a:t>)</a:t>
            </a:r>
            <a:endParaRPr lang="zh-CN" altLang="en-US" dirty="0">
              <a:solidFill>
                <a:schemeClr val="tx1"/>
              </a:solidFill>
            </a:endParaRPr>
          </a:p>
        </p:txBody>
      </p:sp>
      <p:sp>
        <p:nvSpPr>
          <p:cNvPr id="3" name="内容占位符 2">
            <a:extLst>
              <a:ext uri="{FF2B5EF4-FFF2-40B4-BE49-F238E27FC236}">
                <a16:creationId xmlns:a16="http://schemas.microsoft.com/office/drawing/2014/main" id="{C8C1846A-BC13-45C7-82EB-DEB135A6EE54}"/>
              </a:ext>
            </a:extLst>
          </p:cNvPr>
          <p:cNvSpPr>
            <a:spLocks noGrp="1"/>
          </p:cNvSpPr>
          <p:nvPr>
            <p:ph idx="1"/>
          </p:nvPr>
        </p:nvSpPr>
        <p:spPr/>
        <p:txBody>
          <a:bodyPr/>
          <a:lstStyle/>
          <a:p>
            <a:pPr eaLnBrk="1" hangingPunct="1"/>
            <a:r>
              <a:rPr lang="en-US" altLang="zh-CN" dirty="0">
                <a:solidFill>
                  <a:srgbClr val="C00000"/>
                </a:solidFill>
                <a:latin typeface="华文中宋" panose="02010600040101010101" pitchFamily="2" charset="-122"/>
                <a:ea typeface="华文中宋" panose="02010600040101010101" pitchFamily="2" charset="-122"/>
              </a:rPr>
              <a:t>EG</a:t>
            </a:r>
            <a:r>
              <a:rPr lang="zh-CN" altLang="en-US" dirty="0">
                <a:solidFill>
                  <a:srgbClr val="C00000"/>
                </a:solidFill>
                <a:latin typeface="华文中宋" panose="02010600040101010101" pitchFamily="2" charset="-122"/>
                <a:ea typeface="华文中宋" panose="02010600040101010101" pitchFamily="2" charset="-122"/>
              </a:rPr>
              <a:t>：</a:t>
            </a:r>
            <a:r>
              <a:rPr lang="zh-CN" altLang="en-US" b="0" dirty="0">
                <a:solidFill>
                  <a:srgbClr val="002060"/>
                </a:solidFill>
                <a:latin typeface="华文中宋" panose="02010600040101010101" pitchFamily="2" charset="-122"/>
                <a:ea typeface="华文中宋" panose="02010600040101010101" pitchFamily="2" charset="-122"/>
              </a:rPr>
              <a:t>设想如果要绘制矩形、圆形、椭圆、正方形，我们至少需要</a:t>
            </a:r>
            <a:r>
              <a:rPr lang="en-US" altLang="zh-CN" b="0" dirty="0">
                <a:solidFill>
                  <a:srgbClr val="002060"/>
                </a:solidFill>
                <a:latin typeface="华文中宋" panose="02010600040101010101" pitchFamily="2" charset="-122"/>
                <a:ea typeface="华文中宋" panose="02010600040101010101" pitchFamily="2" charset="-122"/>
              </a:rPr>
              <a:t>4</a:t>
            </a:r>
            <a:r>
              <a:rPr lang="zh-CN" altLang="en-US" b="0" dirty="0">
                <a:solidFill>
                  <a:srgbClr val="002060"/>
                </a:solidFill>
                <a:latin typeface="华文中宋" panose="02010600040101010101" pitchFamily="2" charset="-122"/>
                <a:ea typeface="华文中宋" panose="02010600040101010101" pitchFamily="2" charset="-122"/>
              </a:rPr>
              <a:t>个形状类；但是如果绘制的图形还需要具有不同的颜色，如白色、灰色、黑色，此时至少有如下两种设计方案</a:t>
            </a:r>
            <a:r>
              <a:rPr lang="zh-CN" altLang="en-US" b="0" dirty="0">
                <a:solidFill>
                  <a:schemeClr val="tx1"/>
                </a:solidFill>
                <a:latin typeface="华文中宋" panose="02010600040101010101" pitchFamily="2" charset="-122"/>
                <a:ea typeface="华文中宋" panose="02010600040101010101" pitchFamily="2" charset="-122"/>
              </a:rPr>
              <a:t>：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第一种设计方案是为每一种形状都提供一套各种颜色的版本。</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第二种设计方案是根据实际需要对形状和颜色进行组合。 </a:t>
            </a:r>
          </a:p>
          <a:p>
            <a:endParaRPr lang="zh-CN" altLang="en-US" dirty="0"/>
          </a:p>
        </p:txBody>
      </p:sp>
      <p:pic>
        <p:nvPicPr>
          <p:cNvPr id="4" name="Picture 4">
            <a:extLst>
              <a:ext uri="{FF2B5EF4-FFF2-40B4-BE49-F238E27FC236}">
                <a16:creationId xmlns:a16="http://schemas.microsoft.com/office/drawing/2014/main" id="{2387CBDF-FED1-43E6-8AEE-0AA6CD2111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5315" y="3496545"/>
            <a:ext cx="3505200" cy="920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a:extLst>
              <a:ext uri="{FF2B5EF4-FFF2-40B4-BE49-F238E27FC236}">
                <a16:creationId xmlns:a16="http://schemas.microsoft.com/office/drawing/2014/main" id="{201AC5F2-03C1-45D8-8E8C-BDEF3EB0EB1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6393" y="3429000"/>
            <a:ext cx="4724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7">
            <a:extLst>
              <a:ext uri="{FF2B5EF4-FFF2-40B4-BE49-F238E27FC236}">
                <a16:creationId xmlns:a16="http://schemas.microsoft.com/office/drawing/2014/main" id="{8EF9CB72-4F20-4DE3-ACBD-44167C88E383}"/>
              </a:ext>
            </a:extLst>
          </p:cNvPr>
          <p:cNvSpPr>
            <a:spLocks noChangeArrowheads="1"/>
          </p:cNvSpPr>
          <p:nvPr/>
        </p:nvSpPr>
        <p:spPr bwMode="auto">
          <a:xfrm>
            <a:off x="4985480" y="3429000"/>
            <a:ext cx="1676400" cy="762000"/>
          </a:xfrm>
          <a:prstGeom prst="irregularSeal1">
            <a:avLst/>
          </a:prstGeom>
          <a:solidFill>
            <a:schemeClr val="accent1"/>
          </a:solidFill>
          <a:ln w="9525">
            <a:solidFill>
              <a:schemeClr val="tx1"/>
            </a:solidFill>
            <a:miter lim="800000"/>
            <a:headEnd/>
            <a:tailEnd/>
          </a:ln>
        </p:spPr>
        <p:txBody>
          <a:bodyPr wrap="none" anchor="ct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en-US" altLang="zh-CN" sz="1800" b="1" dirty="0">
                <a:solidFill>
                  <a:schemeClr val="tx1"/>
                </a:solidFill>
                <a:latin typeface="Arial" panose="020B0604020202020204" pitchFamily="34" charset="0"/>
                <a:ea typeface="宋体" panose="02010600030101010101" pitchFamily="2" charset="-122"/>
              </a:rPr>
              <a:t>1</a:t>
            </a:r>
          </a:p>
        </p:txBody>
      </p:sp>
      <p:sp>
        <p:nvSpPr>
          <p:cNvPr id="7" name="AutoShape 8">
            <a:extLst>
              <a:ext uri="{FF2B5EF4-FFF2-40B4-BE49-F238E27FC236}">
                <a16:creationId xmlns:a16="http://schemas.microsoft.com/office/drawing/2014/main" id="{9B9489DA-9AAD-42AC-850A-A10942B2B453}"/>
              </a:ext>
            </a:extLst>
          </p:cNvPr>
          <p:cNvSpPr>
            <a:spLocks noChangeArrowheads="1"/>
          </p:cNvSpPr>
          <p:nvPr/>
        </p:nvSpPr>
        <p:spPr bwMode="auto">
          <a:xfrm>
            <a:off x="8688288" y="4702152"/>
            <a:ext cx="1676400" cy="762000"/>
          </a:xfrm>
          <a:prstGeom prst="irregularSeal1">
            <a:avLst/>
          </a:prstGeom>
          <a:solidFill>
            <a:schemeClr val="accent1"/>
          </a:solidFill>
          <a:ln w="9525">
            <a:solidFill>
              <a:schemeClr val="tx1"/>
            </a:solidFill>
            <a:miter lim="800000"/>
            <a:headEnd/>
            <a:tailEnd/>
          </a:ln>
        </p:spPr>
        <p:txBody>
          <a:bodyPr wrap="none" anchor="ct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algn="ctr" eaLnBrk="1" hangingPunct="1">
              <a:lnSpc>
                <a:spcPct val="100000"/>
              </a:lnSpc>
              <a:spcBef>
                <a:spcPct val="0"/>
              </a:spcBef>
              <a:buClrTx/>
              <a:buFontTx/>
              <a:buNone/>
            </a:pPr>
            <a:r>
              <a:rPr lang="en-US" altLang="zh-CN" sz="1800" b="1">
                <a:solidFill>
                  <a:schemeClr val="tx1"/>
                </a:solidFill>
                <a:latin typeface="Arial" panose="020B0604020202020204" pitchFamily="34" charset="0"/>
                <a:ea typeface="宋体" panose="02010600030101010101" pitchFamily="2" charset="-122"/>
              </a:rPr>
              <a:t>2</a:t>
            </a:r>
          </a:p>
        </p:txBody>
      </p:sp>
    </p:spTree>
    <p:extLst>
      <p:ext uri="{BB962C8B-B14F-4D97-AF65-F5344CB8AC3E}">
        <p14:creationId xmlns:p14="http://schemas.microsoft.com/office/powerpoint/2010/main" val="785458136"/>
      </p:ext>
    </p:extLst>
  </p:cSld>
  <p:clrMapOvr>
    <a:overrideClrMapping bg1="lt1" tx1="dk1" bg2="lt2" tx2="dk2" accent1="accent1" accent2="accent2" accent3="accent3" accent4="accent4" accent5="accent5" accent6="accent6" hlink="hlink" folHlink="folHlink"/>
  </p:clrMapOvr>
  <p:transition/>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9065D3-4750-4AD3-96EA-2C7DF716D0E6}"/>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Bridge Pattern</a:t>
            </a:r>
            <a:r>
              <a:rPr lang="en-US" altLang="zh-CN" dirty="0">
                <a:solidFill>
                  <a:schemeClr val="tx1"/>
                </a:solidFill>
                <a:latin typeface="Bauhaus 93" pitchFamily="82" charset="0"/>
                <a:ea typeface="华文中宋" panose="02010600040101010101" pitchFamily="2" charset="-122"/>
              </a:rPr>
              <a:t>(</a:t>
            </a:r>
            <a:r>
              <a:rPr lang="zh-CN" altLang="en-US" dirty="0">
                <a:solidFill>
                  <a:schemeClr val="tx1"/>
                </a:solidFill>
                <a:latin typeface="Bauhaus 93" pitchFamily="82" charset="0"/>
                <a:ea typeface="华文中宋" panose="02010600040101010101" pitchFamily="2" charset="-122"/>
              </a:rPr>
              <a:t>另外一种场景</a:t>
            </a:r>
            <a:r>
              <a:rPr lang="en-US" altLang="zh-CN" dirty="0">
                <a:solidFill>
                  <a:schemeClr val="tx1"/>
                </a:solidFill>
                <a:latin typeface="Bauhaus 93" pitchFamily="82" charset="0"/>
                <a:ea typeface="华文中宋" panose="02010600040101010101" pitchFamily="2" charset="-122"/>
              </a:rPr>
              <a:t>)</a:t>
            </a:r>
            <a:endParaRPr lang="zh-CN" altLang="en-US" dirty="0"/>
          </a:p>
        </p:txBody>
      </p:sp>
      <p:pic>
        <p:nvPicPr>
          <p:cNvPr id="4" name="Picture 4">
            <a:extLst>
              <a:ext uri="{FF2B5EF4-FFF2-40B4-BE49-F238E27FC236}">
                <a16:creationId xmlns:a16="http://schemas.microsoft.com/office/drawing/2014/main" id="{B8EB4C05-AF4B-4FC8-9EDA-088B970A28C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15480" y="3068960"/>
            <a:ext cx="10009112"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659C3C2F-DC71-4D55-A50B-6B74AB28353E}"/>
              </a:ext>
            </a:extLst>
          </p:cNvPr>
          <p:cNvSpPr txBox="1">
            <a:spLocks noChangeArrowheads="1"/>
          </p:cNvSpPr>
          <p:nvPr/>
        </p:nvSpPr>
        <p:spPr bwMode="auto">
          <a:xfrm>
            <a:off x="351054" y="929255"/>
            <a:ext cx="11506661"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800" kern="0" dirty="0">
                <a:solidFill>
                  <a:srgbClr val="324A7A"/>
                </a:solidFill>
                <a:latin typeface="华文中宋" panose="02010600040101010101" pitchFamily="2" charset="-122"/>
                <a:ea typeface="华文中宋" panose="02010600040101010101" pitchFamily="2" charset="-122"/>
              </a:rPr>
              <a:t>模式动机</a:t>
            </a: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对于有</a:t>
            </a:r>
            <a:r>
              <a:rPr lang="zh-CN" altLang="en-US" b="0" kern="0" dirty="0">
                <a:solidFill>
                  <a:srgbClr val="A61D38"/>
                </a:solidFill>
                <a:latin typeface="华文中宋" panose="02010600040101010101" pitchFamily="2" charset="-122"/>
                <a:ea typeface="华文中宋" panose="02010600040101010101" pitchFamily="2" charset="-122"/>
              </a:rPr>
              <a:t>两个变化维度</a:t>
            </a:r>
            <a:r>
              <a:rPr lang="zh-CN" altLang="en-US" b="0" kern="0" dirty="0">
                <a:solidFill>
                  <a:schemeClr val="tx1"/>
                </a:solidFill>
                <a:latin typeface="华文中宋" panose="02010600040101010101" pitchFamily="2" charset="-122"/>
                <a:ea typeface="华文中宋" panose="02010600040101010101" pitchFamily="2" charset="-122"/>
              </a:rPr>
              <a:t>（即两个变化的原因）的系统，采用</a:t>
            </a:r>
            <a:r>
              <a:rPr lang="zh-CN" altLang="en-US" b="0" kern="0" dirty="0">
                <a:solidFill>
                  <a:srgbClr val="A61D38"/>
                </a:solidFill>
                <a:latin typeface="华文中宋" panose="02010600040101010101" pitchFamily="2" charset="-122"/>
                <a:ea typeface="华文中宋" panose="02010600040101010101" pitchFamily="2" charset="-122"/>
              </a:rPr>
              <a:t>方案</a:t>
            </a:r>
            <a:r>
              <a:rPr lang="zh-CN" altLang="en-US" b="0" kern="0" dirty="0">
                <a:solidFill>
                  <a:schemeClr val="tx1"/>
                </a:solidFill>
                <a:latin typeface="华文中宋" panose="02010600040101010101" pitchFamily="2" charset="-122"/>
                <a:ea typeface="华文中宋" panose="02010600040101010101" pitchFamily="2" charset="-122"/>
              </a:rPr>
              <a:t>二来进行设计系统中类的个数更少，且系统扩展更为方便。</a:t>
            </a:r>
            <a:endParaRPr lang="en-US" altLang="zh-CN" b="0" kern="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设计方案二即是桥接模式的应用。</a:t>
            </a:r>
            <a:endParaRPr lang="en-US" altLang="zh-CN" b="0" kern="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桥接模式</a:t>
            </a:r>
            <a:r>
              <a:rPr lang="zh-CN" altLang="en-US" b="0" kern="0" dirty="0">
                <a:solidFill>
                  <a:srgbClr val="A61D38"/>
                </a:solidFill>
                <a:latin typeface="华文中宋" panose="02010600040101010101" pitchFamily="2" charset="-122"/>
                <a:ea typeface="华文中宋" panose="02010600040101010101" pitchFamily="2" charset="-122"/>
              </a:rPr>
              <a:t>将继承关系转换为关联关系</a:t>
            </a:r>
            <a:r>
              <a:rPr lang="zh-CN" altLang="en-US" b="0" kern="0" dirty="0">
                <a:solidFill>
                  <a:schemeClr val="tx1"/>
                </a:solidFill>
                <a:latin typeface="华文中宋" panose="02010600040101010101" pitchFamily="2" charset="-122"/>
                <a:ea typeface="华文中宋" panose="02010600040101010101" pitchFamily="2" charset="-122"/>
              </a:rPr>
              <a:t>，且彼此都可独立的变化，从而</a:t>
            </a:r>
            <a:r>
              <a:rPr lang="zh-CN" altLang="en-US" b="0" kern="0" dirty="0">
                <a:solidFill>
                  <a:srgbClr val="A61D38"/>
                </a:solidFill>
                <a:latin typeface="华文中宋" panose="02010600040101010101" pitchFamily="2" charset="-122"/>
                <a:ea typeface="华文中宋" panose="02010600040101010101" pitchFamily="2" charset="-122"/>
              </a:rPr>
              <a:t>降低了类与类之间的耦合，减少了代码编写量。</a:t>
            </a:r>
          </a:p>
          <a:p>
            <a:pPr lvl="1" eaLnBrk="1" hangingPunct="1"/>
            <a:endParaRPr lang="en-US" altLang="zh-CN" kern="0" dirty="0"/>
          </a:p>
        </p:txBody>
      </p:sp>
    </p:spTree>
    <p:extLst>
      <p:ext uri="{BB962C8B-B14F-4D97-AF65-F5344CB8AC3E}">
        <p14:creationId xmlns:p14="http://schemas.microsoft.com/office/powerpoint/2010/main" val="402561668"/>
      </p:ext>
    </p:extLst>
  </p:cSld>
  <p:clrMapOvr>
    <a:masterClrMapping/>
  </p:clrMapOvr>
  <p:transition/>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2">
            <a:extLst>
              <a:ext uri="{FF2B5EF4-FFF2-40B4-BE49-F238E27FC236}">
                <a16:creationId xmlns:a16="http://schemas.microsoft.com/office/drawing/2014/main" id="{93208454-E46D-46A1-88FE-7180A696BDFA}"/>
              </a:ext>
            </a:extLst>
          </p:cNvPr>
          <p:cNvSpPr>
            <a:spLocks noGrp="1" noChangeArrowheads="1"/>
          </p:cNvSpPr>
          <p:nvPr>
            <p:ph type="title"/>
          </p:nvPr>
        </p:nvSpPr>
        <p:spPr/>
        <p:txBody>
          <a:bodyPr/>
          <a:lstStyle/>
          <a:p>
            <a:pPr eaLnBrk="1" hangingPunct="1"/>
            <a:r>
              <a:rPr lang="en-US" altLang="zh-CN">
                <a:latin typeface="Bauhaus 93" pitchFamily="82" charset="0"/>
              </a:rPr>
              <a:t>Bridge Pattern</a:t>
            </a:r>
            <a:endParaRPr lang="zh-CN" altLang="en-US">
              <a:latin typeface="Bauhaus 93" pitchFamily="82" charset="0"/>
            </a:endParaRPr>
          </a:p>
        </p:txBody>
      </p:sp>
      <p:sp>
        <p:nvSpPr>
          <p:cNvPr id="130051" name="Rectangle 3">
            <a:extLst>
              <a:ext uri="{FF2B5EF4-FFF2-40B4-BE49-F238E27FC236}">
                <a16:creationId xmlns:a16="http://schemas.microsoft.com/office/drawing/2014/main" id="{6DC399A1-4042-4840-889D-9C7D0FC52B95}"/>
              </a:ext>
            </a:extLst>
          </p:cNvPr>
          <p:cNvSpPr>
            <a:spLocks noGrp="1" noChangeArrowheads="1"/>
          </p:cNvSpPr>
          <p:nvPr>
            <p:ph type="body" idx="1"/>
          </p:nvPr>
        </p:nvSpPr>
        <p:spPr>
          <a:xfrm>
            <a:off x="624417" y="1125538"/>
            <a:ext cx="10972800" cy="5327799"/>
          </a:xfrm>
        </p:spPr>
        <p:txBody>
          <a:bodyPr/>
          <a:lstStyle/>
          <a:p>
            <a:pPr eaLnBrk="1" hangingPunct="1">
              <a:lnSpc>
                <a:spcPct val="90000"/>
              </a:lnSpc>
            </a:pPr>
            <a:r>
              <a:rPr lang="zh-CN" altLang="en-US" sz="2800" dirty="0">
                <a:solidFill>
                  <a:srgbClr val="324A7A"/>
                </a:solidFill>
                <a:latin typeface="华文中宋" panose="02010600040101010101" pitchFamily="2" charset="-122"/>
                <a:ea typeface="华文中宋" panose="02010600040101010101" pitchFamily="2" charset="-122"/>
              </a:rPr>
              <a:t>意图</a:t>
            </a:r>
          </a:p>
          <a:p>
            <a:pPr lvl="1" eaLnBrk="1" hangingPunct="1">
              <a:lnSpc>
                <a:spcPct val="150000"/>
              </a:lnSpc>
            </a:pPr>
            <a:r>
              <a:rPr lang="zh-CN" altLang="en-US" sz="2400" b="0" dirty="0">
                <a:solidFill>
                  <a:schemeClr val="tx1"/>
                </a:solidFill>
                <a:ea typeface="华文中宋" panose="02010600040101010101" pitchFamily="2" charset="-122"/>
              </a:rPr>
              <a:t>将</a:t>
            </a:r>
            <a:r>
              <a:rPr lang="zh-CN" altLang="en-US" sz="2400" b="0" dirty="0">
                <a:solidFill>
                  <a:srgbClr val="A61D38"/>
                </a:solidFill>
                <a:ea typeface="华文中宋" panose="02010600040101010101" pitchFamily="2" charset="-122"/>
              </a:rPr>
              <a:t>抽象</a:t>
            </a:r>
            <a:r>
              <a:rPr lang="zh-CN" altLang="en-US" sz="2400" b="0" dirty="0">
                <a:solidFill>
                  <a:schemeClr val="tx1"/>
                </a:solidFill>
                <a:ea typeface="华文中宋" panose="02010600040101010101" pitchFamily="2" charset="-122"/>
              </a:rPr>
              <a:t>部分与它的</a:t>
            </a:r>
            <a:r>
              <a:rPr lang="zh-CN" altLang="en-US" sz="2400" b="0" dirty="0">
                <a:solidFill>
                  <a:srgbClr val="A61D38"/>
                </a:solidFill>
                <a:ea typeface="华文中宋" panose="02010600040101010101" pitchFamily="2" charset="-122"/>
              </a:rPr>
              <a:t>实现</a:t>
            </a:r>
            <a:r>
              <a:rPr lang="zh-CN" altLang="en-US" sz="2400" b="0" dirty="0">
                <a:solidFill>
                  <a:schemeClr val="tx1"/>
                </a:solidFill>
                <a:ea typeface="华文中宋" panose="02010600040101010101" pitchFamily="2" charset="-122"/>
              </a:rPr>
              <a:t>部分</a:t>
            </a:r>
            <a:r>
              <a:rPr lang="zh-CN" altLang="en-US" sz="2400" b="0" dirty="0">
                <a:solidFill>
                  <a:schemeClr val="tx1"/>
                </a:solidFill>
                <a:highlight>
                  <a:srgbClr val="FFFF00"/>
                </a:highlight>
                <a:ea typeface="华文中宋" panose="02010600040101010101" pitchFamily="2" charset="-122"/>
              </a:rPr>
              <a:t>分离</a:t>
            </a:r>
            <a:r>
              <a:rPr lang="zh-CN" altLang="en-US" sz="2400" b="0" dirty="0">
                <a:solidFill>
                  <a:schemeClr val="tx1"/>
                </a:solidFill>
                <a:ea typeface="华文中宋" panose="02010600040101010101" pitchFamily="2" charset="-122"/>
              </a:rPr>
              <a:t>，使他们都可以</a:t>
            </a:r>
            <a:r>
              <a:rPr lang="zh-CN" altLang="en-US" sz="2400" b="0" dirty="0">
                <a:solidFill>
                  <a:schemeClr val="tx1"/>
                </a:solidFill>
                <a:highlight>
                  <a:srgbClr val="FFFF00"/>
                </a:highlight>
                <a:ea typeface="华文中宋" panose="02010600040101010101" pitchFamily="2" charset="-122"/>
              </a:rPr>
              <a:t>独立的变化</a:t>
            </a:r>
            <a:r>
              <a:rPr lang="zh-CN" altLang="en-US" sz="2400" b="0" dirty="0">
                <a:solidFill>
                  <a:schemeClr val="tx1"/>
                </a:solidFill>
                <a:ea typeface="华文中宋" panose="02010600040101010101" pitchFamily="2" charset="-122"/>
              </a:rPr>
              <a:t>。</a:t>
            </a:r>
            <a:endParaRPr lang="en-US" altLang="zh-CN" sz="2400" b="0" dirty="0">
              <a:solidFill>
                <a:schemeClr val="tx1"/>
              </a:solidFill>
              <a:ea typeface="华文中宋" panose="02010600040101010101" pitchFamily="2" charset="-122"/>
            </a:endParaRPr>
          </a:p>
          <a:p>
            <a:pPr lvl="1" algn="l" eaLnBrk="1" hangingPunct="1">
              <a:lnSpc>
                <a:spcPct val="150000"/>
              </a:lnSpc>
            </a:pPr>
            <a:r>
              <a:rPr lang="en-US" altLang="zh-CN" sz="2400" dirty="0">
                <a:solidFill>
                  <a:schemeClr val="tx1"/>
                </a:solidFill>
                <a:ea typeface="华文中宋" panose="02010600040101010101" pitchFamily="2" charset="-122"/>
              </a:rPr>
              <a:t>Use  the bridge pattern to vary not only you implementations ,but also your abstractions. ……By placing the two in separate class hierarchies. </a:t>
            </a:r>
            <a:endParaRPr lang="zh-CN" altLang="en-US" sz="2400" dirty="0">
              <a:solidFill>
                <a:schemeClr val="tx1"/>
              </a:solidFill>
              <a:ea typeface="华文中宋" panose="02010600040101010101" pitchFamily="2" charset="-122"/>
            </a:endParaRPr>
          </a:p>
          <a:p>
            <a:pPr eaLnBrk="1" hangingPunct="1">
              <a:lnSpc>
                <a:spcPct val="90000"/>
              </a:lnSpc>
            </a:pPr>
            <a:r>
              <a:rPr lang="zh-CN" altLang="en-US" sz="2800" dirty="0">
                <a:solidFill>
                  <a:srgbClr val="324A7A"/>
                </a:solidFill>
                <a:ea typeface="华文中宋" panose="02010600040101010101" pitchFamily="2" charset="-122"/>
              </a:rPr>
              <a:t>别名</a:t>
            </a:r>
          </a:p>
          <a:p>
            <a:pPr lvl="1" eaLnBrk="1" hangingPunct="1">
              <a:lnSpc>
                <a:spcPct val="90000"/>
              </a:lnSpc>
            </a:pPr>
            <a:r>
              <a:rPr lang="zh-CN" altLang="en-US" sz="2400" b="0" dirty="0">
                <a:solidFill>
                  <a:schemeClr val="tx1"/>
                </a:solidFill>
                <a:ea typeface="华文中宋" panose="02010600040101010101" pitchFamily="2" charset="-122"/>
              </a:rPr>
              <a:t>又称为柄体</a:t>
            </a:r>
            <a:r>
              <a:rPr lang="en-US" altLang="zh-CN" sz="2400" b="0" dirty="0">
                <a:solidFill>
                  <a:schemeClr val="tx1"/>
                </a:solidFill>
                <a:ea typeface="华文中宋" panose="02010600040101010101" pitchFamily="2" charset="-122"/>
              </a:rPr>
              <a:t>(Handle and Body)</a:t>
            </a:r>
            <a:r>
              <a:rPr lang="zh-CN" altLang="en-US" sz="2400" b="0" dirty="0">
                <a:solidFill>
                  <a:schemeClr val="tx1"/>
                </a:solidFill>
                <a:ea typeface="华文中宋" panose="02010600040101010101" pitchFamily="2" charset="-122"/>
              </a:rPr>
              <a:t>模式或接口</a:t>
            </a:r>
            <a:r>
              <a:rPr lang="en-US" altLang="zh-CN" sz="2400" b="0" dirty="0">
                <a:solidFill>
                  <a:schemeClr val="tx1"/>
                </a:solidFill>
                <a:ea typeface="华文中宋" panose="02010600040101010101" pitchFamily="2" charset="-122"/>
              </a:rPr>
              <a:t>(Interface)</a:t>
            </a:r>
            <a:r>
              <a:rPr lang="zh-CN" altLang="en-US" sz="2400" b="0" dirty="0">
                <a:solidFill>
                  <a:schemeClr val="tx1"/>
                </a:solidFill>
                <a:ea typeface="华文中宋" panose="02010600040101010101" pitchFamily="2" charset="-122"/>
              </a:rPr>
              <a:t>模式</a:t>
            </a:r>
            <a:endParaRPr lang="en-US" altLang="zh-CN" sz="2400" b="0" dirty="0">
              <a:solidFill>
                <a:schemeClr val="tx1"/>
              </a:solidFill>
              <a:ea typeface="华文中宋" panose="02010600040101010101" pitchFamily="2" charset="-122"/>
            </a:endParaRPr>
          </a:p>
          <a:p>
            <a:pPr eaLnBrk="1" hangingPunct="1">
              <a:lnSpc>
                <a:spcPct val="90000"/>
              </a:lnSpc>
            </a:pPr>
            <a:r>
              <a:rPr lang="zh-CN" altLang="en-US" sz="2800" dirty="0">
                <a:solidFill>
                  <a:srgbClr val="324A7A"/>
                </a:solidFill>
                <a:ea typeface="华文中宋" panose="02010600040101010101" pitchFamily="2" charset="-122"/>
              </a:rPr>
              <a:t>动机</a:t>
            </a:r>
          </a:p>
          <a:p>
            <a:pPr lvl="1" eaLnBrk="1" hangingPunct="1">
              <a:lnSpc>
                <a:spcPct val="150000"/>
              </a:lnSpc>
            </a:pPr>
            <a:r>
              <a:rPr lang="zh-CN" altLang="en-US" sz="2400" b="0" dirty="0">
                <a:solidFill>
                  <a:schemeClr val="tx1"/>
                </a:solidFill>
                <a:ea typeface="华文中宋" panose="02010600040101010101" pitchFamily="2" charset="-122"/>
              </a:rPr>
              <a:t>继承机制将抽象部分与它的实现部分固定在一起，使得难以</a:t>
            </a:r>
            <a:r>
              <a:rPr lang="zh-CN" altLang="en-US" sz="2400" b="0" dirty="0">
                <a:solidFill>
                  <a:schemeClr val="tx1"/>
                </a:solidFill>
                <a:highlight>
                  <a:srgbClr val="FFFF00"/>
                </a:highlight>
                <a:ea typeface="华文中宋" panose="02010600040101010101" pitchFamily="2" charset="-122"/>
              </a:rPr>
              <a:t>对抽象部分和实现部分独立地进行修改、扩充和重用</a:t>
            </a:r>
            <a:r>
              <a:rPr lang="zh-CN" altLang="en-US" sz="2400" b="0" dirty="0">
                <a:solidFill>
                  <a:schemeClr val="tx1"/>
                </a:solidFill>
                <a:ea typeface="华文中宋" panose="02010600040101010101" pitchFamily="2" charset="-122"/>
              </a:rPr>
              <a:t>。采用</a:t>
            </a:r>
            <a:r>
              <a:rPr lang="en-US" altLang="zh-CN" sz="2400" dirty="0">
                <a:solidFill>
                  <a:schemeClr val="tx1"/>
                </a:solidFill>
                <a:ea typeface="华文中宋" panose="02010600040101010101" pitchFamily="2" charset="-122"/>
              </a:rPr>
              <a:t>Bridge Pattern</a:t>
            </a:r>
            <a:r>
              <a:rPr lang="zh-CN" altLang="en-US" sz="2400" b="0" dirty="0">
                <a:solidFill>
                  <a:schemeClr val="tx1"/>
                </a:solidFill>
                <a:ea typeface="华文中宋" panose="02010600040101010101" pitchFamily="2" charset="-122"/>
              </a:rPr>
              <a:t>则可以很好的解决此问题。</a:t>
            </a:r>
          </a:p>
        </p:txBody>
      </p:sp>
    </p:spTree>
  </p:cSld>
  <p:clrMapOvr>
    <a:masterClrMapping/>
  </p:clrMapOvr>
  <p:transition/>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2">
            <a:extLst>
              <a:ext uri="{FF2B5EF4-FFF2-40B4-BE49-F238E27FC236}">
                <a16:creationId xmlns:a16="http://schemas.microsoft.com/office/drawing/2014/main" id="{D8CDC577-90E2-4B6F-8D91-C0580A2602C7}"/>
              </a:ext>
            </a:extLst>
          </p:cNvPr>
          <p:cNvSpPr>
            <a:spLocks noGrp="1" noChangeArrowheads="1"/>
          </p:cNvSpPr>
          <p:nvPr>
            <p:ph type="title"/>
          </p:nvPr>
        </p:nvSpPr>
        <p:spPr>
          <a:xfrm>
            <a:off x="263352" y="327023"/>
            <a:ext cx="10365317" cy="838200"/>
          </a:xfrm>
        </p:spPr>
        <p:txBody>
          <a:bodyPr/>
          <a:lstStyle/>
          <a:p>
            <a:pPr eaLnBrk="1" hangingPunct="1"/>
            <a:r>
              <a:rPr lang="en-US" altLang="zh-CN" dirty="0">
                <a:latin typeface="Bauhaus 93" pitchFamily="82" charset="0"/>
              </a:rPr>
              <a:t>Bridge Pattern</a:t>
            </a:r>
            <a:endParaRPr lang="zh-CN" altLang="en-US" dirty="0">
              <a:latin typeface="Bauhaus 93" pitchFamily="82" charset="0"/>
            </a:endParaRPr>
          </a:p>
        </p:txBody>
      </p:sp>
      <p:sp>
        <p:nvSpPr>
          <p:cNvPr id="131075" name="Rectangle 3">
            <a:extLst>
              <a:ext uri="{FF2B5EF4-FFF2-40B4-BE49-F238E27FC236}">
                <a16:creationId xmlns:a16="http://schemas.microsoft.com/office/drawing/2014/main" id="{902B1CAD-7998-4CE2-833D-CD0F117116E2}"/>
              </a:ext>
            </a:extLst>
          </p:cNvPr>
          <p:cNvSpPr>
            <a:spLocks noGrp="1" noChangeArrowheads="1"/>
          </p:cNvSpPr>
          <p:nvPr>
            <p:ph type="body" sz="half" idx="1"/>
          </p:nvPr>
        </p:nvSpPr>
        <p:spPr>
          <a:xfrm>
            <a:off x="749300" y="836712"/>
            <a:ext cx="5080000" cy="5183088"/>
          </a:xfrm>
        </p:spPr>
        <p:txBody>
          <a:bodyPr/>
          <a:lstStyle/>
          <a:p>
            <a:pPr eaLnBrk="1" hangingPunct="1">
              <a:lnSpc>
                <a:spcPct val="150000"/>
              </a:lnSpc>
            </a:pPr>
            <a:r>
              <a:rPr lang="en-US" altLang="zh-CN" dirty="0">
                <a:latin typeface="Arial Black" panose="020B0A04020102020204" pitchFamily="34" charset="0"/>
                <a:ea typeface="华文中宋" panose="02010600040101010101" pitchFamily="2" charset="-122"/>
              </a:rPr>
              <a:t>For Example:</a:t>
            </a:r>
          </a:p>
          <a:p>
            <a:pPr lvl="1" eaLnBrk="1" hangingPunct="1">
              <a:lnSpc>
                <a:spcPct val="150000"/>
              </a:lnSpc>
            </a:pPr>
            <a:r>
              <a:rPr lang="en-US" altLang="zh-CN" dirty="0">
                <a:latin typeface="Arial Black" panose="020B0A04020102020204" pitchFamily="34" charset="0"/>
                <a:ea typeface="华文中宋" panose="02010600040101010101" pitchFamily="2" charset="-122"/>
              </a:rPr>
              <a:t>Source</a:t>
            </a:r>
          </a:p>
          <a:p>
            <a:pPr lvl="2" eaLnBrk="1" hangingPunct="1">
              <a:lnSpc>
                <a:spcPct val="150000"/>
              </a:lnSpc>
            </a:pPr>
            <a:r>
              <a:rPr lang="en-US" altLang="zh-CN" sz="1600" dirty="0">
                <a:solidFill>
                  <a:srgbClr val="009900"/>
                </a:solidFill>
                <a:latin typeface="Arial Black" panose="020B0A04020102020204" pitchFamily="34" charset="0"/>
                <a:ea typeface="华文中宋" panose="02010600040101010101" pitchFamily="2" charset="-122"/>
                <a:hlinkClick r:id="rId2" action="ppaction://hlinkfile"/>
              </a:rPr>
              <a:t>Display.java</a:t>
            </a:r>
            <a:endParaRPr lang="en-US" altLang="zh-CN" sz="1600" dirty="0">
              <a:solidFill>
                <a:srgbClr val="009900"/>
              </a:solidFill>
              <a:latin typeface="Arial Black" panose="020B0A04020102020204" pitchFamily="34" charset="0"/>
              <a:ea typeface="华文中宋" panose="02010600040101010101" pitchFamily="2" charset="-122"/>
            </a:endParaRPr>
          </a:p>
          <a:p>
            <a:pPr lvl="2" eaLnBrk="1" hangingPunct="1">
              <a:lnSpc>
                <a:spcPct val="150000"/>
              </a:lnSpc>
            </a:pPr>
            <a:r>
              <a:rPr lang="en-US" altLang="zh-CN" sz="1600" dirty="0">
                <a:latin typeface="Arial Black" panose="020B0A04020102020204" pitchFamily="34" charset="0"/>
                <a:ea typeface="华文中宋" panose="02010600040101010101" pitchFamily="2" charset="-122"/>
                <a:hlinkClick r:id="rId3" action="ppaction://hlinkfile"/>
              </a:rPr>
              <a:t>CountDisplay.java</a:t>
            </a:r>
            <a:endParaRPr lang="en-US" altLang="zh-CN" sz="1600" dirty="0">
              <a:latin typeface="Arial Black" panose="020B0A04020102020204" pitchFamily="34" charset="0"/>
              <a:ea typeface="华文中宋" panose="02010600040101010101" pitchFamily="2" charset="-122"/>
            </a:endParaRPr>
          </a:p>
          <a:p>
            <a:pPr lvl="2" eaLnBrk="1" hangingPunct="1">
              <a:lnSpc>
                <a:spcPct val="150000"/>
              </a:lnSpc>
            </a:pPr>
            <a:r>
              <a:rPr lang="en-US" altLang="zh-CN" sz="1600" dirty="0">
                <a:latin typeface="Arial Black" panose="020B0A04020102020204" pitchFamily="34" charset="0"/>
                <a:ea typeface="华文中宋" panose="02010600040101010101" pitchFamily="2" charset="-122"/>
                <a:hlinkClick r:id="rId4" action="ppaction://hlinkfile"/>
              </a:rPr>
              <a:t>DisplayImpl.java</a:t>
            </a:r>
            <a:endParaRPr lang="en-US" altLang="zh-CN" sz="1600" dirty="0">
              <a:latin typeface="Arial Black" panose="020B0A04020102020204" pitchFamily="34" charset="0"/>
              <a:ea typeface="华文中宋" panose="02010600040101010101" pitchFamily="2" charset="-122"/>
            </a:endParaRPr>
          </a:p>
          <a:p>
            <a:pPr lvl="2" eaLnBrk="1" hangingPunct="1">
              <a:lnSpc>
                <a:spcPct val="150000"/>
              </a:lnSpc>
            </a:pPr>
            <a:r>
              <a:rPr lang="en-US" altLang="zh-CN" sz="1600" dirty="0">
                <a:latin typeface="Arial Black" panose="020B0A04020102020204" pitchFamily="34" charset="0"/>
                <a:ea typeface="华文中宋" panose="02010600040101010101" pitchFamily="2" charset="-122"/>
                <a:hlinkClick r:id="rId5" action="ppaction://hlinkfile"/>
              </a:rPr>
              <a:t>StringDisplayImpl.java</a:t>
            </a:r>
            <a:endParaRPr lang="en-US" altLang="zh-CN" sz="1600" dirty="0">
              <a:latin typeface="Arial Black" panose="020B0A04020102020204" pitchFamily="34" charset="0"/>
              <a:ea typeface="华文中宋" panose="02010600040101010101" pitchFamily="2" charset="-122"/>
            </a:endParaRPr>
          </a:p>
          <a:p>
            <a:pPr lvl="2" eaLnBrk="1" hangingPunct="1">
              <a:lnSpc>
                <a:spcPct val="150000"/>
              </a:lnSpc>
            </a:pPr>
            <a:r>
              <a:rPr lang="en-US" altLang="zh-CN" sz="1600" dirty="0">
                <a:latin typeface="Arial Black" panose="020B0A04020102020204" pitchFamily="34" charset="0"/>
                <a:ea typeface="华文中宋" panose="02010600040101010101" pitchFamily="2" charset="-122"/>
                <a:hlinkClick r:id="rId6" action="ppaction://hlinkfile"/>
              </a:rPr>
              <a:t>Main.java</a:t>
            </a:r>
            <a:endParaRPr lang="en-US" altLang="zh-CN" sz="1600" dirty="0">
              <a:latin typeface="Arial Black" panose="020B0A04020102020204" pitchFamily="34" charset="0"/>
              <a:ea typeface="华文中宋" panose="02010600040101010101" pitchFamily="2" charset="-122"/>
            </a:endParaRPr>
          </a:p>
        </p:txBody>
      </p:sp>
      <p:graphicFrame>
        <p:nvGraphicFramePr>
          <p:cNvPr id="356387" name="Group 35">
            <a:extLst>
              <a:ext uri="{FF2B5EF4-FFF2-40B4-BE49-F238E27FC236}">
                <a16:creationId xmlns:a16="http://schemas.microsoft.com/office/drawing/2014/main" id="{20E71F7E-C94E-423C-B9AF-645BB7F9F3AC}"/>
              </a:ext>
            </a:extLst>
          </p:cNvPr>
          <p:cNvGraphicFramePr>
            <a:graphicFrameLocks noGrp="1"/>
          </p:cNvGraphicFramePr>
          <p:nvPr>
            <p:ph sz="quarter" idx="2"/>
            <p:extLst>
              <p:ext uri="{D42A27DB-BD31-4B8C-83A1-F6EECF244321}">
                <p14:modId xmlns:p14="http://schemas.microsoft.com/office/powerpoint/2010/main" val="567835900"/>
              </p:ext>
            </p:extLst>
          </p:nvPr>
        </p:nvGraphicFramePr>
        <p:xfrm>
          <a:off x="2063753" y="4076702"/>
          <a:ext cx="9072810" cy="2093356"/>
        </p:xfrm>
        <a:graphic>
          <a:graphicData uri="http://schemas.openxmlformats.org/drawingml/2006/table">
            <a:tbl>
              <a:tblPr/>
              <a:tblGrid>
                <a:gridCol w="1734559">
                  <a:extLst>
                    <a:ext uri="{9D8B030D-6E8A-4147-A177-3AD203B41FA5}">
                      <a16:colId xmlns:a16="http://schemas.microsoft.com/office/drawing/2014/main" val="20000"/>
                    </a:ext>
                  </a:extLst>
                </a:gridCol>
                <a:gridCol w="2281135">
                  <a:extLst>
                    <a:ext uri="{9D8B030D-6E8A-4147-A177-3AD203B41FA5}">
                      <a16:colId xmlns:a16="http://schemas.microsoft.com/office/drawing/2014/main" val="20001"/>
                    </a:ext>
                  </a:extLst>
                </a:gridCol>
                <a:gridCol w="5057116">
                  <a:extLst>
                    <a:ext uri="{9D8B030D-6E8A-4147-A177-3AD203B41FA5}">
                      <a16:colId xmlns:a16="http://schemas.microsoft.com/office/drawing/2014/main" val="20002"/>
                    </a:ext>
                  </a:extLst>
                </a:gridCol>
              </a:tblGrid>
              <a:tr h="29466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Bridge </a:t>
                      </a:r>
                      <a:r>
                        <a:rPr kumimoji="1" lang="zh-CN" altLang="en-US" sz="1300" b="0" i="0" u="none" strike="noStrike" cap="none" normalizeH="0" baseline="0">
                          <a:ln>
                            <a:noFill/>
                          </a:ln>
                          <a:solidFill>
                            <a:schemeClr val="tx1"/>
                          </a:solidFill>
                          <a:effectLst/>
                          <a:latin typeface="Arial Black" pitchFamily="34" charset="0"/>
                          <a:ea typeface="华文中宋" pitchFamily="2" charset="-122"/>
                        </a:rPr>
                        <a:t>的哪端</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名称</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说明</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466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rgbClr val="A61D38"/>
                          </a:solidFill>
                          <a:effectLst/>
                          <a:latin typeface="Arial Black" pitchFamily="34" charset="0"/>
                          <a:ea typeface="华文中宋" pitchFamily="2" charset="-122"/>
                        </a:rPr>
                        <a:t>功能的类层次</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rgbClr val="A61D38"/>
                          </a:solidFill>
                          <a:effectLst/>
                          <a:latin typeface="Arial Black" pitchFamily="34" charset="0"/>
                          <a:ea typeface="华文中宋" pitchFamily="2" charset="-122"/>
                        </a:rPr>
                        <a:t>Display</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rgbClr val="A61D38"/>
                          </a:solidFill>
                          <a:effectLst/>
                          <a:latin typeface="Arial Black" pitchFamily="34" charset="0"/>
                          <a:ea typeface="华文中宋" pitchFamily="2" charset="-122"/>
                        </a:rPr>
                        <a:t>“打印内容”的类</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5734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rgbClr val="A61D38"/>
                          </a:solidFill>
                          <a:effectLst/>
                          <a:latin typeface="Arial Black" pitchFamily="34" charset="0"/>
                          <a:ea typeface="华文中宋" pitchFamily="2" charset="-122"/>
                        </a:rPr>
                        <a:t>功能类层次</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rgbClr val="A61D38"/>
                          </a:solidFill>
                          <a:effectLst/>
                          <a:latin typeface="Arial Black" pitchFamily="34" charset="0"/>
                          <a:ea typeface="华文中宋" pitchFamily="2" charset="-122"/>
                        </a:rPr>
                        <a:t>CountDisplay</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rgbClr val="A61D38"/>
                          </a:solidFill>
                          <a:effectLst/>
                          <a:latin typeface="Arial Black" pitchFamily="34" charset="0"/>
                          <a:ea typeface="华文中宋" pitchFamily="2" charset="-122"/>
                        </a:rPr>
                        <a:t>新增“打印指定次数”的功能类</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466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rgbClr val="324A7A"/>
                          </a:solidFill>
                          <a:effectLst/>
                          <a:latin typeface="Arial Black" pitchFamily="34" charset="0"/>
                          <a:ea typeface="华文中宋" pitchFamily="2" charset="-122"/>
                        </a:rPr>
                        <a:t>实现类层次</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rgbClr val="324A7A"/>
                          </a:solidFill>
                          <a:effectLst/>
                          <a:latin typeface="Arial Black" pitchFamily="34" charset="0"/>
                          <a:ea typeface="华文中宋" pitchFamily="2" charset="-122"/>
                        </a:rPr>
                        <a:t> </a:t>
                      </a:r>
                      <a:r>
                        <a:rPr kumimoji="1" lang="en-US" altLang="zh-CN" sz="1300" b="0" i="0" u="none" strike="noStrike" cap="none" normalizeH="0" baseline="0">
                          <a:ln>
                            <a:noFill/>
                          </a:ln>
                          <a:solidFill>
                            <a:srgbClr val="324A7A"/>
                          </a:solidFill>
                          <a:effectLst/>
                          <a:latin typeface="Arial Black" pitchFamily="34" charset="0"/>
                          <a:ea typeface="华文中宋" pitchFamily="2" charset="-122"/>
                        </a:rPr>
                        <a:t>DisplayImp1</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rgbClr val="324A7A"/>
                          </a:solidFill>
                          <a:effectLst/>
                          <a:latin typeface="Arial Black" pitchFamily="34" charset="0"/>
                          <a:ea typeface="华文中宋" pitchFamily="2" charset="-122"/>
                        </a:rPr>
                        <a:t>“打印内容”的类</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34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rgbClr val="324A7A"/>
                          </a:solidFill>
                          <a:effectLst/>
                          <a:latin typeface="Arial Black" pitchFamily="34" charset="0"/>
                          <a:ea typeface="华文中宋" pitchFamily="2" charset="-122"/>
                        </a:rPr>
                        <a:t>实现类层次</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dirty="0" err="1">
                          <a:ln>
                            <a:noFill/>
                          </a:ln>
                          <a:solidFill>
                            <a:srgbClr val="324A7A"/>
                          </a:solidFill>
                          <a:effectLst/>
                          <a:latin typeface="Arial Black" pitchFamily="34" charset="0"/>
                          <a:ea typeface="华文中宋" pitchFamily="2" charset="-122"/>
                        </a:rPr>
                        <a:t>StringDisplayImpl</a:t>
                      </a:r>
                      <a:endParaRPr kumimoji="1" lang="en-US" altLang="zh-CN" sz="1300" b="0" i="0" u="none" strike="noStrike" cap="none" normalizeH="0" baseline="0" dirty="0">
                        <a:ln>
                          <a:noFill/>
                        </a:ln>
                        <a:solidFill>
                          <a:srgbClr val="324A7A"/>
                        </a:solidFill>
                        <a:effectLst/>
                        <a:latin typeface="Arial Black" pitchFamily="34" charset="0"/>
                        <a:ea typeface="华文中宋" pitchFamily="2" charset="-122"/>
                      </a:endParaRP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rgbClr val="324A7A"/>
                          </a:solidFill>
                          <a:effectLst/>
                          <a:latin typeface="Arial Black" pitchFamily="34" charset="0"/>
                          <a:ea typeface="华文中宋" pitchFamily="2" charset="-122"/>
                        </a:rPr>
                        <a:t>“以字符串进行打印”的类</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466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300" b="0" i="0" u="none" strike="noStrike" cap="none" normalizeH="0" baseline="0">
                        <a:ln>
                          <a:noFill/>
                        </a:ln>
                        <a:solidFill>
                          <a:schemeClr val="tx1"/>
                        </a:solidFill>
                        <a:effectLst/>
                        <a:latin typeface="Arial Black" pitchFamily="34" charset="0"/>
                        <a:ea typeface="华文中宋" pitchFamily="2" charset="-122"/>
                      </a:endParaRP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Main</a:t>
                      </a:r>
                    </a:p>
                  </a:txBody>
                  <a:tcPr marT="45735" marB="4573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测试用类</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8" name="Picture 4">
            <a:extLst>
              <a:ext uri="{FF2B5EF4-FFF2-40B4-BE49-F238E27FC236}">
                <a16:creationId xmlns:a16="http://schemas.microsoft.com/office/drawing/2014/main" id="{4ACAC461-4C5E-4693-AA44-5ADB98E47C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31904" y="1062371"/>
            <a:ext cx="4606925" cy="2965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948482C-A866-4FE4-AF75-27FA28EF0893}"/>
              </a:ext>
            </a:extLst>
          </p:cNvPr>
          <p:cNvPicPr>
            <a:picLocks noChangeAspect="1"/>
          </p:cNvPicPr>
          <p:nvPr/>
        </p:nvPicPr>
        <p:blipFill>
          <a:blip r:embed="rId3"/>
          <a:stretch>
            <a:fillRect/>
          </a:stretch>
        </p:blipFill>
        <p:spPr>
          <a:xfrm>
            <a:off x="335361" y="188640"/>
            <a:ext cx="3990476" cy="2885715"/>
          </a:xfrm>
          <a:prstGeom prst="rect">
            <a:avLst/>
          </a:prstGeom>
        </p:spPr>
      </p:pic>
      <p:pic>
        <p:nvPicPr>
          <p:cNvPr id="7" name="图片 6">
            <a:extLst>
              <a:ext uri="{FF2B5EF4-FFF2-40B4-BE49-F238E27FC236}">
                <a16:creationId xmlns:a16="http://schemas.microsoft.com/office/drawing/2014/main" id="{2A36FA71-D539-4087-BF2E-15261A2FC8F9}"/>
              </a:ext>
            </a:extLst>
          </p:cNvPr>
          <p:cNvPicPr>
            <a:picLocks noChangeAspect="1"/>
          </p:cNvPicPr>
          <p:nvPr/>
        </p:nvPicPr>
        <p:blipFill>
          <a:blip r:embed="rId4"/>
          <a:stretch>
            <a:fillRect/>
          </a:stretch>
        </p:blipFill>
        <p:spPr>
          <a:xfrm>
            <a:off x="4653143" y="188640"/>
            <a:ext cx="2885715" cy="723811"/>
          </a:xfrm>
          <a:prstGeom prst="rect">
            <a:avLst/>
          </a:prstGeom>
        </p:spPr>
      </p:pic>
      <p:pic>
        <p:nvPicPr>
          <p:cNvPr id="8" name="图片 7">
            <a:extLst>
              <a:ext uri="{FF2B5EF4-FFF2-40B4-BE49-F238E27FC236}">
                <a16:creationId xmlns:a16="http://schemas.microsoft.com/office/drawing/2014/main" id="{8B51FA08-FDCA-4D58-984B-592936E5A026}"/>
              </a:ext>
            </a:extLst>
          </p:cNvPr>
          <p:cNvPicPr>
            <a:picLocks noChangeAspect="1"/>
          </p:cNvPicPr>
          <p:nvPr/>
        </p:nvPicPr>
        <p:blipFill>
          <a:blip r:embed="rId5"/>
          <a:stretch>
            <a:fillRect/>
          </a:stretch>
        </p:blipFill>
        <p:spPr>
          <a:xfrm>
            <a:off x="335362" y="3573016"/>
            <a:ext cx="4657143" cy="1752381"/>
          </a:xfrm>
          <a:prstGeom prst="rect">
            <a:avLst/>
          </a:prstGeom>
        </p:spPr>
      </p:pic>
      <p:pic>
        <p:nvPicPr>
          <p:cNvPr id="9" name="图片 8">
            <a:extLst>
              <a:ext uri="{FF2B5EF4-FFF2-40B4-BE49-F238E27FC236}">
                <a16:creationId xmlns:a16="http://schemas.microsoft.com/office/drawing/2014/main" id="{C71317BB-761F-4798-9383-9BA175330DCF}"/>
              </a:ext>
            </a:extLst>
          </p:cNvPr>
          <p:cNvPicPr>
            <a:picLocks noChangeAspect="1"/>
          </p:cNvPicPr>
          <p:nvPr/>
        </p:nvPicPr>
        <p:blipFill>
          <a:blip r:embed="rId6"/>
          <a:stretch>
            <a:fillRect/>
          </a:stretch>
        </p:blipFill>
        <p:spPr>
          <a:xfrm>
            <a:off x="4653144" y="1196753"/>
            <a:ext cx="4752381" cy="3466667"/>
          </a:xfrm>
          <a:prstGeom prst="rect">
            <a:avLst/>
          </a:prstGeom>
        </p:spPr>
      </p:pic>
      <p:pic>
        <p:nvPicPr>
          <p:cNvPr id="10" name="图片 9">
            <a:extLst>
              <a:ext uri="{FF2B5EF4-FFF2-40B4-BE49-F238E27FC236}">
                <a16:creationId xmlns:a16="http://schemas.microsoft.com/office/drawing/2014/main" id="{E27D9EC6-6629-4382-9190-78979389733E}"/>
              </a:ext>
            </a:extLst>
          </p:cNvPr>
          <p:cNvPicPr>
            <a:picLocks noChangeAspect="1"/>
          </p:cNvPicPr>
          <p:nvPr/>
        </p:nvPicPr>
        <p:blipFill>
          <a:blip r:embed="rId7"/>
          <a:stretch>
            <a:fillRect/>
          </a:stretch>
        </p:blipFill>
        <p:spPr>
          <a:xfrm>
            <a:off x="4653145" y="4947722"/>
            <a:ext cx="5961905" cy="1561905"/>
          </a:xfrm>
          <a:prstGeom prst="rect">
            <a:avLst/>
          </a:prstGeom>
        </p:spPr>
      </p:pic>
      <p:pic>
        <p:nvPicPr>
          <p:cNvPr id="11" name="图片 10">
            <a:extLst>
              <a:ext uri="{FF2B5EF4-FFF2-40B4-BE49-F238E27FC236}">
                <a16:creationId xmlns:a16="http://schemas.microsoft.com/office/drawing/2014/main" id="{9B9E2E34-EF53-4267-91C7-00B1F6F4A159}"/>
              </a:ext>
            </a:extLst>
          </p:cNvPr>
          <p:cNvPicPr>
            <a:picLocks noChangeAspect="1"/>
          </p:cNvPicPr>
          <p:nvPr/>
        </p:nvPicPr>
        <p:blipFill>
          <a:blip r:embed="rId8"/>
          <a:stretch>
            <a:fillRect/>
          </a:stretch>
        </p:blipFill>
        <p:spPr>
          <a:xfrm>
            <a:off x="10615048" y="4247828"/>
            <a:ext cx="1513853" cy="2590608"/>
          </a:xfrm>
          <a:prstGeom prst="rect">
            <a:avLst/>
          </a:prstGeom>
        </p:spPr>
      </p:pic>
      <p:pic>
        <p:nvPicPr>
          <p:cNvPr id="12" name="Picture 4">
            <a:extLst>
              <a:ext uri="{FF2B5EF4-FFF2-40B4-BE49-F238E27FC236}">
                <a16:creationId xmlns:a16="http://schemas.microsoft.com/office/drawing/2014/main" id="{2B26545B-EF54-4C82-97D3-50AE9EB0608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02331" y="867941"/>
            <a:ext cx="3600400" cy="2317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7352176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2">
            <a:extLst>
              <a:ext uri="{FF2B5EF4-FFF2-40B4-BE49-F238E27FC236}">
                <a16:creationId xmlns:a16="http://schemas.microsoft.com/office/drawing/2014/main" id="{13122402-58EB-4B47-BF53-E7FD4F0DB286}"/>
              </a:ext>
            </a:extLst>
          </p:cNvPr>
          <p:cNvSpPr>
            <a:spLocks noGrp="1" noChangeArrowheads="1"/>
          </p:cNvSpPr>
          <p:nvPr>
            <p:ph type="title"/>
          </p:nvPr>
        </p:nvSpPr>
        <p:spPr/>
        <p:txBody>
          <a:bodyPr/>
          <a:lstStyle/>
          <a:p>
            <a:pPr eaLnBrk="1" hangingPunct="1"/>
            <a:r>
              <a:rPr lang="en-US" altLang="zh-CN" dirty="0">
                <a:latin typeface="Bauhaus 93" pitchFamily="82" charset="0"/>
              </a:rPr>
              <a:t>Bridge Pattern</a:t>
            </a:r>
            <a:endParaRPr lang="zh-CN" altLang="en-US" dirty="0">
              <a:latin typeface="Bauhaus 93" pitchFamily="82" charset="0"/>
            </a:endParaRPr>
          </a:p>
        </p:txBody>
      </p:sp>
      <p:sp>
        <p:nvSpPr>
          <p:cNvPr id="132099" name="Rectangle 3">
            <a:extLst>
              <a:ext uri="{FF2B5EF4-FFF2-40B4-BE49-F238E27FC236}">
                <a16:creationId xmlns:a16="http://schemas.microsoft.com/office/drawing/2014/main" id="{CE13C368-27E0-4C76-978D-EC5FC7C32369}"/>
              </a:ext>
            </a:extLst>
          </p:cNvPr>
          <p:cNvSpPr>
            <a:spLocks noGrp="1" noChangeArrowheads="1"/>
          </p:cNvSpPr>
          <p:nvPr>
            <p:ph type="body" idx="1"/>
          </p:nvPr>
        </p:nvSpPr>
        <p:spPr>
          <a:xfrm>
            <a:off x="335360" y="692696"/>
            <a:ext cx="11521280" cy="5833517"/>
          </a:xfrm>
        </p:spPr>
        <p:txBody>
          <a:bodyPr/>
          <a:lstStyle/>
          <a:p>
            <a:pPr eaLnBrk="1" hangingPunct="1">
              <a:lnSpc>
                <a:spcPct val="150000"/>
              </a:lnSpc>
            </a:pPr>
            <a:r>
              <a:rPr lang="en-US" altLang="zh-CN" dirty="0">
                <a:latin typeface="华文中宋" panose="02010600040101010101" pitchFamily="2" charset="-122"/>
                <a:ea typeface="华文中宋" panose="02010600040101010101" pitchFamily="2" charset="-122"/>
              </a:rPr>
              <a:t>An Example Again</a:t>
            </a:r>
            <a:r>
              <a:rPr lang="zh-CN" altLang="en-US" dirty="0">
                <a:latin typeface="华文中宋" panose="02010600040101010101" pitchFamily="2" charset="-122"/>
                <a:ea typeface="华文中宋" panose="02010600040101010101" pitchFamily="2" charset="-122"/>
              </a:rPr>
              <a:t>：</a:t>
            </a:r>
            <a:endParaRPr lang="en-US" altLang="zh-CN" dirty="0">
              <a:latin typeface="华文中宋" panose="02010600040101010101" pitchFamily="2" charset="-122"/>
              <a:ea typeface="华文中宋" panose="02010600040101010101" pitchFamily="2" charset="-122"/>
            </a:endParaRPr>
          </a:p>
          <a:p>
            <a:pPr lvl="1" eaLnBrk="1" hangingPunct="1">
              <a:lnSpc>
                <a:spcPct val="150000"/>
              </a:lnSpc>
            </a:pPr>
            <a:r>
              <a:rPr lang="zh-CN" altLang="en-US" sz="2400" dirty="0">
                <a:solidFill>
                  <a:srgbClr val="A61D38"/>
                </a:solidFill>
                <a:latin typeface="华文中宋" panose="02010600040101010101" pitchFamily="2" charset="-122"/>
                <a:ea typeface="华文中宋" panose="02010600040101010101" pitchFamily="2" charset="-122"/>
              </a:rPr>
              <a:t>将抽象和行为划分开来</a:t>
            </a:r>
            <a:r>
              <a:rPr lang="en-US" altLang="zh-CN" sz="2400" dirty="0">
                <a:solidFill>
                  <a:srgbClr val="A61D38"/>
                </a:solidFill>
                <a:latin typeface="华文中宋" panose="02010600040101010101" pitchFamily="2" charset="-122"/>
                <a:ea typeface="华文中宋" panose="02010600040101010101" pitchFamily="2" charset="-122"/>
              </a:rPr>
              <a:t>,</a:t>
            </a:r>
            <a:r>
              <a:rPr lang="zh-CN" altLang="en-US" sz="2400" dirty="0">
                <a:solidFill>
                  <a:srgbClr val="A61D38"/>
                </a:solidFill>
                <a:latin typeface="华文中宋" panose="02010600040101010101" pitchFamily="2" charset="-122"/>
                <a:ea typeface="华文中宋" panose="02010600040101010101" pitchFamily="2" charset="-122"/>
              </a:rPr>
              <a:t>各自独立</a:t>
            </a:r>
            <a:r>
              <a:rPr lang="en-US" altLang="zh-CN" sz="2400" dirty="0">
                <a:solidFill>
                  <a:srgbClr val="A61D38"/>
                </a:solidFill>
                <a:latin typeface="华文中宋" panose="02010600040101010101" pitchFamily="2" charset="-122"/>
                <a:ea typeface="华文中宋" panose="02010600040101010101" pitchFamily="2" charset="-122"/>
              </a:rPr>
              <a:t>,</a:t>
            </a:r>
            <a:r>
              <a:rPr lang="zh-CN" altLang="en-US" sz="2400" dirty="0">
                <a:solidFill>
                  <a:srgbClr val="A61D38"/>
                </a:solidFill>
                <a:latin typeface="华文中宋" panose="02010600040101010101" pitchFamily="2" charset="-122"/>
                <a:ea typeface="华文中宋" panose="02010600040101010101" pitchFamily="2" charset="-122"/>
              </a:rPr>
              <a:t>但能动态的结合。 </a:t>
            </a:r>
          </a:p>
          <a:p>
            <a:pPr lvl="1" eaLnBrk="1" hangingPunct="1">
              <a:lnSpc>
                <a:spcPct val="150000"/>
              </a:lnSpc>
            </a:pPr>
            <a:r>
              <a:rPr lang="zh-CN" altLang="en-US" sz="2400" b="0" dirty="0">
                <a:solidFill>
                  <a:schemeClr val="tx1"/>
                </a:solidFill>
                <a:latin typeface="华文中宋" panose="02010600040101010101" pitchFamily="2" charset="-122"/>
                <a:ea typeface="华文中宋" panose="02010600040101010101" pitchFamily="2" charset="-122"/>
              </a:rPr>
              <a:t>不希望抽象部分和行为有一种固定的绑定关系，而是应该可以动态联系的 </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例如一杯咖啡</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子类实现类为四个：中杯加奶、大杯加奶、 中杯不加奶、大杯不加奶。</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但是，我们注意到：上面四个子类中有概念重叠，可从另外一个角度进行考虑，这四个类实际是两个角色的组合：抽象和行为</a:t>
            </a:r>
          </a:p>
          <a:p>
            <a:pPr lvl="3" eaLnBrk="1" hangingPunct="1">
              <a:lnSpc>
                <a:spcPct val="150000"/>
              </a:lnSpc>
            </a:pPr>
            <a:r>
              <a:rPr lang="zh-CN" altLang="en-US" dirty="0">
                <a:latin typeface="华文楷体" panose="02010600040101010101" pitchFamily="2" charset="-122"/>
                <a:ea typeface="华文楷体" panose="02010600040101010101" pitchFamily="2" charset="-122"/>
              </a:rPr>
              <a:t>其中抽象为：中杯和大杯；</a:t>
            </a:r>
          </a:p>
          <a:p>
            <a:pPr lvl="3" eaLnBrk="1" hangingPunct="1">
              <a:lnSpc>
                <a:spcPct val="150000"/>
              </a:lnSpc>
            </a:pPr>
            <a:r>
              <a:rPr lang="zh-CN" altLang="en-US" dirty="0">
                <a:latin typeface="华文楷体" panose="02010600040101010101" pitchFamily="2" charset="-122"/>
                <a:ea typeface="华文楷体" panose="02010600040101010101" pitchFamily="2" charset="-122"/>
              </a:rPr>
              <a:t>行为为：加奶 不加奶（如加橙汁，加苹果汁）</a:t>
            </a:r>
            <a:r>
              <a:rPr lang="en-US" altLang="zh-CN" dirty="0">
                <a:latin typeface="华文楷体" panose="02010600040101010101" pitchFamily="2" charset="-122"/>
                <a:ea typeface="华文楷体" panose="02010600040101010101" pitchFamily="2" charset="-122"/>
              </a:rPr>
              <a:t>. </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实现四个子类在抽象和行为之间发生了固定的绑定关系，如果以后动态增加加葡萄汁的行为，就必须再增加两个类：中杯加葡萄汁和大杯加葡萄汁。显然混乱</a:t>
            </a:r>
            <a:r>
              <a:rPr lang="en-US" altLang="zh-CN" sz="2000" b="0" dirty="0">
                <a:solidFill>
                  <a:schemeClr val="tx1"/>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扩展性差。</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那我们从分离抽象和行为的角度，使用</a:t>
            </a:r>
            <a:r>
              <a:rPr lang="en-US" altLang="zh-CN" sz="2000" b="0" dirty="0">
                <a:solidFill>
                  <a:schemeClr val="tx1"/>
                </a:solidFill>
                <a:latin typeface="华文中宋" panose="02010600040101010101" pitchFamily="2" charset="-122"/>
                <a:ea typeface="华文中宋" panose="02010600040101010101" pitchFamily="2" charset="-122"/>
              </a:rPr>
              <a:t>Bridge</a:t>
            </a:r>
            <a:r>
              <a:rPr lang="zh-CN" altLang="en-US" sz="2000" b="0" dirty="0">
                <a:solidFill>
                  <a:schemeClr val="tx1"/>
                </a:solidFill>
                <a:latin typeface="华文中宋" panose="02010600040101010101" pitchFamily="2" charset="-122"/>
                <a:ea typeface="华文中宋" panose="02010600040101010101" pitchFamily="2" charset="-122"/>
              </a:rPr>
              <a:t>模式来实现。</a:t>
            </a:r>
          </a:p>
        </p:txBody>
      </p:sp>
    </p:spTree>
  </p:cSld>
  <p:clrMapOvr>
    <a:masterClrMapping/>
  </p:clrMapOvr>
  <p:transition/>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EF1B255B-82A0-4867-8944-410C920CA4EB}"/>
              </a:ext>
            </a:extLst>
          </p:cNvPr>
          <p:cNvPicPr>
            <a:picLocks noGrp="1" noChangeAspect="1"/>
          </p:cNvPicPr>
          <p:nvPr>
            <p:ph idx="1"/>
          </p:nvPr>
        </p:nvPicPr>
        <p:blipFill>
          <a:blip r:embed="rId3"/>
          <a:stretch>
            <a:fillRect/>
          </a:stretch>
        </p:blipFill>
        <p:spPr>
          <a:xfrm>
            <a:off x="61944" y="1484532"/>
            <a:ext cx="4304763" cy="1152381"/>
          </a:xfrm>
          <a:prstGeom prst="rect">
            <a:avLst/>
          </a:prstGeom>
        </p:spPr>
      </p:pic>
      <p:pic>
        <p:nvPicPr>
          <p:cNvPr id="5" name="图片 4">
            <a:extLst>
              <a:ext uri="{FF2B5EF4-FFF2-40B4-BE49-F238E27FC236}">
                <a16:creationId xmlns:a16="http://schemas.microsoft.com/office/drawing/2014/main" id="{FDD21BC3-C747-4251-9AF6-496FA99F1215}"/>
              </a:ext>
            </a:extLst>
          </p:cNvPr>
          <p:cNvPicPr>
            <a:picLocks noChangeAspect="1"/>
          </p:cNvPicPr>
          <p:nvPr/>
        </p:nvPicPr>
        <p:blipFill>
          <a:blip r:embed="rId4"/>
          <a:stretch>
            <a:fillRect/>
          </a:stretch>
        </p:blipFill>
        <p:spPr>
          <a:xfrm>
            <a:off x="61945" y="2715621"/>
            <a:ext cx="4342857" cy="2009524"/>
          </a:xfrm>
          <a:prstGeom prst="rect">
            <a:avLst/>
          </a:prstGeom>
        </p:spPr>
      </p:pic>
      <p:pic>
        <p:nvPicPr>
          <p:cNvPr id="6" name="图片 5">
            <a:extLst>
              <a:ext uri="{FF2B5EF4-FFF2-40B4-BE49-F238E27FC236}">
                <a16:creationId xmlns:a16="http://schemas.microsoft.com/office/drawing/2014/main" id="{CE0516A2-93D7-4779-A676-B6AB41201886}"/>
              </a:ext>
            </a:extLst>
          </p:cNvPr>
          <p:cNvPicPr>
            <a:picLocks noChangeAspect="1"/>
          </p:cNvPicPr>
          <p:nvPr/>
        </p:nvPicPr>
        <p:blipFill>
          <a:blip r:embed="rId5"/>
          <a:stretch>
            <a:fillRect/>
          </a:stretch>
        </p:blipFill>
        <p:spPr>
          <a:xfrm>
            <a:off x="61945" y="4797152"/>
            <a:ext cx="4114287" cy="2000000"/>
          </a:xfrm>
          <a:prstGeom prst="rect">
            <a:avLst/>
          </a:prstGeom>
        </p:spPr>
      </p:pic>
      <p:pic>
        <p:nvPicPr>
          <p:cNvPr id="8" name="图片 7">
            <a:extLst>
              <a:ext uri="{FF2B5EF4-FFF2-40B4-BE49-F238E27FC236}">
                <a16:creationId xmlns:a16="http://schemas.microsoft.com/office/drawing/2014/main" id="{F263945A-737D-43A5-98BE-53031CE2AB10}"/>
              </a:ext>
            </a:extLst>
          </p:cNvPr>
          <p:cNvPicPr>
            <a:picLocks noChangeAspect="1"/>
          </p:cNvPicPr>
          <p:nvPr/>
        </p:nvPicPr>
        <p:blipFill>
          <a:blip r:embed="rId6"/>
          <a:stretch>
            <a:fillRect/>
          </a:stretch>
        </p:blipFill>
        <p:spPr>
          <a:xfrm>
            <a:off x="4943873" y="121985"/>
            <a:ext cx="3209524" cy="466667"/>
          </a:xfrm>
          <a:prstGeom prst="rect">
            <a:avLst/>
          </a:prstGeom>
        </p:spPr>
      </p:pic>
      <p:pic>
        <p:nvPicPr>
          <p:cNvPr id="9" name="图片 8">
            <a:extLst>
              <a:ext uri="{FF2B5EF4-FFF2-40B4-BE49-F238E27FC236}">
                <a16:creationId xmlns:a16="http://schemas.microsoft.com/office/drawing/2014/main" id="{EBF31AE3-F688-4035-BB2B-C3A7AEEAA527}"/>
              </a:ext>
            </a:extLst>
          </p:cNvPr>
          <p:cNvPicPr>
            <a:picLocks noChangeAspect="1"/>
          </p:cNvPicPr>
          <p:nvPr/>
        </p:nvPicPr>
        <p:blipFill>
          <a:blip r:embed="rId7"/>
          <a:stretch>
            <a:fillRect/>
          </a:stretch>
        </p:blipFill>
        <p:spPr>
          <a:xfrm>
            <a:off x="4955569" y="980729"/>
            <a:ext cx="3580952" cy="1161905"/>
          </a:xfrm>
          <a:prstGeom prst="rect">
            <a:avLst/>
          </a:prstGeom>
        </p:spPr>
      </p:pic>
      <p:pic>
        <p:nvPicPr>
          <p:cNvPr id="10" name="图片 9">
            <a:extLst>
              <a:ext uri="{FF2B5EF4-FFF2-40B4-BE49-F238E27FC236}">
                <a16:creationId xmlns:a16="http://schemas.microsoft.com/office/drawing/2014/main" id="{A00FD60A-586E-4D4A-9E7B-186C4DDF9357}"/>
              </a:ext>
            </a:extLst>
          </p:cNvPr>
          <p:cNvPicPr>
            <a:picLocks noChangeAspect="1"/>
          </p:cNvPicPr>
          <p:nvPr/>
        </p:nvPicPr>
        <p:blipFill>
          <a:blip r:embed="rId8"/>
          <a:stretch>
            <a:fillRect/>
          </a:stretch>
        </p:blipFill>
        <p:spPr>
          <a:xfrm>
            <a:off x="4946045" y="2567367"/>
            <a:ext cx="3600000" cy="1000000"/>
          </a:xfrm>
          <a:prstGeom prst="rect">
            <a:avLst/>
          </a:prstGeom>
        </p:spPr>
      </p:pic>
      <p:pic>
        <p:nvPicPr>
          <p:cNvPr id="11" name="图片 10">
            <a:extLst>
              <a:ext uri="{FF2B5EF4-FFF2-40B4-BE49-F238E27FC236}">
                <a16:creationId xmlns:a16="http://schemas.microsoft.com/office/drawing/2014/main" id="{F74C5A19-FCA5-44D0-93BF-03E26D11B5A3}"/>
              </a:ext>
            </a:extLst>
          </p:cNvPr>
          <p:cNvPicPr>
            <a:picLocks noChangeAspect="1"/>
          </p:cNvPicPr>
          <p:nvPr/>
        </p:nvPicPr>
        <p:blipFill>
          <a:blip r:embed="rId9"/>
          <a:stretch>
            <a:fillRect/>
          </a:stretch>
        </p:blipFill>
        <p:spPr>
          <a:xfrm>
            <a:off x="4943872" y="3968389"/>
            <a:ext cx="6400000" cy="2304763"/>
          </a:xfrm>
          <a:prstGeom prst="rect">
            <a:avLst/>
          </a:prstGeom>
        </p:spPr>
      </p:pic>
      <p:pic>
        <p:nvPicPr>
          <p:cNvPr id="12" name="图片 11">
            <a:extLst>
              <a:ext uri="{FF2B5EF4-FFF2-40B4-BE49-F238E27FC236}">
                <a16:creationId xmlns:a16="http://schemas.microsoft.com/office/drawing/2014/main" id="{7E95BEFD-9A17-44A5-ADBA-75A3A9B478DB}"/>
              </a:ext>
            </a:extLst>
          </p:cNvPr>
          <p:cNvPicPr>
            <a:picLocks noChangeAspect="1"/>
          </p:cNvPicPr>
          <p:nvPr/>
        </p:nvPicPr>
        <p:blipFill>
          <a:blip r:embed="rId10"/>
          <a:stretch>
            <a:fillRect/>
          </a:stretch>
        </p:blipFill>
        <p:spPr>
          <a:xfrm>
            <a:off x="10992544" y="5254517"/>
            <a:ext cx="1137512" cy="1603483"/>
          </a:xfrm>
          <a:prstGeom prst="rect">
            <a:avLst/>
          </a:prstGeom>
        </p:spPr>
      </p:pic>
      <p:pic>
        <p:nvPicPr>
          <p:cNvPr id="3" name="图片 2">
            <a:extLst>
              <a:ext uri="{FF2B5EF4-FFF2-40B4-BE49-F238E27FC236}">
                <a16:creationId xmlns:a16="http://schemas.microsoft.com/office/drawing/2014/main" id="{FE1775DA-8147-4647-AAF6-59CA2160900C}"/>
              </a:ext>
            </a:extLst>
          </p:cNvPr>
          <p:cNvPicPr>
            <a:picLocks noChangeAspect="1"/>
          </p:cNvPicPr>
          <p:nvPr/>
        </p:nvPicPr>
        <p:blipFill>
          <a:blip r:embed="rId11"/>
          <a:stretch>
            <a:fillRect/>
          </a:stretch>
        </p:blipFill>
        <p:spPr>
          <a:xfrm>
            <a:off x="21123" y="1"/>
            <a:ext cx="4329144" cy="1490673"/>
          </a:xfrm>
          <a:prstGeom prst="rect">
            <a:avLst/>
          </a:prstGeom>
        </p:spPr>
      </p:pic>
    </p:spTree>
    <p:extLst>
      <p:ext uri="{BB962C8B-B14F-4D97-AF65-F5344CB8AC3E}">
        <p14:creationId xmlns:p14="http://schemas.microsoft.com/office/powerpoint/2010/main" val="2405312484"/>
      </p:ext>
    </p:extLst>
  </p:cSld>
  <p:clrMapOvr>
    <a:masterClrMapping/>
  </p:clrMapOvr>
  <p:transition/>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CEF12B-AF66-4A09-B2C1-216936D9DF77}"/>
              </a:ext>
            </a:extLst>
          </p:cNvPr>
          <p:cNvSpPr>
            <a:spLocks noGrp="1"/>
          </p:cNvSpPr>
          <p:nvPr>
            <p:ph type="title"/>
          </p:nvPr>
        </p:nvSpPr>
        <p:spPr/>
        <p:txBody>
          <a:bodyPr/>
          <a:lstStyle/>
          <a:p>
            <a:r>
              <a:rPr lang="en-US" altLang="zh-CN" dirty="0"/>
              <a:t>An Example Again</a:t>
            </a:r>
            <a:r>
              <a:rPr lang="zh-CN" altLang="en-US" dirty="0"/>
              <a:t>：手机品牌与手机软件</a:t>
            </a:r>
          </a:p>
        </p:txBody>
      </p:sp>
      <p:pic>
        <p:nvPicPr>
          <p:cNvPr id="4" name="内容占位符 3">
            <a:extLst>
              <a:ext uri="{FF2B5EF4-FFF2-40B4-BE49-F238E27FC236}">
                <a16:creationId xmlns:a16="http://schemas.microsoft.com/office/drawing/2014/main" id="{85BF0762-11EE-45DC-A3A7-BFFACBD8806D}"/>
              </a:ext>
            </a:extLst>
          </p:cNvPr>
          <p:cNvPicPr>
            <a:picLocks noGrp="1" noChangeAspect="1"/>
          </p:cNvPicPr>
          <p:nvPr>
            <p:ph idx="1"/>
          </p:nvPr>
        </p:nvPicPr>
        <p:blipFill>
          <a:blip r:embed="rId2"/>
          <a:stretch>
            <a:fillRect/>
          </a:stretch>
        </p:blipFill>
        <p:spPr>
          <a:xfrm>
            <a:off x="32812" y="1196753"/>
            <a:ext cx="6207205" cy="4120425"/>
          </a:xfrm>
          <a:prstGeom prst="rect">
            <a:avLst/>
          </a:prstGeom>
        </p:spPr>
      </p:pic>
      <p:pic>
        <p:nvPicPr>
          <p:cNvPr id="5" name="图片 4">
            <a:extLst>
              <a:ext uri="{FF2B5EF4-FFF2-40B4-BE49-F238E27FC236}">
                <a16:creationId xmlns:a16="http://schemas.microsoft.com/office/drawing/2014/main" id="{8612D2F2-F521-4F64-A936-E33A751219B5}"/>
              </a:ext>
            </a:extLst>
          </p:cNvPr>
          <p:cNvPicPr>
            <a:picLocks noChangeAspect="1"/>
          </p:cNvPicPr>
          <p:nvPr/>
        </p:nvPicPr>
        <p:blipFill>
          <a:blip r:embed="rId3"/>
          <a:stretch>
            <a:fillRect/>
          </a:stretch>
        </p:blipFill>
        <p:spPr>
          <a:xfrm>
            <a:off x="6328320" y="1443754"/>
            <a:ext cx="5816352" cy="3857143"/>
          </a:xfrm>
          <a:prstGeom prst="rect">
            <a:avLst/>
          </a:prstGeom>
        </p:spPr>
      </p:pic>
      <p:sp>
        <p:nvSpPr>
          <p:cNvPr id="6" name="文本框 5">
            <a:extLst>
              <a:ext uri="{FF2B5EF4-FFF2-40B4-BE49-F238E27FC236}">
                <a16:creationId xmlns:a16="http://schemas.microsoft.com/office/drawing/2014/main" id="{284BF4B1-69B1-4096-B5B0-F920505F32CA}"/>
              </a:ext>
            </a:extLst>
          </p:cNvPr>
          <p:cNvSpPr txBox="1"/>
          <p:nvPr/>
        </p:nvSpPr>
        <p:spPr>
          <a:xfrm>
            <a:off x="1462909" y="5477163"/>
            <a:ext cx="2991424" cy="400110"/>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按品牌分类</a:t>
            </a:r>
          </a:p>
        </p:txBody>
      </p:sp>
      <p:sp>
        <p:nvSpPr>
          <p:cNvPr id="7" name="文本框 6">
            <a:extLst>
              <a:ext uri="{FF2B5EF4-FFF2-40B4-BE49-F238E27FC236}">
                <a16:creationId xmlns:a16="http://schemas.microsoft.com/office/drawing/2014/main" id="{9378EA4B-F298-4BC2-80E9-2F23140394DF}"/>
              </a:ext>
            </a:extLst>
          </p:cNvPr>
          <p:cNvSpPr txBox="1"/>
          <p:nvPr/>
        </p:nvSpPr>
        <p:spPr>
          <a:xfrm>
            <a:off x="8015637" y="5477163"/>
            <a:ext cx="2991424" cy="400110"/>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gn="ctr"/>
            <a:r>
              <a:rPr lang="zh-CN" altLang="en-US" sz="2000" b="1" dirty="0">
                <a:solidFill>
                  <a:srgbClr val="C00000"/>
                </a:solidFill>
                <a:latin typeface="微软雅黑" panose="020B0503020204020204" pitchFamily="34" charset="-122"/>
                <a:ea typeface="微软雅黑" panose="020B0503020204020204" pitchFamily="34" charset="-122"/>
              </a:rPr>
              <a:t>按软件分类</a:t>
            </a:r>
          </a:p>
        </p:txBody>
      </p:sp>
    </p:spTree>
    <p:extLst>
      <p:ext uri="{BB962C8B-B14F-4D97-AF65-F5344CB8AC3E}">
        <p14:creationId xmlns:p14="http://schemas.microsoft.com/office/powerpoint/2010/main" val="3401688880"/>
      </p:ext>
    </p:extLst>
  </p:cSld>
  <p:clrMapOvr>
    <a:masterClrMapping/>
  </p:clrMapOvr>
  <p:transition/>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168847BF-54D4-4DD7-9160-90D7D670058B}"/>
              </a:ext>
            </a:extLst>
          </p:cNvPr>
          <p:cNvPicPr>
            <a:picLocks noGrp="1" noChangeAspect="1"/>
          </p:cNvPicPr>
          <p:nvPr>
            <p:ph idx="1"/>
          </p:nvPr>
        </p:nvPicPr>
        <p:blipFill>
          <a:blip r:embed="rId2"/>
          <a:stretch>
            <a:fillRect/>
          </a:stretch>
        </p:blipFill>
        <p:spPr>
          <a:xfrm>
            <a:off x="5519936" y="3669722"/>
            <a:ext cx="6657907" cy="3156631"/>
          </a:xfrm>
          <a:prstGeom prst="rect">
            <a:avLst/>
          </a:prstGeom>
        </p:spPr>
      </p:pic>
      <p:pic>
        <p:nvPicPr>
          <p:cNvPr id="4" name="图片 3">
            <a:extLst>
              <a:ext uri="{FF2B5EF4-FFF2-40B4-BE49-F238E27FC236}">
                <a16:creationId xmlns:a16="http://schemas.microsoft.com/office/drawing/2014/main" id="{427FA614-AE13-4900-BAFF-2B49EA8194C4}"/>
              </a:ext>
            </a:extLst>
          </p:cNvPr>
          <p:cNvPicPr>
            <a:picLocks noChangeAspect="1"/>
          </p:cNvPicPr>
          <p:nvPr/>
        </p:nvPicPr>
        <p:blipFill>
          <a:blip r:embed="rId3"/>
          <a:stretch>
            <a:fillRect/>
          </a:stretch>
        </p:blipFill>
        <p:spPr>
          <a:xfrm>
            <a:off x="14157" y="1093012"/>
            <a:ext cx="6980952" cy="2571429"/>
          </a:xfrm>
          <a:prstGeom prst="rect">
            <a:avLst/>
          </a:prstGeom>
        </p:spPr>
      </p:pic>
      <p:sp>
        <p:nvSpPr>
          <p:cNvPr id="5" name="标题 1">
            <a:extLst>
              <a:ext uri="{FF2B5EF4-FFF2-40B4-BE49-F238E27FC236}">
                <a16:creationId xmlns:a16="http://schemas.microsoft.com/office/drawing/2014/main" id="{031ED0D2-11C2-4E8C-AABA-109A202B039F}"/>
              </a:ext>
            </a:extLst>
          </p:cNvPr>
          <p:cNvSpPr>
            <a:spLocks noGrp="1"/>
          </p:cNvSpPr>
          <p:nvPr>
            <p:ph type="title"/>
          </p:nvPr>
        </p:nvSpPr>
        <p:spPr>
          <a:xfrm>
            <a:off x="8384" y="260650"/>
            <a:ext cx="12192000" cy="688975"/>
          </a:xfrm>
        </p:spPr>
        <p:txBody>
          <a:bodyPr/>
          <a:lstStyle/>
          <a:p>
            <a:r>
              <a:rPr lang="en-US" altLang="zh-CN" dirty="0"/>
              <a:t>An Example Again</a:t>
            </a:r>
            <a:r>
              <a:rPr lang="zh-CN" altLang="en-US" dirty="0"/>
              <a:t>：手机品牌与手机软件</a:t>
            </a:r>
          </a:p>
        </p:txBody>
      </p:sp>
    </p:spTree>
    <p:extLst>
      <p:ext uri="{BB962C8B-B14F-4D97-AF65-F5344CB8AC3E}">
        <p14:creationId xmlns:p14="http://schemas.microsoft.com/office/powerpoint/2010/main" val="106772951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45D75AE0-CFC7-4542-97EA-1F4BC419115D}"/>
              </a:ext>
            </a:extLst>
          </p:cNvPr>
          <p:cNvSpPr>
            <a:spLocks noGrp="1" noChangeArrowheads="1"/>
          </p:cNvSpPr>
          <p:nvPr>
            <p:ph type="title"/>
          </p:nvPr>
        </p:nvSpPr>
        <p:spPr/>
        <p:txBody>
          <a:bodyPr/>
          <a:lstStyle/>
          <a:p>
            <a:pPr eaLnBrk="1" hangingPunct="1"/>
            <a:r>
              <a:rPr lang="en-US" altLang="zh-CN" sz="3400">
                <a:latin typeface="Bauhaus 93" pitchFamily="82" charset="0"/>
              </a:rPr>
              <a:t>Chapter Seven</a:t>
            </a:r>
            <a:r>
              <a:rPr lang="en-US" altLang="zh-CN" sz="3400"/>
              <a:t> </a:t>
            </a:r>
            <a:r>
              <a:rPr lang="zh-CN" altLang="en-US" sz="3400">
                <a:latin typeface="华文中宋" panose="02010600040101010101" pitchFamily="2" charset="-122"/>
                <a:ea typeface="华文中宋" panose="02010600040101010101" pitchFamily="2" charset="-122"/>
              </a:rPr>
              <a:t>设计模式</a:t>
            </a:r>
          </a:p>
        </p:txBody>
      </p:sp>
      <p:sp>
        <p:nvSpPr>
          <p:cNvPr id="20483" name="Rectangle 3">
            <a:extLst>
              <a:ext uri="{FF2B5EF4-FFF2-40B4-BE49-F238E27FC236}">
                <a16:creationId xmlns:a16="http://schemas.microsoft.com/office/drawing/2014/main" id="{D88420C4-4183-4E24-AE12-056ED6896EE8}"/>
              </a:ext>
            </a:extLst>
          </p:cNvPr>
          <p:cNvSpPr>
            <a:spLocks noGrp="1" noChangeArrowheads="1"/>
          </p:cNvSpPr>
          <p:nvPr>
            <p:ph type="body" idx="1"/>
          </p:nvPr>
        </p:nvSpPr>
        <p:spPr>
          <a:xfrm>
            <a:off x="623392" y="949624"/>
            <a:ext cx="10873208" cy="5503565"/>
          </a:xfrm>
        </p:spPr>
        <p:txBody>
          <a:bodyPr/>
          <a:lstStyle/>
          <a:p>
            <a:pPr eaLnBrk="1" hangingPunct="1">
              <a:lnSpc>
                <a:spcPct val="90000"/>
              </a:lnSpc>
            </a:pPr>
            <a:r>
              <a:rPr lang="zh-CN" altLang="en-US" sz="3200" dirty="0">
                <a:solidFill>
                  <a:schemeClr val="tx1"/>
                </a:solidFill>
                <a:latin typeface="华文中宋" panose="02010600040101010101" pitchFamily="2" charset="-122"/>
                <a:ea typeface="华文中宋" panose="02010600040101010101" pitchFamily="2" charset="-122"/>
              </a:rPr>
              <a:t>概述</a:t>
            </a:r>
          </a:p>
          <a:p>
            <a:pPr lvl="1" eaLnBrk="1" hangingPunct="1">
              <a:lnSpc>
                <a:spcPct val="9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设计模式产生于建筑学和人类学</a:t>
            </a:r>
          </a:p>
          <a:p>
            <a:pPr lvl="1" eaLnBrk="1" hangingPunct="1">
              <a:lnSpc>
                <a:spcPct val="9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从建筑学转移到软件设计模式</a:t>
            </a:r>
          </a:p>
          <a:p>
            <a:pPr lvl="1" eaLnBrk="1" hangingPunct="1">
              <a:lnSpc>
                <a:spcPct val="9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设计模式的描述</a:t>
            </a:r>
          </a:p>
          <a:p>
            <a:pPr lvl="1" eaLnBrk="1" hangingPunct="1">
              <a:lnSpc>
                <a:spcPct val="9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为什么要学习设计模式？</a:t>
            </a:r>
            <a:r>
              <a:rPr lang="zh-CN" altLang="en-US" dirty="0">
                <a:solidFill>
                  <a:srgbClr val="A61D38"/>
                </a:solidFill>
                <a:latin typeface="华文楷体" panose="02010600040101010101" pitchFamily="2" charset="-122"/>
                <a:ea typeface="华文楷体" panose="02010600040101010101" pitchFamily="2" charset="-122"/>
              </a:rPr>
              <a:t>（方案、术语、视角）</a:t>
            </a:r>
          </a:p>
          <a:p>
            <a:pPr lvl="1" eaLnBrk="1" hangingPunct="1">
              <a:lnSpc>
                <a:spcPct val="9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学习设计模式的其他优点</a:t>
            </a:r>
          </a:p>
          <a:p>
            <a:pPr lvl="2" eaLnBrk="1" hangingPunct="1">
              <a:lnSpc>
                <a:spcPct val="90000"/>
              </a:lnSpc>
              <a:buFont typeface="Wingdings" panose="05000000000000000000" pitchFamily="2" charset="2"/>
              <a:buChar char="l"/>
            </a:pPr>
            <a:r>
              <a:rPr lang="zh-CN" altLang="en-US" sz="2000" dirty="0">
                <a:solidFill>
                  <a:schemeClr val="tx1"/>
                </a:solidFill>
                <a:latin typeface="华文楷体" panose="02010600040101010101" pitchFamily="2" charset="-122"/>
                <a:ea typeface="华文楷体" panose="02010600040101010101" pitchFamily="2" charset="-122"/>
              </a:rPr>
              <a:t>改善团队和个人学习</a:t>
            </a:r>
          </a:p>
          <a:p>
            <a:pPr lvl="2" eaLnBrk="1" hangingPunct="1">
              <a:lnSpc>
                <a:spcPct val="90000"/>
              </a:lnSpc>
              <a:buFont typeface="Wingdings" panose="05000000000000000000" pitchFamily="2" charset="2"/>
              <a:buChar char="l"/>
            </a:pPr>
            <a:r>
              <a:rPr lang="zh-CN" altLang="en-US" sz="2000" dirty="0">
                <a:solidFill>
                  <a:schemeClr val="tx1"/>
                </a:solidFill>
                <a:latin typeface="华文楷体" panose="02010600040101010101" pitchFamily="2" charset="-122"/>
                <a:ea typeface="华文楷体" panose="02010600040101010101" pitchFamily="2" charset="-122"/>
              </a:rPr>
              <a:t>代码的可修改性得到改善</a:t>
            </a:r>
          </a:p>
          <a:p>
            <a:pPr lvl="2" eaLnBrk="1" hangingPunct="1">
              <a:lnSpc>
                <a:spcPct val="90000"/>
              </a:lnSpc>
              <a:buFont typeface="Wingdings" panose="05000000000000000000" pitchFamily="2" charset="2"/>
              <a:buChar char="l"/>
            </a:pPr>
            <a:r>
              <a:rPr lang="zh-CN" altLang="en-US" sz="2000" dirty="0">
                <a:solidFill>
                  <a:schemeClr val="tx1"/>
                </a:solidFill>
                <a:latin typeface="华文楷体" panose="02010600040101010101" pitchFamily="2" charset="-122"/>
                <a:ea typeface="华文楷体" panose="02010600040101010101" pitchFamily="2" charset="-122"/>
              </a:rPr>
              <a:t>设计模式阐述了基本的面向对象原则</a:t>
            </a:r>
          </a:p>
          <a:p>
            <a:pPr lvl="2" eaLnBrk="1" hangingPunct="1">
              <a:lnSpc>
                <a:spcPct val="90000"/>
              </a:lnSpc>
              <a:buFont typeface="Wingdings" panose="05000000000000000000" pitchFamily="2" charset="2"/>
              <a:buChar char="l"/>
            </a:pPr>
            <a:r>
              <a:rPr lang="zh-CN" altLang="en-US" sz="2000" dirty="0">
                <a:solidFill>
                  <a:schemeClr val="tx1"/>
                </a:solidFill>
                <a:latin typeface="华文楷体" panose="02010600040101010101" pitchFamily="2" charset="-122"/>
                <a:ea typeface="华文楷体" panose="02010600040101010101" pitchFamily="2" charset="-122"/>
              </a:rPr>
              <a:t>对改良策略的采用</a:t>
            </a:r>
            <a:r>
              <a:rPr lang="en-US" altLang="zh-CN" sz="2000" dirty="0">
                <a:solidFill>
                  <a:schemeClr val="tx1"/>
                </a:solidFill>
                <a:latin typeface="华文楷体" panose="02010600040101010101" pitchFamily="2" charset="-122"/>
                <a:ea typeface="华文楷体" panose="02010600040101010101" pitchFamily="2" charset="-122"/>
              </a:rPr>
              <a:t>— </a:t>
            </a:r>
            <a:r>
              <a:rPr lang="zh-CN" altLang="en-US" sz="2000" dirty="0">
                <a:solidFill>
                  <a:schemeClr val="tx1"/>
                </a:solidFill>
                <a:latin typeface="华文楷体" panose="02010600040101010101" pitchFamily="2" charset="-122"/>
                <a:ea typeface="华文楷体" panose="02010600040101010101" pitchFamily="2" charset="-122"/>
              </a:rPr>
              <a:t>甚至在模式不出现的时候</a:t>
            </a:r>
          </a:p>
          <a:p>
            <a:pPr marL="1608098" lvl="6" indent="-285744">
              <a:lnSpc>
                <a:spcPct val="150000"/>
              </a:lnSpc>
              <a:spcBef>
                <a:spcPts val="0"/>
              </a:spcBef>
              <a:buFont typeface="Wingdings" panose="05000000000000000000" pitchFamily="2" charset="2"/>
              <a:buChar char="ü"/>
            </a:pPr>
            <a:r>
              <a:rPr lang="zh-CN" altLang="en-US" sz="1600" dirty="0">
                <a:solidFill>
                  <a:srgbClr val="324A7A"/>
                </a:solidFill>
                <a:latin typeface="华文中宋" panose="02010600040101010101" pitchFamily="2" charset="-122"/>
                <a:ea typeface="华文中宋" panose="02010600040101010101" pitchFamily="2" charset="-122"/>
              </a:rPr>
              <a:t>针对接口编程。</a:t>
            </a:r>
          </a:p>
          <a:p>
            <a:pPr marL="1608098" lvl="6" indent="-285744">
              <a:lnSpc>
                <a:spcPct val="150000"/>
              </a:lnSpc>
              <a:spcBef>
                <a:spcPts val="0"/>
              </a:spcBef>
              <a:buFont typeface="Wingdings" panose="05000000000000000000" pitchFamily="2" charset="2"/>
              <a:buChar char="ü"/>
            </a:pPr>
            <a:r>
              <a:rPr lang="zh-CN" altLang="en-US" sz="1600" dirty="0">
                <a:solidFill>
                  <a:srgbClr val="324A7A"/>
                </a:solidFill>
                <a:latin typeface="华文中宋" panose="02010600040101010101" pitchFamily="2" charset="-122"/>
                <a:ea typeface="华文中宋" panose="02010600040101010101" pitchFamily="2" charset="-122"/>
              </a:rPr>
              <a:t>优先使用对象组合， 而不是类继承。</a:t>
            </a:r>
          </a:p>
          <a:p>
            <a:pPr marL="1608098" lvl="6" indent="-285744">
              <a:lnSpc>
                <a:spcPct val="150000"/>
              </a:lnSpc>
              <a:spcBef>
                <a:spcPts val="0"/>
              </a:spcBef>
              <a:buFont typeface="Wingdings" panose="05000000000000000000" pitchFamily="2" charset="2"/>
              <a:buChar char="ü"/>
            </a:pPr>
            <a:r>
              <a:rPr lang="zh-CN" altLang="en-US" sz="1600" dirty="0">
                <a:solidFill>
                  <a:srgbClr val="324A7A"/>
                </a:solidFill>
                <a:latin typeface="华文中宋" panose="02010600040101010101" pitchFamily="2" charset="-122"/>
                <a:ea typeface="华文中宋" panose="02010600040101010101" pitchFamily="2" charset="-122"/>
              </a:rPr>
              <a:t>找到并封装变化点。</a:t>
            </a:r>
            <a:endParaRPr lang="en-US" altLang="zh-CN" sz="1600" dirty="0">
              <a:solidFill>
                <a:srgbClr val="324A7A"/>
              </a:solidFill>
              <a:latin typeface="华文中宋" panose="02010600040101010101" pitchFamily="2" charset="-122"/>
              <a:ea typeface="华文中宋" panose="02010600040101010101" pitchFamily="2" charset="-122"/>
            </a:endParaRPr>
          </a:p>
          <a:p>
            <a:pPr lvl="2" eaLnBrk="1" hangingPunct="1">
              <a:lnSpc>
                <a:spcPct val="90000"/>
              </a:lnSpc>
              <a:buFont typeface="Wingdings" panose="05000000000000000000" pitchFamily="2" charset="2"/>
              <a:buChar char="l"/>
            </a:pPr>
            <a:r>
              <a:rPr lang="zh-CN" altLang="en-US" sz="2000" dirty="0">
                <a:solidFill>
                  <a:schemeClr val="tx1"/>
                </a:solidFill>
                <a:latin typeface="华文楷体" panose="02010600040101010101" pitchFamily="2" charset="-122"/>
                <a:ea typeface="华文楷体" panose="02010600040101010101" pitchFamily="2" charset="-122"/>
              </a:rPr>
              <a:t>了解“ 庞大的继承体系” 的替代方案</a:t>
            </a:r>
          </a:p>
          <a:p>
            <a:pPr lvl="2" eaLnBrk="1" hangingPunct="1">
              <a:lnSpc>
                <a:spcPct val="90000"/>
              </a:lnSpc>
            </a:pPr>
            <a:endParaRPr lang="zh-CN" altLang="en-US" sz="16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02909-EF11-4630-B9C2-0C0DC1CDE570}"/>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E0D6EA83-4824-46BB-964E-D63C6678BDD2}"/>
              </a:ext>
            </a:extLst>
          </p:cNvPr>
          <p:cNvSpPr>
            <a:spLocks noGrp="1"/>
          </p:cNvSpPr>
          <p:nvPr>
            <p:ph idx="1"/>
          </p:nvPr>
        </p:nvSpPr>
        <p:spPr/>
        <p:txBody>
          <a:bodyPr/>
          <a:lstStyle/>
          <a:p>
            <a:r>
              <a:rPr lang="zh-CN" altLang="en-US" b="0" dirty="0">
                <a:solidFill>
                  <a:schemeClr val="tx1"/>
                </a:solidFill>
                <a:latin typeface="华文中宋" panose="02010600040101010101" pitchFamily="2" charset="-122"/>
                <a:ea typeface="华文中宋" panose="02010600040101010101" pitchFamily="2" charset="-122"/>
              </a:rPr>
              <a:t>现需要提供大中小</a:t>
            </a:r>
            <a:r>
              <a:rPr lang="en-US" altLang="zh-CN" b="0" dirty="0">
                <a:solidFill>
                  <a:schemeClr val="tx1"/>
                </a:solidFill>
                <a:latin typeface="华文中宋" panose="02010600040101010101" pitchFamily="2" charset="-122"/>
                <a:ea typeface="华文中宋" panose="02010600040101010101" pitchFamily="2" charset="-122"/>
              </a:rPr>
              <a:t>3</a:t>
            </a:r>
            <a:r>
              <a:rPr lang="zh-CN" altLang="en-US" b="0" dirty="0">
                <a:solidFill>
                  <a:schemeClr val="tx1"/>
                </a:solidFill>
                <a:latin typeface="华文中宋" panose="02010600040101010101" pitchFamily="2" charset="-122"/>
                <a:ea typeface="华文中宋" panose="02010600040101010101" pitchFamily="2" charset="-122"/>
              </a:rPr>
              <a:t>种型号的画笔，能够绘制</a:t>
            </a:r>
            <a:r>
              <a:rPr lang="en-US" altLang="zh-CN" b="0" dirty="0">
                <a:solidFill>
                  <a:schemeClr val="tx1"/>
                </a:solidFill>
                <a:latin typeface="华文中宋" panose="02010600040101010101" pitchFamily="2" charset="-122"/>
                <a:ea typeface="华文中宋" panose="02010600040101010101" pitchFamily="2" charset="-122"/>
              </a:rPr>
              <a:t>5</a:t>
            </a:r>
            <a:r>
              <a:rPr lang="zh-CN" altLang="en-US" b="0" dirty="0">
                <a:solidFill>
                  <a:schemeClr val="tx1"/>
                </a:solidFill>
                <a:latin typeface="华文中宋" panose="02010600040101010101" pitchFamily="2" charset="-122"/>
                <a:ea typeface="华文中宋" panose="02010600040101010101" pitchFamily="2" charset="-122"/>
              </a:rPr>
              <a:t>种不同颜色。</a:t>
            </a:r>
            <a:endParaRPr lang="en-US" altLang="zh-CN" b="0" dirty="0">
              <a:solidFill>
                <a:schemeClr val="tx1"/>
              </a:solidFill>
              <a:latin typeface="华文中宋" panose="02010600040101010101" pitchFamily="2" charset="-122"/>
              <a:ea typeface="华文中宋" panose="02010600040101010101" pitchFamily="2" charset="-122"/>
            </a:endParaRPr>
          </a:p>
          <a:p>
            <a:pPr lvl="1"/>
            <a:r>
              <a:rPr lang="zh-CN" altLang="en-US" b="0" dirty="0">
                <a:solidFill>
                  <a:schemeClr val="tx1"/>
                </a:solidFill>
                <a:latin typeface="华文中宋" panose="02010600040101010101" pitchFamily="2" charset="-122"/>
                <a:ea typeface="华文中宋" panose="02010600040101010101" pitchFamily="2" charset="-122"/>
              </a:rPr>
              <a:t>如果使用蜡笔，我们需要准备</a:t>
            </a:r>
            <a:r>
              <a:rPr lang="en-US" altLang="zh-CN" b="0" dirty="0">
                <a:solidFill>
                  <a:schemeClr val="tx1"/>
                </a:solidFill>
                <a:latin typeface="华文中宋" panose="02010600040101010101" pitchFamily="2" charset="-122"/>
                <a:ea typeface="华文中宋" panose="02010600040101010101" pitchFamily="2" charset="-122"/>
              </a:rPr>
              <a:t>3*5=15</a:t>
            </a:r>
            <a:r>
              <a:rPr lang="zh-CN" altLang="en-US" b="0" dirty="0">
                <a:solidFill>
                  <a:schemeClr val="tx1"/>
                </a:solidFill>
                <a:latin typeface="华文中宋" panose="02010600040101010101" pitchFamily="2" charset="-122"/>
                <a:ea typeface="华文中宋" panose="02010600040101010101" pitchFamily="2" charset="-122"/>
              </a:rPr>
              <a:t>支蜡笔，也就是说必须准备</a:t>
            </a:r>
            <a:r>
              <a:rPr lang="en-US" altLang="zh-CN" b="0" dirty="0">
                <a:solidFill>
                  <a:schemeClr val="tx1"/>
                </a:solidFill>
                <a:latin typeface="华文中宋" panose="02010600040101010101" pitchFamily="2" charset="-122"/>
                <a:ea typeface="华文中宋" panose="02010600040101010101" pitchFamily="2" charset="-122"/>
              </a:rPr>
              <a:t>15</a:t>
            </a:r>
            <a:r>
              <a:rPr lang="zh-CN" altLang="en-US" b="0" dirty="0">
                <a:solidFill>
                  <a:schemeClr val="tx1"/>
                </a:solidFill>
                <a:latin typeface="华文中宋" panose="02010600040101010101" pitchFamily="2" charset="-122"/>
                <a:ea typeface="华文中宋" panose="02010600040101010101" pitchFamily="2" charset="-122"/>
              </a:rPr>
              <a:t>个具体的蜡笔类。</a:t>
            </a:r>
            <a:endParaRPr lang="en-US" altLang="zh-CN" b="0" dirty="0">
              <a:solidFill>
                <a:schemeClr val="tx1"/>
              </a:solidFill>
              <a:latin typeface="华文中宋" panose="02010600040101010101" pitchFamily="2" charset="-122"/>
              <a:ea typeface="华文中宋" panose="02010600040101010101" pitchFamily="2" charset="-122"/>
            </a:endParaRPr>
          </a:p>
          <a:p>
            <a:pPr lvl="1"/>
            <a:r>
              <a:rPr lang="zh-CN" altLang="en-US" b="0" dirty="0">
                <a:solidFill>
                  <a:schemeClr val="tx1"/>
                </a:solidFill>
                <a:latin typeface="华文中宋" panose="02010600040101010101" pitchFamily="2" charset="-122"/>
                <a:ea typeface="华文中宋" panose="02010600040101010101" pitchFamily="2" charset="-122"/>
              </a:rPr>
              <a:t>如果使用毛笔，只需要</a:t>
            </a:r>
            <a:r>
              <a:rPr lang="en-US" altLang="zh-CN" b="0" dirty="0">
                <a:solidFill>
                  <a:schemeClr val="tx1"/>
                </a:solidFill>
                <a:latin typeface="华文中宋" panose="02010600040101010101" pitchFamily="2" charset="-122"/>
                <a:ea typeface="华文中宋" panose="02010600040101010101" pitchFamily="2" charset="-122"/>
              </a:rPr>
              <a:t>3</a:t>
            </a:r>
            <a:r>
              <a:rPr lang="zh-CN" altLang="en-US" b="0" dirty="0">
                <a:solidFill>
                  <a:schemeClr val="tx1"/>
                </a:solidFill>
                <a:latin typeface="华文中宋" panose="02010600040101010101" pitchFamily="2" charset="-122"/>
                <a:ea typeface="华文中宋" panose="02010600040101010101" pitchFamily="2" charset="-122"/>
              </a:rPr>
              <a:t>种型号的毛笔，外加</a:t>
            </a:r>
            <a:r>
              <a:rPr lang="en-US" altLang="zh-CN" b="0" dirty="0">
                <a:solidFill>
                  <a:schemeClr val="tx1"/>
                </a:solidFill>
                <a:latin typeface="华文中宋" panose="02010600040101010101" pitchFamily="2" charset="-122"/>
                <a:ea typeface="华文中宋" panose="02010600040101010101" pitchFamily="2" charset="-122"/>
              </a:rPr>
              <a:t>5</a:t>
            </a:r>
            <a:r>
              <a:rPr lang="zh-CN" altLang="en-US" b="0" dirty="0">
                <a:solidFill>
                  <a:schemeClr val="tx1"/>
                </a:solidFill>
                <a:latin typeface="华文中宋" panose="02010600040101010101" pitchFamily="2" charset="-122"/>
                <a:ea typeface="华文中宋" panose="02010600040101010101" pitchFamily="2" charset="-122"/>
              </a:rPr>
              <a:t>个颜料盒，用</a:t>
            </a:r>
            <a:r>
              <a:rPr lang="en-US" altLang="zh-CN" b="0" dirty="0">
                <a:solidFill>
                  <a:schemeClr val="tx1"/>
                </a:solidFill>
                <a:latin typeface="华文中宋" panose="02010600040101010101" pitchFamily="2" charset="-122"/>
                <a:ea typeface="华文中宋" panose="02010600040101010101" pitchFamily="2" charset="-122"/>
              </a:rPr>
              <a:t>3+5=8</a:t>
            </a:r>
            <a:r>
              <a:rPr lang="zh-CN" altLang="en-US" b="0" dirty="0">
                <a:solidFill>
                  <a:schemeClr val="tx1"/>
                </a:solidFill>
                <a:latin typeface="华文中宋" panose="02010600040101010101" pitchFamily="2" charset="-122"/>
                <a:ea typeface="华文中宋" panose="02010600040101010101" pitchFamily="2" charset="-122"/>
              </a:rPr>
              <a:t>个类就可以实现</a:t>
            </a:r>
            <a:r>
              <a:rPr lang="en-US" altLang="zh-CN" b="0" dirty="0">
                <a:solidFill>
                  <a:schemeClr val="tx1"/>
                </a:solidFill>
                <a:latin typeface="华文中宋" panose="02010600040101010101" pitchFamily="2" charset="-122"/>
                <a:ea typeface="华文中宋" panose="02010600040101010101" pitchFamily="2" charset="-122"/>
              </a:rPr>
              <a:t>15</a:t>
            </a:r>
            <a:r>
              <a:rPr lang="zh-CN" altLang="en-US" b="0" dirty="0">
                <a:solidFill>
                  <a:schemeClr val="tx1"/>
                </a:solidFill>
                <a:latin typeface="华文中宋" panose="02010600040101010101" pitchFamily="2" charset="-122"/>
                <a:ea typeface="华文中宋" panose="02010600040101010101" pitchFamily="2" charset="-122"/>
              </a:rPr>
              <a:t>支蜡笔的功能。</a:t>
            </a:r>
            <a:endParaRPr lang="en-US" altLang="zh-CN" b="0" dirty="0">
              <a:solidFill>
                <a:schemeClr val="tx1"/>
              </a:solidFill>
              <a:latin typeface="华文中宋" panose="02010600040101010101" pitchFamily="2" charset="-122"/>
              <a:ea typeface="华文中宋" panose="02010600040101010101" pitchFamily="2" charset="-122"/>
            </a:endParaRPr>
          </a:p>
          <a:p>
            <a:pPr lvl="1"/>
            <a:r>
              <a:rPr lang="zh-CN" altLang="en-US" b="0" dirty="0">
                <a:solidFill>
                  <a:schemeClr val="tx1"/>
                </a:solidFill>
                <a:latin typeface="华文中宋" panose="02010600040101010101" pitchFamily="2" charset="-122"/>
                <a:ea typeface="华文中宋" panose="02010600040101010101" pitchFamily="2" charset="-122"/>
              </a:rPr>
              <a:t>本实例使用桥接模式来模拟蜡笔的使用。</a:t>
            </a:r>
            <a:endParaRPr lang="en-US" altLang="zh-CN" b="0" dirty="0">
              <a:solidFill>
                <a:schemeClr val="tx1"/>
              </a:solidFill>
              <a:latin typeface="华文中宋" panose="02010600040101010101" pitchFamily="2" charset="-122"/>
              <a:ea typeface="华文中宋" panose="02010600040101010101" pitchFamily="2" charset="-122"/>
            </a:endParaRPr>
          </a:p>
          <a:p>
            <a:endParaRPr lang="zh-CN" altLang="en-US"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pic>
        <p:nvPicPr>
          <p:cNvPr id="4" name="Picture 6">
            <a:extLst>
              <a:ext uri="{FF2B5EF4-FFF2-40B4-BE49-F238E27FC236}">
                <a16:creationId xmlns:a16="http://schemas.microsoft.com/office/drawing/2014/main" id="{17A07431-123D-494C-B0B5-7DDB83B4D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9457" y="2492896"/>
            <a:ext cx="10397761"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56870989"/>
      </p:ext>
    </p:extLst>
  </p:cSld>
  <p:clrMapOvr>
    <a:masterClrMapping/>
  </p:clrMapOvr>
  <p:transition/>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48C776-D721-4F3F-9267-66E2423BE776}"/>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pic>
        <p:nvPicPr>
          <p:cNvPr id="4" name="Picture 5">
            <a:extLst>
              <a:ext uri="{FF2B5EF4-FFF2-40B4-BE49-F238E27FC236}">
                <a16:creationId xmlns:a16="http://schemas.microsoft.com/office/drawing/2014/main" id="{46D2D5C1-0288-49C7-B24D-DE3668EB170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71466" y="1628800"/>
            <a:ext cx="5857479" cy="2520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a:extLst>
              <a:ext uri="{FF2B5EF4-FFF2-40B4-BE49-F238E27FC236}">
                <a16:creationId xmlns:a16="http://schemas.microsoft.com/office/drawing/2014/main" id="{2BE12017-E8C5-47BF-8099-4A3828B42687}"/>
              </a:ext>
            </a:extLst>
          </p:cNvPr>
          <p:cNvSpPr txBox="1">
            <a:spLocks/>
          </p:cNvSpPr>
          <p:nvPr/>
        </p:nvSpPr>
        <p:spPr bwMode="auto">
          <a:xfrm>
            <a:off x="624417" y="1125539"/>
            <a:ext cx="10972800" cy="5471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en-US" altLang="zh-CN" dirty="0">
                <a:solidFill>
                  <a:srgbClr val="324A7A"/>
                </a:solidFill>
                <a:latin typeface="华文中宋" panose="02010600040101010101" pitchFamily="2" charset="-122"/>
                <a:ea typeface="华文中宋" panose="02010600040101010101" pitchFamily="2" charset="-122"/>
              </a:rPr>
              <a:t>Java</a:t>
            </a:r>
            <a:r>
              <a:rPr lang="zh-CN" altLang="en-US" dirty="0">
                <a:solidFill>
                  <a:srgbClr val="324A7A"/>
                </a:solidFill>
                <a:latin typeface="华文中宋" panose="02010600040101010101" pitchFamily="2" charset="-122"/>
                <a:ea typeface="华文中宋" panose="02010600040101010101" pitchFamily="2" charset="-122"/>
              </a:rPr>
              <a:t>语言通过</a:t>
            </a:r>
            <a:r>
              <a:rPr lang="en-US" altLang="zh-CN" dirty="0">
                <a:solidFill>
                  <a:srgbClr val="324A7A"/>
                </a:solidFill>
                <a:latin typeface="华文中宋" panose="02010600040101010101" pitchFamily="2" charset="-122"/>
                <a:ea typeface="华文中宋" panose="02010600040101010101" pitchFamily="2" charset="-122"/>
              </a:rPr>
              <a:t>Java</a:t>
            </a:r>
            <a:r>
              <a:rPr lang="zh-CN" altLang="en-US" dirty="0">
                <a:solidFill>
                  <a:srgbClr val="324A7A"/>
                </a:solidFill>
                <a:latin typeface="华文中宋" panose="02010600040101010101" pitchFamily="2" charset="-122"/>
                <a:ea typeface="华文中宋" panose="02010600040101010101" pitchFamily="2" charset="-122"/>
              </a:rPr>
              <a:t>虚拟机实现了平台的无关性</a:t>
            </a:r>
            <a:r>
              <a:rPr lang="zh-CN" altLang="en-US" b="0" kern="0" dirty="0">
                <a:solidFill>
                  <a:srgbClr val="324A7A"/>
                </a:solidFill>
                <a:latin typeface="华文中宋" panose="02010600040101010101" pitchFamily="2" charset="-122"/>
                <a:ea typeface="华文中宋" panose="02010600040101010101" pitchFamily="2" charset="-122"/>
              </a:rPr>
              <a:t>。</a:t>
            </a:r>
            <a:endParaRPr lang="en-US" altLang="zh-CN" b="0" kern="0" dirty="0">
              <a:solidFill>
                <a:srgbClr val="324A7A"/>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endParaRPr lang="en-US" altLang="zh-CN" b="0" kern="0" dirty="0">
              <a:solidFill>
                <a:schemeClr val="tx1"/>
              </a:solidFill>
              <a:latin typeface="华文中宋" panose="02010600040101010101" pitchFamily="2" charset="-122"/>
              <a:ea typeface="华文中宋" panose="02010600040101010101" pitchFamily="2" charset="-122"/>
            </a:endParaRPr>
          </a:p>
          <a:p>
            <a:r>
              <a:rPr lang="en-US" altLang="zh-CN" dirty="0">
                <a:solidFill>
                  <a:srgbClr val="324A7A"/>
                </a:solidFill>
                <a:latin typeface="华文中宋" panose="02010600040101010101" pitchFamily="2" charset="-122"/>
                <a:ea typeface="华文中宋" panose="02010600040101010101" pitchFamily="2" charset="-122"/>
              </a:rPr>
              <a:t>JDBC</a:t>
            </a:r>
            <a:r>
              <a:rPr lang="zh-CN" altLang="en-US" dirty="0">
                <a:solidFill>
                  <a:srgbClr val="324A7A"/>
                </a:solidFill>
                <a:latin typeface="华文中宋" panose="02010600040101010101" pitchFamily="2" charset="-122"/>
                <a:ea typeface="华文中宋" panose="02010600040101010101" pitchFamily="2" charset="-122"/>
              </a:rPr>
              <a:t>驱动程序也是桥接模式的应用之一。使用</a:t>
            </a:r>
            <a:r>
              <a:rPr lang="en-US" altLang="zh-CN" dirty="0">
                <a:solidFill>
                  <a:srgbClr val="324A7A"/>
                </a:solidFill>
                <a:latin typeface="华文中宋" panose="02010600040101010101" pitchFamily="2" charset="-122"/>
                <a:ea typeface="华文中宋" panose="02010600040101010101" pitchFamily="2" charset="-122"/>
              </a:rPr>
              <a:t>JDBC</a:t>
            </a:r>
            <a:r>
              <a:rPr lang="zh-CN" altLang="en-US" dirty="0">
                <a:solidFill>
                  <a:srgbClr val="324A7A"/>
                </a:solidFill>
                <a:latin typeface="华文中宋" panose="02010600040101010101" pitchFamily="2" charset="-122"/>
                <a:ea typeface="华文中宋" panose="02010600040101010101" pitchFamily="2" charset="-122"/>
              </a:rPr>
              <a:t>驱动程序的应用系统就是抽象角色，而所使用的数据库是实现角色。</a:t>
            </a:r>
            <a:r>
              <a:rPr lang="zh-CN" altLang="en-US" dirty="0">
                <a:solidFill>
                  <a:schemeClr val="tx1"/>
                </a:solidFill>
                <a:latin typeface="华文中宋" panose="02010600040101010101" pitchFamily="2" charset="-122"/>
                <a:ea typeface="华文中宋" panose="02010600040101010101" pitchFamily="2" charset="-122"/>
              </a:rPr>
              <a:t>一个</a:t>
            </a:r>
            <a:r>
              <a:rPr lang="en-US" altLang="zh-CN" dirty="0">
                <a:solidFill>
                  <a:schemeClr val="tx1"/>
                </a:solidFill>
                <a:latin typeface="华文中宋" panose="02010600040101010101" pitchFamily="2" charset="-122"/>
                <a:ea typeface="华文中宋" panose="02010600040101010101" pitchFamily="2" charset="-122"/>
              </a:rPr>
              <a:t>JDBC</a:t>
            </a:r>
            <a:r>
              <a:rPr lang="zh-CN" altLang="en-US" dirty="0">
                <a:solidFill>
                  <a:schemeClr val="tx1"/>
                </a:solidFill>
                <a:latin typeface="华文中宋" panose="02010600040101010101" pitchFamily="2" charset="-122"/>
                <a:ea typeface="华文中宋" panose="02010600040101010101" pitchFamily="2" charset="-122"/>
              </a:rPr>
              <a:t>驱动程序可以动态地将一个特定类型的数据库与一个</a:t>
            </a:r>
            <a:r>
              <a:rPr lang="en-US" altLang="zh-CN" dirty="0">
                <a:solidFill>
                  <a:schemeClr val="tx1"/>
                </a:solidFill>
                <a:latin typeface="华文中宋" panose="02010600040101010101" pitchFamily="2" charset="-122"/>
                <a:ea typeface="华文中宋" panose="02010600040101010101" pitchFamily="2" charset="-122"/>
              </a:rPr>
              <a:t>Java</a:t>
            </a:r>
            <a:r>
              <a:rPr lang="zh-CN" altLang="en-US" dirty="0">
                <a:solidFill>
                  <a:schemeClr val="tx1"/>
                </a:solidFill>
                <a:latin typeface="华文中宋" panose="02010600040101010101" pitchFamily="2" charset="-122"/>
                <a:ea typeface="华文中宋" panose="02010600040101010101" pitchFamily="2" charset="-122"/>
              </a:rPr>
              <a:t>应用程序绑定在一起，从而实现抽象角色与实现角色的动态耦合。</a:t>
            </a:r>
            <a:endParaRPr lang="en-US" altLang="zh-CN" b="0" kern="0" dirty="0">
              <a:solidFill>
                <a:schemeClr val="tx1"/>
              </a:solidFill>
              <a:latin typeface="华文中宋" panose="02010600040101010101" pitchFamily="2" charset="-122"/>
              <a:ea typeface="华文中宋" panose="02010600040101010101" pitchFamily="2" charset="-122"/>
            </a:endParaRPr>
          </a:p>
          <a:p>
            <a:endParaRPr lang="zh-CN" altLang="en-US" b="0" kern="0" dirty="0">
              <a:solidFill>
                <a:schemeClr val="tx1"/>
              </a:solidFill>
              <a:latin typeface="华文中宋" panose="02010600040101010101" pitchFamily="2" charset="-122"/>
              <a:ea typeface="华文中宋" panose="02010600040101010101" pitchFamily="2" charset="-122"/>
            </a:endParaRPr>
          </a:p>
          <a:p>
            <a:endParaRPr lang="zh-CN" altLang="en-US" kern="0" dirty="0"/>
          </a:p>
        </p:txBody>
      </p:sp>
    </p:spTree>
    <p:extLst>
      <p:ext uri="{BB962C8B-B14F-4D97-AF65-F5344CB8AC3E}">
        <p14:creationId xmlns:p14="http://schemas.microsoft.com/office/powerpoint/2010/main" val="3346577233"/>
      </p:ext>
    </p:extLst>
  </p:cSld>
  <p:clrMapOvr>
    <a:masterClrMapping/>
  </p:clrMapOvr>
  <p:transition/>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65C25F-CAB6-458C-B0C2-449932D612CA}"/>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pic>
        <p:nvPicPr>
          <p:cNvPr id="4" name="Picture 6">
            <a:extLst>
              <a:ext uri="{FF2B5EF4-FFF2-40B4-BE49-F238E27FC236}">
                <a16:creationId xmlns:a16="http://schemas.microsoft.com/office/drawing/2014/main" id="{641E1B89-9FE9-434F-AA16-29FB9B241B1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07968" y="1629245"/>
            <a:ext cx="6267200" cy="371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1E788E36-16F5-4E71-BF86-C342DD01A6FE}"/>
              </a:ext>
            </a:extLst>
          </p:cNvPr>
          <p:cNvSpPr txBox="1">
            <a:spLocks noChangeArrowheads="1"/>
          </p:cNvSpPr>
          <p:nvPr/>
        </p:nvSpPr>
        <p:spPr bwMode="auto">
          <a:xfrm>
            <a:off x="335360" y="985233"/>
            <a:ext cx="6552728"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800" b="0" kern="0" dirty="0">
                <a:solidFill>
                  <a:schemeClr val="tx1"/>
                </a:solidFill>
                <a:ea typeface="华文中宋" panose="02010600040101010101" pitchFamily="2" charset="-122"/>
              </a:rPr>
              <a:t>模式结构</a:t>
            </a:r>
          </a:p>
          <a:p>
            <a:pPr lvl="1" eaLnBrk="1" hangingPunct="1"/>
            <a:r>
              <a:rPr lang="zh-CN" altLang="en-US" sz="2400" b="0" kern="0" dirty="0">
                <a:solidFill>
                  <a:schemeClr val="tx1"/>
                </a:solidFill>
                <a:ea typeface="华文中宋" panose="02010600040101010101" pitchFamily="2" charset="-122"/>
              </a:rPr>
              <a:t>桥接模式包含如下角色：</a:t>
            </a:r>
            <a:endParaRPr lang="zh-CN" altLang="en-US" sz="3600" b="0" kern="0" dirty="0">
              <a:solidFill>
                <a:schemeClr val="tx1"/>
              </a:solidFill>
              <a:ea typeface="华文中宋" panose="02010600040101010101" pitchFamily="2" charset="-122"/>
            </a:endParaRPr>
          </a:p>
          <a:p>
            <a:pPr lvl="2" eaLnBrk="1" hangingPunct="1">
              <a:buFont typeface="Arial" panose="020B0604020202020204" pitchFamily="34" charset="0"/>
              <a:buChar char="•"/>
            </a:pPr>
            <a:r>
              <a:rPr lang="en-US" altLang="zh-CN" sz="2000" b="0" kern="0" dirty="0">
                <a:solidFill>
                  <a:schemeClr val="tx1"/>
                </a:solidFill>
                <a:ea typeface="华文中宋" panose="02010600040101010101" pitchFamily="2" charset="-122"/>
              </a:rPr>
              <a:t>Abstraction</a:t>
            </a:r>
            <a:r>
              <a:rPr lang="zh-CN" altLang="en-US" sz="2000" b="0" kern="0" dirty="0">
                <a:solidFill>
                  <a:schemeClr val="tx1"/>
                </a:solidFill>
                <a:ea typeface="华文中宋" panose="02010600040101010101" pitchFamily="2" charset="-122"/>
              </a:rPr>
              <a:t>：抽象类</a:t>
            </a:r>
          </a:p>
          <a:p>
            <a:pPr lvl="2" eaLnBrk="1" hangingPunct="1">
              <a:buFont typeface="Arial" panose="020B0604020202020204" pitchFamily="34" charset="0"/>
              <a:buChar char="•"/>
            </a:pPr>
            <a:r>
              <a:rPr lang="en-US" altLang="zh-CN" sz="2000" b="0" kern="0" dirty="0" err="1">
                <a:solidFill>
                  <a:schemeClr val="tx1"/>
                </a:solidFill>
                <a:ea typeface="华文中宋" panose="02010600040101010101" pitchFamily="2" charset="-122"/>
              </a:rPr>
              <a:t>RefinedAbstraction</a:t>
            </a:r>
            <a:r>
              <a:rPr lang="zh-CN" altLang="en-US" sz="2000" b="0" kern="0" dirty="0">
                <a:solidFill>
                  <a:schemeClr val="tx1"/>
                </a:solidFill>
                <a:ea typeface="华文中宋" panose="02010600040101010101" pitchFamily="2" charset="-122"/>
              </a:rPr>
              <a:t>：扩充（提炼）抽象类</a:t>
            </a:r>
          </a:p>
          <a:p>
            <a:pPr lvl="2" eaLnBrk="1" hangingPunct="1">
              <a:buFont typeface="Arial" panose="020B0604020202020204" pitchFamily="34" charset="0"/>
              <a:buChar char="•"/>
            </a:pPr>
            <a:r>
              <a:rPr lang="en-US" altLang="zh-CN" sz="2000" b="0" kern="0" dirty="0">
                <a:solidFill>
                  <a:schemeClr val="tx1"/>
                </a:solidFill>
                <a:ea typeface="华文中宋" panose="02010600040101010101" pitchFamily="2" charset="-122"/>
              </a:rPr>
              <a:t>Implementor</a:t>
            </a:r>
            <a:r>
              <a:rPr lang="zh-CN" altLang="en-US" sz="2000" b="0" kern="0" dirty="0">
                <a:solidFill>
                  <a:schemeClr val="tx1"/>
                </a:solidFill>
                <a:ea typeface="华文中宋" panose="02010600040101010101" pitchFamily="2" charset="-122"/>
              </a:rPr>
              <a:t>：实现类接口</a:t>
            </a:r>
          </a:p>
          <a:p>
            <a:pPr lvl="2" eaLnBrk="1" hangingPunct="1">
              <a:buFont typeface="Arial" panose="020B0604020202020204" pitchFamily="34" charset="0"/>
              <a:buChar char="•"/>
            </a:pPr>
            <a:r>
              <a:rPr lang="en-US" altLang="zh-CN" sz="2000" b="0" kern="0" dirty="0" err="1">
                <a:solidFill>
                  <a:schemeClr val="tx1"/>
                </a:solidFill>
                <a:ea typeface="华文中宋" panose="02010600040101010101" pitchFamily="2" charset="-122"/>
              </a:rPr>
              <a:t>ConcreteImplementor</a:t>
            </a:r>
            <a:r>
              <a:rPr lang="zh-CN" altLang="en-US" sz="2000" b="0" kern="0" dirty="0">
                <a:solidFill>
                  <a:schemeClr val="tx1"/>
                </a:solidFill>
                <a:ea typeface="华文中宋" panose="02010600040101010101" pitchFamily="2" charset="-122"/>
              </a:rPr>
              <a:t>：具体实现类 </a:t>
            </a:r>
          </a:p>
        </p:txBody>
      </p:sp>
    </p:spTree>
    <p:extLst>
      <p:ext uri="{BB962C8B-B14F-4D97-AF65-F5344CB8AC3E}">
        <p14:creationId xmlns:p14="http://schemas.microsoft.com/office/powerpoint/2010/main" val="238552158"/>
      </p:ext>
    </p:extLst>
  </p:cSld>
  <p:clrMapOvr>
    <a:masterClrMapping/>
  </p:clrMapOvr>
  <p:transition/>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20D2A-21A6-43E8-8F29-3AC2FCE0C162}"/>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214F1462-2DF5-4BE6-921D-734A2A4B96EB}"/>
              </a:ext>
            </a:extLst>
          </p:cNvPr>
          <p:cNvSpPr>
            <a:spLocks noGrp="1"/>
          </p:cNvSpPr>
          <p:nvPr>
            <p:ph idx="1"/>
          </p:nvPr>
        </p:nvSpPr>
        <p:spPr>
          <a:xfrm>
            <a:off x="624417" y="1125539"/>
            <a:ext cx="10944192" cy="5065712"/>
          </a:xfrm>
        </p:spPr>
        <p:txBody>
          <a:bodyPr/>
          <a:lstStyle/>
          <a:p>
            <a:pPr eaLnBrk="1" hangingPunct="1">
              <a:lnSpc>
                <a:spcPct val="100000"/>
              </a:lnSpc>
            </a:pPr>
            <a:r>
              <a:rPr lang="zh-CN" altLang="en-US" sz="2200" dirty="0">
                <a:solidFill>
                  <a:schemeClr val="tx1"/>
                </a:solidFill>
                <a:ea typeface="华文中宋" panose="02010600040101010101" pitchFamily="2" charset="-122"/>
              </a:rPr>
              <a:t>桥接模式，重点需要理解如何将抽象化</a:t>
            </a:r>
            <a:r>
              <a:rPr lang="en-US" altLang="zh-CN" sz="2200" dirty="0">
                <a:solidFill>
                  <a:schemeClr val="tx1"/>
                </a:solidFill>
                <a:ea typeface="华文中宋" panose="02010600040101010101" pitchFamily="2" charset="-122"/>
              </a:rPr>
              <a:t>(Abstraction)</a:t>
            </a:r>
            <a:r>
              <a:rPr lang="zh-CN" altLang="en-US" sz="2200" dirty="0">
                <a:solidFill>
                  <a:schemeClr val="tx1"/>
                </a:solidFill>
                <a:ea typeface="华文中宋" panose="02010600040101010101" pitchFamily="2" charset="-122"/>
              </a:rPr>
              <a:t>与实现化</a:t>
            </a:r>
            <a:r>
              <a:rPr lang="en-US" altLang="zh-CN" sz="2200" dirty="0">
                <a:solidFill>
                  <a:schemeClr val="tx1"/>
                </a:solidFill>
                <a:ea typeface="华文中宋" panose="02010600040101010101" pitchFamily="2" charset="-122"/>
              </a:rPr>
              <a:t>(Implementation)</a:t>
            </a:r>
            <a:r>
              <a:rPr lang="zh-CN" altLang="en-US" sz="2200" dirty="0">
                <a:solidFill>
                  <a:schemeClr val="tx1"/>
                </a:solidFill>
                <a:ea typeface="华文中宋" panose="02010600040101010101" pitchFamily="2" charset="-122"/>
              </a:rPr>
              <a:t>脱耦，使得二者可以独立地变化</a:t>
            </a:r>
            <a:r>
              <a:rPr lang="zh-CN" altLang="en-US" sz="2200" dirty="0">
                <a:solidFill>
                  <a:schemeClr val="tx1"/>
                </a:solidFill>
                <a:highlight>
                  <a:srgbClr val="FFFF00"/>
                </a:highlight>
                <a:ea typeface="华文中宋" panose="02010600040101010101" pitchFamily="2" charset="-122"/>
              </a:rPr>
              <a:t>（就按分两个维度去切割）</a:t>
            </a:r>
            <a:r>
              <a:rPr lang="zh-CN" altLang="en-US" sz="2200" dirty="0">
                <a:solidFill>
                  <a:schemeClr val="tx1"/>
                </a:solidFill>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dirty="0">
                <a:solidFill>
                  <a:srgbClr val="C00000"/>
                </a:solidFill>
                <a:ea typeface="华文中宋" panose="02010600040101010101" pitchFamily="2" charset="-122"/>
              </a:rPr>
              <a:t>抽象化：</a:t>
            </a:r>
            <a:r>
              <a:rPr lang="zh-CN" altLang="en-US" b="0" dirty="0">
                <a:solidFill>
                  <a:schemeClr val="tx1"/>
                </a:solidFill>
                <a:ea typeface="华文中宋" panose="02010600040101010101" pitchFamily="2" charset="-122"/>
              </a:rPr>
              <a:t>抽象化就是忽略一些信息，把不同的实体当作同样的实体对待。在面向对象中，将对象的共同性质抽取出来形成类的过程即为抽象化的过程。 </a:t>
            </a:r>
          </a:p>
          <a:p>
            <a:pPr lvl="1" eaLnBrk="1" hangingPunct="1">
              <a:lnSpc>
                <a:spcPct val="150000"/>
              </a:lnSpc>
              <a:buFont typeface="Arial" panose="020B0604020202020204" pitchFamily="34" charset="0"/>
              <a:buChar char="•"/>
            </a:pPr>
            <a:r>
              <a:rPr lang="zh-CN" altLang="en-US" dirty="0">
                <a:solidFill>
                  <a:srgbClr val="C00000"/>
                </a:solidFill>
                <a:ea typeface="华文中宋" panose="02010600040101010101" pitchFamily="2" charset="-122"/>
              </a:rPr>
              <a:t>实现化：</a:t>
            </a:r>
            <a:r>
              <a:rPr lang="zh-CN" altLang="en-US" b="0" dirty="0">
                <a:solidFill>
                  <a:schemeClr val="tx1"/>
                </a:solidFill>
                <a:ea typeface="华文中宋" panose="02010600040101010101" pitchFamily="2" charset="-122"/>
              </a:rPr>
              <a:t>针对抽象化给出的具体实现，就是实现化，抽象化与实现化是一对互逆的概念</a:t>
            </a:r>
            <a:r>
              <a:rPr lang="en-US" altLang="zh-CN" b="0" dirty="0">
                <a:solidFill>
                  <a:srgbClr val="C00000"/>
                </a:solidFill>
                <a:ea typeface="华文中宋" panose="02010600040101010101" pitchFamily="2" charset="-122"/>
              </a:rPr>
              <a:t>(</a:t>
            </a:r>
            <a:r>
              <a:rPr lang="zh-CN" altLang="en-US" b="0" dirty="0">
                <a:solidFill>
                  <a:srgbClr val="C00000"/>
                </a:solidFill>
                <a:ea typeface="华文中宋" panose="02010600040101010101" pitchFamily="2" charset="-122"/>
              </a:rPr>
              <a:t>具象</a:t>
            </a:r>
            <a:r>
              <a:rPr lang="en-US" altLang="zh-CN" b="0" dirty="0">
                <a:solidFill>
                  <a:srgbClr val="C00000"/>
                </a:solidFill>
                <a:ea typeface="华文中宋" panose="02010600040101010101" pitchFamily="2" charset="-122"/>
              </a:rPr>
              <a:t>VS</a:t>
            </a:r>
            <a:r>
              <a:rPr lang="zh-CN" altLang="en-US" b="0" dirty="0">
                <a:solidFill>
                  <a:srgbClr val="C00000"/>
                </a:solidFill>
                <a:ea typeface="华文中宋" panose="02010600040101010101" pitchFamily="2" charset="-122"/>
              </a:rPr>
              <a:t>抽象</a:t>
            </a:r>
            <a:r>
              <a:rPr lang="en-US" altLang="zh-CN" b="0" dirty="0">
                <a:solidFill>
                  <a:srgbClr val="C00000"/>
                </a:solidFill>
                <a:ea typeface="华文中宋" panose="02010600040101010101" pitchFamily="2" charset="-122"/>
              </a:rPr>
              <a:t>)</a:t>
            </a:r>
            <a:r>
              <a:rPr lang="zh-CN" altLang="en-US" b="0" dirty="0">
                <a:solidFill>
                  <a:schemeClr val="tx1"/>
                </a:solidFill>
                <a:ea typeface="华文中宋" panose="02010600040101010101" pitchFamily="2" charset="-122"/>
              </a:rPr>
              <a:t>，实现化产生的对象比抽象化更具体，是对抽象化事物的进一步具体化的产物。</a:t>
            </a:r>
          </a:p>
          <a:p>
            <a:pPr lvl="1" eaLnBrk="1" hangingPunct="1">
              <a:lnSpc>
                <a:spcPct val="150000"/>
              </a:lnSpc>
              <a:buFont typeface="Arial" panose="020B0604020202020204" pitchFamily="34" charset="0"/>
              <a:buChar char="•"/>
            </a:pPr>
            <a:r>
              <a:rPr lang="zh-CN" altLang="en-US" dirty="0">
                <a:solidFill>
                  <a:srgbClr val="C00000"/>
                </a:solidFill>
                <a:ea typeface="华文中宋" panose="02010600040101010101" pitchFamily="2" charset="-122"/>
              </a:rPr>
              <a:t>脱  耦：</a:t>
            </a:r>
            <a:r>
              <a:rPr lang="zh-CN" altLang="en-US" b="0" dirty="0">
                <a:solidFill>
                  <a:schemeClr val="tx1"/>
                </a:solidFill>
                <a:ea typeface="华文中宋" panose="02010600040101010101" pitchFamily="2" charset="-122"/>
              </a:rPr>
              <a:t>脱耦就是将抽象化和实现化之间的耦合解脱开，或者说是将它们之间的强关联改换成弱关联，将两个角色之间的继承关系改为关联关系。桥接模式中的脱耦就是指在一个软件系统的抽象化和实现化之间使用关联关系（组合或者聚合关系）而不是继承关系，从而使两者可以相对独立地变化，是桥接模式的核心。 </a:t>
            </a:r>
          </a:p>
          <a:p>
            <a:endParaRPr lang="zh-CN" altLang="en-US" dirty="0"/>
          </a:p>
        </p:txBody>
      </p:sp>
    </p:spTree>
    <p:extLst>
      <p:ext uri="{BB962C8B-B14F-4D97-AF65-F5344CB8AC3E}">
        <p14:creationId xmlns:p14="http://schemas.microsoft.com/office/powerpoint/2010/main" val="3419939438"/>
      </p:ext>
    </p:extLst>
  </p:cSld>
  <p:clrMapOvr>
    <a:masterClrMapping/>
  </p:clrMapOvr>
  <p:transition/>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9F9B22-86B1-4A08-B2C9-4BCBB0B9344E}"/>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9065180F-DC38-4B72-807E-031F908C9106}"/>
              </a:ext>
            </a:extLst>
          </p:cNvPr>
          <p:cNvSpPr>
            <a:spLocks noGrp="1"/>
          </p:cNvSpPr>
          <p:nvPr>
            <p:ph idx="1"/>
          </p:nvPr>
        </p:nvSpPr>
        <p:spPr>
          <a:xfrm>
            <a:off x="624418" y="969887"/>
            <a:ext cx="5758591" cy="5065712"/>
          </a:xfrm>
        </p:spPr>
        <p:txBody>
          <a:bodyPr/>
          <a:lstStyle/>
          <a:p>
            <a:r>
              <a:rPr lang="zh-CN" altLang="en-US" dirty="0"/>
              <a:t>典型的抽象：</a:t>
            </a:r>
          </a:p>
          <a:p>
            <a:endParaRPr lang="zh-CN" altLang="en-US" dirty="0"/>
          </a:p>
        </p:txBody>
      </p:sp>
      <p:sp>
        <p:nvSpPr>
          <p:cNvPr id="5" name="内容占位符 2">
            <a:extLst>
              <a:ext uri="{FF2B5EF4-FFF2-40B4-BE49-F238E27FC236}">
                <a16:creationId xmlns:a16="http://schemas.microsoft.com/office/drawing/2014/main" id="{6CEF6F4E-B985-428B-970C-654E2B235E79}"/>
              </a:ext>
            </a:extLst>
          </p:cNvPr>
          <p:cNvSpPr txBox="1">
            <a:spLocks/>
          </p:cNvSpPr>
          <p:nvPr/>
        </p:nvSpPr>
        <p:spPr bwMode="auto">
          <a:xfrm>
            <a:off x="6456041" y="949624"/>
            <a:ext cx="5758591" cy="5168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dirty="0"/>
              <a:t>典型的实现类接口：</a:t>
            </a:r>
          </a:p>
          <a:p>
            <a:pPr marL="0" indent="0">
              <a:buNone/>
            </a:pPr>
            <a:endParaRPr lang="zh-CN" altLang="en-US" kern="0" dirty="0"/>
          </a:p>
        </p:txBody>
      </p:sp>
      <p:pic>
        <p:nvPicPr>
          <p:cNvPr id="6" name="图片 5">
            <a:extLst>
              <a:ext uri="{FF2B5EF4-FFF2-40B4-BE49-F238E27FC236}">
                <a16:creationId xmlns:a16="http://schemas.microsoft.com/office/drawing/2014/main" id="{8EC5A7B1-3F81-4BD4-BB6E-F6E1818881A4}"/>
              </a:ext>
            </a:extLst>
          </p:cNvPr>
          <p:cNvPicPr>
            <a:picLocks noChangeAspect="1"/>
          </p:cNvPicPr>
          <p:nvPr/>
        </p:nvPicPr>
        <p:blipFill>
          <a:blip r:embed="rId3"/>
          <a:stretch>
            <a:fillRect/>
          </a:stretch>
        </p:blipFill>
        <p:spPr>
          <a:xfrm>
            <a:off x="6566024" y="1484784"/>
            <a:ext cx="5506640" cy="1440160"/>
          </a:xfrm>
          <a:prstGeom prst="rect">
            <a:avLst/>
          </a:prstGeom>
        </p:spPr>
      </p:pic>
      <p:pic>
        <p:nvPicPr>
          <p:cNvPr id="8" name="图片 7">
            <a:extLst>
              <a:ext uri="{FF2B5EF4-FFF2-40B4-BE49-F238E27FC236}">
                <a16:creationId xmlns:a16="http://schemas.microsoft.com/office/drawing/2014/main" id="{C23268FD-DBDD-4264-B4E8-EAF83E707A92}"/>
              </a:ext>
            </a:extLst>
          </p:cNvPr>
          <p:cNvPicPr>
            <a:picLocks noChangeAspect="1"/>
          </p:cNvPicPr>
          <p:nvPr/>
        </p:nvPicPr>
        <p:blipFill>
          <a:blip r:embed="rId4"/>
          <a:stretch>
            <a:fillRect/>
          </a:stretch>
        </p:blipFill>
        <p:spPr>
          <a:xfrm>
            <a:off x="717084" y="4033026"/>
            <a:ext cx="5738957" cy="2445463"/>
          </a:xfrm>
          <a:prstGeom prst="rect">
            <a:avLst/>
          </a:prstGeom>
        </p:spPr>
      </p:pic>
      <p:pic>
        <p:nvPicPr>
          <p:cNvPr id="9" name="图片 8">
            <a:extLst>
              <a:ext uri="{FF2B5EF4-FFF2-40B4-BE49-F238E27FC236}">
                <a16:creationId xmlns:a16="http://schemas.microsoft.com/office/drawing/2014/main" id="{7907B3DC-287C-4578-A9F3-FD211A59A798}"/>
              </a:ext>
            </a:extLst>
          </p:cNvPr>
          <p:cNvPicPr>
            <a:picLocks noChangeAspect="1"/>
          </p:cNvPicPr>
          <p:nvPr/>
        </p:nvPicPr>
        <p:blipFill>
          <a:blip r:embed="rId5"/>
          <a:stretch>
            <a:fillRect/>
          </a:stretch>
        </p:blipFill>
        <p:spPr>
          <a:xfrm>
            <a:off x="715927" y="1487594"/>
            <a:ext cx="5758589" cy="2445463"/>
          </a:xfrm>
          <a:prstGeom prst="rect">
            <a:avLst/>
          </a:prstGeom>
        </p:spPr>
      </p:pic>
    </p:spTree>
    <p:extLst>
      <p:ext uri="{BB962C8B-B14F-4D97-AF65-F5344CB8AC3E}">
        <p14:creationId xmlns:p14="http://schemas.microsoft.com/office/powerpoint/2010/main" val="60966484"/>
      </p:ext>
    </p:extLst>
  </p:cSld>
  <p:clrMapOvr>
    <a:masterClrMapping/>
  </p:clrMapOvr>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8">
            <a:extLst>
              <a:ext uri="{FF2B5EF4-FFF2-40B4-BE49-F238E27FC236}">
                <a16:creationId xmlns:a16="http://schemas.microsoft.com/office/drawing/2014/main" id="{50574558-127C-4814-88EB-2C3B424FD0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5521" y="3284984"/>
            <a:ext cx="9792063" cy="3456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A3D64ED4-A990-476B-9ACA-83EADBCD828C}"/>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B46D25EF-BE40-40A7-A1A8-AA68B9BB7A6A}"/>
              </a:ext>
            </a:extLst>
          </p:cNvPr>
          <p:cNvSpPr>
            <a:spLocks noGrp="1"/>
          </p:cNvSpPr>
          <p:nvPr>
            <p:ph idx="1"/>
          </p:nvPr>
        </p:nvSpPr>
        <p:spPr>
          <a:xfrm>
            <a:off x="624417" y="949624"/>
            <a:ext cx="10972800" cy="5241627"/>
          </a:xfrm>
        </p:spPr>
        <p:txBody>
          <a:bodyPr/>
          <a:lstStyle/>
          <a:p>
            <a:r>
              <a:rPr lang="zh-CN" altLang="en-US" dirty="0">
                <a:latin typeface="华文中宋" panose="02010600040101010101" pitchFamily="2" charset="-122"/>
                <a:ea typeface="华文中宋" panose="02010600040101010101" pitchFamily="2" charset="-122"/>
              </a:rPr>
              <a:t>模式扩展</a:t>
            </a:r>
            <a:endParaRPr lang="en-US" altLang="zh-CN" dirty="0">
              <a:latin typeface="华文中宋" panose="02010600040101010101" pitchFamily="2" charset="-122"/>
              <a:ea typeface="华文中宋" panose="02010600040101010101" pitchFamily="2" charset="-122"/>
            </a:endParaRP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适配器模式与桥接模式的联用：桥接模式和适配器模式用于设计的不同阶段，桥接模式用于系统的初步设计，对于存在两个独立变化维度的类可以将其分为抽象化和实现化两个角色，使它们可以分别进行变化；而在初步设计完成之后，当发现系统与已有类无法协同工作时，可以采用适配器模式。但有时候在设计初期也需要考虑适配器模式，特别是那些涉及到大量第三方应用接口的情况。</a:t>
            </a:r>
            <a:endParaRPr lang="en-US" altLang="en-US" b="0" dirty="0">
              <a:solidFill>
                <a:schemeClr val="tx1"/>
              </a:solidFill>
              <a:latin typeface="华文中宋" panose="02010600040101010101" pitchFamily="2" charset="-122"/>
              <a:ea typeface="华文中宋" panose="02010600040101010101" pitchFamily="2" charset="-122"/>
            </a:endParaRPr>
          </a:p>
          <a:p>
            <a:endParaRPr lang="zh-CN" altLang="en-US" dirty="0"/>
          </a:p>
          <a:p>
            <a:endParaRPr lang="zh-CN" altLang="en-US" dirty="0"/>
          </a:p>
        </p:txBody>
      </p:sp>
    </p:spTree>
    <p:extLst>
      <p:ext uri="{BB962C8B-B14F-4D97-AF65-F5344CB8AC3E}">
        <p14:creationId xmlns:p14="http://schemas.microsoft.com/office/powerpoint/2010/main" val="193761902"/>
      </p:ext>
    </p:extLst>
  </p:cSld>
  <p:clrMapOvr>
    <a:masterClrMapping/>
  </p:clrMapOvr>
  <p:transition/>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5E6A1E-85CA-4309-B40D-E2C2AC9DA8F6}"/>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4952535F-B3B3-45FB-8740-A932CDD0C8CC}"/>
              </a:ext>
            </a:extLst>
          </p:cNvPr>
          <p:cNvSpPr>
            <a:spLocks noGrp="1"/>
          </p:cNvSpPr>
          <p:nvPr>
            <p:ph idx="1"/>
          </p:nvPr>
        </p:nvSpPr>
        <p:spPr>
          <a:xfrm>
            <a:off x="624418" y="949624"/>
            <a:ext cx="11160215" cy="5431704"/>
          </a:xfrm>
        </p:spPr>
        <p:txBody>
          <a:bodyPr/>
          <a:lstStyle/>
          <a:p>
            <a:pPr eaLnBrk="1" hangingPunct="1"/>
            <a:r>
              <a:rPr lang="zh-CN" altLang="en-US" dirty="0">
                <a:latin typeface="华文中宋" panose="02010600040101010101" pitchFamily="2" charset="-122"/>
                <a:ea typeface="华文中宋" panose="02010600040101010101" pitchFamily="2" charset="-122"/>
              </a:rPr>
              <a:t>在以下情况下可以使用桥接模式：</a:t>
            </a:r>
          </a:p>
          <a:p>
            <a:pPr lvl="1" eaLnBrk="1" hangingPunct="1">
              <a:lnSpc>
                <a:spcPct val="150000"/>
              </a:lnSpc>
              <a:buFont typeface="Arial" panose="020B0604020202020204" pitchFamily="34" charset="0"/>
              <a:buChar char="•"/>
            </a:pP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一个类存在两个独立变化的维度，且这两个维度都需要进行扩展。</a:t>
            </a:r>
            <a:endParaRPr lang="en-US" altLang="zh-CN" b="0" dirty="0">
              <a:solidFill>
                <a:schemeClr val="tx1"/>
              </a:solidFill>
              <a:highlight>
                <a:srgbClr val="FFFF00"/>
              </a:highlight>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需要在抽象化角色和具体化角色之间增加更多的灵活性，避免在两个层次之间建立静态的继承联系，通过桥接模式可以使它们在抽象层建立一个关联关系。</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抽象化角色和实现化角色可以以继承的方式独立扩展而互不影响，在程序运行时可以动态将一个抽象化子类的对象和一个实现化子类的对象进行组合，即系统需要对抽象化角色和实现化角色进行动态耦合。</a:t>
            </a:r>
          </a:p>
          <a:p>
            <a:pPr lvl="1" eaLnBrk="1" hangingPunct="1">
              <a:lnSpc>
                <a:spcPct val="150000"/>
              </a:lnSpc>
              <a:buFont typeface="Arial" panose="020B0604020202020204" pitchFamily="34" charset="0"/>
              <a:buChar char="•"/>
            </a:pP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虽然在系统中使用继承是没有问题的，但是由于抽象化角色和具体化角色需要独立变化，设计要求需要独立管理这两者。</a:t>
            </a:r>
          </a:p>
          <a:p>
            <a:pPr lvl="1" eaLnBrk="1" hangingPunct="1">
              <a:lnSpc>
                <a:spcPct val="150000"/>
              </a:lnSpc>
              <a:buFont typeface="Arial" panose="020B0604020202020204" pitchFamily="34" charset="0"/>
              <a:buChar char="•"/>
            </a:pP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对于那些不希望使用继承或因为多层次继承导致系统类的个数急剧增加的系统，桥接模式尤为适用。</a:t>
            </a:r>
          </a:p>
          <a:p>
            <a:endParaRPr lang="zh-CN" altLang="en-US" dirty="0"/>
          </a:p>
        </p:txBody>
      </p:sp>
    </p:spTree>
    <p:extLst>
      <p:ext uri="{BB962C8B-B14F-4D97-AF65-F5344CB8AC3E}">
        <p14:creationId xmlns:p14="http://schemas.microsoft.com/office/powerpoint/2010/main" val="1463540007"/>
      </p:ext>
    </p:extLst>
  </p:cSld>
  <p:clrMapOvr>
    <a:masterClrMapping/>
  </p:clrMapOvr>
  <p:transition/>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0855E2-F7B6-494E-967B-281C17A42302}"/>
              </a:ext>
            </a:extLst>
          </p:cNvPr>
          <p:cNvSpPr>
            <a:spLocks noGrp="1"/>
          </p:cNvSpPr>
          <p:nvPr>
            <p:ph type="title"/>
          </p:nvPr>
        </p:nvSpPr>
        <p:spPr/>
        <p:txBody>
          <a:bodyPr/>
          <a:lstStyle/>
          <a:p>
            <a:r>
              <a:rPr lang="en-US" altLang="zh-CN" dirty="0">
                <a:latin typeface="Bauhaus 93" pitchFamily="82" charset="0"/>
              </a:rPr>
              <a:t>Bridge Pattern</a:t>
            </a:r>
            <a:endParaRPr lang="zh-CN" altLang="en-US" dirty="0"/>
          </a:p>
        </p:txBody>
      </p:sp>
      <p:sp>
        <p:nvSpPr>
          <p:cNvPr id="3" name="内容占位符 2">
            <a:extLst>
              <a:ext uri="{FF2B5EF4-FFF2-40B4-BE49-F238E27FC236}">
                <a16:creationId xmlns:a16="http://schemas.microsoft.com/office/drawing/2014/main" id="{73AAB02E-3832-4850-AF96-4FE699A1F253}"/>
              </a:ext>
            </a:extLst>
          </p:cNvPr>
          <p:cNvSpPr>
            <a:spLocks noGrp="1"/>
          </p:cNvSpPr>
          <p:nvPr>
            <p:ph idx="1"/>
          </p:nvPr>
        </p:nvSpPr>
        <p:spPr>
          <a:xfrm>
            <a:off x="624418" y="1125539"/>
            <a:ext cx="5543591" cy="5065712"/>
          </a:xfrm>
        </p:spPr>
        <p:txBody>
          <a:bodyPr/>
          <a:lstStyle/>
          <a:p>
            <a:pPr eaLnBrk="1" hangingPunct="1"/>
            <a:r>
              <a:rPr lang="zh-CN" altLang="en-US" dirty="0">
                <a:latin typeface="华文中宋" panose="02010600040101010101" pitchFamily="2" charset="-122"/>
                <a:ea typeface="华文中宋" panose="02010600040101010101" pitchFamily="2" charset="-122"/>
              </a:rPr>
              <a:t>优点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分离</a:t>
            </a:r>
            <a:r>
              <a:rPr lang="zh-CN" altLang="en-US" dirty="0">
                <a:solidFill>
                  <a:srgbClr val="A61D38"/>
                </a:solidFill>
                <a:latin typeface="华文中宋" panose="02010600040101010101" pitchFamily="2" charset="-122"/>
                <a:ea typeface="华文中宋" panose="02010600040101010101" pitchFamily="2" charset="-122"/>
              </a:rPr>
              <a:t>抽象</a:t>
            </a:r>
            <a:r>
              <a:rPr lang="zh-CN" altLang="en-US" b="0" dirty="0">
                <a:solidFill>
                  <a:schemeClr val="tx1"/>
                </a:solidFill>
                <a:latin typeface="华文中宋" panose="02010600040101010101" pitchFamily="2" charset="-122"/>
                <a:ea typeface="华文中宋" panose="02010600040101010101" pitchFamily="2" charset="-122"/>
              </a:rPr>
              <a:t>接口及其</a:t>
            </a:r>
            <a:r>
              <a:rPr lang="zh-CN" altLang="en-US" dirty="0">
                <a:solidFill>
                  <a:srgbClr val="A61D38"/>
                </a:solidFill>
                <a:latin typeface="华文中宋" panose="02010600040101010101" pitchFamily="2" charset="-122"/>
                <a:ea typeface="华文中宋" panose="02010600040101010101" pitchFamily="2" charset="-122"/>
              </a:rPr>
              <a:t>实现</a:t>
            </a:r>
            <a:r>
              <a:rPr lang="zh-CN" altLang="en-US" b="0" dirty="0">
                <a:solidFill>
                  <a:schemeClr val="tx1"/>
                </a:solidFill>
                <a:latin typeface="华文中宋" panose="02010600040101010101" pitchFamily="2" charset="-122"/>
                <a:ea typeface="华文中宋" panose="02010600040101010101" pitchFamily="2" charset="-122"/>
              </a:rPr>
              <a:t>部分（</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两个维度需要独立变化的时候）</a:t>
            </a:r>
            <a:r>
              <a:rPr lang="zh-CN" altLang="en-US" b="0" dirty="0">
                <a:solidFill>
                  <a:schemeClr val="tx1"/>
                </a:solidFill>
                <a:latin typeface="华文中宋" panose="02010600040101010101" pitchFamily="2" charset="-122"/>
                <a:ea typeface="华文中宋" panose="02010600040101010101" pitchFamily="2" charset="-122"/>
              </a:rPr>
              <a:t>。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桥接模式类似于多继承方案，但是多继承方案违背了类的单一职责原则（即一个类只有一个变化的原因），复用性比较差，而且多继承结构中类的个数非常庞大，桥接模式是比多继承方案更好的解决方法。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桥接模式提高了系统的可扩充性，在两个变化维度中任意扩展一个维度，都不需要修改原有系统。 </a:t>
            </a:r>
          </a:p>
          <a:p>
            <a:endParaRPr lang="zh-CN" altLang="en-US" dirty="0"/>
          </a:p>
        </p:txBody>
      </p:sp>
      <p:sp>
        <p:nvSpPr>
          <p:cNvPr id="4" name="内容占位符 2">
            <a:extLst>
              <a:ext uri="{FF2B5EF4-FFF2-40B4-BE49-F238E27FC236}">
                <a16:creationId xmlns:a16="http://schemas.microsoft.com/office/drawing/2014/main" id="{BF593A4E-0065-47C7-BD81-96A2D265F770}"/>
              </a:ext>
            </a:extLst>
          </p:cNvPr>
          <p:cNvSpPr txBox="1">
            <a:spLocks/>
          </p:cNvSpPr>
          <p:nvPr/>
        </p:nvSpPr>
        <p:spPr bwMode="auto">
          <a:xfrm>
            <a:off x="6376397" y="1125539"/>
            <a:ext cx="5543591"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dirty="0">
                <a:latin typeface="华文中宋" panose="02010600040101010101" pitchFamily="2" charset="-122"/>
                <a:ea typeface="华文中宋" panose="02010600040101010101" pitchFamily="2" charset="-122"/>
              </a:rPr>
              <a:t>缺点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桥接模式的引入会增加系统的理解与设计难度，由于聚合关联关系建立在抽象层，要求开发者针对抽象进行设计与编程。</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桥接模式要求正确识别出系统中两个独立变化的维度，因此其使用范围具有一定的局限性。 </a:t>
            </a:r>
          </a:p>
          <a:p>
            <a:endParaRPr lang="zh-CN" altLang="en-US" kern="0" dirty="0"/>
          </a:p>
        </p:txBody>
      </p:sp>
      <p:cxnSp>
        <p:nvCxnSpPr>
          <p:cNvPr id="6" name="直接连接符 5">
            <a:extLst>
              <a:ext uri="{FF2B5EF4-FFF2-40B4-BE49-F238E27FC236}">
                <a16:creationId xmlns:a16="http://schemas.microsoft.com/office/drawing/2014/main" id="{0129D4A3-44A4-40AB-8201-CA41604700DC}"/>
              </a:ext>
            </a:extLst>
          </p:cNvPr>
          <p:cNvCxnSpPr>
            <a:cxnSpLocks/>
          </p:cNvCxnSpPr>
          <p:nvPr/>
        </p:nvCxnSpPr>
        <p:spPr bwMode="auto">
          <a:xfrm>
            <a:off x="6240016" y="764704"/>
            <a:ext cx="0" cy="6093296"/>
          </a:xfrm>
          <a:prstGeom prst="line">
            <a:avLst/>
          </a:prstGeom>
          <a:solidFill>
            <a:srgbClr val="EAEAEA"/>
          </a:solidFill>
          <a:ln w="31750" cap="flat" cmpd="sng" algn="ctr">
            <a:solidFill>
              <a:srgbClr val="133984"/>
            </a:solidFill>
            <a:prstDash val="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2722006438"/>
      </p:ext>
    </p:extLst>
  </p:cSld>
  <p:clrMapOvr>
    <a:masterClrMapping/>
  </p:clrMapOvr>
  <p:transition/>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14:</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478881" y="2060848"/>
            <a:ext cx="11089233" cy="259250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nSpc>
                <a:spcPct val="150000"/>
              </a:lnSpc>
              <a:buNone/>
            </a:pPr>
            <a:r>
              <a:rPr lang="en-US" altLang="zh-CN" sz="2000" kern="0" dirty="0">
                <a:solidFill>
                  <a:schemeClr val="bg1"/>
                </a:solidFill>
                <a:latin typeface="微软雅黑" panose="020B0503020204020204" pitchFamily="34" charset="-122"/>
                <a:ea typeface="微软雅黑" panose="020B0503020204020204" pitchFamily="34" charset="-122"/>
              </a:rPr>
              <a:t>1</a:t>
            </a:r>
            <a:r>
              <a:rPr lang="zh-CN" altLang="en-US" sz="2000" kern="0" dirty="0">
                <a:solidFill>
                  <a:schemeClr val="bg1"/>
                </a:solidFill>
                <a:latin typeface="微软雅黑" panose="020B0503020204020204" pitchFamily="34" charset="-122"/>
                <a:ea typeface="微软雅黑" panose="020B0503020204020204" pitchFamily="34" charset="-122"/>
              </a:rPr>
              <a:t>、试用</a:t>
            </a:r>
            <a:r>
              <a:rPr lang="en-US" altLang="zh-CN" sz="2000" kern="0" dirty="0">
                <a:solidFill>
                  <a:schemeClr val="bg1"/>
                </a:solidFill>
                <a:latin typeface="微软雅黑" panose="020B0503020204020204" pitchFamily="34" charset="-122"/>
                <a:ea typeface="微软雅黑" panose="020B0503020204020204" pitchFamily="34" charset="-122"/>
              </a:rPr>
              <a:t>Bridge</a:t>
            </a:r>
            <a:r>
              <a:rPr lang="zh-CN" altLang="en-US" sz="2000" kern="0" dirty="0">
                <a:solidFill>
                  <a:schemeClr val="bg1"/>
                </a:solidFill>
                <a:latin typeface="微软雅黑" panose="020B0503020204020204" pitchFamily="34" charset="-122"/>
                <a:ea typeface="微软雅黑" panose="020B0503020204020204" pitchFamily="34" charset="-122"/>
              </a:rPr>
              <a:t>模式完成下列事情：饮料的杯子有大、中、小；行为有：加奶，加糖，啥都不加。</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13</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14128047"/>
      </p:ext>
    </p:extLst>
  </p:cSld>
  <p:clrMapOvr>
    <a:masterClrMapping/>
  </p:clrMapOvr>
  <p:transition/>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2">
            <a:extLst>
              <a:ext uri="{FF2B5EF4-FFF2-40B4-BE49-F238E27FC236}">
                <a16:creationId xmlns:a16="http://schemas.microsoft.com/office/drawing/2014/main" id="{26463E7F-839A-432C-BF2D-3559F4964E17}"/>
              </a:ext>
            </a:extLst>
          </p:cNvPr>
          <p:cNvSpPr>
            <a:spLocks noGrp="1" noChangeArrowheads="1"/>
          </p:cNvSpPr>
          <p:nvPr>
            <p:ph type="title"/>
          </p:nvPr>
        </p:nvSpPr>
        <p:spPr/>
        <p:txBody>
          <a:bodyPr/>
          <a:lstStyle/>
          <a:p>
            <a:pPr eaLnBrk="1" hangingPunct="1"/>
            <a:r>
              <a:rPr lang="en-US" altLang="zh-CN">
                <a:latin typeface="Bauhaus 93" pitchFamily="82" charset="0"/>
              </a:rPr>
              <a:t>Chapter Seven </a:t>
            </a:r>
            <a:r>
              <a:rPr lang="zh-CN" altLang="en-US">
                <a:latin typeface="Bauhaus 93" pitchFamily="82" charset="0"/>
              </a:rPr>
              <a:t>设计模式</a:t>
            </a:r>
            <a:endParaRPr lang="en-US" altLang="zh-CN">
              <a:latin typeface="Bauhaus 93" pitchFamily="82" charset="0"/>
            </a:endParaRPr>
          </a:p>
        </p:txBody>
      </p:sp>
      <p:sp>
        <p:nvSpPr>
          <p:cNvPr id="133123" name="Rectangle 3">
            <a:extLst>
              <a:ext uri="{FF2B5EF4-FFF2-40B4-BE49-F238E27FC236}">
                <a16:creationId xmlns:a16="http://schemas.microsoft.com/office/drawing/2014/main" id="{3A0891B6-C186-46C1-92A0-48A3C720F0F9}"/>
              </a:ext>
            </a:extLst>
          </p:cNvPr>
          <p:cNvSpPr>
            <a:spLocks noGrp="1" noChangeArrowheads="1"/>
          </p:cNvSpPr>
          <p:nvPr>
            <p:ph type="body" idx="1"/>
          </p:nvPr>
        </p:nvSpPr>
        <p:spPr>
          <a:xfrm>
            <a:off x="551384" y="949624"/>
            <a:ext cx="11089232" cy="5503712"/>
          </a:xfrm>
        </p:spPr>
        <p:txBody>
          <a:bodyPr/>
          <a:lstStyle/>
          <a:p>
            <a:pPr eaLnBrk="1" hangingPunct="1">
              <a:lnSpc>
                <a:spcPct val="150000"/>
              </a:lnSpc>
            </a:pPr>
            <a:r>
              <a:rPr lang="en-US" altLang="zh-CN" dirty="0">
                <a:solidFill>
                  <a:srgbClr val="A61D38"/>
                </a:solidFill>
                <a:latin typeface="Arial Black" panose="020B0A04020102020204" pitchFamily="34" charset="0"/>
                <a:ea typeface="华文中宋" panose="02010600040101010101" pitchFamily="2" charset="-122"/>
              </a:rPr>
              <a:t>Decorator Pattern</a:t>
            </a:r>
          </a:p>
          <a:p>
            <a:pPr lvl="1"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从蛋糕、墙上刷油漆、穿衣说起</a:t>
            </a:r>
            <a:r>
              <a:rPr lang="en-US" altLang="zh-CN" dirty="0">
                <a:solidFill>
                  <a:srgbClr val="324A7A"/>
                </a:solidFill>
                <a:latin typeface="Arial Black" panose="020B0A04020102020204" pitchFamily="34" charset="0"/>
                <a:ea typeface="华文中宋" panose="02010600040101010101" pitchFamily="2" charset="-122"/>
              </a:rPr>
              <a:t>……</a:t>
            </a:r>
            <a:endParaRPr lang="zh-CN" altLang="en-US" dirty="0">
              <a:solidFill>
                <a:srgbClr val="324A7A"/>
              </a:solidFill>
              <a:latin typeface="Arial Black" panose="020B0A04020102020204" pitchFamily="34" charset="0"/>
              <a:ea typeface="华文中宋" panose="02010600040101010101" pitchFamily="2" charset="-122"/>
            </a:endParaRPr>
          </a:p>
          <a:p>
            <a:pPr lvl="1"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像这样在对象上不断披上</a:t>
            </a:r>
            <a:r>
              <a:rPr lang="en-US" altLang="zh-CN" dirty="0">
                <a:solidFill>
                  <a:srgbClr val="324A7A"/>
                </a:solidFill>
                <a:latin typeface="Arial Black" panose="020B0A04020102020204" pitchFamily="34" charset="0"/>
                <a:ea typeface="华文中宋" panose="02010600040101010101" pitchFamily="2" charset="-122"/>
              </a:rPr>
              <a:t>Decoration</a:t>
            </a:r>
            <a:r>
              <a:rPr lang="zh-CN" altLang="en-US" dirty="0">
                <a:solidFill>
                  <a:srgbClr val="324A7A"/>
                </a:solidFill>
                <a:latin typeface="Arial Black" panose="020B0A04020102020204" pitchFamily="34" charset="0"/>
                <a:ea typeface="华文中宋" panose="02010600040101010101" pitchFamily="2" charset="-122"/>
              </a:rPr>
              <a:t>的</a:t>
            </a:r>
            <a:r>
              <a:rPr lang="en-US" altLang="zh-CN" dirty="0">
                <a:solidFill>
                  <a:srgbClr val="324A7A"/>
                </a:solidFill>
                <a:latin typeface="Arial Black" panose="020B0A04020102020204" pitchFamily="34" charset="0"/>
                <a:ea typeface="华文中宋" panose="02010600040101010101" pitchFamily="2" charset="-122"/>
              </a:rPr>
              <a:t>Design  Pattern</a:t>
            </a:r>
            <a:r>
              <a:rPr lang="zh-CN" altLang="en-US" dirty="0">
                <a:solidFill>
                  <a:srgbClr val="324A7A"/>
                </a:solidFill>
                <a:latin typeface="Arial Black" panose="020B0A04020102020204" pitchFamily="34" charset="0"/>
                <a:ea typeface="华文中宋" panose="02010600040101010101" pitchFamily="2" charset="-122"/>
              </a:rPr>
              <a:t>就是：</a:t>
            </a:r>
          </a:p>
          <a:p>
            <a:pPr lvl="2" eaLnBrk="1" hangingPunct="1">
              <a:lnSpc>
                <a:spcPct val="150000"/>
              </a:lnSpc>
            </a:pPr>
            <a:r>
              <a:rPr lang="en-US" altLang="zh-CN" sz="1800" b="0" dirty="0">
                <a:solidFill>
                  <a:schemeClr val="tx1"/>
                </a:solidFill>
                <a:latin typeface="Arial Black" panose="020B0A04020102020204" pitchFamily="34" charset="0"/>
                <a:ea typeface="华文中宋" panose="02010600040101010101" pitchFamily="2" charset="-122"/>
              </a:rPr>
              <a:t>Decorator Pattern</a:t>
            </a:r>
          </a:p>
          <a:p>
            <a:pPr lvl="1"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通常可以使用继承来实现功能的拓展，如果这些需要拓展的功能的种类很繁多时</a:t>
            </a:r>
            <a:r>
              <a:rPr lang="en-US" altLang="zh-CN" b="0" dirty="0">
                <a:solidFill>
                  <a:srgbClr val="324A7A"/>
                </a:solidFill>
                <a:latin typeface="Arial Black" panose="020B0A04020102020204" pitchFamily="34" charset="0"/>
                <a:ea typeface="华文中宋" panose="02010600040101010101" pitchFamily="2" charset="-122"/>
              </a:rPr>
              <a:t>……</a:t>
            </a:r>
            <a:endParaRPr lang="zh-CN" altLang="en-US" dirty="0">
              <a:solidFill>
                <a:srgbClr val="324A7A"/>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那么势必生成很多子类，增加系统的复杂性。</a:t>
            </a: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同时，使用继承实现功能拓展，我们必须可预见这些拓展功能，这些功能是编译时就确定了，是静态的。</a:t>
            </a:r>
            <a:endParaRPr lang="en-US" altLang="zh-CN" sz="18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1800" dirty="0">
                <a:solidFill>
                  <a:srgbClr val="A61D38"/>
                </a:solidFill>
                <a:latin typeface="Arial Black" panose="020B0A04020102020204" pitchFamily="34" charset="0"/>
                <a:ea typeface="华文中宋" panose="02010600040101010101" pitchFamily="2" charset="-122"/>
              </a:rPr>
              <a:t>咋办？</a:t>
            </a:r>
            <a:endParaRPr lang="en-US" altLang="zh-CN" sz="1800" dirty="0">
              <a:solidFill>
                <a:srgbClr val="A61D38"/>
              </a:solidFill>
              <a:latin typeface="Arial Black" panose="020B0A04020102020204" pitchFamily="34" charset="0"/>
              <a:ea typeface="华文中宋" panose="02010600040101010101" pitchFamily="2" charset="-122"/>
            </a:endParaRPr>
          </a:p>
          <a:p>
            <a:pPr lvl="1"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使用</a:t>
            </a:r>
            <a:r>
              <a:rPr lang="en-US" altLang="zh-CN" dirty="0">
                <a:solidFill>
                  <a:srgbClr val="324A7A"/>
                </a:solidFill>
                <a:latin typeface="Arial Black" panose="020B0A04020102020204" pitchFamily="34" charset="0"/>
                <a:ea typeface="华文中宋" panose="02010600040101010101" pitchFamily="2" charset="-122"/>
              </a:rPr>
              <a:t>Decorator</a:t>
            </a:r>
            <a:r>
              <a:rPr lang="zh-CN" altLang="en-US" dirty="0">
                <a:solidFill>
                  <a:srgbClr val="324A7A"/>
                </a:solidFill>
                <a:latin typeface="Arial Black" panose="020B0A04020102020204" pitchFamily="34" charset="0"/>
                <a:ea typeface="华文中宋" panose="02010600040101010101" pitchFamily="2" charset="-122"/>
              </a:rPr>
              <a:t>的理由：这些功能需要由用户动态决定加入的方式和时机。</a:t>
            </a:r>
            <a:endParaRPr lang="en-US" altLang="zh-CN" dirty="0">
              <a:solidFill>
                <a:srgbClr val="324A7A"/>
              </a:solidFill>
              <a:latin typeface="Arial Black" panose="020B0A04020102020204" pitchFamily="34" charset="0"/>
              <a:ea typeface="华文中宋" panose="02010600040101010101" pitchFamily="2" charset="-122"/>
            </a:endParaRPr>
          </a:p>
          <a:p>
            <a:pPr lvl="1" eaLnBrk="1" hangingPunct="1">
              <a:lnSpc>
                <a:spcPct val="150000"/>
              </a:lnSpc>
            </a:pPr>
            <a:r>
              <a:rPr lang="en-US" altLang="zh-CN" dirty="0">
                <a:solidFill>
                  <a:srgbClr val="324A7A"/>
                </a:solidFill>
                <a:latin typeface="Arial Black" panose="020B0A04020102020204" pitchFamily="34" charset="0"/>
                <a:ea typeface="华文中宋" panose="02010600040101010101" pitchFamily="2" charset="-122"/>
              </a:rPr>
              <a:t>Decorator</a:t>
            </a:r>
            <a:r>
              <a:rPr lang="zh-CN" altLang="en-US" dirty="0">
                <a:solidFill>
                  <a:srgbClr val="324A7A"/>
                </a:solidFill>
                <a:latin typeface="Arial Black" panose="020B0A04020102020204" pitchFamily="34" charset="0"/>
                <a:ea typeface="华文中宋" panose="02010600040101010101" pitchFamily="2" charset="-122"/>
              </a:rPr>
              <a:t>提供了“即插即用”的方法，在运行期间决定何时增加何种功能。</a:t>
            </a:r>
          </a:p>
        </p:txBody>
      </p:sp>
      <p:pic>
        <p:nvPicPr>
          <p:cNvPr id="4" name="Picture 13">
            <a:extLst>
              <a:ext uri="{FF2B5EF4-FFF2-40B4-BE49-F238E27FC236}">
                <a16:creationId xmlns:a16="http://schemas.microsoft.com/office/drawing/2014/main" id="{1B469274-025A-4AD0-B033-04DDF0E8C2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4313" y="836712"/>
            <a:ext cx="3279304" cy="23762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A0EA4961-2317-4B8F-833A-5DAE5E02A4AF}"/>
              </a:ext>
            </a:extLst>
          </p:cNvPr>
          <p:cNvSpPr>
            <a:spLocks noGrp="1" noChangeArrowheads="1"/>
          </p:cNvSpPr>
          <p:nvPr>
            <p:ph type="title"/>
          </p:nvPr>
        </p:nvSpPr>
        <p:spPr/>
        <p:txBody>
          <a:bodyPr/>
          <a:lstStyle/>
          <a:p>
            <a:pPr eaLnBrk="1" hangingPunct="1"/>
            <a:r>
              <a:rPr lang="en-US" altLang="zh-CN" sz="3600" dirty="0">
                <a:latin typeface="Bauhaus 93" pitchFamily="82" charset="0"/>
              </a:rPr>
              <a:t>Chapter Seven</a:t>
            </a:r>
            <a:r>
              <a:rPr lang="en-US" altLang="zh-CN" sz="3600" dirty="0"/>
              <a:t> </a:t>
            </a:r>
            <a:r>
              <a:rPr lang="zh-CN" altLang="en-US" sz="3600" dirty="0">
                <a:latin typeface="华文中宋" panose="02010600040101010101" pitchFamily="2" charset="-122"/>
                <a:ea typeface="华文中宋" panose="02010600040101010101" pitchFamily="2" charset="-122"/>
              </a:rPr>
              <a:t>设计模式</a:t>
            </a:r>
            <a:endParaRPr lang="en-US" altLang="zh-CN" sz="3600" dirty="0">
              <a:latin typeface="华文中宋" panose="02010600040101010101" pitchFamily="2" charset="-122"/>
              <a:ea typeface="华文中宋" panose="02010600040101010101" pitchFamily="2" charset="-122"/>
            </a:endParaRPr>
          </a:p>
        </p:txBody>
      </p:sp>
      <p:sp>
        <p:nvSpPr>
          <p:cNvPr id="21507" name="Rectangle 3">
            <a:extLst>
              <a:ext uri="{FF2B5EF4-FFF2-40B4-BE49-F238E27FC236}">
                <a16:creationId xmlns:a16="http://schemas.microsoft.com/office/drawing/2014/main" id="{D0233F02-B54E-4CEE-8F7A-142D6228D6F4}"/>
              </a:ext>
            </a:extLst>
          </p:cNvPr>
          <p:cNvSpPr>
            <a:spLocks noGrp="1" noChangeArrowheads="1"/>
          </p:cNvSpPr>
          <p:nvPr>
            <p:ph type="body" idx="1"/>
          </p:nvPr>
        </p:nvSpPr>
        <p:spPr>
          <a:xfrm>
            <a:off x="487760" y="764704"/>
            <a:ext cx="11233248" cy="5761509"/>
          </a:xfrm>
        </p:spPr>
        <p:txBody>
          <a:bodyPr/>
          <a:lstStyle/>
          <a:p>
            <a:pPr eaLnBrk="1" hangingPunct="1">
              <a:lnSpc>
                <a:spcPct val="150000"/>
              </a:lnSpc>
              <a:spcBef>
                <a:spcPts val="0"/>
              </a:spcBef>
            </a:pPr>
            <a:r>
              <a:rPr lang="zh-CN" altLang="en-US" sz="3200" dirty="0">
                <a:solidFill>
                  <a:schemeClr val="tx1"/>
                </a:solidFill>
                <a:latin typeface="华文中宋" panose="02010600040101010101" pitchFamily="2" charset="-122"/>
                <a:ea typeface="华文中宋" panose="02010600040101010101" pitchFamily="2" charset="-122"/>
              </a:rPr>
              <a:t>概述</a:t>
            </a:r>
          </a:p>
          <a:p>
            <a:pPr marL="865178" lvl="2" indent="-457200" eaLnBrk="1" hangingPunct="1">
              <a:lnSpc>
                <a:spcPct val="150000"/>
              </a:lnSpc>
              <a:spcBef>
                <a:spcPts val="0"/>
              </a:spcBef>
              <a:buFont typeface="Wingdings" panose="05000000000000000000" pitchFamily="2" charset="2"/>
              <a:buChar char="n"/>
            </a:pPr>
            <a:r>
              <a:rPr lang="zh-CN" altLang="en-US" dirty="0">
                <a:solidFill>
                  <a:srgbClr val="324A7A"/>
                </a:solidFill>
                <a:ea typeface="华文中宋" panose="02010600040101010101" pitchFamily="2" charset="-122"/>
              </a:rPr>
              <a:t>设计模式产生于建筑学和人类学</a:t>
            </a:r>
          </a:p>
          <a:p>
            <a:pPr marL="865178" lvl="2" indent="-457200" eaLnBrk="1" hangingPunct="1">
              <a:lnSpc>
                <a:spcPct val="150000"/>
              </a:lnSpc>
              <a:spcBef>
                <a:spcPts val="0"/>
              </a:spcBef>
              <a:buFont typeface="Wingdings" panose="05000000000000000000" pitchFamily="2" charset="2"/>
              <a:buChar char="n"/>
            </a:pPr>
            <a:r>
              <a:rPr lang="zh-CN" altLang="en-US" dirty="0">
                <a:solidFill>
                  <a:srgbClr val="324A7A"/>
                </a:solidFill>
                <a:ea typeface="华文中宋" panose="02010600040101010101" pitchFamily="2" charset="-122"/>
              </a:rPr>
              <a:t>从建筑学转移到软件设计模式</a:t>
            </a:r>
          </a:p>
          <a:p>
            <a:pPr marL="865178" lvl="2" indent="-457200" eaLnBrk="1" hangingPunct="1">
              <a:lnSpc>
                <a:spcPct val="150000"/>
              </a:lnSpc>
              <a:spcBef>
                <a:spcPts val="0"/>
              </a:spcBef>
              <a:buFont typeface="Wingdings" panose="05000000000000000000" pitchFamily="2" charset="2"/>
              <a:buChar char="n"/>
            </a:pPr>
            <a:r>
              <a:rPr lang="zh-CN" altLang="en-US" dirty="0">
                <a:solidFill>
                  <a:srgbClr val="324A7A"/>
                </a:solidFill>
                <a:ea typeface="华文中宋" panose="02010600040101010101" pitchFamily="2" charset="-122"/>
              </a:rPr>
              <a:t>设计模式的描述</a:t>
            </a:r>
          </a:p>
          <a:p>
            <a:pPr marL="865178" lvl="2" indent="-457200" eaLnBrk="1" hangingPunct="1">
              <a:lnSpc>
                <a:spcPct val="150000"/>
              </a:lnSpc>
              <a:spcBef>
                <a:spcPts val="0"/>
              </a:spcBef>
              <a:buFont typeface="Wingdings" panose="05000000000000000000" pitchFamily="2" charset="2"/>
              <a:buChar char="n"/>
            </a:pPr>
            <a:r>
              <a:rPr lang="zh-CN" altLang="en-US" dirty="0">
                <a:solidFill>
                  <a:srgbClr val="324A7A"/>
                </a:solidFill>
                <a:ea typeface="华文中宋" panose="02010600040101010101" pitchFamily="2" charset="-122"/>
              </a:rPr>
              <a:t>为什么要学习设计模式？</a:t>
            </a:r>
          </a:p>
          <a:p>
            <a:pPr marL="865178" lvl="2" indent="-457200" eaLnBrk="1" hangingPunct="1">
              <a:lnSpc>
                <a:spcPct val="150000"/>
              </a:lnSpc>
              <a:spcBef>
                <a:spcPts val="0"/>
              </a:spcBef>
              <a:buFont typeface="Wingdings" panose="05000000000000000000" pitchFamily="2" charset="2"/>
              <a:buChar char="n"/>
            </a:pPr>
            <a:r>
              <a:rPr lang="zh-CN" altLang="en-US" dirty="0">
                <a:solidFill>
                  <a:srgbClr val="324A7A"/>
                </a:solidFill>
                <a:ea typeface="华文中宋" panose="02010600040101010101" pitchFamily="2" charset="-122"/>
              </a:rPr>
              <a:t>学习设计模式的其他优点</a:t>
            </a:r>
            <a:endParaRPr lang="en-US" altLang="zh-CN" dirty="0">
              <a:solidFill>
                <a:srgbClr val="324A7A"/>
              </a:solidFill>
              <a:ea typeface="华文中宋" panose="02010600040101010101" pitchFamily="2" charset="-122"/>
            </a:endParaRPr>
          </a:p>
          <a:p>
            <a:pPr marL="865178" lvl="2" indent="-457200" eaLnBrk="1" hangingPunct="1">
              <a:lnSpc>
                <a:spcPct val="150000"/>
              </a:lnSpc>
              <a:spcBef>
                <a:spcPts val="0"/>
              </a:spcBef>
              <a:buFont typeface="Wingdings" panose="05000000000000000000" pitchFamily="2" charset="2"/>
              <a:buChar char="n"/>
            </a:pPr>
            <a:r>
              <a:rPr lang="en-US" altLang="zh-CN" dirty="0">
                <a:solidFill>
                  <a:srgbClr val="324A7A"/>
                </a:solidFill>
                <a:ea typeface="华文中宋" panose="02010600040101010101" pitchFamily="2" charset="-122"/>
              </a:rPr>
              <a:t>What are Design Patterns?</a:t>
            </a:r>
          </a:p>
          <a:p>
            <a:pPr lvl="1" algn="l" eaLnBrk="1" hangingPunct="1">
              <a:lnSpc>
                <a:spcPct val="100000"/>
              </a:lnSpc>
              <a:buFont typeface="Wingdings" panose="05000000000000000000" pitchFamily="2" charset="2"/>
              <a:buChar char="l"/>
            </a:pPr>
            <a:r>
              <a:rPr lang="en-US" altLang="zh-CN" sz="2400" b="0" dirty="0">
                <a:solidFill>
                  <a:schemeClr val="tx1"/>
                </a:solidFill>
                <a:ea typeface="华文中宋" panose="02010600040101010101" pitchFamily="2" charset="-122"/>
              </a:rPr>
              <a:t>Recurring solutions to design problems you see over and over. </a:t>
            </a:r>
          </a:p>
          <a:p>
            <a:pPr lvl="1" algn="l" eaLnBrk="1" hangingPunct="1">
              <a:lnSpc>
                <a:spcPct val="100000"/>
              </a:lnSpc>
              <a:buFont typeface="Wingdings" panose="05000000000000000000" pitchFamily="2" charset="2"/>
              <a:buChar char="l"/>
            </a:pPr>
            <a:r>
              <a:rPr lang="en-US" altLang="zh-CN" sz="2400" b="0" dirty="0">
                <a:solidFill>
                  <a:schemeClr val="tx1"/>
                </a:solidFill>
                <a:ea typeface="华文中宋" panose="02010600040101010101" pitchFamily="2" charset="-122"/>
              </a:rPr>
              <a:t>A set of rules describing how to accomplish certain tasks in the realm of software development. </a:t>
            </a:r>
          </a:p>
          <a:p>
            <a:pPr lvl="1" eaLnBrk="1" hangingPunct="1">
              <a:lnSpc>
                <a:spcPct val="80000"/>
              </a:lnSpc>
            </a:pPr>
            <a:endParaRPr lang="en-US" altLang="zh-CN" sz="16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2">
            <a:extLst>
              <a:ext uri="{FF2B5EF4-FFF2-40B4-BE49-F238E27FC236}">
                <a16:creationId xmlns:a16="http://schemas.microsoft.com/office/drawing/2014/main" id="{EB612687-ED0F-43A5-858A-70AACCB17E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68008" y="836712"/>
            <a:ext cx="5316644" cy="3415480"/>
          </a:xfrm>
          <a:prstGeom prst="rect">
            <a:avLst/>
          </a:prstGeom>
          <a:noFill/>
        </p:spPr>
      </p:pic>
      <p:sp>
        <p:nvSpPr>
          <p:cNvPr id="134146" name="Rectangle 2">
            <a:extLst>
              <a:ext uri="{FF2B5EF4-FFF2-40B4-BE49-F238E27FC236}">
                <a16:creationId xmlns:a16="http://schemas.microsoft.com/office/drawing/2014/main" id="{029959A5-D148-4F32-BC5A-F3123767D045}"/>
              </a:ext>
            </a:extLst>
          </p:cNvPr>
          <p:cNvSpPr>
            <a:spLocks noGrp="1" noChangeArrowheads="1"/>
          </p:cNvSpPr>
          <p:nvPr>
            <p:ph type="title"/>
          </p:nvPr>
        </p:nvSpPr>
        <p:spPr/>
        <p:txBody>
          <a:bodyPr/>
          <a:lstStyle/>
          <a:p>
            <a:pPr eaLnBrk="1" hangingPunct="1"/>
            <a:r>
              <a:rPr lang="en-US" altLang="zh-CN">
                <a:latin typeface="Bauhaus 93" pitchFamily="82" charset="0"/>
              </a:rPr>
              <a:t>Decorator Pattern</a:t>
            </a:r>
            <a:endParaRPr lang="zh-CN" altLang="en-US">
              <a:latin typeface="Bauhaus 93" pitchFamily="82" charset="0"/>
            </a:endParaRPr>
          </a:p>
        </p:txBody>
      </p:sp>
      <p:sp>
        <p:nvSpPr>
          <p:cNvPr id="134147" name="Rectangle 3">
            <a:extLst>
              <a:ext uri="{FF2B5EF4-FFF2-40B4-BE49-F238E27FC236}">
                <a16:creationId xmlns:a16="http://schemas.microsoft.com/office/drawing/2014/main" id="{E141F618-4685-471C-97FB-CBF1BF60F4FC}"/>
              </a:ext>
            </a:extLst>
          </p:cNvPr>
          <p:cNvSpPr>
            <a:spLocks noGrp="1" noChangeArrowheads="1"/>
          </p:cNvSpPr>
          <p:nvPr>
            <p:ph type="body" idx="1"/>
          </p:nvPr>
        </p:nvSpPr>
        <p:spPr>
          <a:xfrm>
            <a:off x="407368" y="1052736"/>
            <a:ext cx="10972800" cy="5400599"/>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意图</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动态地给一个</a:t>
            </a:r>
            <a:r>
              <a:rPr lang="zh-CN" altLang="en-US" dirty="0">
                <a:solidFill>
                  <a:srgbClr val="A61D38"/>
                </a:solidFill>
                <a:latin typeface="Arial Black" panose="020B0A04020102020204" pitchFamily="34" charset="0"/>
                <a:ea typeface="华文中宋" panose="02010600040101010101" pitchFamily="2" charset="-122"/>
              </a:rPr>
              <a:t>对象</a:t>
            </a:r>
            <a:r>
              <a:rPr lang="zh-CN" altLang="en-US" b="0" dirty="0">
                <a:solidFill>
                  <a:schemeClr val="tx1"/>
                </a:solidFill>
                <a:latin typeface="Arial Black" panose="020B0A04020102020204" pitchFamily="34" charset="0"/>
                <a:ea typeface="华文中宋" panose="02010600040101010101" pitchFamily="2" charset="-122"/>
              </a:rPr>
              <a:t>添加一些额外的职责。</a:t>
            </a:r>
          </a:p>
          <a:p>
            <a:pPr eaLnBrk="1" hangingPunct="1"/>
            <a:r>
              <a:rPr lang="zh-CN" altLang="en-US" dirty="0">
                <a:solidFill>
                  <a:srgbClr val="324A7A"/>
                </a:solidFill>
                <a:latin typeface="Arial Black" panose="020B0A04020102020204" pitchFamily="34" charset="0"/>
                <a:ea typeface="华文中宋" panose="02010600040101010101" pitchFamily="2" charset="-122"/>
              </a:rPr>
              <a:t>别名</a:t>
            </a:r>
          </a:p>
          <a:p>
            <a:pPr lvl="1" eaLnBrk="1" hangingPunct="1"/>
            <a:r>
              <a:rPr lang="en-US" altLang="zh-CN" dirty="0">
                <a:solidFill>
                  <a:schemeClr val="tx1"/>
                </a:solidFill>
                <a:ea typeface="华文中宋" panose="02010600040101010101" pitchFamily="2" charset="-122"/>
              </a:rPr>
              <a:t>Wrapper</a:t>
            </a:r>
            <a:r>
              <a:rPr lang="zh-CN" altLang="en-US" sz="1600" dirty="0">
                <a:solidFill>
                  <a:srgbClr val="A61D38"/>
                </a:solidFill>
                <a:ea typeface="华文中宋" panose="02010600040101010101" pitchFamily="2" charset="-122"/>
              </a:rPr>
              <a:t>（之前也有某个设计模式的名字的别名也是它。啥？）</a:t>
            </a:r>
            <a:endParaRPr lang="en-US" altLang="zh-CN" sz="1600" dirty="0">
              <a:solidFill>
                <a:srgbClr val="A61D38"/>
              </a:solidFill>
              <a:ea typeface="华文中宋" panose="02010600040101010101" pitchFamily="2" charset="-122"/>
            </a:endParaRP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装饰模式也有人称之为</a:t>
            </a:r>
            <a:r>
              <a:rPr lang="zh-CN" altLang="en-US" dirty="0">
                <a:solidFill>
                  <a:srgbClr val="A61D38"/>
                </a:solidFill>
                <a:latin typeface="Arial Black" panose="020B0A04020102020204" pitchFamily="34" charset="0"/>
                <a:ea typeface="华文中宋" panose="02010600040101010101" pitchFamily="2" charset="-122"/>
              </a:rPr>
              <a:t>“油漆工模式”</a:t>
            </a:r>
            <a:endParaRPr lang="en-US" altLang="zh-CN" dirty="0">
              <a:solidFill>
                <a:srgbClr val="A61D38"/>
              </a:solidFill>
              <a:latin typeface="Arial Black" panose="020B0A04020102020204" pitchFamily="34" charset="0"/>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动机</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希望给某个</a:t>
            </a:r>
            <a:r>
              <a:rPr lang="zh-CN" altLang="en-US" b="0" dirty="0">
                <a:solidFill>
                  <a:srgbClr val="A61D38"/>
                </a:solidFill>
                <a:latin typeface="Arial Black" panose="020B0A04020102020204" pitchFamily="34" charset="0"/>
                <a:ea typeface="华文中宋" panose="02010600040101010101" pitchFamily="2" charset="-122"/>
              </a:rPr>
              <a:t>对象</a:t>
            </a:r>
            <a:r>
              <a:rPr lang="zh-CN" altLang="en-US" b="0" dirty="0">
                <a:solidFill>
                  <a:schemeClr val="tx1"/>
                </a:solidFill>
                <a:latin typeface="Arial Black" panose="020B0A04020102020204" pitchFamily="34" charset="0"/>
                <a:ea typeface="华文中宋" panose="02010600040101010101" pitchFamily="2" charset="-122"/>
              </a:rPr>
              <a:t>而</a:t>
            </a:r>
            <a:r>
              <a:rPr lang="zh-CN" altLang="en-US" dirty="0">
                <a:solidFill>
                  <a:srgbClr val="C00000"/>
                </a:solidFill>
                <a:highlight>
                  <a:srgbClr val="FFFF00"/>
                </a:highlight>
                <a:latin typeface="Arial Black" panose="020B0A04020102020204" pitchFamily="34" charset="0"/>
                <a:ea typeface="华文中宋" panose="02010600040101010101" pitchFamily="2" charset="-122"/>
              </a:rPr>
              <a:t>不是整个类</a:t>
            </a:r>
            <a:r>
              <a:rPr lang="zh-CN" altLang="en-US" b="0" dirty="0">
                <a:solidFill>
                  <a:schemeClr val="tx1"/>
                </a:solidFill>
                <a:latin typeface="Arial Black" panose="020B0A04020102020204" pitchFamily="34" charset="0"/>
                <a:ea typeface="华文中宋" panose="02010600040101010101" pitchFamily="2" charset="-122"/>
              </a:rPr>
              <a:t>添加一些功能。</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r>
              <a:rPr lang="en-US" altLang="zh-CN" dirty="0">
                <a:solidFill>
                  <a:schemeClr val="tx1"/>
                </a:solidFill>
              </a:rPr>
              <a:t>Attach additional responsibilities to an object dynamically. Decorators provide a flexible alternative to </a:t>
            </a:r>
            <a:r>
              <a:rPr lang="en-US" altLang="zh-CN" dirty="0" err="1">
                <a:solidFill>
                  <a:schemeClr val="tx1"/>
                </a:solidFill>
              </a:rPr>
              <a:t>subclassing</a:t>
            </a:r>
            <a:r>
              <a:rPr lang="en-US" altLang="zh-CN" dirty="0">
                <a:solidFill>
                  <a:schemeClr val="tx1"/>
                </a:solidFill>
              </a:rPr>
              <a:t> for extending functionality. </a:t>
            </a: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适用性</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以动态方式给单个对象添加职责；</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处理那些可以撤销的职责；</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当不能采用生成子类的方法进行扩充时。</a:t>
            </a:r>
          </a:p>
          <a:p>
            <a:pPr lvl="1" eaLnBrk="1" hangingPunct="1"/>
            <a:endParaRPr lang="zh-CN" altLang="en-US"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a:extLst>
              <a:ext uri="{FF2B5EF4-FFF2-40B4-BE49-F238E27FC236}">
                <a16:creationId xmlns:a16="http://schemas.microsoft.com/office/drawing/2014/main" id="{18428714-9B69-4934-BB1F-382F9A993623}"/>
              </a:ext>
            </a:extLst>
          </p:cNvPr>
          <p:cNvSpPr>
            <a:spLocks noGrp="1" noChangeArrowheads="1"/>
          </p:cNvSpPr>
          <p:nvPr>
            <p:ph type="title"/>
          </p:nvPr>
        </p:nvSpPr>
        <p:spPr/>
        <p:txBody>
          <a:bodyPr/>
          <a:lstStyle/>
          <a:p>
            <a:pPr eaLnBrk="1" hangingPunct="1"/>
            <a:r>
              <a:rPr lang="en-US" altLang="zh-CN">
                <a:latin typeface="Bauhaus 93" pitchFamily="82" charset="0"/>
              </a:rPr>
              <a:t>Decorator Pattern</a:t>
            </a:r>
            <a:endParaRPr lang="zh-CN" altLang="en-US">
              <a:latin typeface="Bauhaus 93" pitchFamily="82" charset="0"/>
            </a:endParaRPr>
          </a:p>
        </p:txBody>
      </p:sp>
      <p:sp>
        <p:nvSpPr>
          <p:cNvPr id="137219" name="Rectangle 3">
            <a:extLst>
              <a:ext uri="{FF2B5EF4-FFF2-40B4-BE49-F238E27FC236}">
                <a16:creationId xmlns:a16="http://schemas.microsoft.com/office/drawing/2014/main" id="{AF7F54B5-524D-4B16-987D-7D47AE94CCDF}"/>
              </a:ext>
            </a:extLst>
          </p:cNvPr>
          <p:cNvSpPr>
            <a:spLocks noGrp="1" noChangeArrowheads="1"/>
          </p:cNvSpPr>
          <p:nvPr>
            <p:ph type="body" idx="1"/>
          </p:nvPr>
        </p:nvSpPr>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效果</a:t>
            </a:r>
          </a:p>
          <a:p>
            <a:pPr lvl="1" eaLnBrk="1" hangingPunct="1"/>
            <a:r>
              <a:rPr lang="zh-CN" altLang="en-US" b="0" dirty="0">
                <a:solidFill>
                  <a:schemeClr val="tx1"/>
                </a:solidFill>
                <a:ea typeface="华文中宋" panose="02010600040101010101" pitchFamily="2" charset="-122"/>
              </a:rPr>
              <a:t>比静态继承更灵活（运行时添加、删除职责；无需继承，可以有不同的</a:t>
            </a:r>
            <a:r>
              <a:rPr lang="en-US" altLang="zh-CN" b="0" dirty="0">
                <a:solidFill>
                  <a:schemeClr val="tx1"/>
                </a:solidFill>
                <a:ea typeface="华文中宋" panose="02010600040101010101" pitchFamily="2" charset="-122"/>
              </a:rPr>
              <a:t>Decorator</a:t>
            </a:r>
            <a:r>
              <a:rPr lang="zh-CN" altLang="en-US" b="0" dirty="0">
                <a:solidFill>
                  <a:schemeClr val="tx1"/>
                </a:solidFill>
                <a:ea typeface="华文中宋" panose="02010600040101010101" pitchFamily="2" charset="-122"/>
              </a:rPr>
              <a:t>）；</a:t>
            </a:r>
          </a:p>
          <a:p>
            <a:pPr lvl="1" eaLnBrk="1" hangingPunct="1"/>
            <a:r>
              <a:rPr lang="zh-CN" altLang="en-US" b="0" dirty="0">
                <a:solidFill>
                  <a:schemeClr val="tx1"/>
                </a:solidFill>
                <a:ea typeface="华文中宋" panose="02010600040101010101" pitchFamily="2" charset="-122"/>
              </a:rPr>
              <a:t>避免在层次结构高层的类有太多的特征，应用程序不必为不必要的特征付出代价；</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可以定义一个简单的类， 让</a:t>
            </a:r>
            <a:r>
              <a:rPr lang="en-US" altLang="zh-CN" b="0" dirty="0">
                <a:solidFill>
                  <a:schemeClr val="tx1"/>
                </a:solidFill>
                <a:ea typeface="华文中宋" panose="02010600040101010101" pitchFamily="2" charset="-122"/>
              </a:rPr>
              <a:t>Decorator</a:t>
            </a:r>
            <a:r>
              <a:rPr lang="zh-CN" altLang="en-US" b="0" dirty="0">
                <a:solidFill>
                  <a:schemeClr val="tx1"/>
                </a:solidFill>
                <a:ea typeface="华文中宋" panose="02010600040101010101" pitchFamily="2" charset="-122"/>
              </a:rPr>
              <a:t>模式再提供了一种“即付即用”的方法来添加其他职责， </a:t>
            </a:r>
            <a:r>
              <a:rPr lang="en-US" altLang="zh-CN" b="0" dirty="0">
                <a:solidFill>
                  <a:schemeClr val="tx1"/>
                </a:solidFill>
                <a:ea typeface="华文中宋" panose="02010600040101010101" pitchFamily="2" charset="-122"/>
              </a:rPr>
              <a:t>LET </a:t>
            </a:r>
            <a:r>
              <a:rPr lang="zh-CN" altLang="en-US" dirty="0">
                <a:solidFill>
                  <a:srgbClr val="A61D38"/>
                </a:solidFill>
                <a:ea typeface="华文中宋" panose="02010600040101010101" pitchFamily="2" charset="-122"/>
              </a:rPr>
              <a:t>核心更核心</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参与者协作者</a:t>
            </a:r>
          </a:p>
          <a:p>
            <a:pPr lvl="1" eaLnBrk="1" hangingPunct="1"/>
            <a:r>
              <a:rPr lang="en-US" altLang="zh-CN" b="0" dirty="0">
                <a:solidFill>
                  <a:schemeClr val="tx1"/>
                </a:solidFill>
                <a:ea typeface="华文中宋" panose="02010600040101010101" pitchFamily="2" charset="-122"/>
              </a:rPr>
              <a:t>Component</a:t>
            </a:r>
            <a:r>
              <a:rPr lang="zh-CN" altLang="en-US" b="0" dirty="0">
                <a:solidFill>
                  <a:schemeClr val="tx1"/>
                </a:solidFill>
                <a:ea typeface="华文中宋" panose="02010600040101010101" pitchFamily="2" charset="-122"/>
              </a:rPr>
              <a:t>：定义一个对象接口，可以给这些对象动态地添加职责。</a:t>
            </a:r>
          </a:p>
          <a:p>
            <a:pPr lvl="1" eaLnBrk="1" hangingPunct="1"/>
            <a:r>
              <a:rPr lang="en-US" altLang="zh-CN" b="0" dirty="0" err="1">
                <a:solidFill>
                  <a:schemeClr val="tx1"/>
                </a:solidFill>
                <a:ea typeface="华文中宋" panose="02010600040101010101" pitchFamily="2" charset="-122"/>
              </a:rPr>
              <a:t>ConcreteComponent</a:t>
            </a:r>
            <a:r>
              <a:rPr lang="zh-CN" altLang="en-US" b="0" dirty="0">
                <a:solidFill>
                  <a:schemeClr val="tx1"/>
                </a:solidFill>
                <a:ea typeface="华文中宋" panose="02010600040101010101" pitchFamily="2" charset="-122"/>
              </a:rPr>
              <a:t>：定义一个对象，可以给这个对象添加一些职责</a:t>
            </a:r>
          </a:p>
          <a:p>
            <a:pPr lvl="1" eaLnBrk="1" hangingPunct="1"/>
            <a:r>
              <a:rPr lang="en-US" altLang="zh-CN" b="0" dirty="0" err="1">
                <a:solidFill>
                  <a:schemeClr val="tx1"/>
                </a:solidFill>
                <a:ea typeface="华文中宋" panose="02010600040101010101" pitchFamily="2" charset="-122"/>
              </a:rPr>
              <a:t>Decorater</a:t>
            </a:r>
            <a:endParaRPr lang="en-US" altLang="zh-CN" b="0" dirty="0">
              <a:solidFill>
                <a:schemeClr val="tx1"/>
              </a:solidFill>
              <a:ea typeface="华文中宋" panose="02010600040101010101" pitchFamily="2" charset="-122"/>
            </a:endParaRPr>
          </a:p>
          <a:p>
            <a:pPr lvl="1" eaLnBrk="1" hangingPunct="1"/>
            <a:r>
              <a:rPr lang="en-US" altLang="zh-CN" b="0" dirty="0" err="1">
                <a:solidFill>
                  <a:schemeClr val="tx1"/>
                </a:solidFill>
                <a:ea typeface="华文中宋" panose="02010600040101010101" pitchFamily="2" charset="-122"/>
              </a:rPr>
              <a:t>ConcreteDecorator</a:t>
            </a:r>
            <a:endParaRPr lang="zh-CN" altLang="en-US" dirty="0">
              <a:ea typeface="华文中宋" panose="02010600040101010101" pitchFamily="2" charset="-122"/>
            </a:endParaRPr>
          </a:p>
          <a:p>
            <a:pPr lvl="1" eaLnBrk="1" hangingPunct="1"/>
            <a:endParaRPr lang="zh-CN" altLang="en-US" dirty="0"/>
          </a:p>
        </p:txBody>
      </p:sp>
    </p:spTree>
  </p:cSld>
  <p:clrMapOvr>
    <a:masterClrMapping/>
  </p:clrMapOvr>
  <p:transition/>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a:extLst>
              <a:ext uri="{FF2B5EF4-FFF2-40B4-BE49-F238E27FC236}">
                <a16:creationId xmlns:a16="http://schemas.microsoft.com/office/drawing/2014/main" id="{171FF5AF-51A0-464D-8BB4-5EFAB0735C33}"/>
              </a:ext>
            </a:extLst>
          </p:cNvPr>
          <p:cNvSpPr>
            <a:spLocks noGrp="1" noChangeArrowheads="1"/>
          </p:cNvSpPr>
          <p:nvPr>
            <p:ph type="title"/>
          </p:nvPr>
        </p:nvSpPr>
        <p:spPr>
          <a:xfrm>
            <a:off x="16475" y="208433"/>
            <a:ext cx="10365317" cy="838200"/>
          </a:xfrm>
        </p:spPr>
        <p:txBody>
          <a:bodyPr/>
          <a:lstStyle/>
          <a:p>
            <a:pPr eaLnBrk="1" hangingPunct="1"/>
            <a:r>
              <a:rPr lang="en-US" altLang="zh-CN" dirty="0">
                <a:latin typeface="Bauhaus 93" pitchFamily="82" charset="0"/>
              </a:rPr>
              <a:t>Decorator Pattern</a:t>
            </a:r>
            <a:endParaRPr lang="zh-CN" altLang="en-US" dirty="0">
              <a:latin typeface="Bauhaus 93" pitchFamily="82" charset="0"/>
            </a:endParaRPr>
          </a:p>
        </p:txBody>
      </p:sp>
      <p:sp>
        <p:nvSpPr>
          <p:cNvPr id="138243" name="Rectangle 3">
            <a:extLst>
              <a:ext uri="{FF2B5EF4-FFF2-40B4-BE49-F238E27FC236}">
                <a16:creationId xmlns:a16="http://schemas.microsoft.com/office/drawing/2014/main" id="{5FCAB6EB-FC48-434C-BC88-7D9F3A6FA175}"/>
              </a:ext>
            </a:extLst>
          </p:cNvPr>
          <p:cNvSpPr>
            <a:spLocks noGrp="1" noChangeArrowheads="1"/>
          </p:cNvSpPr>
          <p:nvPr>
            <p:ph type="body" sz="half" idx="1"/>
          </p:nvPr>
        </p:nvSpPr>
        <p:spPr>
          <a:xfrm>
            <a:off x="763589" y="1066800"/>
            <a:ext cx="10805020" cy="4114800"/>
          </a:xfrm>
        </p:spPr>
        <p:txBody>
          <a:bodyPr/>
          <a:lstStyle/>
          <a:p>
            <a:pPr eaLnBrk="1" hangingPunct="1"/>
            <a:r>
              <a:rPr lang="en-US" altLang="zh-CN" sz="2800" dirty="0">
                <a:solidFill>
                  <a:srgbClr val="324A7A"/>
                </a:solidFill>
                <a:latin typeface="Arial Black" panose="020B0A04020102020204" pitchFamily="34" charset="0"/>
              </a:rPr>
              <a:t>Example</a:t>
            </a:r>
            <a:r>
              <a:rPr lang="zh-CN" altLang="en-US" sz="2800" dirty="0">
                <a:solidFill>
                  <a:srgbClr val="324A7A"/>
                </a:solidFill>
                <a:latin typeface="Arial Black" panose="020B0A04020102020204" pitchFamily="34" charset="0"/>
              </a:rPr>
              <a:t>：</a:t>
            </a:r>
          </a:p>
          <a:p>
            <a:pPr lvl="1" eaLnBrk="1" hangingPunct="1"/>
            <a:r>
              <a:rPr lang="en-US" altLang="zh-CN" sz="1800" dirty="0">
                <a:latin typeface="Arial Black" panose="020B0A04020102020204" pitchFamily="34" charset="0"/>
                <a:hlinkClick r:id="rId3" action="ppaction://hlinkfile"/>
              </a:rPr>
              <a:t>Display.java</a:t>
            </a:r>
            <a:r>
              <a:rPr lang="en-US" altLang="zh-CN" sz="1800" dirty="0">
                <a:latin typeface="Arial Black" panose="020B0A04020102020204" pitchFamily="34" charset="0"/>
              </a:rPr>
              <a:t> </a:t>
            </a:r>
            <a:r>
              <a:rPr lang="en-US" altLang="zh-CN" sz="1800" dirty="0">
                <a:latin typeface="Arial Black" panose="020B0A04020102020204" pitchFamily="34" charset="0"/>
                <a:hlinkClick r:id="rId4" action="ppaction://hlinkfile"/>
              </a:rPr>
              <a:t>StringDisplay.java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5" action="ppaction://hlinkfile"/>
              </a:rPr>
              <a:t>Border.java</a:t>
            </a:r>
            <a:r>
              <a:rPr lang="en-US" altLang="zh-CN" sz="1800" dirty="0">
                <a:latin typeface="Arial Black" panose="020B0A04020102020204" pitchFamily="34" charset="0"/>
              </a:rPr>
              <a:t> </a:t>
            </a:r>
            <a:r>
              <a:rPr lang="en-US" altLang="zh-CN" sz="1800" dirty="0">
                <a:latin typeface="Arial Black" panose="020B0A04020102020204" pitchFamily="34" charset="0"/>
                <a:hlinkClick r:id="rId6" action="ppaction://hlinkfile"/>
              </a:rPr>
              <a:t>SideBorder.java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7" action="ppaction://hlinkfile"/>
              </a:rPr>
              <a:t>FullBorder.java</a:t>
            </a:r>
            <a:r>
              <a:rPr lang="en-US" altLang="zh-CN" sz="1800" dirty="0">
                <a:latin typeface="Arial Black" panose="020B0A04020102020204" pitchFamily="34" charset="0"/>
              </a:rPr>
              <a:t> </a:t>
            </a:r>
            <a:r>
              <a:rPr lang="en-US" altLang="zh-CN" sz="1800" dirty="0">
                <a:latin typeface="Arial Black" panose="020B0A04020102020204" pitchFamily="34" charset="0"/>
                <a:hlinkClick r:id="rId8" action="ppaction://hlinkfile"/>
              </a:rPr>
              <a:t>Main.java</a:t>
            </a:r>
            <a:endParaRPr lang="zh-CN" altLang="en-US" sz="1800" dirty="0">
              <a:latin typeface="Arial Black" panose="020B0A04020102020204" pitchFamily="34" charset="0"/>
            </a:endParaRPr>
          </a:p>
        </p:txBody>
      </p:sp>
      <p:graphicFrame>
        <p:nvGraphicFramePr>
          <p:cNvPr id="377900" name="Group 44">
            <a:extLst>
              <a:ext uri="{FF2B5EF4-FFF2-40B4-BE49-F238E27FC236}">
                <a16:creationId xmlns:a16="http://schemas.microsoft.com/office/drawing/2014/main" id="{96C927D3-24B7-4B7C-AA81-B0A7588F3048}"/>
              </a:ext>
            </a:extLst>
          </p:cNvPr>
          <p:cNvGraphicFramePr>
            <a:graphicFrameLocks noGrp="1"/>
          </p:cNvGraphicFramePr>
          <p:nvPr>
            <p:ph sz="quarter" idx="2"/>
            <p:extLst>
              <p:ext uri="{D42A27DB-BD31-4B8C-83A1-F6EECF244321}">
                <p14:modId xmlns:p14="http://schemas.microsoft.com/office/powerpoint/2010/main" val="3322812490"/>
              </p:ext>
            </p:extLst>
          </p:nvPr>
        </p:nvGraphicFramePr>
        <p:xfrm>
          <a:off x="1590581" y="2708920"/>
          <a:ext cx="4793452" cy="2697181"/>
        </p:xfrm>
        <a:graphic>
          <a:graphicData uri="http://schemas.openxmlformats.org/drawingml/2006/table">
            <a:tbl>
              <a:tblPr/>
              <a:tblGrid>
                <a:gridCol w="2083153">
                  <a:extLst>
                    <a:ext uri="{9D8B030D-6E8A-4147-A177-3AD203B41FA5}">
                      <a16:colId xmlns:a16="http://schemas.microsoft.com/office/drawing/2014/main" val="20000"/>
                    </a:ext>
                  </a:extLst>
                </a:gridCol>
                <a:gridCol w="2710299">
                  <a:extLst>
                    <a:ext uri="{9D8B030D-6E8A-4147-A177-3AD203B41FA5}">
                      <a16:colId xmlns:a16="http://schemas.microsoft.com/office/drawing/2014/main" val="20001"/>
                    </a:ext>
                  </a:extLst>
                </a:gridCol>
              </a:tblGrid>
              <a:tr h="31999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Arial Black" pitchFamily="34" charset="0"/>
                          <a:ea typeface="华文中宋" pitchFamily="2" charset="-122"/>
                        </a:rPr>
                        <a:t>名称</a:t>
                      </a:r>
                    </a:p>
                  </a:txBody>
                  <a:tcPr marT="45699" marB="45699"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Arial Black" pitchFamily="34" charset="0"/>
                          <a:ea typeface="华文中宋" pitchFamily="2" charset="-122"/>
                        </a:rPr>
                        <a:t>说明</a:t>
                      </a:r>
                    </a:p>
                  </a:txBody>
                  <a:tcPr marT="45699" marB="45699"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999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Display</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打印字符串的抽象类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4859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StringDisplay</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只有一行的打印字符串用的类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999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Border</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装饰用的抽象类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859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SideBorder</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Arial Black" pitchFamily="34" charset="0"/>
                          <a:ea typeface="华文中宋" pitchFamily="2" charset="-122"/>
                        </a:rPr>
                        <a:t>只在左右加上装饰框的类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999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FullBorder</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四周装饰框用的类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999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Main</a:t>
                      </a:r>
                    </a:p>
                  </a:txBody>
                  <a:tcPr marT="45699" marB="45699"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Arial Black" pitchFamily="34" charset="0"/>
                          <a:ea typeface="华文中宋" pitchFamily="2" charset="-122"/>
                        </a:rPr>
                        <a:t>测试用类</a:t>
                      </a:r>
                    </a:p>
                  </a:txBody>
                  <a:tcPr marT="45699" marB="45699"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pic>
        <p:nvPicPr>
          <p:cNvPr id="6" name="Picture 42">
            <a:extLst>
              <a:ext uri="{FF2B5EF4-FFF2-40B4-BE49-F238E27FC236}">
                <a16:creationId xmlns:a16="http://schemas.microsoft.com/office/drawing/2014/main" id="{6C84CA09-DDB0-428C-AE76-C8F633CC3B0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14496" y="1124745"/>
            <a:ext cx="5184576" cy="4455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8AE54878-9549-45D9-92A8-4A25BAFE8B63}"/>
              </a:ext>
            </a:extLst>
          </p:cNvPr>
          <p:cNvPicPr>
            <a:picLocks noChangeAspect="1"/>
          </p:cNvPicPr>
          <p:nvPr/>
        </p:nvPicPr>
        <p:blipFill>
          <a:blip r:embed="rId10"/>
          <a:stretch>
            <a:fillRect/>
          </a:stretch>
        </p:blipFill>
        <p:spPr>
          <a:xfrm>
            <a:off x="5797249" y="30926"/>
            <a:ext cx="1882929" cy="2601605"/>
          </a:xfrm>
          <a:prstGeom prst="rect">
            <a:avLst/>
          </a:prstGeom>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2032DB-E9E8-4B97-9164-F622E4DE8F8F}"/>
              </a:ext>
            </a:extLst>
          </p:cNvPr>
          <p:cNvSpPr>
            <a:spLocks noGrp="1"/>
          </p:cNvSpPr>
          <p:nvPr>
            <p:ph type="title"/>
          </p:nvPr>
        </p:nvSpPr>
        <p:spPr>
          <a:xfrm>
            <a:off x="119337" y="228600"/>
            <a:ext cx="10995281" cy="838200"/>
          </a:xfrm>
        </p:spPr>
        <p:txBody>
          <a:bodyPr/>
          <a:lstStyle/>
          <a:p>
            <a:r>
              <a:rPr lang="en-US" altLang="zh-CN" dirty="0">
                <a:latin typeface="Bauhaus 93" pitchFamily="82" charset="0"/>
              </a:rPr>
              <a:t>Decorator Pattern</a:t>
            </a:r>
            <a:endParaRPr lang="zh-CN" altLang="en-US" dirty="0"/>
          </a:p>
        </p:txBody>
      </p:sp>
      <p:pic>
        <p:nvPicPr>
          <p:cNvPr id="8" name="图片 7">
            <a:extLst>
              <a:ext uri="{FF2B5EF4-FFF2-40B4-BE49-F238E27FC236}">
                <a16:creationId xmlns:a16="http://schemas.microsoft.com/office/drawing/2014/main" id="{0588D735-FC78-44D4-A63A-FE03FDF0C62D}"/>
              </a:ext>
            </a:extLst>
          </p:cNvPr>
          <p:cNvPicPr>
            <a:picLocks noChangeAspect="1"/>
          </p:cNvPicPr>
          <p:nvPr/>
        </p:nvPicPr>
        <p:blipFill>
          <a:blip r:embed="rId3"/>
          <a:stretch>
            <a:fillRect/>
          </a:stretch>
        </p:blipFill>
        <p:spPr>
          <a:xfrm>
            <a:off x="119336" y="1"/>
            <a:ext cx="5352403" cy="1268760"/>
          </a:xfrm>
          <a:prstGeom prst="rect">
            <a:avLst/>
          </a:prstGeom>
        </p:spPr>
      </p:pic>
      <p:pic>
        <p:nvPicPr>
          <p:cNvPr id="9" name="图片 8">
            <a:extLst>
              <a:ext uri="{FF2B5EF4-FFF2-40B4-BE49-F238E27FC236}">
                <a16:creationId xmlns:a16="http://schemas.microsoft.com/office/drawing/2014/main" id="{46894379-95AA-4157-BB57-BCB15BF48838}"/>
              </a:ext>
            </a:extLst>
          </p:cNvPr>
          <p:cNvPicPr>
            <a:picLocks noChangeAspect="1"/>
          </p:cNvPicPr>
          <p:nvPr/>
        </p:nvPicPr>
        <p:blipFill>
          <a:blip r:embed="rId4"/>
          <a:stretch>
            <a:fillRect/>
          </a:stretch>
        </p:blipFill>
        <p:spPr>
          <a:xfrm>
            <a:off x="95527" y="1375777"/>
            <a:ext cx="5376212" cy="685073"/>
          </a:xfrm>
          <a:prstGeom prst="rect">
            <a:avLst/>
          </a:prstGeom>
        </p:spPr>
      </p:pic>
      <p:pic>
        <p:nvPicPr>
          <p:cNvPr id="10" name="图片 9">
            <a:extLst>
              <a:ext uri="{FF2B5EF4-FFF2-40B4-BE49-F238E27FC236}">
                <a16:creationId xmlns:a16="http://schemas.microsoft.com/office/drawing/2014/main" id="{780E22AE-9A30-4478-89E2-E1B8C368E8EA}"/>
              </a:ext>
            </a:extLst>
          </p:cNvPr>
          <p:cNvPicPr>
            <a:picLocks noChangeAspect="1"/>
          </p:cNvPicPr>
          <p:nvPr/>
        </p:nvPicPr>
        <p:blipFill>
          <a:blip r:embed="rId5"/>
          <a:stretch>
            <a:fillRect/>
          </a:stretch>
        </p:blipFill>
        <p:spPr>
          <a:xfrm>
            <a:off x="5954197" y="44626"/>
            <a:ext cx="6190476" cy="3857143"/>
          </a:xfrm>
          <a:prstGeom prst="rect">
            <a:avLst/>
          </a:prstGeom>
        </p:spPr>
      </p:pic>
      <p:pic>
        <p:nvPicPr>
          <p:cNvPr id="11" name="图片 10">
            <a:extLst>
              <a:ext uri="{FF2B5EF4-FFF2-40B4-BE49-F238E27FC236}">
                <a16:creationId xmlns:a16="http://schemas.microsoft.com/office/drawing/2014/main" id="{B3D7A82C-F33B-4996-91C1-789A0D65D216}"/>
              </a:ext>
            </a:extLst>
          </p:cNvPr>
          <p:cNvPicPr>
            <a:picLocks noChangeAspect="1"/>
          </p:cNvPicPr>
          <p:nvPr/>
        </p:nvPicPr>
        <p:blipFill>
          <a:blip r:embed="rId6"/>
          <a:stretch>
            <a:fillRect/>
          </a:stretch>
        </p:blipFill>
        <p:spPr>
          <a:xfrm>
            <a:off x="5925172" y="3933057"/>
            <a:ext cx="5571429" cy="2590476"/>
          </a:xfrm>
          <a:prstGeom prst="rect">
            <a:avLst/>
          </a:prstGeom>
        </p:spPr>
      </p:pic>
      <p:pic>
        <p:nvPicPr>
          <p:cNvPr id="12" name="图片 11">
            <a:extLst>
              <a:ext uri="{FF2B5EF4-FFF2-40B4-BE49-F238E27FC236}">
                <a16:creationId xmlns:a16="http://schemas.microsoft.com/office/drawing/2014/main" id="{CAC589D1-5F10-45B1-9A72-C702A016BAF1}"/>
              </a:ext>
            </a:extLst>
          </p:cNvPr>
          <p:cNvPicPr>
            <a:picLocks noChangeAspect="1"/>
          </p:cNvPicPr>
          <p:nvPr/>
        </p:nvPicPr>
        <p:blipFill>
          <a:blip r:embed="rId7"/>
          <a:stretch>
            <a:fillRect/>
          </a:stretch>
        </p:blipFill>
        <p:spPr>
          <a:xfrm>
            <a:off x="95525" y="2101916"/>
            <a:ext cx="5352403" cy="2191181"/>
          </a:xfrm>
          <a:prstGeom prst="rect">
            <a:avLst/>
          </a:prstGeom>
        </p:spPr>
      </p:pic>
      <p:pic>
        <p:nvPicPr>
          <p:cNvPr id="13" name="图片 12">
            <a:extLst>
              <a:ext uri="{FF2B5EF4-FFF2-40B4-BE49-F238E27FC236}">
                <a16:creationId xmlns:a16="http://schemas.microsoft.com/office/drawing/2014/main" id="{19670685-2327-483D-BB94-18E049671B7A}"/>
              </a:ext>
            </a:extLst>
          </p:cNvPr>
          <p:cNvPicPr>
            <a:picLocks noChangeAspect="1"/>
          </p:cNvPicPr>
          <p:nvPr/>
        </p:nvPicPr>
        <p:blipFill>
          <a:blip r:embed="rId8"/>
          <a:stretch>
            <a:fillRect/>
          </a:stretch>
        </p:blipFill>
        <p:spPr>
          <a:xfrm>
            <a:off x="119336" y="4354147"/>
            <a:ext cx="5328592" cy="2503853"/>
          </a:xfrm>
          <a:prstGeom prst="rect">
            <a:avLst/>
          </a:prstGeom>
        </p:spPr>
      </p:pic>
      <p:cxnSp>
        <p:nvCxnSpPr>
          <p:cNvPr id="6" name="直接连接符 5">
            <a:extLst>
              <a:ext uri="{FF2B5EF4-FFF2-40B4-BE49-F238E27FC236}">
                <a16:creationId xmlns:a16="http://schemas.microsoft.com/office/drawing/2014/main" id="{9A8C2FF7-8F7A-4E7C-A6F2-107FDF9E012F}"/>
              </a:ext>
            </a:extLst>
          </p:cNvPr>
          <p:cNvCxnSpPr/>
          <p:nvPr/>
        </p:nvCxnSpPr>
        <p:spPr bwMode="auto">
          <a:xfrm>
            <a:off x="22728" y="1268761"/>
            <a:ext cx="5931469"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cxnSp>
        <p:nvCxnSpPr>
          <p:cNvPr id="14" name="直接连接符 13">
            <a:extLst>
              <a:ext uri="{FF2B5EF4-FFF2-40B4-BE49-F238E27FC236}">
                <a16:creationId xmlns:a16="http://schemas.microsoft.com/office/drawing/2014/main" id="{9B697084-02A9-4EFC-A720-281C739757C0}"/>
              </a:ext>
            </a:extLst>
          </p:cNvPr>
          <p:cNvCxnSpPr/>
          <p:nvPr/>
        </p:nvCxnSpPr>
        <p:spPr bwMode="auto">
          <a:xfrm>
            <a:off x="-6297" y="4297834"/>
            <a:ext cx="5931469"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cxnSp>
        <p:nvCxnSpPr>
          <p:cNvPr id="15" name="直接连接符 14">
            <a:extLst>
              <a:ext uri="{FF2B5EF4-FFF2-40B4-BE49-F238E27FC236}">
                <a16:creationId xmlns:a16="http://schemas.microsoft.com/office/drawing/2014/main" id="{A1C9921E-A4B3-4D4E-AC44-A075BA9510CC}"/>
              </a:ext>
            </a:extLst>
          </p:cNvPr>
          <p:cNvCxnSpPr/>
          <p:nvPr/>
        </p:nvCxnSpPr>
        <p:spPr bwMode="auto">
          <a:xfrm>
            <a:off x="22728" y="2079759"/>
            <a:ext cx="5931469"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cxnSp>
        <p:nvCxnSpPr>
          <p:cNvPr id="16" name="直接连接符 15">
            <a:extLst>
              <a:ext uri="{FF2B5EF4-FFF2-40B4-BE49-F238E27FC236}">
                <a16:creationId xmlns:a16="http://schemas.microsoft.com/office/drawing/2014/main" id="{3242B660-923D-4143-99F6-571FDD1B294E}"/>
              </a:ext>
            </a:extLst>
          </p:cNvPr>
          <p:cNvCxnSpPr/>
          <p:nvPr/>
        </p:nvCxnSpPr>
        <p:spPr bwMode="auto">
          <a:xfrm>
            <a:off x="6096000" y="3933057"/>
            <a:ext cx="5931469"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pic>
        <p:nvPicPr>
          <p:cNvPr id="17" name="Picture 42">
            <a:extLst>
              <a:ext uri="{FF2B5EF4-FFF2-40B4-BE49-F238E27FC236}">
                <a16:creationId xmlns:a16="http://schemas.microsoft.com/office/drawing/2014/main" id="{4E90C761-B1E3-42E5-9AC7-EDBDA1CA94A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81081" y="2444537"/>
            <a:ext cx="2544091" cy="1796985"/>
          </a:xfrm>
          <a:prstGeom prst="rect">
            <a:avLst/>
          </a:prstGeom>
          <a:noFill/>
          <a:ln>
            <a:noFill/>
          </a:ln>
          <a:effectLst>
            <a:glow rad="139700">
              <a:schemeClr val="accent1">
                <a:alpha val="4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B62ECC92-CB79-436A-9711-4CF3E5F5544E}"/>
              </a:ext>
            </a:extLst>
          </p:cNvPr>
          <p:cNvPicPr>
            <a:picLocks noChangeAspect="1"/>
          </p:cNvPicPr>
          <p:nvPr/>
        </p:nvPicPr>
        <p:blipFill>
          <a:blip r:embed="rId10"/>
          <a:stretch>
            <a:fillRect/>
          </a:stretch>
        </p:blipFill>
        <p:spPr>
          <a:xfrm>
            <a:off x="3701001" y="5949280"/>
            <a:ext cx="2012361" cy="804524"/>
          </a:xfrm>
          <a:prstGeom prst="rect">
            <a:avLst/>
          </a:prstGeom>
          <a:effectLst>
            <a:glow rad="190500">
              <a:schemeClr val="accent1">
                <a:alpha val="40000"/>
              </a:schemeClr>
            </a:glow>
          </a:effectLst>
        </p:spPr>
      </p:pic>
    </p:spTree>
    <p:extLst>
      <p:ext uri="{BB962C8B-B14F-4D97-AF65-F5344CB8AC3E}">
        <p14:creationId xmlns:p14="http://schemas.microsoft.com/office/powerpoint/2010/main" val="403850083"/>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2">
            <a:extLst>
              <a:ext uri="{FF2B5EF4-FFF2-40B4-BE49-F238E27FC236}">
                <a16:creationId xmlns:a16="http://schemas.microsoft.com/office/drawing/2014/main" id="{978AA5F8-89FC-4EF0-B405-5121CCA8BD0B}"/>
              </a:ext>
            </a:extLst>
          </p:cNvPr>
          <p:cNvSpPr>
            <a:spLocks noGrp="1" noChangeArrowheads="1"/>
          </p:cNvSpPr>
          <p:nvPr>
            <p:ph type="title"/>
          </p:nvPr>
        </p:nvSpPr>
        <p:spPr/>
        <p:txBody>
          <a:bodyPr/>
          <a:lstStyle/>
          <a:p>
            <a:pPr eaLnBrk="1" hangingPunct="1"/>
            <a:r>
              <a:rPr lang="en-US" altLang="zh-CN">
                <a:latin typeface="Bauhaus 93" pitchFamily="82" charset="0"/>
              </a:rPr>
              <a:t>Decorator Pattern</a:t>
            </a:r>
            <a:endParaRPr lang="zh-CN" altLang="en-US">
              <a:latin typeface="Bauhaus 93" pitchFamily="82" charset="0"/>
            </a:endParaRPr>
          </a:p>
        </p:txBody>
      </p:sp>
      <p:sp>
        <p:nvSpPr>
          <p:cNvPr id="139267" name="Rectangle 3">
            <a:extLst>
              <a:ext uri="{FF2B5EF4-FFF2-40B4-BE49-F238E27FC236}">
                <a16:creationId xmlns:a16="http://schemas.microsoft.com/office/drawing/2014/main" id="{34299163-3439-49A0-A620-8D0AC7608580}"/>
              </a:ext>
            </a:extLst>
          </p:cNvPr>
          <p:cNvSpPr>
            <a:spLocks noGrp="1" noChangeArrowheads="1"/>
          </p:cNvSpPr>
          <p:nvPr>
            <p:ph type="body" idx="1"/>
          </p:nvPr>
        </p:nvSpPr>
        <p:spPr>
          <a:xfrm>
            <a:off x="443372" y="1340768"/>
            <a:ext cx="11305256" cy="5065712"/>
          </a:xfrm>
        </p:spPr>
        <p:txBody>
          <a:bodyPr/>
          <a:lstStyle/>
          <a:p>
            <a:pPr eaLnBrk="1" hangingPunct="1">
              <a:lnSpc>
                <a:spcPct val="90000"/>
              </a:lnSpc>
            </a:pPr>
            <a:r>
              <a:rPr lang="zh-CN" altLang="en-US" sz="2800" dirty="0">
                <a:latin typeface="Arial Black" panose="020B0A04020102020204" pitchFamily="34" charset="0"/>
                <a:ea typeface="华文中宋" panose="02010600040101010101" pitchFamily="2" charset="-122"/>
              </a:rPr>
              <a:t>启发：</a:t>
            </a:r>
          </a:p>
          <a:p>
            <a:pPr lvl="1" eaLnBrk="1" hangingPunct="1">
              <a:lnSpc>
                <a:spcPct val="150000"/>
              </a:lnSpc>
            </a:pPr>
            <a:r>
              <a:rPr lang="en-US" altLang="zh-CN" b="0" dirty="0" err="1">
                <a:solidFill>
                  <a:schemeClr val="tx1"/>
                </a:solidFill>
                <a:latin typeface="Arial Black" panose="020B0A04020102020204" pitchFamily="34" charset="0"/>
                <a:ea typeface="华文中宋" panose="02010600040101010101" pitchFamily="2" charset="-122"/>
              </a:rPr>
              <a:t>Decorater</a:t>
            </a:r>
            <a:r>
              <a:rPr lang="zh-CN" altLang="en-US" b="0" dirty="0">
                <a:solidFill>
                  <a:schemeClr val="tx1"/>
                </a:solidFill>
                <a:latin typeface="Arial Black" panose="020B0A04020102020204" pitchFamily="34" charset="0"/>
                <a:ea typeface="华文中宋" panose="02010600040101010101" pitchFamily="2" charset="-122"/>
              </a:rPr>
              <a:t>和</a:t>
            </a:r>
            <a:r>
              <a:rPr lang="en-US" altLang="zh-CN" b="0" dirty="0">
                <a:solidFill>
                  <a:schemeClr val="tx1"/>
                </a:solidFill>
                <a:latin typeface="Arial Black" panose="020B0A04020102020204" pitchFamily="34" charset="0"/>
                <a:ea typeface="华文中宋" panose="02010600040101010101" pitchFamily="2" charset="-122"/>
              </a:rPr>
              <a:t>Composite</a:t>
            </a:r>
            <a:r>
              <a:rPr lang="zh-CN" altLang="en-US" b="0" dirty="0">
                <a:solidFill>
                  <a:schemeClr val="tx1"/>
                </a:solidFill>
                <a:latin typeface="Arial Black" panose="020B0A04020102020204" pitchFamily="34" charset="0"/>
                <a:ea typeface="华文中宋" panose="02010600040101010101" pitchFamily="2" charset="-122"/>
              </a:rPr>
              <a:t>有很相像的递归规架构。</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150000"/>
              </a:lnSpc>
            </a:pPr>
            <a:r>
              <a:rPr lang="en-US" altLang="zh-CN" b="0" dirty="0" err="1">
                <a:solidFill>
                  <a:schemeClr val="tx1"/>
                </a:solidFill>
                <a:latin typeface="Arial Black" panose="020B0A04020102020204" pitchFamily="34" charset="0"/>
                <a:ea typeface="华文中宋" panose="02010600040101010101" pitchFamily="2" charset="-122"/>
              </a:rPr>
              <a:t>Dcorater</a:t>
            </a:r>
            <a:r>
              <a:rPr lang="zh-CN" altLang="en-US" b="0" dirty="0">
                <a:solidFill>
                  <a:schemeClr val="tx1"/>
                </a:solidFill>
                <a:latin typeface="Arial Black" panose="020B0A04020102020204" pitchFamily="34" charset="0"/>
                <a:ea typeface="华文中宋" panose="02010600040101010101" pitchFamily="2" charset="-122"/>
              </a:rPr>
              <a:t>架构是：装饰外框所存储的内容事实上是另外一个装饰外框的构造（拨洋葱） 。</a:t>
            </a:r>
          </a:p>
          <a:p>
            <a:pPr lvl="2" eaLnBrk="1" hangingPunct="1">
              <a:lnSpc>
                <a:spcPct val="150000"/>
              </a:lnSpc>
            </a:pPr>
            <a:r>
              <a:rPr lang="en-US" altLang="zh-CN" sz="1800" b="0" dirty="0">
                <a:solidFill>
                  <a:schemeClr val="tx1"/>
                </a:solidFill>
                <a:latin typeface="Arial Black" panose="020B0A04020102020204" pitchFamily="34" charset="0"/>
                <a:ea typeface="华文中宋" panose="02010600040101010101" pitchFamily="2" charset="-122"/>
              </a:rPr>
              <a:t>Pipe ,Just as  </a:t>
            </a:r>
            <a:r>
              <a:rPr lang="zh-CN" altLang="en-US" sz="1800" b="0" dirty="0">
                <a:solidFill>
                  <a:schemeClr val="tx1"/>
                </a:solidFill>
                <a:latin typeface="Arial Black" panose="020B0A04020102020204" pitchFamily="34" charset="0"/>
                <a:ea typeface="华文中宋" panose="02010600040101010101" pitchFamily="2" charset="-122"/>
              </a:rPr>
              <a:t>管道；</a:t>
            </a:r>
            <a:endParaRPr lang="en-US" altLang="zh-CN" sz="18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1800" b="0" dirty="0">
                <a:solidFill>
                  <a:schemeClr val="tx1"/>
                </a:solidFill>
                <a:highlight>
                  <a:srgbClr val="FFFF00"/>
                </a:highlight>
                <a:latin typeface="Arial Black" panose="020B0A04020102020204" pitchFamily="34" charset="0"/>
                <a:ea typeface="华文中宋" panose="02010600040101010101" pitchFamily="2" charset="-122"/>
              </a:rPr>
              <a:t>装饰外框和内容：一视同仁。</a:t>
            </a:r>
          </a:p>
          <a:p>
            <a:pPr lvl="1" eaLnBrk="1" hangingPunct="1">
              <a:lnSpc>
                <a:spcPct val="150000"/>
              </a:lnSpc>
            </a:pPr>
            <a:r>
              <a:rPr lang="en-US" altLang="zh-CN" b="0" dirty="0" err="1">
                <a:solidFill>
                  <a:schemeClr val="tx1"/>
                </a:solidFill>
                <a:latin typeface="Arial Black" panose="020B0A04020102020204" pitchFamily="34" charset="0"/>
                <a:ea typeface="华文中宋" panose="02010600040101010101" pitchFamily="2" charset="-122"/>
              </a:rPr>
              <a:t>Decorater</a:t>
            </a:r>
            <a:r>
              <a:rPr lang="zh-CN" altLang="en-US" b="0" dirty="0">
                <a:solidFill>
                  <a:schemeClr val="tx1"/>
                </a:solidFill>
                <a:latin typeface="Arial Black" panose="020B0A04020102020204" pitchFamily="34" charset="0"/>
                <a:ea typeface="华文中宋" panose="02010600040101010101" pitchFamily="2" charset="-122"/>
              </a:rPr>
              <a:t>处理递归的原因在于增加新功能。</a:t>
            </a:r>
          </a:p>
          <a:p>
            <a:pPr lvl="1" eaLnBrk="1" hangingPunct="1">
              <a:lnSpc>
                <a:spcPct val="150000"/>
              </a:lnSpc>
            </a:pPr>
            <a:r>
              <a:rPr lang="en-US" altLang="zh-CN" b="0" dirty="0" err="1">
                <a:solidFill>
                  <a:schemeClr val="tx1"/>
                </a:solidFill>
                <a:latin typeface="Arial Black" panose="020B0A04020102020204" pitchFamily="34" charset="0"/>
                <a:ea typeface="华文中宋" panose="02010600040101010101" pitchFamily="2" charset="-122"/>
              </a:rPr>
              <a:t>Decorater</a:t>
            </a:r>
            <a:r>
              <a:rPr lang="zh-CN" altLang="en-US" b="0" dirty="0">
                <a:solidFill>
                  <a:schemeClr val="tx1"/>
                </a:solidFill>
                <a:latin typeface="Arial Black" panose="020B0A04020102020204" pitchFamily="34" charset="0"/>
                <a:ea typeface="华文中宋" panose="02010600040101010101" pitchFamily="2" charset="-122"/>
              </a:rPr>
              <a:t>可以新增多种不同功能，只要准备好具体的装饰外框（如同</a:t>
            </a:r>
            <a:r>
              <a:rPr lang="en-US" altLang="zh-CN" b="0" dirty="0">
                <a:solidFill>
                  <a:schemeClr val="tx1"/>
                </a:solidFill>
                <a:latin typeface="Arial Black" panose="020B0A04020102020204" pitchFamily="34" charset="0"/>
                <a:ea typeface="华文中宋" panose="02010600040101010101" pitchFamily="2" charset="-122"/>
              </a:rPr>
              <a:t>Ice Cream</a:t>
            </a:r>
            <a:r>
              <a:rPr lang="zh-CN" altLang="en-US" b="0" dirty="0">
                <a:solidFill>
                  <a:schemeClr val="tx1"/>
                </a:solidFill>
                <a:latin typeface="Arial Black" panose="020B0A04020102020204" pitchFamily="34" charset="0"/>
                <a:ea typeface="华文中宋" panose="02010600040101010101" pitchFamily="2" charset="-122"/>
              </a:rPr>
              <a:t>） 。</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缺点：装饰用的小类不小心就愈建与多。</a:t>
            </a:r>
          </a:p>
        </p:txBody>
      </p:sp>
      <p:pic>
        <p:nvPicPr>
          <p:cNvPr id="2" name="图片 1">
            <a:extLst>
              <a:ext uri="{FF2B5EF4-FFF2-40B4-BE49-F238E27FC236}">
                <a16:creationId xmlns:a16="http://schemas.microsoft.com/office/drawing/2014/main" id="{AFD5339E-25EA-4F5F-A374-4F618C0515F0}"/>
              </a:ext>
            </a:extLst>
          </p:cNvPr>
          <p:cNvPicPr>
            <a:picLocks noChangeAspect="1"/>
          </p:cNvPicPr>
          <p:nvPr/>
        </p:nvPicPr>
        <p:blipFill>
          <a:blip r:embed="rId3"/>
          <a:stretch>
            <a:fillRect/>
          </a:stretch>
        </p:blipFill>
        <p:spPr>
          <a:xfrm>
            <a:off x="2063552" y="836713"/>
            <a:ext cx="10045116" cy="858866"/>
          </a:xfrm>
          <a:prstGeom prst="rect">
            <a:avLst/>
          </a:prstGeom>
        </p:spPr>
      </p:pic>
    </p:spTree>
  </p:cSld>
  <p:clrMapOvr>
    <a:masterClrMapping/>
  </p:clrMapOvr>
  <p:transition/>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2">
            <a:extLst>
              <a:ext uri="{FF2B5EF4-FFF2-40B4-BE49-F238E27FC236}">
                <a16:creationId xmlns:a16="http://schemas.microsoft.com/office/drawing/2014/main" id="{B3693596-72BD-41F2-AF20-7FDAFCEDA048}"/>
              </a:ext>
            </a:extLst>
          </p:cNvPr>
          <p:cNvSpPr>
            <a:spLocks noGrp="1" noChangeArrowheads="1"/>
          </p:cNvSpPr>
          <p:nvPr>
            <p:ph type="title"/>
          </p:nvPr>
        </p:nvSpPr>
        <p:spPr/>
        <p:txBody>
          <a:bodyPr/>
          <a:lstStyle/>
          <a:p>
            <a:pPr eaLnBrk="1" hangingPunct="1"/>
            <a:r>
              <a:rPr lang="en-US" altLang="zh-CN" dirty="0">
                <a:latin typeface="Bauhaus 93" pitchFamily="82" charset="0"/>
              </a:rPr>
              <a:t>Decorator Pattern</a:t>
            </a:r>
            <a:endParaRPr lang="zh-CN" altLang="en-US" dirty="0">
              <a:latin typeface="Bauhaus 93" pitchFamily="82" charset="0"/>
            </a:endParaRPr>
          </a:p>
        </p:txBody>
      </p:sp>
      <p:sp>
        <p:nvSpPr>
          <p:cNvPr id="140291" name="Rectangle 3">
            <a:extLst>
              <a:ext uri="{FF2B5EF4-FFF2-40B4-BE49-F238E27FC236}">
                <a16:creationId xmlns:a16="http://schemas.microsoft.com/office/drawing/2014/main" id="{EBB92100-13F4-4484-8894-3B3D850FA9D3}"/>
              </a:ext>
            </a:extLst>
          </p:cNvPr>
          <p:cNvSpPr>
            <a:spLocks noGrp="1" noChangeArrowheads="1"/>
          </p:cNvSpPr>
          <p:nvPr>
            <p:ph type="body" idx="1"/>
          </p:nvPr>
        </p:nvSpPr>
        <p:spPr>
          <a:xfrm>
            <a:off x="479376" y="836712"/>
            <a:ext cx="11496600" cy="2808312"/>
          </a:xfrm>
        </p:spPr>
        <p:txBody>
          <a:bodyPr/>
          <a:lstStyle/>
          <a:p>
            <a:pPr eaLnBrk="1" hangingPunct="1"/>
            <a:r>
              <a:rPr lang="zh-CN" altLang="en-US" dirty="0">
                <a:latin typeface="华文中宋" panose="02010600040101010101" pitchFamily="2" charset="-122"/>
                <a:ea typeface="华文中宋" panose="02010600040101010101" pitchFamily="2" charset="-122"/>
              </a:rPr>
              <a:t>启发</a:t>
            </a:r>
          </a:p>
          <a:p>
            <a:pPr lvl="1" eaLnBrk="1" hangingPunct="1">
              <a:buFontTx/>
              <a:buNone/>
            </a:pPr>
            <a:r>
              <a:rPr lang="en-US" altLang="zh-CN" dirty="0">
                <a:solidFill>
                  <a:srgbClr val="C00000"/>
                </a:solidFill>
              </a:rPr>
              <a:t>java.io</a:t>
            </a:r>
            <a:r>
              <a:rPr lang="zh-CN" altLang="en-US" dirty="0">
                <a:solidFill>
                  <a:srgbClr val="C00000"/>
                </a:solidFill>
              </a:rPr>
              <a:t>包和</a:t>
            </a:r>
            <a:r>
              <a:rPr lang="en-US" altLang="zh-CN" dirty="0" err="1">
                <a:solidFill>
                  <a:srgbClr val="C00000"/>
                </a:solidFill>
              </a:rPr>
              <a:t>Decorater</a:t>
            </a:r>
            <a:r>
              <a:rPr lang="en-US" altLang="zh-CN" dirty="0">
                <a:solidFill>
                  <a:srgbClr val="C00000"/>
                </a:solidFill>
              </a:rPr>
              <a:t> Pattern</a:t>
            </a:r>
          </a:p>
          <a:p>
            <a:pPr lvl="1" eaLnBrk="1" hangingPunct="1">
              <a:buFontTx/>
              <a:buNone/>
            </a:pPr>
            <a:r>
              <a:rPr lang="en-US" altLang="zh-CN" dirty="0">
                <a:solidFill>
                  <a:schemeClr val="tx1"/>
                </a:solidFill>
              </a:rPr>
              <a:t>Reader </a:t>
            </a:r>
            <a:r>
              <a:rPr lang="en-US" altLang="zh-CN" dirty="0" err="1">
                <a:solidFill>
                  <a:schemeClr val="tx1"/>
                </a:solidFill>
              </a:rPr>
              <a:t>reader</a:t>
            </a:r>
            <a:r>
              <a:rPr lang="en-US" altLang="zh-CN" dirty="0">
                <a:solidFill>
                  <a:schemeClr val="tx1"/>
                </a:solidFill>
              </a:rPr>
              <a:t> = new </a:t>
            </a:r>
            <a:r>
              <a:rPr lang="en-US" altLang="zh-CN" dirty="0" err="1">
                <a:solidFill>
                  <a:schemeClr val="tx1"/>
                </a:solidFill>
              </a:rPr>
              <a:t>LineNumberReader</a:t>
            </a:r>
            <a:r>
              <a:rPr lang="en-US" altLang="zh-CN" dirty="0">
                <a:solidFill>
                  <a:schemeClr val="tx1"/>
                </a:solidFill>
              </a:rPr>
              <a:t>(</a:t>
            </a:r>
          </a:p>
          <a:p>
            <a:pPr lvl="1" eaLnBrk="1" hangingPunct="1">
              <a:buFontTx/>
              <a:buNone/>
            </a:pPr>
            <a:r>
              <a:rPr lang="en-US" altLang="zh-CN" dirty="0">
                <a:solidFill>
                  <a:schemeClr val="tx1"/>
                </a:solidFill>
              </a:rPr>
              <a:t>                                      new </a:t>
            </a:r>
            <a:r>
              <a:rPr lang="en-US" altLang="zh-CN" dirty="0" err="1">
                <a:solidFill>
                  <a:schemeClr val="tx1"/>
                </a:solidFill>
              </a:rPr>
              <a:t>BufferReader</a:t>
            </a:r>
            <a:r>
              <a:rPr lang="en-US" altLang="zh-CN" dirty="0">
                <a:solidFill>
                  <a:schemeClr val="tx1"/>
                </a:solidFill>
              </a:rPr>
              <a:t>(</a:t>
            </a:r>
          </a:p>
          <a:p>
            <a:pPr lvl="1" eaLnBrk="1" hangingPunct="1">
              <a:buFontTx/>
              <a:buNone/>
            </a:pPr>
            <a:r>
              <a:rPr lang="en-US" altLang="zh-CN" dirty="0">
                <a:solidFill>
                  <a:schemeClr val="tx1"/>
                </a:solidFill>
              </a:rPr>
              <a:t>                                              new </a:t>
            </a:r>
            <a:r>
              <a:rPr lang="en-US" altLang="zh-CN" dirty="0" err="1">
                <a:solidFill>
                  <a:schemeClr val="tx1"/>
                </a:solidFill>
              </a:rPr>
              <a:t>FileReader</a:t>
            </a:r>
            <a:r>
              <a:rPr lang="en-US" altLang="zh-CN" dirty="0">
                <a:solidFill>
                  <a:schemeClr val="tx1"/>
                </a:solidFill>
              </a:rPr>
              <a:t>(</a:t>
            </a:r>
            <a:r>
              <a:rPr lang="en-US" altLang="zh-CN" dirty="0">
                <a:solidFill>
                  <a:schemeClr val="tx1"/>
                </a:solidFill>
                <a:latin typeface="Times New Roman" panose="02020603050405020304" pitchFamily="18" charset="0"/>
              </a:rPr>
              <a:t>“</a:t>
            </a:r>
            <a:r>
              <a:rPr lang="en-US" altLang="zh-CN" dirty="0">
                <a:solidFill>
                  <a:schemeClr val="tx1"/>
                </a:solidFill>
              </a:rPr>
              <a:t>abc.txt</a:t>
            </a:r>
            <a:r>
              <a:rPr lang="en-US" altLang="zh-CN" dirty="0">
                <a:solidFill>
                  <a:schemeClr val="tx1"/>
                </a:solidFill>
                <a:latin typeface="Times New Roman" panose="02020603050405020304" pitchFamily="18" charset="0"/>
              </a:rPr>
              <a:t>”</a:t>
            </a:r>
            <a:r>
              <a:rPr lang="en-US" altLang="zh-CN" dirty="0">
                <a:solidFill>
                  <a:schemeClr val="tx1"/>
                </a:solidFill>
              </a:rPr>
              <a:t>)                          </a:t>
            </a:r>
          </a:p>
          <a:p>
            <a:pPr lvl="1" eaLnBrk="1" hangingPunct="1">
              <a:buFontTx/>
              <a:buNone/>
            </a:pPr>
            <a:r>
              <a:rPr lang="en-US" altLang="zh-CN" dirty="0">
                <a:solidFill>
                  <a:schemeClr val="tx1"/>
                </a:solidFill>
              </a:rPr>
              <a:t>                                 	                                     ) </a:t>
            </a:r>
          </a:p>
          <a:p>
            <a:pPr lvl="1" eaLnBrk="1" hangingPunct="1">
              <a:buFontTx/>
              <a:buNone/>
            </a:pPr>
            <a:r>
              <a:rPr lang="en-US" altLang="zh-CN" dirty="0">
                <a:solidFill>
                  <a:schemeClr val="tx1"/>
                </a:solidFill>
              </a:rPr>
              <a:t>                                                                        );</a:t>
            </a:r>
          </a:p>
        </p:txBody>
      </p:sp>
      <p:sp>
        <p:nvSpPr>
          <p:cNvPr id="4" name="内容占位符 2">
            <a:extLst>
              <a:ext uri="{FF2B5EF4-FFF2-40B4-BE49-F238E27FC236}">
                <a16:creationId xmlns:a16="http://schemas.microsoft.com/office/drawing/2014/main" id="{C7A6775C-E1D3-4122-9234-8143632D4E61}"/>
              </a:ext>
            </a:extLst>
          </p:cNvPr>
          <p:cNvSpPr txBox="1">
            <a:spLocks noChangeArrowheads="1"/>
          </p:cNvSpPr>
          <p:nvPr/>
        </p:nvSpPr>
        <p:spPr bwMode="auto">
          <a:xfrm>
            <a:off x="479376" y="3618972"/>
            <a:ext cx="11593288" cy="31930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en-US" altLang="zh-CN" kern="0" dirty="0"/>
              <a:t>Example again:</a:t>
            </a:r>
          </a:p>
          <a:p>
            <a:pPr lvl="1">
              <a:buFontTx/>
              <a:buNone/>
            </a:pPr>
            <a:r>
              <a:rPr lang="en-US" altLang="zh-CN" kern="0" dirty="0">
                <a:solidFill>
                  <a:schemeClr val="tx1"/>
                </a:solidFill>
              </a:rPr>
              <a:t>Reader </a:t>
            </a:r>
            <a:r>
              <a:rPr lang="en-US" altLang="zh-CN" kern="0" dirty="0" err="1">
                <a:solidFill>
                  <a:schemeClr val="tx1"/>
                </a:solidFill>
              </a:rPr>
              <a:t>reader</a:t>
            </a:r>
            <a:r>
              <a:rPr lang="en-US" altLang="zh-CN" kern="0" dirty="0">
                <a:solidFill>
                  <a:schemeClr val="tx1"/>
                </a:solidFill>
              </a:rPr>
              <a:t> = new </a:t>
            </a:r>
            <a:r>
              <a:rPr lang="en-US" altLang="zh-CN" kern="0" dirty="0" err="1">
                <a:solidFill>
                  <a:schemeClr val="tx1"/>
                </a:solidFill>
              </a:rPr>
              <a:t>LineNumberReader</a:t>
            </a:r>
            <a:r>
              <a:rPr lang="en-US" altLang="zh-CN" kern="0" dirty="0">
                <a:solidFill>
                  <a:schemeClr val="tx1"/>
                </a:solidFill>
              </a:rPr>
              <a:t>( </a:t>
            </a:r>
          </a:p>
          <a:p>
            <a:pPr lvl="1">
              <a:buFontTx/>
              <a:buNone/>
            </a:pPr>
            <a:r>
              <a:rPr lang="en-US" altLang="zh-CN" kern="0" dirty="0">
                <a:solidFill>
                  <a:schemeClr val="tx1"/>
                </a:solidFill>
              </a:rPr>
              <a:t>                                     new </a:t>
            </a:r>
            <a:r>
              <a:rPr lang="en-US" altLang="zh-CN" kern="0" dirty="0" err="1">
                <a:solidFill>
                  <a:schemeClr val="tx1"/>
                </a:solidFill>
              </a:rPr>
              <a:t>BufferReader</a:t>
            </a:r>
            <a:r>
              <a:rPr lang="en-US" altLang="zh-CN" kern="0" dirty="0">
                <a:solidFill>
                  <a:schemeClr val="tx1"/>
                </a:solidFill>
              </a:rPr>
              <a:t>(</a:t>
            </a:r>
          </a:p>
          <a:p>
            <a:pPr lvl="1">
              <a:buFontTx/>
              <a:buNone/>
            </a:pPr>
            <a:r>
              <a:rPr lang="en-US" altLang="zh-CN" kern="0" dirty="0">
                <a:solidFill>
                  <a:schemeClr val="tx1"/>
                </a:solidFill>
              </a:rPr>
              <a:t>                                             new </a:t>
            </a:r>
            <a:r>
              <a:rPr lang="en-US" altLang="zh-CN" kern="0" dirty="0" err="1">
                <a:solidFill>
                  <a:schemeClr val="tx1"/>
                </a:solidFill>
              </a:rPr>
              <a:t>InputStreamReader</a:t>
            </a:r>
            <a:r>
              <a:rPr lang="en-US" altLang="zh-CN" kern="0" dirty="0">
                <a:solidFill>
                  <a:schemeClr val="tx1"/>
                </a:solidFill>
              </a:rPr>
              <a:t> (</a:t>
            </a:r>
          </a:p>
          <a:p>
            <a:pPr lvl="1">
              <a:buFontTx/>
              <a:buNone/>
            </a:pPr>
            <a:r>
              <a:rPr lang="en-US" altLang="zh-CN" kern="0" dirty="0">
                <a:solidFill>
                  <a:schemeClr val="tx1"/>
                </a:solidFill>
              </a:rPr>
              <a:t>                                                      </a:t>
            </a:r>
            <a:r>
              <a:rPr lang="en-US" altLang="zh-CN" kern="0" dirty="0" err="1">
                <a:solidFill>
                  <a:schemeClr val="tx1"/>
                </a:solidFill>
              </a:rPr>
              <a:t>Socket.getInputStream</a:t>
            </a:r>
            <a:r>
              <a:rPr lang="en-US" altLang="zh-CN" kern="0" dirty="0">
                <a:solidFill>
                  <a:schemeClr val="tx1"/>
                </a:solidFill>
              </a:rPr>
              <a:t>( )</a:t>
            </a:r>
          </a:p>
          <a:p>
            <a:pPr lvl="1">
              <a:buFontTx/>
              <a:buNone/>
            </a:pPr>
            <a:r>
              <a:rPr lang="en-US" altLang="zh-CN" kern="0" dirty="0">
                <a:solidFill>
                  <a:schemeClr val="tx1"/>
                </a:solidFill>
              </a:rPr>
              <a:t>                                                                                         )</a:t>
            </a:r>
          </a:p>
          <a:p>
            <a:pPr lvl="1">
              <a:buFontTx/>
              <a:buNone/>
            </a:pPr>
            <a:r>
              <a:rPr lang="en-US" altLang="zh-CN" kern="0" dirty="0">
                <a:solidFill>
                  <a:schemeClr val="tx1"/>
                </a:solidFill>
              </a:rPr>
              <a:t>                                                                      )</a:t>
            </a:r>
          </a:p>
          <a:p>
            <a:pPr lvl="1">
              <a:buFontTx/>
              <a:buNone/>
            </a:pPr>
            <a:r>
              <a:rPr lang="en-US" altLang="zh-CN" kern="0" dirty="0">
                <a:solidFill>
                  <a:schemeClr val="tx1"/>
                </a:solidFill>
              </a:rPr>
              <a:t>                                                                        )</a:t>
            </a:r>
            <a:r>
              <a:rPr lang="zh-CN" altLang="en-US" kern="0" dirty="0">
                <a:solidFill>
                  <a:schemeClr val="tx1"/>
                </a:solidFill>
              </a:rPr>
              <a:t>；</a:t>
            </a:r>
          </a:p>
        </p:txBody>
      </p:sp>
      <p:cxnSp>
        <p:nvCxnSpPr>
          <p:cNvPr id="3" name="直接连接符 2">
            <a:extLst>
              <a:ext uri="{FF2B5EF4-FFF2-40B4-BE49-F238E27FC236}">
                <a16:creationId xmlns:a16="http://schemas.microsoft.com/office/drawing/2014/main" id="{1018D3C0-8FB4-4675-9158-FC9C97E8B4FA}"/>
              </a:ext>
            </a:extLst>
          </p:cNvPr>
          <p:cNvCxnSpPr>
            <a:cxnSpLocks/>
          </p:cNvCxnSpPr>
          <p:nvPr/>
        </p:nvCxnSpPr>
        <p:spPr bwMode="auto">
          <a:xfrm>
            <a:off x="8384" y="3645024"/>
            <a:ext cx="12136288" cy="0"/>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transition/>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6">
            <a:extLst>
              <a:ext uri="{FF2B5EF4-FFF2-40B4-BE49-F238E27FC236}">
                <a16:creationId xmlns:a16="http://schemas.microsoft.com/office/drawing/2014/main" id="{9202C5E6-21E6-4E9D-BCA9-197B26C2EB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07568" y="1052738"/>
            <a:ext cx="5286400" cy="304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6F8611CF-2D42-409B-8AC1-18FB24E56E93}"/>
              </a:ext>
            </a:extLst>
          </p:cNvPr>
          <p:cNvSpPr>
            <a:spLocks noGrp="1"/>
          </p:cNvSpPr>
          <p:nvPr>
            <p:ph type="title"/>
          </p:nvPr>
        </p:nvSpPr>
        <p:spPr>
          <a:xfrm>
            <a:off x="8384" y="260650"/>
            <a:ext cx="12064280" cy="688975"/>
          </a:xfrm>
        </p:spPr>
        <p:txBody>
          <a:bodyPr/>
          <a:lstStyle/>
          <a:p>
            <a:r>
              <a:rPr lang="en-US" altLang="zh-CN" dirty="0">
                <a:latin typeface="Bauhaus 93" pitchFamily="82" charset="0"/>
              </a:rPr>
              <a:t>Decorator Pattern</a:t>
            </a:r>
            <a:endParaRPr lang="zh-CN" altLang="en-US" dirty="0"/>
          </a:p>
        </p:txBody>
      </p:sp>
      <p:sp>
        <p:nvSpPr>
          <p:cNvPr id="3" name="内容占位符 2">
            <a:extLst>
              <a:ext uri="{FF2B5EF4-FFF2-40B4-BE49-F238E27FC236}">
                <a16:creationId xmlns:a16="http://schemas.microsoft.com/office/drawing/2014/main" id="{65E8163F-3390-4ED4-AC37-BB228A9F6B3E}"/>
              </a:ext>
            </a:extLst>
          </p:cNvPr>
          <p:cNvSpPr>
            <a:spLocks noGrp="1"/>
          </p:cNvSpPr>
          <p:nvPr>
            <p:ph idx="1"/>
          </p:nvPr>
        </p:nvSpPr>
        <p:spPr>
          <a:xfrm>
            <a:off x="434154" y="896145"/>
            <a:ext cx="7029999" cy="5628153"/>
          </a:xfrm>
        </p:spPr>
        <p:txBody>
          <a:bodyPr/>
          <a:lstStyle/>
          <a:p>
            <a:endParaRPr lang="en-US" altLang="zh-CN" dirty="0"/>
          </a:p>
          <a:p>
            <a:r>
              <a:rPr lang="en-US" altLang="zh-CN" dirty="0">
                <a:solidFill>
                  <a:srgbClr val="324A7A"/>
                </a:solidFill>
              </a:rPr>
              <a:t>Java IO</a:t>
            </a:r>
          </a:p>
          <a:p>
            <a:pPr lvl="1"/>
            <a:r>
              <a:rPr lang="zh-CN" altLang="en-US" dirty="0"/>
              <a:t>以</a:t>
            </a:r>
            <a:r>
              <a:rPr lang="en-US" altLang="zh-CN" dirty="0" err="1"/>
              <a:t>InputStream</a:t>
            </a:r>
            <a:r>
              <a:rPr lang="zh-CN" altLang="en-US" dirty="0"/>
              <a:t>为例：</a:t>
            </a:r>
            <a:endParaRPr lang="en-US" altLang="zh-CN" dirty="0"/>
          </a:p>
          <a:p>
            <a:pPr lvl="1"/>
            <a:endParaRPr lang="en-US" altLang="zh-CN" dirty="0"/>
          </a:p>
          <a:p>
            <a:pPr lvl="1"/>
            <a:endParaRPr lang="en-US" altLang="zh-CN" dirty="0"/>
          </a:p>
          <a:p>
            <a:pPr lvl="1"/>
            <a:endParaRPr lang="en-US" altLang="zh-CN" dirty="0"/>
          </a:p>
          <a:p>
            <a:pPr lvl="1"/>
            <a:endParaRPr lang="en-US" altLang="zh-CN" dirty="0"/>
          </a:p>
          <a:p>
            <a:r>
              <a:rPr lang="zh-CN" altLang="en-US" dirty="0">
                <a:solidFill>
                  <a:srgbClr val="324A7A"/>
                </a:solidFill>
              </a:rPr>
              <a:t>角色分配</a:t>
            </a:r>
          </a:p>
          <a:p>
            <a:pPr lvl="1" algn="l"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抽象构件类：</a:t>
            </a:r>
            <a:r>
              <a:rPr lang="en-US" altLang="zh-CN" sz="1800" b="0" dirty="0" err="1">
                <a:solidFill>
                  <a:schemeClr val="tx1"/>
                </a:solidFill>
                <a:ea typeface="华文中宋" panose="02010600040101010101" pitchFamily="2" charset="-122"/>
              </a:rPr>
              <a:t>InputStream</a:t>
            </a:r>
            <a:r>
              <a:rPr lang="en-US" altLang="zh-CN" sz="1800" b="0" dirty="0">
                <a:solidFill>
                  <a:schemeClr val="tx1"/>
                </a:solidFill>
                <a:ea typeface="华文中宋" panose="02010600040101010101" pitchFamily="2" charset="-122"/>
              </a:rPr>
              <a:t> </a:t>
            </a:r>
          </a:p>
          <a:p>
            <a:pPr lvl="1" algn="l"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具体构件类：</a:t>
            </a:r>
            <a:r>
              <a:rPr lang="en-US" altLang="zh-CN" sz="1800" b="0" dirty="0" err="1">
                <a:solidFill>
                  <a:schemeClr val="tx1"/>
                </a:solidFill>
                <a:ea typeface="华文中宋" panose="02010600040101010101" pitchFamily="2" charset="-122"/>
              </a:rPr>
              <a:t>FileInputStream</a:t>
            </a:r>
            <a:r>
              <a:rPr lang="zh-CN" altLang="en-US" sz="1800" b="0" dirty="0">
                <a:solidFill>
                  <a:schemeClr val="tx1"/>
                </a:solidFill>
                <a:ea typeface="华文中宋" panose="02010600040101010101" pitchFamily="2" charset="-122"/>
              </a:rPr>
              <a:t>、</a:t>
            </a:r>
            <a:r>
              <a:rPr lang="en-US" altLang="zh-CN" sz="1800" b="0" dirty="0" err="1">
                <a:solidFill>
                  <a:schemeClr val="tx1"/>
                </a:solidFill>
                <a:ea typeface="华文中宋" panose="02010600040101010101" pitchFamily="2" charset="-122"/>
              </a:rPr>
              <a:t>ByteArrayInputStream</a:t>
            </a:r>
            <a:r>
              <a:rPr lang="zh-CN" altLang="en-US" sz="1800" b="0" dirty="0">
                <a:solidFill>
                  <a:schemeClr val="tx1"/>
                </a:solidFill>
                <a:ea typeface="华文中宋" panose="02010600040101010101" pitchFamily="2" charset="-122"/>
              </a:rPr>
              <a:t>等</a:t>
            </a:r>
            <a:endParaRPr lang="en-US" altLang="zh-CN" sz="1800" b="0" dirty="0">
              <a:solidFill>
                <a:schemeClr val="tx1"/>
              </a:solidFill>
              <a:ea typeface="华文中宋" panose="02010600040101010101" pitchFamily="2" charset="-122"/>
            </a:endParaRPr>
          </a:p>
          <a:p>
            <a:pPr lvl="1" algn="l" eaLnBrk="1" hangingPunct="1">
              <a:buFont typeface="Arial" panose="020B0604020202020204" pitchFamily="34" charset="0"/>
              <a:buChar char="•"/>
            </a:pPr>
            <a:endParaRPr lang="zh-CN" altLang="en-US" sz="1800" b="0" dirty="0">
              <a:solidFill>
                <a:schemeClr val="tx1"/>
              </a:solidFill>
              <a:ea typeface="华文中宋" panose="02010600040101010101" pitchFamily="2" charset="-122"/>
            </a:endParaRPr>
          </a:p>
          <a:p>
            <a:pPr lvl="1" algn="l"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抽象装饰类：</a:t>
            </a:r>
            <a:r>
              <a:rPr lang="en-US" altLang="zh-CN" sz="1800" b="0" dirty="0" err="1">
                <a:solidFill>
                  <a:schemeClr val="tx1"/>
                </a:solidFill>
                <a:ea typeface="华文中宋" panose="02010600040101010101" pitchFamily="2" charset="-122"/>
              </a:rPr>
              <a:t>FilterInputStream</a:t>
            </a:r>
            <a:r>
              <a:rPr lang="en-US" altLang="zh-CN" sz="1800" b="0" dirty="0">
                <a:solidFill>
                  <a:schemeClr val="tx1"/>
                </a:solidFill>
                <a:ea typeface="华文中宋" panose="02010600040101010101" pitchFamily="2" charset="-122"/>
              </a:rPr>
              <a:t> </a:t>
            </a:r>
          </a:p>
          <a:p>
            <a:pPr lvl="1" algn="l"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具体装饰类：</a:t>
            </a:r>
            <a:r>
              <a:rPr lang="en-US" altLang="zh-CN" sz="1800" b="0" dirty="0" err="1">
                <a:solidFill>
                  <a:schemeClr val="tx1"/>
                </a:solidFill>
                <a:ea typeface="华文中宋" panose="02010600040101010101" pitchFamily="2" charset="-122"/>
              </a:rPr>
              <a:t>BufferedInputStream</a:t>
            </a:r>
            <a:r>
              <a:rPr lang="zh-CN" altLang="en-US" sz="1800" b="0" dirty="0">
                <a:solidFill>
                  <a:schemeClr val="tx1"/>
                </a:solidFill>
                <a:ea typeface="华文中宋" panose="02010600040101010101" pitchFamily="2" charset="-122"/>
              </a:rPr>
              <a:t>、</a:t>
            </a:r>
            <a:r>
              <a:rPr lang="en-US" altLang="zh-CN" sz="1800" b="0" dirty="0" err="1">
                <a:solidFill>
                  <a:schemeClr val="tx1"/>
                </a:solidFill>
                <a:ea typeface="华文中宋" panose="02010600040101010101" pitchFamily="2" charset="-122"/>
              </a:rPr>
              <a:t>DataInputStream</a:t>
            </a:r>
            <a:r>
              <a:rPr lang="zh-CN" altLang="en-US" sz="1800" b="0" dirty="0">
                <a:solidFill>
                  <a:schemeClr val="tx1"/>
                </a:solidFill>
                <a:ea typeface="华文中宋" panose="02010600040101010101" pitchFamily="2" charset="-122"/>
              </a:rPr>
              <a:t>等</a:t>
            </a:r>
            <a:endParaRPr lang="en-US" altLang="zh-CN" sz="1800" b="0" dirty="0">
              <a:solidFill>
                <a:schemeClr val="tx1"/>
              </a:solidFill>
              <a:ea typeface="华文中宋" panose="02010600040101010101" pitchFamily="2" charset="-122"/>
            </a:endParaRPr>
          </a:p>
          <a:p>
            <a:endParaRPr lang="zh-CN" altLang="en-US" dirty="0">
              <a:ea typeface="华文中宋" panose="02010600040101010101" pitchFamily="2" charset="-122"/>
            </a:endParaRPr>
          </a:p>
          <a:p>
            <a:pPr lvl="1"/>
            <a:endParaRPr lang="en-US" altLang="zh-CN" dirty="0"/>
          </a:p>
        </p:txBody>
      </p:sp>
      <p:pic>
        <p:nvPicPr>
          <p:cNvPr id="7" name="图片 6">
            <a:extLst>
              <a:ext uri="{FF2B5EF4-FFF2-40B4-BE49-F238E27FC236}">
                <a16:creationId xmlns:a16="http://schemas.microsoft.com/office/drawing/2014/main" id="{BDA8AEF2-0ADE-484F-B3D3-EB539C14D500}"/>
              </a:ext>
            </a:extLst>
          </p:cNvPr>
          <p:cNvPicPr>
            <a:picLocks noChangeAspect="1"/>
          </p:cNvPicPr>
          <p:nvPr/>
        </p:nvPicPr>
        <p:blipFill>
          <a:blip r:embed="rId4"/>
          <a:stretch>
            <a:fillRect/>
          </a:stretch>
        </p:blipFill>
        <p:spPr>
          <a:xfrm>
            <a:off x="7007776" y="4449040"/>
            <a:ext cx="4947083" cy="2341563"/>
          </a:xfrm>
          <a:prstGeom prst="rect">
            <a:avLst/>
          </a:prstGeom>
        </p:spPr>
      </p:pic>
      <p:sp>
        <p:nvSpPr>
          <p:cNvPr id="8" name="内容占位符 2">
            <a:extLst>
              <a:ext uri="{FF2B5EF4-FFF2-40B4-BE49-F238E27FC236}">
                <a16:creationId xmlns:a16="http://schemas.microsoft.com/office/drawing/2014/main" id="{DE9CD538-8AD6-4D5F-BAF2-3774CD865ECE}"/>
              </a:ext>
            </a:extLst>
          </p:cNvPr>
          <p:cNvSpPr txBox="1">
            <a:spLocks/>
          </p:cNvSpPr>
          <p:nvPr/>
        </p:nvSpPr>
        <p:spPr bwMode="auto">
          <a:xfrm>
            <a:off x="6966130" y="3931381"/>
            <a:ext cx="4542876" cy="2859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dirty="0">
                <a:ea typeface="华文中宋" panose="02010600040101010101" pitchFamily="2" charset="-122"/>
              </a:rPr>
              <a:t>客户端使用</a:t>
            </a:r>
            <a:endParaRPr lang="en-US" altLang="zh-CN" dirty="0">
              <a:ea typeface="华文中宋" panose="02010600040101010101" pitchFamily="2" charset="-122"/>
            </a:endParaRPr>
          </a:p>
        </p:txBody>
      </p:sp>
      <p:pic>
        <p:nvPicPr>
          <p:cNvPr id="6" name="图片 5">
            <a:extLst>
              <a:ext uri="{FF2B5EF4-FFF2-40B4-BE49-F238E27FC236}">
                <a16:creationId xmlns:a16="http://schemas.microsoft.com/office/drawing/2014/main" id="{E7302B8C-4F4A-4428-9E95-7D28421C98C3}"/>
              </a:ext>
            </a:extLst>
          </p:cNvPr>
          <p:cNvPicPr>
            <a:picLocks noChangeAspect="1"/>
          </p:cNvPicPr>
          <p:nvPr/>
        </p:nvPicPr>
        <p:blipFill>
          <a:blip r:embed="rId5"/>
          <a:stretch>
            <a:fillRect/>
          </a:stretch>
        </p:blipFill>
        <p:spPr>
          <a:xfrm>
            <a:off x="7886045" y="949625"/>
            <a:ext cx="4068814" cy="2845723"/>
          </a:xfrm>
          <a:prstGeom prst="rect">
            <a:avLst/>
          </a:prstGeom>
        </p:spPr>
      </p:pic>
      <p:grpSp>
        <p:nvGrpSpPr>
          <p:cNvPr id="11" name="组合 10">
            <a:extLst>
              <a:ext uri="{FF2B5EF4-FFF2-40B4-BE49-F238E27FC236}">
                <a16:creationId xmlns:a16="http://schemas.microsoft.com/office/drawing/2014/main" id="{FE7B86D6-3FF9-424F-B39F-41C4D13845AA}"/>
              </a:ext>
            </a:extLst>
          </p:cNvPr>
          <p:cNvGrpSpPr/>
          <p:nvPr/>
        </p:nvGrpSpPr>
        <p:grpSpPr>
          <a:xfrm>
            <a:off x="10401251" y="1327823"/>
            <a:ext cx="1363320" cy="1457640"/>
            <a:chOff x="10401251" y="1327823"/>
            <a:chExt cx="1363320" cy="1457640"/>
          </a:xfrm>
        </p:grpSpPr>
        <mc:AlternateContent xmlns:mc="http://schemas.openxmlformats.org/markup-compatibility/2006" xmlns:p14="http://schemas.microsoft.com/office/powerpoint/2010/main">
          <mc:Choice Requires="p14">
            <p:contentPart p14:bwMode="auto" r:id="rId6">
              <p14:nvContentPartPr>
                <p14:cNvPr id="5" name="墨迹 4">
                  <a:extLst>
                    <a:ext uri="{FF2B5EF4-FFF2-40B4-BE49-F238E27FC236}">
                      <a16:creationId xmlns:a16="http://schemas.microsoft.com/office/drawing/2014/main" id="{0F55DC03-72F8-4039-B544-2B9C98F85928}"/>
                    </a:ext>
                  </a:extLst>
                </p14:cNvPr>
                <p14:cNvContentPartPr/>
                <p14:nvPr/>
              </p14:nvContentPartPr>
              <p14:xfrm>
                <a:off x="10401251" y="1327823"/>
                <a:ext cx="1363320" cy="1425600"/>
              </p14:xfrm>
            </p:contentPart>
          </mc:Choice>
          <mc:Fallback xmlns="">
            <p:pic>
              <p:nvPicPr>
                <p:cNvPr id="5" name="墨迹 4">
                  <a:extLst>
                    <a:ext uri="{FF2B5EF4-FFF2-40B4-BE49-F238E27FC236}">
                      <a16:creationId xmlns:a16="http://schemas.microsoft.com/office/drawing/2014/main" id="{0F55DC03-72F8-4039-B544-2B9C98F85928}"/>
                    </a:ext>
                  </a:extLst>
                </p:cNvPr>
                <p:cNvPicPr/>
                <p:nvPr/>
              </p:nvPicPr>
              <p:blipFill>
                <a:blip r:embed="rId7"/>
                <a:stretch>
                  <a:fillRect/>
                </a:stretch>
              </p:blipFill>
              <p:spPr>
                <a:xfrm>
                  <a:off x="10392611" y="1318823"/>
                  <a:ext cx="1380960" cy="1443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9" name="墨迹 8">
                  <a:extLst>
                    <a:ext uri="{FF2B5EF4-FFF2-40B4-BE49-F238E27FC236}">
                      <a16:creationId xmlns:a16="http://schemas.microsoft.com/office/drawing/2014/main" id="{7017A4EC-62DA-4B12-9524-6C88122DC067}"/>
                    </a:ext>
                  </a:extLst>
                </p14:cNvPr>
                <p14:cNvContentPartPr/>
                <p14:nvPr/>
              </p14:nvContentPartPr>
              <p14:xfrm>
                <a:off x="10800851" y="2651543"/>
                <a:ext cx="140040" cy="133920"/>
              </p14:xfrm>
            </p:contentPart>
          </mc:Choice>
          <mc:Fallback xmlns="">
            <p:pic>
              <p:nvPicPr>
                <p:cNvPr id="9" name="墨迹 8">
                  <a:extLst>
                    <a:ext uri="{FF2B5EF4-FFF2-40B4-BE49-F238E27FC236}">
                      <a16:creationId xmlns:a16="http://schemas.microsoft.com/office/drawing/2014/main" id="{7017A4EC-62DA-4B12-9524-6C88122DC067}"/>
                    </a:ext>
                  </a:extLst>
                </p:cNvPr>
                <p:cNvPicPr/>
                <p:nvPr/>
              </p:nvPicPr>
              <p:blipFill>
                <a:blip r:embed="rId9"/>
                <a:stretch>
                  <a:fillRect/>
                </a:stretch>
              </p:blipFill>
              <p:spPr>
                <a:xfrm>
                  <a:off x="10792211" y="2642543"/>
                  <a:ext cx="157680" cy="151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墨迹 9">
                  <a:extLst>
                    <a:ext uri="{FF2B5EF4-FFF2-40B4-BE49-F238E27FC236}">
                      <a16:creationId xmlns:a16="http://schemas.microsoft.com/office/drawing/2014/main" id="{768EC6DE-F4C1-416C-84DD-24698A55BFD1}"/>
                    </a:ext>
                  </a:extLst>
                </p14:cNvPr>
                <p14:cNvContentPartPr/>
                <p14:nvPr/>
              </p14:nvContentPartPr>
              <p14:xfrm>
                <a:off x="10917851" y="2661623"/>
                <a:ext cx="78120" cy="110160"/>
              </p14:xfrm>
            </p:contentPart>
          </mc:Choice>
          <mc:Fallback xmlns="">
            <p:pic>
              <p:nvPicPr>
                <p:cNvPr id="10" name="墨迹 9">
                  <a:extLst>
                    <a:ext uri="{FF2B5EF4-FFF2-40B4-BE49-F238E27FC236}">
                      <a16:creationId xmlns:a16="http://schemas.microsoft.com/office/drawing/2014/main" id="{768EC6DE-F4C1-416C-84DD-24698A55BFD1}"/>
                    </a:ext>
                  </a:extLst>
                </p:cNvPr>
                <p:cNvPicPr/>
                <p:nvPr/>
              </p:nvPicPr>
              <p:blipFill>
                <a:blip r:embed="rId11"/>
                <a:stretch>
                  <a:fillRect/>
                </a:stretch>
              </p:blipFill>
              <p:spPr>
                <a:xfrm>
                  <a:off x="10908851" y="2652623"/>
                  <a:ext cx="95760" cy="127800"/>
                </a:xfrm>
                <a:prstGeom prst="rect">
                  <a:avLst/>
                </a:prstGeom>
              </p:spPr>
            </p:pic>
          </mc:Fallback>
        </mc:AlternateContent>
      </p:grpSp>
    </p:spTree>
    <p:extLst>
      <p:ext uri="{BB962C8B-B14F-4D97-AF65-F5344CB8AC3E}">
        <p14:creationId xmlns:p14="http://schemas.microsoft.com/office/powerpoint/2010/main" val="56145706"/>
      </p:ext>
    </p:extLst>
  </p:cSld>
  <p:clrMapOvr>
    <a:masterClrMapping/>
  </p:clrMapOvr>
  <p:transition/>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E569D4-E995-43F9-B163-25CBBE7A00CD}"/>
              </a:ext>
            </a:extLst>
          </p:cNvPr>
          <p:cNvSpPr>
            <a:spLocks noGrp="1"/>
          </p:cNvSpPr>
          <p:nvPr>
            <p:ph type="title"/>
          </p:nvPr>
        </p:nvSpPr>
        <p:spPr/>
        <p:txBody>
          <a:bodyPr/>
          <a:lstStyle/>
          <a:p>
            <a:r>
              <a:rPr lang="en-US" altLang="zh-CN" dirty="0">
                <a:latin typeface="Bauhaus 93" pitchFamily="82" charset="0"/>
              </a:rPr>
              <a:t>Decorator Pattern</a:t>
            </a:r>
            <a:endParaRPr lang="zh-CN" altLang="en-US" dirty="0"/>
          </a:p>
        </p:txBody>
      </p:sp>
      <p:sp>
        <p:nvSpPr>
          <p:cNvPr id="4" name="Rectangle 3">
            <a:extLst>
              <a:ext uri="{FF2B5EF4-FFF2-40B4-BE49-F238E27FC236}">
                <a16:creationId xmlns:a16="http://schemas.microsoft.com/office/drawing/2014/main" id="{0704A60B-C427-410D-A8DC-2D17912E0701}"/>
              </a:ext>
            </a:extLst>
          </p:cNvPr>
          <p:cNvSpPr>
            <a:spLocks noGrp="1" noChangeArrowheads="1"/>
          </p:cNvSpPr>
          <p:nvPr>
            <p:ph idx="1"/>
          </p:nvPr>
        </p:nvSpPr>
        <p:spPr>
          <a:xfrm>
            <a:off x="623888" y="1125539"/>
            <a:ext cx="10972800" cy="5065712"/>
          </a:xfrm>
          <a:noFill/>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在</a:t>
            </a:r>
            <a:r>
              <a:rPr lang="en-US" altLang="zh-CN" dirty="0" err="1">
                <a:solidFill>
                  <a:srgbClr val="324A7A"/>
                </a:solidFill>
                <a:latin typeface="华文中宋" panose="02010600040101010101" pitchFamily="2" charset="-122"/>
                <a:ea typeface="华文中宋" panose="02010600040101010101" pitchFamily="2" charset="-122"/>
              </a:rPr>
              <a:t>javax.swing</a:t>
            </a:r>
            <a:r>
              <a:rPr lang="zh-CN" altLang="en-US" dirty="0">
                <a:solidFill>
                  <a:srgbClr val="324A7A"/>
                </a:solidFill>
                <a:latin typeface="华文中宋" panose="02010600040101010101" pitchFamily="2" charset="-122"/>
                <a:ea typeface="华文中宋" panose="02010600040101010101" pitchFamily="2" charset="-122"/>
              </a:rPr>
              <a:t>包中，可以通过装饰模式动态给一些构件增加新的行为或改善其外观显示。 </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如</a:t>
            </a:r>
            <a:r>
              <a:rPr lang="en-US" altLang="zh-CN" b="0" dirty="0" err="1">
                <a:solidFill>
                  <a:schemeClr val="tx1"/>
                </a:solidFill>
                <a:latin typeface="华文中宋" panose="02010600040101010101" pitchFamily="2" charset="-122"/>
                <a:ea typeface="华文中宋" panose="02010600040101010101" pitchFamily="2" charset="-122"/>
              </a:rPr>
              <a:t>JList</a:t>
            </a:r>
            <a:r>
              <a:rPr lang="zh-CN" altLang="en-US" b="0" dirty="0">
                <a:solidFill>
                  <a:schemeClr val="tx1"/>
                </a:solidFill>
                <a:latin typeface="华文中宋" panose="02010600040101010101" pitchFamily="2" charset="-122"/>
                <a:ea typeface="华文中宋" panose="02010600040101010101" pitchFamily="2" charset="-122"/>
              </a:rPr>
              <a:t>构件本身并不支持直接滚动，即没有滚动条，要创建可以滚动的列表，可以使用如下代码实现：</a:t>
            </a:r>
          </a:p>
        </p:txBody>
      </p:sp>
      <p:pic>
        <p:nvPicPr>
          <p:cNvPr id="5" name="图片 4">
            <a:extLst>
              <a:ext uri="{FF2B5EF4-FFF2-40B4-BE49-F238E27FC236}">
                <a16:creationId xmlns:a16="http://schemas.microsoft.com/office/drawing/2014/main" id="{A5736A22-5B03-4A3C-B92C-286F9F6EE95A}"/>
              </a:ext>
            </a:extLst>
          </p:cNvPr>
          <p:cNvPicPr>
            <a:picLocks noChangeAspect="1"/>
          </p:cNvPicPr>
          <p:nvPr/>
        </p:nvPicPr>
        <p:blipFill>
          <a:blip r:embed="rId2"/>
          <a:stretch>
            <a:fillRect/>
          </a:stretch>
        </p:blipFill>
        <p:spPr>
          <a:xfrm>
            <a:off x="1559496" y="3429000"/>
            <a:ext cx="7992549" cy="890093"/>
          </a:xfrm>
          <a:prstGeom prst="rect">
            <a:avLst/>
          </a:prstGeom>
        </p:spPr>
      </p:pic>
      <p:pic>
        <p:nvPicPr>
          <p:cNvPr id="3" name="图片 2">
            <a:extLst>
              <a:ext uri="{FF2B5EF4-FFF2-40B4-BE49-F238E27FC236}">
                <a16:creationId xmlns:a16="http://schemas.microsoft.com/office/drawing/2014/main" id="{3F01EC35-6CFC-427C-A005-4499DD67F0BC}"/>
              </a:ext>
            </a:extLst>
          </p:cNvPr>
          <p:cNvPicPr>
            <a:picLocks noChangeAspect="1"/>
          </p:cNvPicPr>
          <p:nvPr/>
        </p:nvPicPr>
        <p:blipFill>
          <a:blip r:embed="rId3"/>
          <a:stretch>
            <a:fillRect/>
          </a:stretch>
        </p:blipFill>
        <p:spPr>
          <a:xfrm>
            <a:off x="1718325" y="4593670"/>
            <a:ext cx="3009524" cy="1742857"/>
          </a:xfrm>
          <a:prstGeom prst="rect">
            <a:avLst/>
          </a:prstGeom>
        </p:spPr>
      </p:pic>
      <p:pic>
        <p:nvPicPr>
          <p:cNvPr id="6" name="图片 5">
            <a:extLst>
              <a:ext uri="{FF2B5EF4-FFF2-40B4-BE49-F238E27FC236}">
                <a16:creationId xmlns:a16="http://schemas.microsoft.com/office/drawing/2014/main" id="{1756B377-B909-4B4F-B341-A0A7C5D0AE4C}"/>
              </a:ext>
            </a:extLst>
          </p:cNvPr>
          <p:cNvPicPr>
            <a:picLocks noChangeAspect="1"/>
          </p:cNvPicPr>
          <p:nvPr/>
        </p:nvPicPr>
        <p:blipFill>
          <a:blip r:embed="rId4"/>
          <a:stretch>
            <a:fillRect/>
          </a:stretch>
        </p:blipFill>
        <p:spPr>
          <a:xfrm>
            <a:off x="5447929" y="4577972"/>
            <a:ext cx="3009524" cy="1742857"/>
          </a:xfrm>
          <a:prstGeom prst="rect">
            <a:avLst/>
          </a:prstGeom>
        </p:spPr>
      </p:pic>
    </p:spTree>
    <p:extLst>
      <p:ext uri="{BB962C8B-B14F-4D97-AF65-F5344CB8AC3E}">
        <p14:creationId xmlns:p14="http://schemas.microsoft.com/office/powerpoint/2010/main" val="2569721899"/>
      </p:ext>
    </p:extLst>
  </p:cSld>
  <p:clrMapOvr>
    <a:masterClrMapping/>
  </p:clrMapOvr>
  <p:transition/>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7221C9-B145-4C0C-935A-A7E8D5C4418B}"/>
              </a:ext>
            </a:extLst>
          </p:cNvPr>
          <p:cNvSpPr>
            <a:spLocks noGrp="1"/>
          </p:cNvSpPr>
          <p:nvPr>
            <p:ph type="title"/>
          </p:nvPr>
        </p:nvSpPr>
        <p:spPr/>
        <p:txBody>
          <a:bodyPr/>
          <a:lstStyle/>
          <a:p>
            <a:r>
              <a:rPr lang="en-US" altLang="zh-CN" dirty="0">
                <a:latin typeface="Bauhaus 93" pitchFamily="82" charset="0"/>
              </a:rPr>
              <a:t>Decorator Pattern</a:t>
            </a:r>
            <a:endParaRPr lang="zh-CN" altLang="en-US" dirty="0"/>
          </a:p>
        </p:txBody>
      </p:sp>
      <p:sp>
        <p:nvSpPr>
          <p:cNvPr id="3" name="内容占位符 2">
            <a:extLst>
              <a:ext uri="{FF2B5EF4-FFF2-40B4-BE49-F238E27FC236}">
                <a16:creationId xmlns:a16="http://schemas.microsoft.com/office/drawing/2014/main" id="{9A8793A2-7CCE-4338-BC8C-60100AD408D5}"/>
              </a:ext>
            </a:extLst>
          </p:cNvPr>
          <p:cNvSpPr>
            <a:spLocks noGrp="1"/>
          </p:cNvSpPr>
          <p:nvPr>
            <p:ph idx="1"/>
          </p:nvPr>
        </p:nvSpPr>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多重加密系统</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某系统提供了一个数据加密功能，可以对字符串进行加密。最简单的加密算法通过对字母进行移位来实现，同时还提供了稍复杂的逆向输出加密，还提供了更为高级的求模加密。用户先使用最简单的加密算法对字符串进行加密，如果觉得还不够可以对加密之后的结果使用其他加密算法进行二次加密，当然也可以进行第三次加密。可使用装饰模式设计该多重加密系统。</a:t>
            </a:r>
          </a:p>
          <a:p>
            <a:endParaRPr lang="zh-CN" altLang="en-US" dirty="0"/>
          </a:p>
        </p:txBody>
      </p:sp>
      <p:pic>
        <p:nvPicPr>
          <p:cNvPr id="4" name="Picture 9">
            <a:extLst>
              <a:ext uri="{FF2B5EF4-FFF2-40B4-BE49-F238E27FC236}">
                <a16:creationId xmlns:a16="http://schemas.microsoft.com/office/drawing/2014/main" id="{40AA5528-726D-4704-AB1A-835DF0BD0F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1665" y="3168351"/>
            <a:ext cx="8143875"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2202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E740AA-1BA4-4B03-B1F7-26F97FAA9338}"/>
              </a:ext>
            </a:extLst>
          </p:cNvPr>
          <p:cNvSpPr>
            <a:spLocks noGrp="1"/>
          </p:cNvSpPr>
          <p:nvPr>
            <p:ph type="title"/>
          </p:nvPr>
        </p:nvSpPr>
        <p:spPr/>
        <p:txBody>
          <a:bodyPr/>
          <a:lstStyle/>
          <a:p>
            <a:r>
              <a:rPr lang="en-US" altLang="zh-CN" dirty="0">
                <a:latin typeface="Bauhaus 93" pitchFamily="82" charset="0"/>
              </a:rPr>
              <a:t>Decorator Pattern</a:t>
            </a:r>
            <a:endParaRPr lang="zh-CN" altLang="en-US" dirty="0"/>
          </a:p>
        </p:txBody>
      </p:sp>
      <p:sp>
        <p:nvSpPr>
          <p:cNvPr id="4" name="Rectangle 3">
            <a:extLst>
              <a:ext uri="{FF2B5EF4-FFF2-40B4-BE49-F238E27FC236}">
                <a16:creationId xmlns:a16="http://schemas.microsoft.com/office/drawing/2014/main" id="{DEC9EA1A-B0E8-48A4-A2B9-BF92CD244853}"/>
              </a:ext>
            </a:extLst>
          </p:cNvPr>
          <p:cNvSpPr>
            <a:spLocks noGrp="1" noChangeArrowheads="1"/>
          </p:cNvSpPr>
          <p:nvPr>
            <p:ph idx="1"/>
          </p:nvPr>
        </p:nvSpPr>
        <p:spPr>
          <a:xfrm>
            <a:off x="335360" y="1124744"/>
            <a:ext cx="10972800" cy="5065712"/>
          </a:xfrm>
          <a:noFill/>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模式分析</a:t>
            </a:r>
          </a:p>
          <a:p>
            <a:pPr lvl="1" algn="just" eaLnBrk="1" hangingPunct="1"/>
            <a:r>
              <a:rPr lang="zh-CN" altLang="en-US" b="0" dirty="0">
                <a:solidFill>
                  <a:schemeClr val="tx1"/>
                </a:solidFill>
                <a:latin typeface="华文中宋" panose="02010600040101010101" pitchFamily="2" charset="-122"/>
                <a:ea typeface="华文中宋" panose="02010600040101010101" pitchFamily="2" charset="-122"/>
              </a:rPr>
              <a:t>与继承关系相比，关联关系的主要优势在于</a:t>
            </a:r>
            <a:r>
              <a:rPr lang="zh-CN" altLang="en-US" dirty="0">
                <a:solidFill>
                  <a:srgbClr val="A61D38"/>
                </a:solidFill>
                <a:latin typeface="华文中宋" panose="02010600040101010101" pitchFamily="2" charset="-122"/>
                <a:ea typeface="华文中宋" panose="02010600040101010101" pitchFamily="2" charset="-122"/>
              </a:rPr>
              <a:t>不会破坏类的封装性。</a:t>
            </a:r>
            <a:r>
              <a:rPr lang="zh-CN" altLang="en-US" b="0" dirty="0">
                <a:solidFill>
                  <a:schemeClr val="tx1"/>
                </a:solidFill>
                <a:latin typeface="华文中宋" panose="02010600040101010101" pitchFamily="2" charset="-122"/>
                <a:ea typeface="华文中宋" panose="02010600040101010101" pitchFamily="2" charset="-122"/>
              </a:rPr>
              <a:t>而</a:t>
            </a:r>
            <a:r>
              <a:rPr lang="zh-CN" altLang="en-US" dirty="0">
                <a:solidFill>
                  <a:srgbClr val="A61D38"/>
                </a:solidFill>
                <a:latin typeface="华文中宋" panose="02010600040101010101" pitchFamily="2" charset="-122"/>
                <a:ea typeface="华文中宋" panose="02010600040101010101" pitchFamily="2" charset="-122"/>
              </a:rPr>
              <a:t>继承是一种耦合度较大的静态关系，无法在程序运行时动态扩展。</a:t>
            </a:r>
            <a:r>
              <a:rPr lang="zh-CN" altLang="en-US" b="0" dirty="0">
                <a:solidFill>
                  <a:schemeClr val="tx1"/>
                </a:solidFill>
                <a:latin typeface="华文中宋" panose="02010600040101010101" pitchFamily="2" charset="-122"/>
                <a:ea typeface="华文中宋" panose="02010600040101010101" pitchFamily="2" charset="-122"/>
              </a:rPr>
              <a:t>在软件开发阶段，关联关系虽然不会比继承关系减少编码量，但是到了软件维护阶段，由于关联关系使系统具有较好的</a:t>
            </a:r>
            <a:r>
              <a:rPr lang="zh-CN" altLang="en-US" dirty="0">
                <a:solidFill>
                  <a:srgbClr val="A61D38"/>
                </a:solidFill>
                <a:latin typeface="华文中宋" panose="02010600040101010101" pitchFamily="2" charset="-122"/>
                <a:ea typeface="华文中宋" panose="02010600040101010101" pitchFamily="2" charset="-122"/>
              </a:rPr>
              <a:t>松耦合性，</a:t>
            </a:r>
            <a:r>
              <a:rPr lang="zh-CN" altLang="en-US" b="0" dirty="0">
                <a:solidFill>
                  <a:schemeClr val="tx1"/>
                </a:solidFill>
                <a:latin typeface="华文中宋" panose="02010600040101010101" pitchFamily="2" charset="-122"/>
                <a:ea typeface="华文中宋" panose="02010600040101010101" pitchFamily="2" charset="-122"/>
              </a:rPr>
              <a:t>因此使得</a:t>
            </a:r>
            <a:r>
              <a:rPr lang="zh-CN" altLang="en-US" dirty="0">
                <a:solidFill>
                  <a:srgbClr val="A61D38"/>
                </a:solidFill>
                <a:latin typeface="华文中宋" panose="02010600040101010101" pitchFamily="2" charset="-122"/>
                <a:ea typeface="华文中宋" panose="02010600040101010101" pitchFamily="2" charset="-122"/>
              </a:rPr>
              <a:t>系统更加容易维护。</a:t>
            </a:r>
            <a:r>
              <a:rPr lang="zh-CN" altLang="en-US" b="0" dirty="0">
                <a:solidFill>
                  <a:schemeClr val="tx1"/>
                </a:solidFill>
                <a:latin typeface="华文中宋" panose="02010600040101010101" pitchFamily="2" charset="-122"/>
                <a:ea typeface="华文中宋" panose="02010600040101010101" pitchFamily="2" charset="-122"/>
              </a:rPr>
              <a:t>当然，关联关系的缺点是</a:t>
            </a:r>
            <a:r>
              <a:rPr lang="zh-CN" altLang="en-US" dirty="0">
                <a:solidFill>
                  <a:srgbClr val="A61D38"/>
                </a:solidFill>
                <a:latin typeface="华文中宋" panose="02010600040101010101" pitchFamily="2" charset="-122"/>
                <a:ea typeface="华文中宋" panose="02010600040101010101" pitchFamily="2" charset="-122"/>
              </a:rPr>
              <a:t>比继承关系要创建更多的对象。</a:t>
            </a:r>
          </a:p>
          <a:p>
            <a:pPr lvl="1" algn="just" eaLnBrk="1" hangingPunct="1"/>
            <a:r>
              <a:rPr lang="zh-CN" altLang="en-US" b="0" dirty="0">
                <a:solidFill>
                  <a:schemeClr val="tx1"/>
                </a:solidFill>
                <a:latin typeface="华文中宋" panose="02010600040101010101" pitchFamily="2" charset="-122"/>
                <a:ea typeface="华文中宋" panose="02010600040101010101" pitchFamily="2" charset="-122"/>
              </a:rPr>
              <a:t>使用装饰模式来实现扩展比继承更加灵活，</a:t>
            </a:r>
            <a:r>
              <a:rPr lang="zh-CN" altLang="en-US" dirty="0">
                <a:solidFill>
                  <a:srgbClr val="A61D38"/>
                </a:solidFill>
                <a:latin typeface="华文中宋" panose="02010600040101010101" pitchFamily="2" charset="-122"/>
                <a:ea typeface="华文中宋" panose="02010600040101010101" pitchFamily="2" charset="-122"/>
              </a:rPr>
              <a:t>它以对客户透明的方式动态地给一个对象附加更多的责任。</a:t>
            </a:r>
            <a:r>
              <a:rPr lang="zh-CN" altLang="en-US" b="0" dirty="0">
                <a:solidFill>
                  <a:schemeClr val="tx1"/>
                </a:solidFill>
                <a:latin typeface="华文中宋" panose="02010600040101010101" pitchFamily="2" charset="-122"/>
                <a:ea typeface="华文中宋" panose="02010600040101010101" pitchFamily="2" charset="-122"/>
              </a:rPr>
              <a:t>装饰模式可以在不需要创造更多子类的情况下，将对象的功能加以扩展。 </a:t>
            </a:r>
          </a:p>
          <a:p>
            <a:pPr lvl="1" algn="just" eaLnBrk="1" hangingPunct="1">
              <a:buFont typeface="Wingdings" panose="05000000000000000000" pitchFamily="2" charset="2"/>
              <a:buNone/>
            </a:pPr>
            <a:endParaRPr lang="en-US" altLang="zh-CN" dirty="0"/>
          </a:p>
        </p:txBody>
      </p:sp>
    </p:spTree>
    <p:extLst>
      <p:ext uri="{BB962C8B-B14F-4D97-AF65-F5344CB8AC3E}">
        <p14:creationId xmlns:p14="http://schemas.microsoft.com/office/powerpoint/2010/main" val="120264457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700" name="Picture 8" descr="E:\厦门大学图片库\3.嘉庚建筑\05.jpg"/>
          <p:cNvPicPr>
            <a:picLocks noChangeAspect="1" noChangeArrowheads="1"/>
          </p:cNvPicPr>
          <p:nvPr/>
        </p:nvPicPr>
        <p:blipFill>
          <a:blip r:embed="rId3" cstate="print"/>
          <a:srcRect t="24818" b="15805"/>
          <a:stretch>
            <a:fillRect/>
          </a:stretch>
        </p:blipFill>
        <p:spPr bwMode="auto">
          <a:xfrm>
            <a:off x="0" y="4683129"/>
            <a:ext cx="12192000" cy="2174875"/>
          </a:xfrm>
          <a:prstGeom prst="rect">
            <a:avLst/>
          </a:prstGeom>
          <a:noFill/>
          <a:ln w="9525">
            <a:noFill/>
            <a:miter lim="800000"/>
            <a:headEnd/>
            <a:tailEnd/>
          </a:ln>
        </p:spPr>
      </p:pic>
      <p:sp>
        <p:nvSpPr>
          <p:cNvPr id="5" name="标题 3">
            <a:extLst>
              <a:ext uri="{FF2B5EF4-FFF2-40B4-BE49-F238E27FC236}">
                <a16:creationId xmlns:a16="http://schemas.microsoft.com/office/drawing/2014/main" id="{1A4AFB1B-7811-427D-BCC8-0EA1F3D1EFFB}"/>
              </a:ext>
            </a:extLst>
          </p:cNvPr>
          <p:cNvSpPr txBox="1">
            <a:spLocks/>
          </p:cNvSpPr>
          <p:nvPr/>
        </p:nvSpPr>
        <p:spPr>
          <a:xfrm>
            <a:off x="407369" y="1052736"/>
            <a:ext cx="11546507" cy="3630389"/>
          </a:xfrm>
          <a:prstGeom prst="rect">
            <a:avLst/>
          </a:prstGeom>
        </p:spPr>
        <p:txBody>
          <a:bodyPr lIns="91436" tIns="45719" rIns="91436" bIns="45719"/>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4800" kern="0" dirty="0">
                <a:solidFill>
                  <a:srgbClr val="A61D38"/>
                </a:solidFill>
                <a:latin typeface="+mn-lt"/>
                <a:ea typeface="华文中宋" panose="02010600040101010101" pitchFamily="2" charset="-122"/>
              </a:rPr>
              <a:t>Software Architecture</a:t>
            </a:r>
            <a:br>
              <a:rPr lang="en-US" altLang="zh-CN" sz="6000" kern="0" dirty="0">
                <a:solidFill>
                  <a:srgbClr val="A61D38"/>
                </a:solidFill>
                <a:latin typeface="+mn-lt"/>
                <a:ea typeface="华文中宋" panose="02010600040101010101" pitchFamily="2" charset="-122"/>
              </a:rPr>
            </a:br>
            <a:r>
              <a:rPr lang="en-US" altLang="zh-CN" sz="4800" kern="0" dirty="0">
                <a:solidFill>
                  <a:srgbClr val="A61D38"/>
                </a:solidFill>
                <a:latin typeface="+mn-lt"/>
                <a:ea typeface="华文中宋" panose="02010600040101010101" pitchFamily="2" charset="-122"/>
              </a:rPr>
              <a:t>------</a:t>
            </a:r>
            <a:r>
              <a:rPr lang="en-US" altLang="zh-CN" sz="2800" kern="0" dirty="0">
                <a:solidFill>
                  <a:srgbClr val="A61D38"/>
                </a:solidFill>
                <a:latin typeface="+mn-lt"/>
                <a:ea typeface="华文中宋" panose="02010600040101010101" pitchFamily="2" charset="-122"/>
              </a:rPr>
              <a:t>Perspective on an Emerging Discipline</a:t>
            </a:r>
          </a:p>
          <a:p>
            <a:pPr eaLnBrk="1" hangingPunct="1"/>
            <a:br>
              <a:rPr lang="en-US" altLang="zh-CN" sz="4800" kern="0" dirty="0">
                <a:solidFill>
                  <a:srgbClr val="A61D38"/>
                </a:solidFill>
                <a:latin typeface="Arial Black" panose="020B0A04020102020204" pitchFamily="34" charset="0"/>
                <a:ea typeface="华文中宋" panose="02010600040101010101" pitchFamily="2" charset="-122"/>
              </a:rPr>
            </a:br>
            <a:r>
              <a:rPr lang="zh-CN" altLang="en-US" sz="4800" kern="0" dirty="0">
                <a:solidFill>
                  <a:srgbClr val="324A7A"/>
                </a:solidFill>
                <a:latin typeface="Arial Black" panose="020B0A04020102020204" pitchFamily="34" charset="0"/>
                <a:ea typeface="华文中宋" panose="02010600040101010101" pitchFamily="2" charset="-122"/>
              </a:rPr>
              <a:t>软件体系结构</a:t>
            </a:r>
            <a:br>
              <a:rPr lang="zh-CN" altLang="en-US" sz="6000" kern="0" dirty="0">
                <a:solidFill>
                  <a:srgbClr val="324A7A"/>
                </a:solidFill>
                <a:latin typeface="Arial Black" panose="020B0A04020102020204" pitchFamily="34" charset="0"/>
                <a:ea typeface="华文中宋" panose="02010600040101010101" pitchFamily="2" charset="-122"/>
              </a:rPr>
            </a:br>
            <a:r>
              <a:rPr lang="en-US" altLang="zh-CN" sz="2800" kern="0" dirty="0">
                <a:solidFill>
                  <a:srgbClr val="324A7A"/>
                </a:solidFill>
                <a:latin typeface="Arial Black" panose="020B0A04020102020204" pitchFamily="34" charset="0"/>
                <a:ea typeface="华文中宋" panose="02010600040101010101" pitchFamily="2" charset="-122"/>
              </a:rPr>
              <a:t>------</a:t>
            </a:r>
            <a:r>
              <a:rPr lang="zh-CN" altLang="en-US" sz="2800" kern="0" dirty="0">
                <a:solidFill>
                  <a:srgbClr val="324A7A"/>
                </a:solidFill>
                <a:latin typeface="Arial Black" panose="020B0A04020102020204" pitchFamily="34" charset="0"/>
                <a:ea typeface="华文中宋" panose="02010600040101010101" pitchFamily="2" charset="-122"/>
              </a:rPr>
              <a:t>一门初露端倪的学科</a:t>
            </a:r>
            <a:endParaRPr lang="zh-CN" altLang="en-US" sz="3600" kern="0" dirty="0">
              <a:solidFill>
                <a:srgbClr val="324A7A"/>
              </a:solidFill>
              <a:latin typeface="Arial Black" panose="020B0A04020102020204" pitchFamily="34" charset="0"/>
              <a:ea typeface="华文中宋" panose="02010600040101010101" pitchFamily="2" charset="-122"/>
            </a:endParaRPr>
          </a:p>
        </p:txBody>
      </p:sp>
      <p:sp>
        <p:nvSpPr>
          <p:cNvPr id="6" name="矩形 5">
            <a:extLst>
              <a:ext uri="{FF2B5EF4-FFF2-40B4-BE49-F238E27FC236}">
                <a16:creationId xmlns:a16="http://schemas.microsoft.com/office/drawing/2014/main" id="{45BAF095-C630-4398-B5AE-EDFD02C6CFE8}"/>
              </a:ext>
            </a:extLst>
          </p:cNvPr>
          <p:cNvSpPr/>
          <p:nvPr/>
        </p:nvSpPr>
        <p:spPr>
          <a:xfrm>
            <a:off x="8331658" y="3584989"/>
            <a:ext cx="3860344" cy="1138771"/>
          </a:xfrm>
          <a:prstGeom prst="rect">
            <a:avLst/>
          </a:prstGeom>
        </p:spPr>
        <p:txBody>
          <a:bodyPr wrap="none" lIns="91436" tIns="45719" rIns="91436" bIns="45719">
            <a:spAutoFit/>
          </a:bodyPr>
          <a:lstStyle/>
          <a:p>
            <a:pPr algn="r" eaLnBrk="1" fontAlgn="auto" hangingPunct="1">
              <a:lnSpc>
                <a:spcPct val="80000"/>
              </a:lnSpc>
              <a:spcAft>
                <a:spcPts val="0"/>
              </a:spcAft>
              <a:defRPr/>
            </a:pPr>
            <a:r>
              <a:rPr lang="zh-CN" altLang="en-US" sz="2000" b="1" dirty="0">
                <a:latin typeface="Times New Roman" panose="02020603050405020304" pitchFamily="18" charset="0"/>
                <a:ea typeface="华文中宋" panose="02010600040101010101" pitchFamily="2" charset="-122"/>
                <a:cs typeface="Times New Roman" panose="02020603050405020304" pitchFamily="18" charset="0"/>
              </a:rPr>
              <a:t>王备战</a:t>
            </a:r>
          </a:p>
          <a:p>
            <a:pPr algn="r" eaLnBrk="1" fontAlgn="auto" hangingPunct="1">
              <a:lnSpc>
                <a:spcPct val="80000"/>
              </a:lnSpc>
              <a:spcAft>
                <a:spcPts val="0"/>
              </a:spcAft>
              <a:defRPr/>
            </a:pP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hlinkClick r:id="rId4"/>
              </a:rPr>
              <a:t>wangbz@xmu.edu.cn</a:t>
            </a:r>
            <a:endParaRPr lang="en-US" altLang="zh-CN" sz="2000" b="1" dirty="0">
              <a:latin typeface="Times New Roman" panose="02020603050405020304" pitchFamily="18" charset="0"/>
              <a:ea typeface="华文中宋" panose="02010600040101010101" pitchFamily="2" charset="-122"/>
              <a:cs typeface="Times New Roman" panose="02020603050405020304" pitchFamily="18" charset="0"/>
            </a:endParaRPr>
          </a:p>
          <a:p>
            <a:pPr algn="r" eaLnBrk="1" fontAlgn="auto" hangingPunct="1">
              <a:lnSpc>
                <a:spcPct val="80000"/>
              </a:lnSpc>
              <a:spcAft>
                <a:spcPts val="0"/>
              </a:spcAft>
              <a:defRPr/>
            </a:pPr>
            <a:r>
              <a:rPr lang="en-US" altLang="zh-CN" sz="2000" b="1" dirty="0">
                <a:latin typeface="Times New Roman" panose="02020603050405020304" pitchFamily="18" charset="0"/>
                <a:ea typeface="华文中宋" panose="02010600040101010101" pitchFamily="2" charset="-122"/>
                <a:cs typeface="Times New Roman" panose="02020603050405020304" pitchFamily="18" charset="0"/>
              </a:rPr>
              <a:t>13959238599(M)</a:t>
            </a:r>
          </a:p>
          <a:p>
            <a:pPr algn="r" eaLnBrk="1" hangingPunct="1"/>
            <a:r>
              <a:rPr lang="zh-CN" altLang="en-US" sz="2000" b="1" dirty="0"/>
              <a:t>厦门大学翔安校区西部片区</a:t>
            </a:r>
            <a:r>
              <a:rPr lang="en-US" altLang="zh-CN" sz="2000" b="1" dirty="0"/>
              <a:t>1</a:t>
            </a:r>
            <a:r>
              <a:rPr lang="en-US" altLang="zh-CN" sz="2000" b="1" baseline="30000" dirty="0"/>
              <a:t>#</a:t>
            </a:r>
            <a:r>
              <a:rPr lang="en-US" altLang="zh-CN" sz="2000" b="1" dirty="0"/>
              <a:t>306</a:t>
            </a:r>
            <a:endParaRPr lang="zh-CN" altLang="zh-CN" sz="2000" dirty="0"/>
          </a:p>
        </p:txBody>
      </p:sp>
      <p:sp>
        <p:nvSpPr>
          <p:cNvPr id="2" name="文本框 1">
            <a:extLst>
              <a:ext uri="{FF2B5EF4-FFF2-40B4-BE49-F238E27FC236}">
                <a16:creationId xmlns:a16="http://schemas.microsoft.com/office/drawing/2014/main" id="{695BF35B-651B-467D-8A87-A2114C09CF77}"/>
              </a:ext>
            </a:extLst>
          </p:cNvPr>
          <p:cNvSpPr txBox="1"/>
          <p:nvPr/>
        </p:nvSpPr>
        <p:spPr>
          <a:xfrm>
            <a:off x="169243" y="4123597"/>
            <a:ext cx="2880319" cy="461665"/>
          </a:xfrm>
          <a:prstGeom prst="rect">
            <a:avLst/>
          </a:prstGeom>
          <a:noFill/>
        </p:spPr>
        <p:txBody>
          <a:bodyPr wrap="square" rtlCol="0">
            <a:spAutoFit/>
          </a:bodyPr>
          <a:lstStyle/>
          <a:p>
            <a:r>
              <a:rPr lang="en-US" altLang="zh-CN"/>
              <a:t>From P330</a:t>
            </a:r>
            <a:endParaRPr lang="zh-CN" altLang="en-US" dirty="0"/>
          </a:p>
        </p:txBody>
      </p:sp>
    </p:spTree>
  </p:cSld>
  <p:clrMapOvr>
    <a:overrideClrMapping bg1="lt1" tx1="dk1" bg2="lt2" tx2="dk2" accent1="accent1" accent2="accent2" accent3="accent3" accent4="accent4" accent5="accent5" accent6="accent6" hlink="hlink" folHlink="folHlink"/>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a:extLst>
              <a:ext uri="{FF2B5EF4-FFF2-40B4-BE49-F238E27FC236}">
                <a16:creationId xmlns:a16="http://schemas.microsoft.com/office/drawing/2014/main" id="{C5AD83D9-5FB3-4385-BB8B-2F734F83D8A5}"/>
              </a:ext>
            </a:extLst>
          </p:cNvPr>
          <p:cNvSpPr>
            <a:spLocks noGrp="1" noChangeArrowheads="1"/>
          </p:cNvSpPr>
          <p:nvPr>
            <p:ph type="title"/>
          </p:nvPr>
        </p:nvSpPr>
        <p:spPr>
          <a:xfrm>
            <a:off x="8384" y="44626"/>
            <a:ext cx="12192000" cy="688975"/>
          </a:xfrm>
        </p:spPr>
        <p:txBody>
          <a:bodyPr/>
          <a:lstStyle/>
          <a:p>
            <a:r>
              <a:rPr lang="en-US" altLang="zh-CN" sz="4000">
                <a:latin typeface="Bauhaus 93" pitchFamily="82" charset="0"/>
              </a:rPr>
              <a:t>Chapter Seven</a:t>
            </a:r>
            <a:r>
              <a:rPr lang="en-US" altLang="zh-CN" sz="4000"/>
              <a:t> </a:t>
            </a:r>
            <a:r>
              <a:rPr lang="zh-CN" altLang="en-US" sz="4000">
                <a:latin typeface="华文中宋" panose="02010600040101010101" pitchFamily="2" charset="-122"/>
                <a:ea typeface="华文中宋" panose="02010600040101010101" pitchFamily="2" charset="-122"/>
              </a:rPr>
              <a:t>设计模式</a:t>
            </a:r>
            <a:endParaRPr lang="zh-CN" altLang="en-US"/>
          </a:p>
        </p:txBody>
      </p:sp>
      <p:sp>
        <p:nvSpPr>
          <p:cNvPr id="3" name="内容占位符 2">
            <a:extLst>
              <a:ext uri="{FF2B5EF4-FFF2-40B4-BE49-F238E27FC236}">
                <a16:creationId xmlns:a16="http://schemas.microsoft.com/office/drawing/2014/main" id="{98DB69DD-92AF-4446-8695-69C7F62E2916}"/>
              </a:ext>
            </a:extLst>
          </p:cNvPr>
          <p:cNvSpPr>
            <a:spLocks noGrp="1"/>
          </p:cNvSpPr>
          <p:nvPr>
            <p:ph idx="1"/>
          </p:nvPr>
        </p:nvSpPr>
        <p:spPr>
          <a:xfrm>
            <a:off x="288268" y="747797"/>
            <a:ext cx="11632232" cy="5921563"/>
          </a:xfrm>
        </p:spPr>
        <p:txBody>
          <a:bodyPr/>
          <a:lstStyle/>
          <a:p>
            <a:pPr eaLnBrk="1" hangingPunct="1">
              <a:lnSpc>
                <a:spcPct val="100000"/>
              </a:lnSpc>
              <a:spcBef>
                <a:spcPts val="0"/>
              </a:spcBef>
              <a:defRPr/>
            </a:pPr>
            <a:r>
              <a:rPr lang="zh-CN" altLang="en-US" sz="3200" dirty="0">
                <a:solidFill>
                  <a:schemeClr val="tx1"/>
                </a:solidFill>
                <a:latin typeface="华文中宋" panose="02010600040101010101" pitchFamily="2" charset="-122"/>
                <a:ea typeface="华文中宋" panose="02010600040101010101" pitchFamily="2" charset="-122"/>
              </a:rPr>
              <a:t>概述</a:t>
            </a:r>
            <a:endParaRPr lang="en-US" altLang="zh-CN" sz="3200" dirty="0">
              <a:solidFill>
                <a:schemeClr val="tx1"/>
              </a:solidFill>
              <a:latin typeface="Arial Black" panose="020B0A04020102020204" pitchFamily="34" charset="0"/>
              <a:ea typeface="华文中宋" panose="02010600040101010101" pitchFamily="2" charset="-122"/>
            </a:endParaRPr>
          </a:p>
          <a:p>
            <a:pPr lvl="1" eaLnBrk="1" hangingPunct="1">
              <a:spcBef>
                <a:spcPts val="0"/>
              </a:spcBef>
              <a:buFont typeface="Wingdings" panose="05000000000000000000" pitchFamily="2" charset="2"/>
              <a:buChar char="n"/>
              <a:defRPr/>
            </a:pPr>
            <a:r>
              <a:rPr lang="en-US" altLang="zh-CN" sz="2400" dirty="0">
                <a:solidFill>
                  <a:srgbClr val="324A7A"/>
                </a:solidFill>
                <a:ea typeface="华文中宋" panose="02010600040101010101" pitchFamily="2" charset="-122"/>
              </a:rPr>
              <a:t>What are Design Patterns?</a:t>
            </a:r>
          </a:p>
          <a:p>
            <a:pPr lvl="2" eaLnBrk="1" hangingPunct="1">
              <a:lnSpc>
                <a:spcPct val="150000"/>
              </a:lnSpc>
              <a:spcBef>
                <a:spcPts val="0"/>
              </a:spcBef>
              <a:buFont typeface="Wingdings" panose="05000000000000000000" pitchFamily="2" charset="2"/>
              <a:buChar char="l"/>
              <a:defRPr/>
            </a:pPr>
            <a:r>
              <a:rPr lang="en-US" altLang="zh-CN" b="0" dirty="0">
                <a:solidFill>
                  <a:schemeClr val="tx1"/>
                </a:solidFill>
                <a:ea typeface="华文中宋" panose="02010600040101010101" pitchFamily="2" charset="-122"/>
              </a:rPr>
              <a:t>Focus on reuse of recurring architectural design themes.</a:t>
            </a:r>
          </a:p>
          <a:p>
            <a:pPr lvl="2" eaLnBrk="1" hangingPunct="1">
              <a:lnSpc>
                <a:spcPct val="150000"/>
              </a:lnSpc>
              <a:spcBef>
                <a:spcPts val="0"/>
              </a:spcBef>
              <a:buFont typeface="Wingdings" panose="05000000000000000000" pitchFamily="2" charset="2"/>
              <a:buChar char="l"/>
              <a:defRPr/>
            </a:pPr>
            <a:r>
              <a:rPr lang="en-US" altLang="zh-CN" b="0" dirty="0">
                <a:solidFill>
                  <a:schemeClr val="tx1"/>
                </a:solidFill>
                <a:ea typeface="华文中宋" panose="02010600040101010101" pitchFamily="2" charset="-122"/>
              </a:rPr>
              <a:t>Address a recurring design problem that arises in a specific context and presents a solution to it .</a:t>
            </a:r>
          </a:p>
          <a:p>
            <a:pPr lvl="2" eaLnBrk="1" hangingPunct="1">
              <a:lnSpc>
                <a:spcPct val="150000"/>
              </a:lnSpc>
              <a:spcBef>
                <a:spcPts val="0"/>
              </a:spcBef>
              <a:buFont typeface="Wingdings" panose="05000000000000000000" pitchFamily="2" charset="2"/>
              <a:buChar char="l"/>
              <a:defRPr/>
            </a:pPr>
            <a:r>
              <a:rPr lang="en-US" altLang="zh-CN" b="0" dirty="0">
                <a:solidFill>
                  <a:schemeClr val="tx1"/>
                </a:solidFill>
                <a:ea typeface="华文中宋" panose="02010600040101010101" pitchFamily="2" charset="-122"/>
              </a:rPr>
              <a:t>Design patterns represent solutions to problems that arise when developing software within a particular context.</a:t>
            </a:r>
          </a:p>
          <a:p>
            <a:pPr marL="963590" lvl="2" indent="0" eaLnBrk="1" hangingPunct="1">
              <a:lnSpc>
                <a:spcPct val="150000"/>
              </a:lnSpc>
              <a:spcBef>
                <a:spcPts val="0"/>
              </a:spcBef>
              <a:buNone/>
              <a:defRPr/>
            </a:pPr>
            <a:r>
              <a:rPr lang="en-US" altLang="zh-CN" b="1" dirty="0">
                <a:solidFill>
                  <a:srgbClr val="C00000"/>
                </a:solidFill>
                <a:ea typeface="华文中宋" panose="02010600040101010101" pitchFamily="2" charset="-122"/>
              </a:rPr>
              <a:t>     i.e., “Patterns == problem/solution pairs in a context”</a:t>
            </a:r>
          </a:p>
          <a:p>
            <a:pPr lvl="2" eaLnBrk="1" hangingPunct="1">
              <a:lnSpc>
                <a:spcPct val="150000"/>
              </a:lnSpc>
              <a:spcBef>
                <a:spcPts val="0"/>
              </a:spcBef>
              <a:buFont typeface="Wingdings" panose="05000000000000000000" pitchFamily="2" charset="2"/>
              <a:buChar char="l"/>
              <a:defRPr/>
            </a:pPr>
            <a:r>
              <a:rPr lang="en-US" altLang="zh-CN" b="0" dirty="0">
                <a:solidFill>
                  <a:schemeClr val="tx1"/>
                </a:solidFill>
                <a:ea typeface="华文中宋" panose="02010600040101010101" pitchFamily="2" charset="-122"/>
              </a:rPr>
              <a:t>Patterns capture the static and dynamic structure and collaboration among key participants in software designs.</a:t>
            </a:r>
          </a:p>
          <a:p>
            <a:pPr lvl="2" eaLnBrk="1" hangingPunct="1">
              <a:lnSpc>
                <a:spcPct val="150000"/>
              </a:lnSpc>
              <a:spcBef>
                <a:spcPts val="0"/>
              </a:spcBef>
              <a:buFont typeface="Wingdings" panose="05000000000000000000" pitchFamily="2" charset="2"/>
              <a:buChar char="l"/>
              <a:defRPr/>
            </a:pPr>
            <a:r>
              <a:rPr lang="en-US" altLang="zh-CN" b="0" dirty="0">
                <a:solidFill>
                  <a:schemeClr val="tx1"/>
                </a:solidFill>
                <a:ea typeface="华文中宋" panose="02010600040101010101" pitchFamily="2" charset="-122"/>
              </a:rPr>
              <a:t>Patterns facilitate reuse of successful software architectures and designs.</a:t>
            </a:r>
            <a:endParaRPr lang="zh-CN" altLang="en-US" b="0" dirty="0">
              <a:solidFill>
                <a:schemeClr val="tx1"/>
              </a:solidFill>
              <a:ea typeface="华文中宋" panose="02010600040101010101" pitchFamily="2" charset="-122"/>
            </a:endParaRPr>
          </a:p>
          <a:p>
            <a:pPr>
              <a:defRPr/>
            </a:pPr>
            <a:endParaRPr lang="zh-CN" altLang="en-US" dirty="0"/>
          </a:p>
        </p:txBody>
      </p:sp>
    </p:spTree>
  </p:cSld>
  <p:clrMapOvr>
    <a:masterClrMapping/>
  </p:clrMapOvr>
  <p:transition/>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4DAE56-B263-4721-B29D-39B86A610CCB}"/>
              </a:ext>
            </a:extLst>
          </p:cNvPr>
          <p:cNvSpPr>
            <a:spLocks noGrp="1"/>
          </p:cNvSpPr>
          <p:nvPr>
            <p:ph type="title"/>
          </p:nvPr>
        </p:nvSpPr>
        <p:spPr>
          <a:xfrm>
            <a:off x="119336" y="188640"/>
            <a:ext cx="10365317" cy="838200"/>
          </a:xfrm>
        </p:spPr>
        <p:txBody>
          <a:bodyPr/>
          <a:lstStyle/>
          <a:p>
            <a:r>
              <a:rPr lang="en-US" altLang="zh-CN" dirty="0">
                <a:latin typeface="Bauhaus 93" pitchFamily="82" charset="0"/>
              </a:rPr>
              <a:t>Decorator Pattern</a:t>
            </a:r>
            <a:endParaRPr lang="zh-CN" altLang="en-US" dirty="0"/>
          </a:p>
        </p:txBody>
      </p:sp>
      <p:pic>
        <p:nvPicPr>
          <p:cNvPr id="6" name="图片 5">
            <a:extLst>
              <a:ext uri="{FF2B5EF4-FFF2-40B4-BE49-F238E27FC236}">
                <a16:creationId xmlns:a16="http://schemas.microsoft.com/office/drawing/2014/main" id="{B1592180-DC35-4842-B0AD-F3F291D984A6}"/>
              </a:ext>
            </a:extLst>
          </p:cNvPr>
          <p:cNvPicPr>
            <a:picLocks noChangeAspect="1"/>
          </p:cNvPicPr>
          <p:nvPr/>
        </p:nvPicPr>
        <p:blipFill>
          <a:blip r:embed="rId3"/>
          <a:stretch>
            <a:fillRect/>
          </a:stretch>
        </p:blipFill>
        <p:spPr>
          <a:xfrm>
            <a:off x="5015880" y="1628799"/>
            <a:ext cx="6840760" cy="4688911"/>
          </a:xfrm>
          <a:prstGeom prst="rect">
            <a:avLst/>
          </a:prstGeom>
        </p:spPr>
      </p:pic>
      <p:sp>
        <p:nvSpPr>
          <p:cNvPr id="7" name="Rectangle 3">
            <a:extLst>
              <a:ext uri="{FF2B5EF4-FFF2-40B4-BE49-F238E27FC236}">
                <a16:creationId xmlns:a16="http://schemas.microsoft.com/office/drawing/2014/main" id="{17D2B5DF-4465-4CD9-88A1-8A0D5F024204}"/>
              </a:ext>
            </a:extLst>
          </p:cNvPr>
          <p:cNvSpPr>
            <a:spLocks noGrp="1" noChangeArrowheads="1"/>
          </p:cNvSpPr>
          <p:nvPr>
            <p:ph type="body" idx="1"/>
          </p:nvPr>
        </p:nvSpPr>
        <p:spPr>
          <a:xfrm>
            <a:off x="558317" y="944827"/>
            <a:ext cx="4961620" cy="5372883"/>
          </a:xfrm>
          <a:noFill/>
        </p:spPr>
        <p:txBody>
          <a:bodyPr/>
          <a:lstStyle/>
          <a:p>
            <a:pPr eaLnBrk="1" hangingPunct="1"/>
            <a:r>
              <a:rPr lang="zh-CN" altLang="en-US" dirty="0">
                <a:solidFill>
                  <a:srgbClr val="324A7A"/>
                </a:solidFill>
              </a:rPr>
              <a:t>装饰模式的结构与角色：</a:t>
            </a:r>
            <a:endParaRPr lang="zh-CN" altLang="en-US" sz="3200" dirty="0">
              <a:solidFill>
                <a:srgbClr val="324A7A"/>
              </a:solidFill>
            </a:endParaRPr>
          </a:p>
          <a:p>
            <a:pPr lvl="1" eaLnBrk="1" hangingPunct="1">
              <a:lnSpc>
                <a:spcPct val="150000"/>
              </a:lnSpc>
              <a:buFont typeface="Arial" panose="020B0604020202020204" pitchFamily="34" charset="0"/>
              <a:buChar char="•"/>
            </a:pPr>
            <a:r>
              <a:rPr lang="en-US" altLang="zh-CN" b="0" dirty="0">
                <a:solidFill>
                  <a:schemeClr val="tx1"/>
                </a:solidFill>
                <a:latin typeface="华文中宋" panose="02010600040101010101" pitchFamily="2" charset="-122"/>
                <a:ea typeface="华文中宋" panose="02010600040101010101" pitchFamily="2" charset="-122"/>
              </a:rPr>
              <a:t>Component: </a:t>
            </a:r>
            <a:r>
              <a:rPr lang="zh-CN" altLang="en-US" b="0" dirty="0">
                <a:solidFill>
                  <a:schemeClr val="tx1"/>
                </a:solidFill>
                <a:latin typeface="华文中宋" panose="02010600040101010101" pitchFamily="2" charset="-122"/>
                <a:ea typeface="华文中宋" panose="02010600040101010101" pitchFamily="2" charset="-122"/>
              </a:rPr>
              <a:t>抽象构件</a:t>
            </a:r>
          </a:p>
          <a:p>
            <a:pPr lvl="1" eaLnBrk="1" hangingPunct="1">
              <a:lnSpc>
                <a:spcPct val="150000"/>
              </a:lnSpc>
              <a:buFont typeface="Arial" panose="020B0604020202020204" pitchFamily="34" charset="0"/>
              <a:buChar char="•"/>
            </a:pPr>
            <a:r>
              <a:rPr lang="en-US" altLang="zh-CN" b="0" dirty="0" err="1">
                <a:solidFill>
                  <a:schemeClr val="tx1"/>
                </a:solidFill>
                <a:latin typeface="华文中宋" panose="02010600040101010101" pitchFamily="2" charset="-122"/>
                <a:ea typeface="华文中宋" panose="02010600040101010101" pitchFamily="2" charset="-122"/>
              </a:rPr>
              <a:t>ConcreteComponent</a:t>
            </a:r>
            <a:r>
              <a:rPr lang="en-US" altLang="zh-CN" b="0" dirty="0">
                <a:solidFill>
                  <a:schemeClr val="tx1"/>
                </a:solidFill>
                <a:latin typeface="华文中宋" panose="02010600040101010101" pitchFamily="2" charset="-122"/>
                <a:ea typeface="华文中宋" panose="02010600040101010101" pitchFamily="2" charset="-122"/>
              </a:rPr>
              <a:t>: </a:t>
            </a:r>
            <a:r>
              <a:rPr lang="zh-CN" altLang="en-US" b="0" dirty="0">
                <a:solidFill>
                  <a:schemeClr val="tx1"/>
                </a:solidFill>
                <a:latin typeface="华文中宋" panose="02010600040101010101" pitchFamily="2" charset="-122"/>
                <a:ea typeface="华文中宋" panose="02010600040101010101" pitchFamily="2" charset="-122"/>
              </a:rPr>
              <a:t>具体构件</a:t>
            </a:r>
          </a:p>
          <a:p>
            <a:pPr lvl="1" eaLnBrk="1" hangingPunct="1">
              <a:lnSpc>
                <a:spcPct val="150000"/>
              </a:lnSpc>
              <a:buFont typeface="Arial" panose="020B0604020202020204" pitchFamily="34" charset="0"/>
              <a:buChar char="•"/>
            </a:pPr>
            <a:r>
              <a:rPr lang="en-US" altLang="zh-CN" b="0" dirty="0">
                <a:solidFill>
                  <a:schemeClr val="tx1"/>
                </a:solidFill>
                <a:latin typeface="华文中宋" panose="02010600040101010101" pitchFamily="2" charset="-122"/>
                <a:ea typeface="华文中宋" panose="02010600040101010101" pitchFamily="2" charset="-122"/>
              </a:rPr>
              <a:t>Decorator: </a:t>
            </a:r>
            <a:r>
              <a:rPr lang="zh-CN" altLang="en-US" b="0" dirty="0">
                <a:solidFill>
                  <a:schemeClr val="tx1"/>
                </a:solidFill>
                <a:latin typeface="华文中宋" panose="02010600040101010101" pitchFamily="2" charset="-122"/>
                <a:ea typeface="华文中宋" panose="02010600040101010101" pitchFamily="2" charset="-122"/>
              </a:rPr>
              <a:t>抽象装饰类</a:t>
            </a:r>
          </a:p>
          <a:p>
            <a:pPr lvl="1" eaLnBrk="1" hangingPunct="1">
              <a:lnSpc>
                <a:spcPct val="150000"/>
              </a:lnSpc>
              <a:buFont typeface="Arial" panose="020B0604020202020204" pitchFamily="34" charset="0"/>
              <a:buChar char="•"/>
            </a:pPr>
            <a:r>
              <a:rPr lang="en-US" altLang="zh-CN" b="0" dirty="0" err="1">
                <a:solidFill>
                  <a:schemeClr val="tx1"/>
                </a:solidFill>
                <a:latin typeface="华文中宋" panose="02010600040101010101" pitchFamily="2" charset="-122"/>
                <a:ea typeface="华文中宋" panose="02010600040101010101" pitchFamily="2" charset="-122"/>
              </a:rPr>
              <a:t>ConcreteDecorator</a:t>
            </a:r>
            <a:r>
              <a:rPr lang="en-US" altLang="zh-CN" b="0" dirty="0">
                <a:solidFill>
                  <a:schemeClr val="tx1"/>
                </a:solidFill>
                <a:latin typeface="华文中宋" panose="02010600040101010101" pitchFamily="2" charset="-122"/>
                <a:ea typeface="华文中宋" panose="02010600040101010101" pitchFamily="2" charset="-122"/>
              </a:rPr>
              <a:t>: </a:t>
            </a:r>
            <a:r>
              <a:rPr lang="zh-CN" altLang="en-US" b="0" dirty="0">
                <a:solidFill>
                  <a:schemeClr val="tx1"/>
                </a:solidFill>
                <a:latin typeface="华文中宋" panose="02010600040101010101" pitchFamily="2" charset="-122"/>
                <a:ea typeface="华文中宋" panose="02010600040101010101" pitchFamily="2" charset="-122"/>
              </a:rPr>
              <a:t>具体装饰类</a:t>
            </a:r>
          </a:p>
          <a:p>
            <a:pPr lvl="2" eaLnBrk="1" hangingPunct="1"/>
            <a:endParaRPr lang="en-US" altLang="zh-CN" dirty="0">
              <a:ea typeface="黑体" panose="02010609060101010101" pitchFamily="49" charset="-122"/>
            </a:endParaRPr>
          </a:p>
        </p:txBody>
      </p:sp>
      <mc:AlternateContent xmlns:mc="http://schemas.openxmlformats.org/markup-compatibility/2006" xmlns:p14="http://schemas.microsoft.com/office/powerpoint/2010/main">
        <mc:Choice Requires="p14">
          <p:contentPart p14:bwMode="auto" r:id="rId4">
            <p14:nvContentPartPr>
              <p14:cNvPr id="15" name="墨迹 14">
                <a:extLst>
                  <a:ext uri="{FF2B5EF4-FFF2-40B4-BE49-F238E27FC236}">
                    <a16:creationId xmlns:a16="http://schemas.microsoft.com/office/drawing/2014/main" id="{5FDAE279-C29B-41AE-A0D3-5BCCCFA1755B}"/>
                  </a:ext>
                </a:extLst>
              </p14:cNvPr>
              <p14:cNvContentPartPr/>
              <p14:nvPr/>
            </p14:nvContentPartPr>
            <p14:xfrm>
              <a:off x="6687131" y="4122863"/>
              <a:ext cx="22680" cy="22680"/>
            </p14:xfrm>
          </p:contentPart>
        </mc:Choice>
        <mc:Fallback xmlns="">
          <p:pic>
            <p:nvPicPr>
              <p:cNvPr id="15" name="墨迹 14">
                <a:extLst>
                  <a:ext uri="{FF2B5EF4-FFF2-40B4-BE49-F238E27FC236}">
                    <a16:creationId xmlns:a16="http://schemas.microsoft.com/office/drawing/2014/main" id="{5FDAE279-C29B-41AE-A0D3-5BCCCFA1755B}"/>
                  </a:ext>
                </a:extLst>
              </p:cNvPr>
              <p:cNvPicPr/>
              <p:nvPr/>
            </p:nvPicPr>
            <p:blipFill>
              <a:blip r:embed="rId5"/>
              <a:stretch>
                <a:fillRect/>
              </a:stretch>
            </p:blipFill>
            <p:spPr>
              <a:xfrm>
                <a:off x="6678491" y="4114223"/>
                <a:ext cx="40320" cy="40320"/>
              </a:xfrm>
              <a:prstGeom prst="rect">
                <a:avLst/>
              </a:prstGeom>
            </p:spPr>
          </p:pic>
        </mc:Fallback>
      </mc:AlternateContent>
      <p:grpSp>
        <p:nvGrpSpPr>
          <p:cNvPr id="39" name="组合 38">
            <a:extLst>
              <a:ext uri="{FF2B5EF4-FFF2-40B4-BE49-F238E27FC236}">
                <a16:creationId xmlns:a16="http://schemas.microsoft.com/office/drawing/2014/main" id="{D5CB9C54-A175-4D5B-A131-6E84FB6AF60B}"/>
              </a:ext>
            </a:extLst>
          </p:cNvPr>
          <p:cNvGrpSpPr/>
          <p:nvPr/>
        </p:nvGrpSpPr>
        <p:grpSpPr>
          <a:xfrm>
            <a:off x="6091331" y="609263"/>
            <a:ext cx="679320" cy="912240"/>
            <a:chOff x="6091331" y="609263"/>
            <a:chExt cx="679320" cy="912240"/>
          </a:xfrm>
        </p:grpSpPr>
        <mc:AlternateContent xmlns:mc="http://schemas.openxmlformats.org/markup-compatibility/2006" xmlns:p14="http://schemas.microsoft.com/office/powerpoint/2010/main">
          <mc:Choice Requires="p14">
            <p:contentPart p14:bwMode="auto" r:id="rId6">
              <p14:nvContentPartPr>
                <p14:cNvPr id="18" name="墨迹 17">
                  <a:extLst>
                    <a:ext uri="{FF2B5EF4-FFF2-40B4-BE49-F238E27FC236}">
                      <a16:creationId xmlns:a16="http://schemas.microsoft.com/office/drawing/2014/main" id="{D4B6B157-C902-4AEA-906E-94F4EB074C90}"/>
                    </a:ext>
                  </a:extLst>
                </p14:cNvPr>
                <p14:cNvContentPartPr/>
                <p14:nvPr/>
              </p14:nvContentPartPr>
              <p14:xfrm>
                <a:off x="6121211" y="902303"/>
                <a:ext cx="123120" cy="21600"/>
              </p14:xfrm>
            </p:contentPart>
          </mc:Choice>
          <mc:Fallback xmlns="">
            <p:pic>
              <p:nvPicPr>
                <p:cNvPr id="18" name="墨迹 17">
                  <a:extLst>
                    <a:ext uri="{FF2B5EF4-FFF2-40B4-BE49-F238E27FC236}">
                      <a16:creationId xmlns:a16="http://schemas.microsoft.com/office/drawing/2014/main" id="{D4B6B157-C902-4AEA-906E-94F4EB074C90}"/>
                    </a:ext>
                  </a:extLst>
                </p:cNvPr>
                <p:cNvPicPr/>
                <p:nvPr/>
              </p:nvPicPr>
              <p:blipFill>
                <a:blip r:embed="rId7"/>
                <a:stretch>
                  <a:fillRect/>
                </a:stretch>
              </p:blipFill>
              <p:spPr>
                <a:xfrm>
                  <a:off x="6112211" y="893663"/>
                  <a:ext cx="14076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9" name="墨迹 18">
                  <a:extLst>
                    <a:ext uri="{FF2B5EF4-FFF2-40B4-BE49-F238E27FC236}">
                      <a16:creationId xmlns:a16="http://schemas.microsoft.com/office/drawing/2014/main" id="{EBDBD8AF-7F79-4BEF-ADB9-0A205EB1DB71}"/>
                    </a:ext>
                  </a:extLst>
                </p14:cNvPr>
                <p14:cNvContentPartPr/>
                <p14:nvPr/>
              </p14:nvContentPartPr>
              <p14:xfrm>
                <a:off x="6091331" y="1101023"/>
                <a:ext cx="221400" cy="414720"/>
              </p14:xfrm>
            </p:contentPart>
          </mc:Choice>
          <mc:Fallback xmlns="">
            <p:pic>
              <p:nvPicPr>
                <p:cNvPr id="19" name="墨迹 18">
                  <a:extLst>
                    <a:ext uri="{FF2B5EF4-FFF2-40B4-BE49-F238E27FC236}">
                      <a16:creationId xmlns:a16="http://schemas.microsoft.com/office/drawing/2014/main" id="{EBDBD8AF-7F79-4BEF-ADB9-0A205EB1DB71}"/>
                    </a:ext>
                  </a:extLst>
                </p:cNvPr>
                <p:cNvPicPr/>
                <p:nvPr/>
              </p:nvPicPr>
              <p:blipFill>
                <a:blip r:embed="rId9"/>
                <a:stretch>
                  <a:fillRect/>
                </a:stretch>
              </p:blipFill>
              <p:spPr>
                <a:xfrm>
                  <a:off x="6082331" y="1092023"/>
                  <a:ext cx="239040" cy="4323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0" name="墨迹 19">
                  <a:extLst>
                    <a:ext uri="{FF2B5EF4-FFF2-40B4-BE49-F238E27FC236}">
                      <a16:creationId xmlns:a16="http://schemas.microsoft.com/office/drawing/2014/main" id="{23A394A6-9C56-4C19-A3DD-A379196E466F}"/>
                    </a:ext>
                  </a:extLst>
                </p14:cNvPr>
                <p14:cNvContentPartPr/>
                <p14:nvPr/>
              </p14:nvContentPartPr>
              <p14:xfrm>
                <a:off x="6360971" y="797903"/>
                <a:ext cx="161640" cy="723600"/>
              </p14:xfrm>
            </p:contentPart>
          </mc:Choice>
          <mc:Fallback xmlns="">
            <p:pic>
              <p:nvPicPr>
                <p:cNvPr id="20" name="墨迹 19">
                  <a:extLst>
                    <a:ext uri="{FF2B5EF4-FFF2-40B4-BE49-F238E27FC236}">
                      <a16:creationId xmlns:a16="http://schemas.microsoft.com/office/drawing/2014/main" id="{23A394A6-9C56-4C19-A3DD-A379196E466F}"/>
                    </a:ext>
                  </a:extLst>
                </p:cNvPr>
                <p:cNvPicPr/>
                <p:nvPr/>
              </p:nvPicPr>
              <p:blipFill>
                <a:blip r:embed="rId11"/>
                <a:stretch>
                  <a:fillRect/>
                </a:stretch>
              </p:blipFill>
              <p:spPr>
                <a:xfrm>
                  <a:off x="6351971" y="789263"/>
                  <a:ext cx="179280" cy="7412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1" name="墨迹 20">
                  <a:extLst>
                    <a:ext uri="{FF2B5EF4-FFF2-40B4-BE49-F238E27FC236}">
                      <a16:creationId xmlns:a16="http://schemas.microsoft.com/office/drawing/2014/main" id="{DC5CF6AB-F988-41F1-B3C7-73A7FFBB7FB1}"/>
                    </a:ext>
                  </a:extLst>
                </p14:cNvPr>
                <p14:cNvContentPartPr/>
                <p14:nvPr/>
              </p14:nvContentPartPr>
              <p14:xfrm>
                <a:off x="6755171" y="609263"/>
                <a:ext cx="15480" cy="37440"/>
              </p14:xfrm>
            </p:contentPart>
          </mc:Choice>
          <mc:Fallback xmlns="">
            <p:pic>
              <p:nvPicPr>
                <p:cNvPr id="21" name="墨迹 20">
                  <a:extLst>
                    <a:ext uri="{FF2B5EF4-FFF2-40B4-BE49-F238E27FC236}">
                      <a16:creationId xmlns:a16="http://schemas.microsoft.com/office/drawing/2014/main" id="{DC5CF6AB-F988-41F1-B3C7-73A7FFBB7FB1}"/>
                    </a:ext>
                  </a:extLst>
                </p:cNvPr>
                <p:cNvPicPr/>
                <p:nvPr/>
              </p:nvPicPr>
              <p:blipFill>
                <a:blip r:embed="rId13"/>
                <a:stretch>
                  <a:fillRect/>
                </a:stretch>
              </p:blipFill>
              <p:spPr>
                <a:xfrm>
                  <a:off x="6746531" y="600623"/>
                  <a:ext cx="33120" cy="55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2" name="墨迹 21">
                  <a:extLst>
                    <a:ext uri="{FF2B5EF4-FFF2-40B4-BE49-F238E27FC236}">
                      <a16:creationId xmlns:a16="http://schemas.microsoft.com/office/drawing/2014/main" id="{E6D80875-9B38-4D2B-A4E1-2CECC0BC493B}"/>
                    </a:ext>
                  </a:extLst>
                </p14:cNvPr>
                <p14:cNvContentPartPr/>
                <p14:nvPr/>
              </p14:nvContentPartPr>
              <p14:xfrm>
                <a:off x="6590291" y="863423"/>
                <a:ext cx="110520" cy="575280"/>
              </p14:xfrm>
            </p:contentPart>
          </mc:Choice>
          <mc:Fallback xmlns="">
            <p:pic>
              <p:nvPicPr>
                <p:cNvPr id="22" name="墨迹 21">
                  <a:extLst>
                    <a:ext uri="{FF2B5EF4-FFF2-40B4-BE49-F238E27FC236}">
                      <a16:creationId xmlns:a16="http://schemas.microsoft.com/office/drawing/2014/main" id="{E6D80875-9B38-4D2B-A4E1-2CECC0BC493B}"/>
                    </a:ext>
                  </a:extLst>
                </p:cNvPr>
                <p:cNvPicPr/>
                <p:nvPr/>
              </p:nvPicPr>
              <p:blipFill>
                <a:blip r:embed="rId15"/>
                <a:stretch>
                  <a:fillRect/>
                </a:stretch>
              </p:blipFill>
              <p:spPr>
                <a:xfrm>
                  <a:off x="6581651" y="854783"/>
                  <a:ext cx="12816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3" name="墨迹 22">
                  <a:extLst>
                    <a:ext uri="{FF2B5EF4-FFF2-40B4-BE49-F238E27FC236}">
                      <a16:creationId xmlns:a16="http://schemas.microsoft.com/office/drawing/2014/main" id="{8CB4673B-86CA-4438-9122-83335C527491}"/>
                    </a:ext>
                  </a:extLst>
                </p14:cNvPr>
                <p14:cNvContentPartPr/>
                <p14:nvPr/>
              </p14:nvContentPartPr>
              <p14:xfrm>
                <a:off x="6626651" y="1041623"/>
                <a:ext cx="107640" cy="19080"/>
              </p14:xfrm>
            </p:contentPart>
          </mc:Choice>
          <mc:Fallback xmlns="">
            <p:pic>
              <p:nvPicPr>
                <p:cNvPr id="23" name="墨迹 22">
                  <a:extLst>
                    <a:ext uri="{FF2B5EF4-FFF2-40B4-BE49-F238E27FC236}">
                      <a16:creationId xmlns:a16="http://schemas.microsoft.com/office/drawing/2014/main" id="{8CB4673B-86CA-4438-9122-83335C527491}"/>
                    </a:ext>
                  </a:extLst>
                </p:cNvPr>
                <p:cNvPicPr/>
                <p:nvPr/>
              </p:nvPicPr>
              <p:blipFill>
                <a:blip r:embed="rId17"/>
                <a:stretch>
                  <a:fillRect/>
                </a:stretch>
              </p:blipFill>
              <p:spPr>
                <a:xfrm>
                  <a:off x="6618011" y="1032983"/>
                  <a:ext cx="125280" cy="367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24" name="墨迹 23">
                  <a:extLst>
                    <a:ext uri="{FF2B5EF4-FFF2-40B4-BE49-F238E27FC236}">
                      <a16:creationId xmlns:a16="http://schemas.microsoft.com/office/drawing/2014/main" id="{E797296B-D37A-4DD1-9E04-B9AE88B8FA9C}"/>
                    </a:ext>
                  </a:extLst>
                </p14:cNvPr>
                <p14:cNvContentPartPr/>
                <p14:nvPr/>
              </p14:nvContentPartPr>
              <p14:xfrm>
                <a:off x="6632411" y="1196423"/>
                <a:ext cx="94680" cy="22680"/>
              </p14:xfrm>
            </p:contentPart>
          </mc:Choice>
          <mc:Fallback xmlns="">
            <p:pic>
              <p:nvPicPr>
                <p:cNvPr id="24" name="墨迹 23">
                  <a:extLst>
                    <a:ext uri="{FF2B5EF4-FFF2-40B4-BE49-F238E27FC236}">
                      <a16:creationId xmlns:a16="http://schemas.microsoft.com/office/drawing/2014/main" id="{E797296B-D37A-4DD1-9E04-B9AE88B8FA9C}"/>
                    </a:ext>
                  </a:extLst>
                </p:cNvPr>
                <p:cNvPicPr/>
                <p:nvPr/>
              </p:nvPicPr>
              <p:blipFill>
                <a:blip r:embed="rId19"/>
                <a:stretch>
                  <a:fillRect/>
                </a:stretch>
              </p:blipFill>
              <p:spPr>
                <a:xfrm>
                  <a:off x="6623771" y="1187783"/>
                  <a:ext cx="11232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25" name="墨迹 24">
                  <a:extLst>
                    <a:ext uri="{FF2B5EF4-FFF2-40B4-BE49-F238E27FC236}">
                      <a16:creationId xmlns:a16="http://schemas.microsoft.com/office/drawing/2014/main" id="{E1FBE403-E55B-4E4F-80B6-DC06FCE372D7}"/>
                    </a:ext>
                  </a:extLst>
                </p14:cNvPr>
                <p14:cNvContentPartPr/>
                <p14:nvPr/>
              </p14:nvContentPartPr>
              <p14:xfrm>
                <a:off x="6598211" y="1462823"/>
                <a:ext cx="171000" cy="42840"/>
              </p14:xfrm>
            </p:contentPart>
          </mc:Choice>
          <mc:Fallback xmlns="">
            <p:pic>
              <p:nvPicPr>
                <p:cNvPr id="25" name="墨迹 24">
                  <a:extLst>
                    <a:ext uri="{FF2B5EF4-FFF2-40B4-BE49-F238E27FC236}">
                      <a16:creationId xmlns:a16="http://schemas.microsoft.com/office/drawing/2014/main" id="{E1FBE403-E55B-4E4F-80B6-DC06FCE372D7}"/>
                    </a:ext>
                  </a:extLst>
                </p:cNvPr>
                <p:cNvPicPr/>
                <p:nvPr/>
              </p:nvPicPr>
              <p:blipFill>
                <a:blip r:embed="rId21"/>
                <a:stretch>
                  <a:fillRect/>
                </a:stretch>
              </p:blipFill>
              <p:spPr>
                <a:xfrm>
                  <a:off x="6589211" y="1453823"/>
                  <a:ext cx="188640" cy="60480"/>
                </a:xfrm>
                <a:prstGeom prst="rect">
                  <a:avLst/>
                </a:prstGeom>
              </p:spPr>
            </p:pic>
          </mc:Fallback>
        </mc:AlternateContent>
      </p:grpSp>
      <p:grpSp>
        <p:nvGrpSpPr>
          <p:cNvPr id="56" name="组合 55">
            <a:extLst>
              <a:ext uri="{FF2B5EF4-FFF2-40B4-BE49-F238E27FC236}">
                <a16:creationId xmlns:a16="http://schemas.microsoft.com/office/drawing/2014/main" id="{037C6ECD-CB45-4BA4-A549-4C4A69FE2257}"/>
              </a:ext>
            </a:extLst>
          </p:cNvPr>
          <p:cNvGrpSpPr/>
          <p:nvPr/>
        </p:nvGrpSpPr>
        <p:grpSpPr>
          <a:xfrm>
            <a:off x="7033451" y="683783"/>
            <a:ext cx="2380320" cy="1083600"/>
            <a:chOff x="7033451" y="683783"/>
            <a:chExt cx="2380320" cy="1083600"/>
          </a:xfrm>
        </p:grpSpPr>
        <mc:AlternateContent xmlns:mc="http://schemas.openxmlformats.org/markup-compatibility/2006" xmlns:p14="http://schemas.microsoft.com/office/powerpoint/2010/main">
          <mc:Choice Requires="p14">
            <p:contentPart p14:bwMode="auto" r:id="rId22">
              <p14:nvContentPartPr>
                <p14:cNvPr id="26" name="墨迹 25">
                  <a:extLst>
                    <a:ext uri="{FF2B5EF4-FFF2-40B4-BE49-F238E27FC236}">
                      <a16:creationId xmlns:a16="http://schemas.microsoft.com/office/drawing/2014/main" id="{03BD37C6-83F2-4DC3-AD1E-6AC7D4298DC0}"/>
                    </a:ext>
                  </a:extLst>
                </p14:cNvPr>
                <p14:cNvContentPartPr/>
                <p14:nvPr/>
              </p14:nvContentPartPr>
              <p14:xfrm>
                <a:off x="7033451" y="816263"/>
                <a:ext cx="299160" cy="690120"/>
              </p14:xfrm>
            </p:contentPart>
          </mc:Choice>
          <mc:Fallback xmlns="">
            <p:pic>
              <p:nvPicPr>
                <p:cNvPr id="26" name="墨迹 25">
                  <a:extLst>
                    <a:ext uri="{FF2B5EF4-FFF2-40B4-BE49-F238E27FC236}">
                      <a16:creationId xmlns:a16="http://schemas.microsoft.com/office/drawing/2014/main" id="{03BD37C6-83F2-4DC3-AD1E-6AC7D4298DC0}"/>
                    </a:ext>
                  </a:extLst>
                </p:cNvPr>
                <p:cNvPicPr/>
                <p:nvPr/>
              </p:nvPicPr>
              <p:blipFill>
                <a:blip r:embed="rId23"/>
                <a:stretch>
                  <a:fillRect/>
                </a:stretch>
              </p:blipFill>
              <p:spPr>
                <a:xfrm>
                  <a:off x="7024811" y="807623"/>
                  <a:ext cx="316800" cy="7077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7" name="墨迹 26">
                  <a:extLst>
                    <a:ext uri="{FF2B5EF4-FFF2-40B4-BE49-F238E27FC236}">
                      <a16:creationId xmlns:a16="http://schemas.microsoft.com/office/drawing/2014/main" id="{3AF92167-9EE2-411C-986B-3202BD376E5A}"/>
                    </a:ext>
                  </a:extLst>
                </p14:cNvPr>
                <p14:cNvContentPartPr/>
                <p14:nvPr/>
              </p14:nvContentPartPr>
              <p14:xfrm>
                <a:off x="7114451" y="1062863"/>
                <a:ext cx="299880" cy="364320"/>
              </p14:xfrm>
            </p:contentPart>
          </mc:Choice>
          <mc:Fallback xmlns="">
            <p:pic>
              <p:nvPicPr>
                <p:cNvPr id="27" name="墨迹 26">
                  <a:extLst>
                    <a:ext uri="{FF2B5EF4-FFF2-40B4-BE49-F238E27FC236}">
                      <a16:creationId xmlns:a16="http://schemas.microsoft.com/office/drawing/2014/main" id="{3AF92167-9EE2-411C-986B-3202BD376E5A}"/>
                    </a:ext>
                  </a:extLst>
                </p:cNvPr>
                <p:cNvPicPr/>
                <p:nvPr/>
              </p:nvPicPr>
              <p:blipFill>
                <a:blip r:embed="rId25"/>
                <a:stretch>
                  <a:fillRect/>
                </a:stretch>
              </p:blipFill>
              <p:spPr>
                <a:xfrm>
                  <a:off x="7105811" y="1054223"/>
                  <a:ext cx="31752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8" name="墨迹 27">
                  <a:extLst>
                    <a:ext uri="{FF2B5EF4-FFF2-40B4-BE49-F238E27FC236}">
                      <a16:creationId xmlns:a16="http://schemas.microsoft.com/office/drawing/2014/main" id="{79FAE632-0590-4686-9596-2478E34F0AE8}"/>
                    </a:ext>
                  </a:extLst>
                </p14:cNvPr>
                <p14:cNvContentPartPr/>
                <p14:nvPr/>
              </p14:nvContentPartPr>
              <p14:xfrm>
                <a:off x="7612331" y="895463"/>
                <a:ext cx="17640" cy="51120"/>
              </p14:xfrm>
            </p:contentPart>
          </mc:Choice>
          <mc:Fallback xmlns="">
            <p:pic>
              <p:nvPicPr>
                <p:cNvPr id="28" name="墨迹 27">
                  <a:extLst>
                    <a:ext uri="{FF2B5EF4-FFF2-40B4-BE49-F238E27FC236}">
                      <a16:creationId xmlns:a16="http://schemas.microsoft.com/office/drawing/2014/main" id="{79FAE632-0590-4686-9596-2478E34F0AE8}"/>
                    </a:ext>
                  </a:extLst>
                </p:cNvPr>
                <p:cNvPicPr/>
                <p:nvPr/>
              </p:nvPicPr>
              <p:blipFill>
                <a:blip r:embed="rId27"/>
                <a:stretch>
                  <a:fillRect/>
                </a:stretch>
              </p:blipFill>
              <p:spPr>
                <a:xfrm>
                  <a:off x="7603691" y="886463"/>
                  <a:ext cx="3528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9" name="墨迹 28">
                  <a:extLst>
                    <a:ext uri="{FF2B5EF4-FFF2-40B4-BE49-F238E27FC236}">
                      <a16:creationId xmlns:a16="http://schemas.microsoft.com/office/drawing/2014/main" id="{0BAD15F1-967F-403A-B741-3D12017DA377}"/>
                    </a:ext>
                  </a:extLst>
                </p14:cNvPr>
                <p14:cNvContentPartPr/>
                <p14:nvPr/>
              </p14:nvContentPartPr>
              <p14:xfrm>
                <a:off x="7569131" y="768023"/>
                <a:ext cx="316440" cy="659520"/>
              </p14:xfrm>
            </p:contentPart>
          </mc:Choice>
          <mc:Fallback xmlns="">
            <p:pic>
              <p:nvPicPr>
                <p:cNvPr id="29" name="墨迹 28">
                  <a:extLst>
                    <a:ext uri="{FF2B5EF4-FFF2-40B4-BE49-F238E27FC236}">
                      <a16:creationId xmlns:a16="http://schemas.microsoft.com/office/drawing/2014/main" id="{0BAD15F1-967F-403A-B741-3D12017DA377}"/>
                    </a:ext>
                  </a:extLst>
                </p:cNvPr>
                <p:cNvPicPr/>
                <p:nvPr/>
              </p:nvPicPr>
              <p:blipFill>
                <a:blip r:embed="rId29"/>
                <a:stretch>
                  <a:fillRect/>
                </a:stretch>
              </p:blipFill>
              <p:spPr>
                <a:xfrm>
                  <a:off x="7560131" y="759023"/>
                  <a:ext cx="334080" cy="67716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0" name="墨迹 29">
                  <a:extLst>
                    <a:ext uri="{FF2B5EF4-FFF2-40B4-BE49-F238E27FC236}">
                      <a16:creationId xmlns:a16="http://schemas.microsoft.com/office/drawing/2014/main" id="{0EC836C2-A9FF-4918-83A4-5A19DBEA5DD9}"/>
                    </a:ext>
                  </a:extLst>
                </p14:cNvPr>
                <p14:cNvContentPartPr/>
                <p14:nvPr/>
              </p14:nvContentPartPr>
              <p14:xfrm>
                <a:off x="7951091" y="839663"/>
                <a:ext cx="151920" cy="101520"/>
              </p14:xfrm>
            </p:contentPart>
          </mc:Choice>
          <mc:Fallback xmlns="">
            <p:pic>
              <p:nvPicPr>
                <p:cNvPr id="30" name="墨迹 29">
                  <a:extLst>
                    <a:ext uri="{FF2B5EF4-FFF2-40B4-BE49-F238E27FC236}">
                      <a16:creationId xmlns:a16="http://schemas.microsoft.com/office/drawing/2014/main" id="{0EC836C2-A9FF-4918-83A4-5A19DBEA5DD9}"/>
                    </a:ext>
                  </a:extLst>
                </p:cNvPr>
                <p:cNvPicPr/>
                <p:nvPr/>
              </p:nvPicPr>
              <p:blipFill>
                <a:blip r:embed="rId31"/>
                <a:stretch>
                  <a:fillRect/>
                </a:stretch>
              </p:blipFill>
              <p:spPr>
                <a:xfrm>
                  <a:off x="7942451" y="831023"/>
                  <a:ext cx="16956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1" name="墨迹 30">
                  <a:extLst>
                    <a:ext uri="{FF2B5EF4-FFF2-40B4-BE49-F238E27FC236}">
                      <a16:creationId xmlns:a16="http://schemas.microsoft.com/office/drawing/2014/main" id="{1A090243-0180-49A3-B98F-E6C70FDDCBA1}"/>
                    </a:ext>
                  </a:extLst>
                </p14:cNvPr>
                <p14:cNvContentPartPr/>
                <p14:nvPr/>
              </p14:nvContentPartPr>
              <p14:xfrm>
                <a:off x="7937051" y="969983"/>
                <a:ext cx="158400" cy="117720"/>
              </p14:xfrm>
            </p:contentPart>
          </mc:Choice>
          <mc:Fallback xmlns="">
            <p:pic>
              <p:nvPicPr>
                <p:cNvPr id="31" name="墨迹 30">
                  <a:extLst>
                    <a:ext uri="{FF2B5EF4-FFF2-40B4-BE49-F238E27FC236}">
                      <a16:creationId xmlns:a16="http://schemas.microsoft.com/office/drawing/2014/main" id="{1A090243-0180-49A3-B98F-E6C70FDDCBA1}"/>
                    </a:ext>
                  </a:extLst>
                </p:cNvPr>
                <p:cNvPicPr/>
                <p:nvPr/>
              </p:nvPicPr>
              <p:blipFill>
                <a:blip r:embed="rId33"/>
                <a:stretch>
                  <a:fillRect/>
                </a:stretch>
              </p:blipFill>
              <p:spPr>
                <a:xfrm>
                  <a:off x="7928051" y="960983"/>
                  <a:ext cx="176040" cy="13536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32" name="墨迹 31">
                  <a:extLst>
                    <a:ext uri="{FF2B5EF4-FFF2-40B4-BE49-F238E27FC236}">
                      <a16:creationId xmlns:a16="http://schemas.microsoft.com/office/drawing/2014/main" id="{555801D9-BA3C-4D58-A4F8-FA38ADFE2B0B}"/>
                    </a:ext>
                  </a:extLst>
                </p14:cNvPr>
                <p14:cNvContentPartPr/>
                <p14:nvPr/>
              </p14:nvContentPartPr>
              <p14:xfrm>
                <a:off x="8062691" y="683783"/>
                <a:ext cx="62640" cy="629280"/>
              </p14:xfrm>
            </p:contentPart>
          </mc:Choice>
          <mc:Fallback xmlns="">
            <p:pic>
              <p:nvPicPr>
                <p:cNvPr id="32" name="墨迹 31">
                  <a:extLst>
                    <a:ext uri="{FF2B5EF4-FFF2-40B4-BE49-F238E27FC236}">
                      <a16:creationId xmlns:a16="http://schemas.microsoft.com/office/drawing/2014/main" id="{555801D9-BA3C-4D58-A4F8-FA38ADFE2B0B}"/>
                    </a:ext>
                  </a:extLst>
                </p:cNvPr>
                <p:cNvPicPr/>
                <p:nvPr/>
              </p:nvPicPr>
              <p:blipFill>
                <a:blip r:embed="rId35"/>
                <a:stretch>
                  <a:fillRect/>
                </a:stretch>
              </p:blipFill>
              <p:spPr>
                <a:xfrm>
                  <a:off x="8053691" y="675143"/>
                  <a:ext cx="80280" cy="646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33" name="墨迹 32">
                  <a:extLst>
                    <a:ext uri="{FF2B5EF4-FFF2-40B4-BE49-F238E27FC236}">
                      <a16:creationId xmlns:a16="http://schemas.microsoft.com/office/drawing/2014/main" id="{9AD46A32-F184-420D-A6E2-FBF22DD9D727}"/>
                    </a:ext>
                  </a:extLst>
                </p14:cNvPr>
                <p14:cNvContentPartPr/>
                <p14:nvPr/>
              </p14:nvContentPartPr>
              <p14:xfrm>
                <a:off x="7916891" y="1212263"/>
                <a:ext cx="237240" cy="270360"/>
              </p14:xfrm>
            </p:contentPart>
          </mc:Choice>
          <mc:Fallback xmlns="">
            <p:pic>
              <p:nvPicPr>
                <p:cNvPr id="33" name="墨迹 32">
                  <a:extLst>
                    <a:ext uri="{FF2B5EF4-FFF2-40B4-BE49-F238E27FC236}">
                      <a16:creationId xmlns:a16="http://schemas.microsoft.com/office/drawing/2014/main" id="{9AD46A32-F184-420D-A6E2-FBF22DD9D727}"/>
                    </a:ext>
                  </a:extLst>
                </p:cNvPr>
                <p:cNvPicPr/>
                <p:nvPr/>
              </p:nvPicPr>
              <p:blipFill>
                <a:blip r:embed="rId37"/>
                <a:stretch>
                  <a:fillRect/>
                </a:stretch>
              </p:blipFill>
              <p:spPr>
                <a:xfrm>
                  <a:off x="7907891" y="1203263"/>
                  <a:ext cx="254880" cy="28800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40" name="墨迹 39">
                  <a:extLst>
                    <a:ext uri="{FF2B5EF4-FFF2-40B4-BE49-F238E27FC236}">
                      <a16:creationId xmlns:a16="http://schemas.microsoft.com/office/drawing/2014/main" id="{2752CCB5-2773-491C-A906-322749CD07E6}"/>
                    </a:ext>
                  </a:extLst>
                </p14:cNvPr>
                <p14:cNvContentPartPr/>
                <p14:nvPr/>
              </p14:nvContentPartPr>
              <p14:xfrm>
                <a:off x="8371571" y="917783"/>
                <a:ext cx="47520" cy="34200"/>
              </p14:xfrm>
            </p:contentPart>
          </mc:Choice>
          <mc:Fallback xmlns="">
            <p:pic>
              <p:nvPicPr>
                <p:cNvPr id="40" name="墨迹 39">
                  <a:extLst>
                    <a:ext uri="{FF2B5EF4-FFF2-40B4-BE49-F238E27FC236}">
                      <a16:creationId xmlns:a16="http://schemas.microsoft.com/office/drawing/2014/main" id="{2752CCB5-2773-491C-A906-322749CD07E6}"/>
                    </a:ext>
                  </a:extLst>
                </p:cNvPr>
                <p:cNvPicPr/>
                <p:nvPr/>
              </p:nvPicPr>
              <p:blipFill>
                <a:blip r:embed="rId39"/>
                <a:stretch>
                  <a:fillRect/>
                </a:stretch>
              </p:blipFill>
              <p:spPr>
                <a:xfrm>
                  <a:off x="8362571" y="908783"/>
                  <a:ext cx="6516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41" name="墨迹 40">
                  <a:extLst>
                    <a:ext uri="{FF2B5EF4-FFF2-40B4-BE49-F238E27FC236}">
                      <a16:creationId xmlns:a16="http://schemas.microsoft.com/office/drawing/2014/main" id="{642A5319-D59D-4ED6-A8BF-3BE4D4D82A19}"/>
                    </a:ext>
                  </a:extLst>
                </p14:cNvPr>
                <p14:cNvContentPartPr/>
                <p14:nvPr/>
              </p14:nvContentPartPr>
              <p14:xfrm>
                <a:off x="8354291" y="947663"/>
                <a:ext cx="81720" cy="106560"/>
              </p14:xfrm>
            </p:contentPart>
          </mc:Choice>
          <mc:Fallback xmlns="">
            <p:pic>
              <p:nvPicPr>
                <p:cNvPr id="41" name="墨迹 40">
                  <a:extLst>
                    <a:ext uri="{FF2B5EF4-FFF2-40B4-BE49-F238E27FC236}">
                      <a16:creationId xmlns:a16="http://schemas.microsoft.com/office/drawing/2014/main" id="{642A5319-D59D-4ED6-A8BF-3BE4D4D82A19}"/>
                    </a:ext>
                  </a:extLst>
                </p:cNvPr>
                <p:cNvPicPr/>
                <p:nvPr/>
              </p:nvPicPr>
              <p:blipFill>
                <a:blip r:embed="rId41"/>
                <a:stretch>
                  <a:fillRect/>
                </a:stretch>
              </p:blipFill>
              <p:spPr>
                <a:xfrm>
                  <a:off x="8345291" y="938663"/>
                  <a:ext cx="99360" cy="124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42" name="墨迹 41">
                  <a:extLst>
                    <a:ext uri="{FF2B5EF4-FFF2-40B4-BE49-F238E27FC236}">
                      <a16:creationId xmlns:a16="http://schemas.microsoft.com/office/drawing/2014/main" id="{E2642BE6-83DE-4CB3-A6D1-190EE8A4D92E}"/>
                    </a:ext>
                  </a:extLst>
                </p14:cNvPr>
                <p14:cNvContentPartPr/>
                <p14:nvPr/>
              </p14:nvContentPartPr>
              <p14:xfrm>
                <a:off x="8441411" y="740663"/>
                <a:ext cx="64800" cy="430560"/>
              </p14:xfrm>
            </p:contentPart>
          </mc:Choice>
          <mc:Fallback xmlns="">
            <p:pic>
              <p:nvPicPr>
                <p:cNvPr id="42" name="墨迹 41">
                  <a:extLst>
                    <a:ext uri="{FF2B5EF4-FFF2-40B4-BE49-F238E27FC236}">
                      <a16:creationId xmlns:a16="http://schemas.microsoft.com/office/drawing/2014/main" id="{E2642BE6-83DE-4CB3-A6D1-190EE8A4D92E}"/>
                    </a:ext>
                  </a:extLst>
                </p:cNvPr>
                <p:cNvPicPr/>
                <p:nvPr/>
              </p:nvPicPr>
              <p:blipFill>
                <a:blip r:embed="rId43"/>
                <a:stretch>
                  <a:fillRect/>
                </a:stretch>
              </p:blipFill>
              <p:spPr>
                <a:xfrm>
                  <a:off x="8432771" y="731663"/>
                  <a:ext cx="82440" cy="4482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43" name="墨迹 42">
                  <a:extLst>
                    <a:ext uri="{FF2B5EF4-FFF2-40B4-BE49-F238E27FC236}">
                      <a16:creationId xmlns:a16="http://schemas.microsoft.com/office/drawing/2014/main" id="{A77FB5FD-CB29-4737-8671-0293050552B0}"/>
                    </a:ext>
                  </a:extLst>
                </p14:cNvPr>
                <p14:cNvContentPartPr/>
                <p14:nvPr/>
              </p14:nvContentPartPr>
              <p14:xfrm>
                <a:off x="8572091" y="802943"/>
                <a:ext cx="104760" cy="101520"/>
              </p14:xfrm>
            </p:contentPart>
          </mc:Choice>
          <mc:Fallback xmlns="">
            <p:pic>
              <p:nvPicPr>
                <p:cNvPr id="43" name="墨迹 42">
                  <a:extLst>
                    <a:ext uri="{FF2B5EF4-FFF2-40B4-BE49-F238E27FC236}">
                      <a16:creationId xmlns:a16="http://schemas.microsoft.com/office/drawing/2014/main" id="{A77FB5FD-CB29-4737-8671-0293050552B0}"/>
                    </a:ext>
                  </a:extLst>
                </p:cNvPr>
                <p:cNvPicPr/>
                <p:nvPr/>
              </p:nvPicPr>
              <p:blipFill>
                <a:blip r:embed="rId45"/>
                <a:stretch>
                  <a:fillRect/>
                </a:stretch>
              </p:blipFill>
              <p:spPr>
                <a:xfrm>
                  <a:off x="8563091" y="794303"/>
                  <a:ext cx="12240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44" name="墨迹 43">
                  <a:extLst>
                    <a:ext uri="{FF2B5EF4-FFF2-40B4-BE49-F238E27FC236}">
                      <a16:creationId xmlns:a16="http://schemas.microsoft.com/office/drawing/2014/main" id="{80715045-2F4A-48A2-8260-59890A9BD1A1}"/>
                    </a:ext>
                  </a:extLst>
                </p14:cNvPr>
                <p14:cNvContentPartPr/>
                <p14:nvPr/>
              </p14:nvContentPartPr>
              <p14:xfrm>
                <a:off x="8588651" y="692063"/>
                <a:ext cx="132840" cy="317880"/>
              </p14:xfrm>
            </p:contentPart>
          </mc:Choice>
          <mc:Fallback xmlns="">
            <p:pic>
              <p:nvPicPr>
                <p:cNvPr id="44" name="墨迹 43">
                  <a:extLst>
                    <a:ext uri="{FF2B5EF4-FFF2-40B4-BE49-F238E27FC236}">
                      <a16:creationId xmlns:a16="http://schemas.microsoft.com/office/drawing/2014/main" id="{80715045-2F4A-48A2-8260-59890A9BD1A1}"/>
                    </a:ext>
                  </a:extLst>
                </p:cNvPr>
                <p:cNvPicPr/>
                <p:nvPr/>
              </p:nvPicPr>
              <p:blipFill>
                <a:blip r:embed="rId47"/>
                <a:stretch>
                  <a:fillRect/>
                </a:stretch>
              </p:blipFill>
              <p:spPr>
                <a:xfrm>
                  <a:off x="8579651" y="683423"/>
                  <a:ext cx="150480" cy="3355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45" name="墨迹 44">
                  <a:extLst>
                    <a:ext uri="{FF2B5EF4-FFF2-40B4-BE49-F238E27FC236}">
                      <a16:creationId xmlns:a16="http://schemas.microsoft.com/office/drawing/2014/main" id="{1BBD6DC6-9D22-4BD7-9921-F8BC33CF776C}"/>
                    </a:ext>
                  </a:extLst>
                </p14:cNvPr>
                <p14:cNvContentPartPr/>
                <p14:nvPr/>
              </p14:nvContentPartPr>
              <p14:xfrm>
                <a:off x="8454011" y="1040543"/>
                <a:ext cx="109440" cy="32400"/>
              </p14:xfrm>
            </p:contentPart>
          </mc:Choice>
          <mc:Fallback xmlns="">
            <p:pic>
              <p:nvPicPr>
                <p:cNvPr id="45" name="墨迹 44">
                  <a:extLst>
                    <a:ext uri="{FF2B5EF4-FFF2-40B4-BE49-F238E27FC236}">
                      <a16:creationId xmlns:a16="http://schemas.microsoft.com/office/drawing/2014/main" id="{1BBD6DC6-9D22-4BD7-9921-F8BC33CF776C}"/>
                    </a:ext>
                  </a:extLst>
                </p:cNvPr>
                <p:cNvPicPr/>
                <p:nvPr/>
              </p:nvPicPr>
              <p:blipFill>
                <a:blip r:embed="rId49"/>
                <a:stretch>
                  <a:fillRect/>
                </a:stretch>
              </p:blipFill>
              <p:spPr>
                <a:xfrm>
                  <a:off x="8445371" y="1031543"/>
                  <a:ext cx="1270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46" name="墨迹 45">
                  <a:extLst>
                    <a:ext uri="{FF2B5EF4-FFF2-40B4-BE49-F238E27FC236}">
                      <a16:creationId xmlns:a16="http://schemas.microsoft.com/office/drawing/2014/main" id="{F84FAB41-4673-4D31-A7FB-CDFA635823A4}"/>
                    </a:ext>
                  </a:extLst>
                </p14:cNvPr>
                <p14:cNvContentPartPr/>
                <p14:nvPr/>
              </p14:nvContentPartPr>
              <p14:xfrm>
                <a:off x="8288051" y="1092023"/>
                <a:ext cx="311040" cy="270000"/>
              </p14:xfrm>
            </p:contentPart>
          </mc:Choice>
          <mc:Fallback xmlns="">
            <p:pic>
              <p:nvPicPr>
                <p:cNvPr id="46" name="墨迹 45">
                  <a:extLst>
                    <a:ext uri="{FF2B5EF4-FFF2-40B4-BE49-F238E27FC236}">
                      <a16:creationId xmlns:a16="http://schemas.microsoft.com/office/drawing/2014/main" id="{F84FAB41-4673-4D31-A7FB-CDFA635823A4}"/>
                    </a:ext>
                  </a:extLst>
                </p:cNvPr>
                <p:cNvPicPr/>
                <p:nvPr/>
              </p:nvPicPr>
              <p:blipFill>
                <a:blip r:embed="rId51"/>
                <a:stretch>
                  <a:fillRect/>
                </a:stretch>
              </p:blipFill>
              <p:spPr>
                <a:xfrm>
                  <a:off x="8279411" y="1083023"/>
                  <a:ext cx="328680" cy="287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7" name="墨迹 46">
                  <a:extLst>
                    <a:ext uri="{FF2B5EF4-FFF2-40B4-BE49-F238E27FC236}">
                      <a16:creationId xmlns:a16="http://schemas.microsoft.com/office/drawing/2014/main" id="{DF7E97F4-5C10-4251-80B9-6F73CA9F14BB}"/>
                    </a:ext>
                  </a:extLst>
                </p14:cNvPr>
                <p14:cNvContentPartPr/>
                <p14:nvPr/>
              </p14:nvContentPartPr>
              <p14:xfrm>
                <a:off x="8598011" y="1158263"/>
                <a:ext cx="216360" cy="198360"/>
              </p14:xfrm>
            </p:contentPart>
          </mc:Choice>
          <mc:Fallback xmlns="">
            <p:pic>
              <p:nvPicPr>
                <p:cNvPr id="47" name="墨迹 46">
                  <a:extLst>
                    <a:ext uri="{FF2B5EF4-FFF2-40B4-BE49-F238E27FC236}">
                      <a16:creationId xmlns:a16="http://schemas.microsoft.com/office/drawing/2014/main" id="{DF7E97F4-5C10-4251-80B9-6F73CA9F14BB}"/>
                    </a:ext>
                  </a:extLst>
                </p:cNvPr>
                <p:cNvPicPr/>
                <p:nvPr/>
              </p:nvPicPr>
              <p:blipFill>
                <a:blip r:embed="rId53"/>
                <a:stretch>
                  <a:fillRect/>
                </a:stretch>
              </p:blipFill>
              <p:spPr>
                <a:xfrm>
                  <a:off x="8589011" y="1149623"/>
                  <a:ext cx="234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51" name="墨迹 50">
                  <a:extLst>
                    <a:ext uri="{FF2B5EF4-FFF2-40B4-BE49-F238E27FC236}">
                      <a16:creationId xmlns:a16="http://schemas.microsoft.com/office/drawing/2014/main" id="{5D9BC0C9-1EBD-4E1E-B92F-E27B73716D71}"/>
                    </a:ext>
                  </a:extLst>
                </p14:cNvPr>
                <p14:cNvContentPartPr/>
                <p14:nvPr/>
              </p14:nvContentPartPr>
              <p14:xfrm>
                <a:off x="9330251" y="1006703"/>
                <a:ext cx="4320" cy="8640"/>
              </p14:xfrm>
            </p:contentPart>
          </mc:Choice>
          <mc:Fallback xmlns="">
            <p:pic>
              <p:nvPicPr>
                <p:cNvPr id="51" name="墨迹 50">
                  <a:extLst>
                    <a:ext uri="{FF2B5EF4-FFF2-40B4-BE49-F238E27FC236}">
                      <a16:creationId xmlns:a16="http://schemas.microsoft.com/office/drawing/2014/main" id="{5D9BC0C9-1EBD-4E1E-B92F-E27B73716D71}"/>
                    </a:ext>
                  </a:extLst>
                </p:cNvPr>
                <p:cNvPicPr/>
                <p:nvPr/>
              </p:nvPicPr>
              <p:blipFill>
                <a:blip r:embed="rId55"/>
                <a:stretch>
                  <a:fillRect/>
                </a:stretch>
              </p:blipFill>
              <p:spPr>
                <a:xfrm>
                  <a:off x="9321611" y="998063"/>
                  <a:ext cx="2196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53" name="墨迹 52">
                  <a:extLst>
                    <a:ext uri="{FF2B5EF4-FFF2-40B4-BE49-F238E27FC236}">
                      <a16:creationId xmlns:a16="http://schemas.microsoft.com/office/drawing/2014/main" id="{EE165E68-2A92-4042-8304-D7574A109A55}"/>
                    </a:ext>
                  </a:extLst>
                </p14:cNvPr>
                <p14:cNvContentPartPr/>
                <p14:nvPr/>
              </p14:nvContentPartPr>
              <p14:xfrm>
                <a:off x="8856491" y="888983"/>
                <a:ext cx="207360" cy="234360"/>
              </p14:xfrm>
            </p:contentPart>
          </mc:Choice>
          <mc:Fallback xmlns="">
            <p:pic>
              <p:nvPicPr>
                <p:cNvPr id="53" name="墨迹 52">
                  <a:extLst>
                    <a:ext uri="{FF2B5EF4-FFF2-40B4-BE49-F238E27FC236}">
                      <a16:creationId xmlns:a16="http://schemas.microsoft.com/office/drawing/2014/main" id="{EE165E68-2A92-4042-8304-D7574A109A55}"/>
                    </a:ext>
                  </a:extLst>
                </p:cNvPr>
                <p:cNvPicPr/>
                <p:nvPr/>
              </p:nvPicPr>
              <p:blipFill>
                <a:blip r:embed="rId57"/>
                <a:stretch>
                  <a:fillRect/>
                </a:stretch>
              </p:blipFill>
              <p:spPr>
                <a:xfrm>
                  <a:off x="8847851" y="879983"/>
                  <a:ext cx="22500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54" name="墨迹 53">
                  <a:extLst>
                    <a:ext uri="{FF2B5EF4-FFF2-40B4-BE49-F238E27FC236}">
                      <a16:creationId xmlns:a16="http://schemas.microsoft.com/office/drawing/2014/main" id="{ADED7BB6-3EDB-4C42-8A3E-A692F0A81D6C}"/>
                    </a:ext>
                  </a:extLst>
                </p14:cNvPr>
                <p14:cNvContentPartPr/>
                <p14:nvPr/>
              </p14:nvContentPartPr>
              <p14:xfrm>
                <a:off x="8936771" y="1101023"/>
                <a:ext cx="17640" cy="255600"/>
              </p14:xfrm>
            </p:contentPart>
          </mc:Choice>
          <mc:Fallback xmlns="">
            <p:pic>
              <p:nvPicPr>
                <p:cNvPr id="54" name="墨迹 53">
                  <a:extLst>
                    <a:ext uri="{FF2B5EF4-FFF2-40B4-BE49-F238E27FC236}">
                      <a16:creationId xmlns:a16="http://schemas.microsoft.com/office/drawing/2014/main" id="{ADED7BB6-3EDB-4C42-8A3E-A692F0A81D6C}"/>
                    </a:ext>
                  </a:extLst>
                </p:cNvPr>
                <p:cNvPicPr/>
                <p:nvPr/>
              </p:nvPicPr>
              <p:blipFill>
                <a:blip r:embed="rId59"/>
                <a:stretch>
                  <a:fillRect/>
                </a:stretch>
              </p:blipFill>
              <p:spPr>
                <a:xfrm>
                  <a:off x="8928131" y="1092023"/>
                  <a:ext cx="35280" cy="2732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55" name="墨迹 54">
                  <a:extLst>
                    <a:ext uri="{FF2B5EF4-FFF2-40B4-BE49-F238E27FC236}">
                      <a16:creationId xmlns:a16="http://schemas.microsoft.com/office/drawing/2014/main" id="{A6FEFE06-B5A4-498E-8C33-48D2F7577F51}"/>
                    </a:ext>
                  </a:extLst>
                </p14:cNvPr>
                <p14:cNvContentPartPr/>
                <p14:nvPr/>
              </p14:nvContentPartPr>
              <p14:xfrm>
                <a:off x="9127931" y="724103"/>
                <a:ext cx="285840" cy="1043280"/>
              </p14:xfrm>
            </p:contentPart>
          </mc:Choice>
          <mc:Fallback xmlns="">
            <p:pic>
              <p:nvPicPr>
                <p:cNvPr id="55" name="墨迹 54">
                  <a:extLst>
                    <a:ext uri="{FF2B5EF4-FFF2-40B4-BE49-F238E27FC236}">
                      <a16:creationId xmlns:a16="http://schemas.microsoft.com/office/drawing/2014/main" id="{A6FEFE06-B5A4-498E-8C33-48D2F7577F51}"/>
                    </a:ext>
                  </a:extLst>
                </p:cNvPr>
                <p:cNvPicPr/>
                <p:nvPr/>
              </p:nvPicPr>
              <p:blipFill>
                <a:blip r:embed="rId61"/>
                <a:stretch>
                  <a:fillRect/>
                </a:stretch>
              </p:blipFill>
              <p:spPr>
                <a:xfrm>
                  <a:off x="9118931" y="715103"/>
                  <a:ext cx="303480" cy="1060920"/>
                </a:xfrm>
                <a:prstGeom prst="rect">
                  <a:avLst/>
                </a:prstGeom>
              </p:spPr>
            </p:pic>
          </mc:Fallback>
        </mc:AlternateContent>
      </p:grpSp>
      <p:grpSp>
        <p:nvGrpSpPr>
          <p:cNvPr id="60" name="组合 59">
            <a:extLst>
              <a:ext uri="{FF2B5EF4-FFF2-40B4-BE49-F238E27FC236}">
                <a16:creationId xmlns:a16="http://schemas.microsoft.com/office/drawing/2014/main" id="{AD3487A5-C919-4292-80F8-1BD80F132CFD}"/>
              </a:ext>
            </a:extLst>
          </p:cNvPr>
          <p:cNvGrpSpPr/>
          <p:nvPr/>
        </p:nvGrpSpPr>
        <p:grpSpPr>
          <a:xfrm>
            <a:off x="9661451" y="885383"/>
            <a:ext cx="285480" cy="424080"/>
            <a:chOff x="9661451" y="885383"/>
            <a:chExt cx="285480" cy="424080"/>
          </a:xfrm>
        </p:grpSpPr>
        <mc:AlternateContent xmlns:mc="http://schemas.openxmlformats.org/markup-compatibility/2006" xmlns:p14="http://schemas.microsoft.com/office/powerpoint/2010/main">
          <mc:Choice Requires="p14">
            <p:contentPart p14:bwMode="auto" r:id="rId62">
              <p14:nvContentPartPr>
                <p14:cNvPr id="57" name="墨迹 56">
                  <a:extLst>
                    <a:ext uri="{FF2B5EF4-FFF2-40B4-BE49-F238E27FC236}">
                      <a16:creationId xmlns:a16="http://schemas.microsoft.com/office/drawing/2014/main" id="{457D087D-7916-4DF6-B6D5-F2CD8B2874BC}"/>
                    </a:ext>
                  </a:extLst>
                </p14:cNvPr>
                <p14:cNvContentPartPr/>
                <p14:nvPr/>
              </p14:nvContentPartPr>
              <p14:xfrm>
                <a:off x="9661451" y="885383"/>
                <a:ext cx="285480" cy="171720"/>
              </p14:xfrm>
            </p:contentPart>
          </mc:Choice>
          <mc:Fallback xmlns="">
            <p:pic>
              <p:nvPicPr>
                <p:cNvPr id="57" name="墨迹 56">
                  <a:extLst>
                    <a:ext uri="{FF2B5EF4-FFF2-40B4-BE49-F238E27FC236}">
                      <a16:creationId xmlns:a16="http://schemas.microsoft.com/office/drawing/2014/main" id="{457D087D-7916-4DF6-B6D5-F2CD8B2874BC}"/>
                    </a:ext>
                  </a:extLst>
                </p:cNvPr>
                <p:cNvPicPr/>
                <p:nvPr/>
              </p:nvPicPr>
              <p:blipFill>
                <a:blip r:embed="rId63"/>
                <a:stretch>
                  <a:fillRect/>
                </a:stretch>
              </p:blipFill>
              <p:spPr>
                <a:xfrm>
                  <a:off x="9652451" y="876743"/>
                  <a:ext cx="3031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58" name="墨迹 57">
                  <a:extLst>
                    <a:ext uri="{FF2B5EF4-FFF2-40B4-BE49-F238E27FC236}">
                      <a16:creationId xmlns:a16="http://schemas.microsoft.com/office/drawing/2014/main" id="{77FE0770-725B-481B-8BB2-8FF8DDE4DA4C}"/>
                    </a:ext>
                  </a:extLst>
                </p14:cNvPr>
                <p14:cNvContentPartPr/>
                <p14:nvPr/>
              </p14:nvContentPartPr>
              <p14:xfrm>
                <a:off x="9930011" y="1305863"/>
                <a:ext cx="360" cy="3600"/>
              </p14:xfrm>
            </p:contentPart>
          </mc:Choice>
          <mc:Fallback xmlns="">
            <p:pic>
              <p:nvPicPr>
                <p:cNvPr id="58" name="墨迹 57">
                  <a:extLst>
                    <a:ext uri="{FF2B5EF4-FFF2-40B4-BE49-F238E27FC236}">
                      <a16:creationId xmlns:a16="http://schemas.microsoft.com/office/drawing/2014/main" id="{77FE0770-725B-481B-8BB2-8FF8DDE4DA4C}"/>
                    </a:ext>
                  </a:extLst>
                </p:cNvPr>
                <p:cNvPicPr/>
                <p:nvPr/>
              </p:nvPicPr>
              <p:blipFill>
                <a:blip r:embed="rId65"/>
                <a:stretch>
                  <a:fillRect/>
                </a:stretch>
              </p:blipFill>
              <p:spPr>
                <a:xfrm>
                  <a:off x="9921371" y="1297223"/>
                  <a:ext cx="18000" cy="2124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9" name="墨迹 58">
                  <a:extLst>
                    <a:ext uri="{FF2B5EF4-FFF2-40B4-BE49-F238E27FC236}">
                      <a16:creationId xmlns:a16="http://schemas.microsoft.com/office/drawing/2014/main" id="{1E8066A0-9E43-4A28-85DF-3C7F664DB862}"/>
                    </a:ext>
                  </a:extLst>
                </p14:cNvPr>
                <p14:cNvContentPartPr/>
                <p14:nvPr/>
              </p14:nvContentPartPr>
              <p14:xfrm>
                <a:off x="9873491" y="1130903"/>
                <a:ext cx="43560" cy="149040"/>
              </p14:xfrm>
            </p:contentPart>
          </mc:Choice>
          <mc:Fallback xmlns="">
            <p:pic>
              <p:nvPicPr>
                <p:cNvPr id="59" name="墨迹 58">
                  <a:extLst>
                    <a:ext uri="{FF2B5EF4-FFF2-40B4-BE49-F238E27FC236}">
                      <a16:creationId xmlns:a16="http://schemas.microsoft.com/office/drawing/2014/main" id="{1E8066A0-9E43-4A28-85DF-3C7F664DB862}"/>
                    </a:ext>
                  </a:extLst>
                </p:cNvPr>
                <p:cNvPicPr/>
                <p:nvPr/>
              </p:nvPicPr>
              <p:blipFill>
                <a:blip r:embed="rId67"/>
                <a:stretch>
                  <a:fillRect/>
                </a:stretch>
              </p:blipFill>
              <p:spPr>
                <a:xfrm>
                  <a:off x="9864491" y="1122263"/>
                  <a:ext cx="61200" cy="166680"/>
                </a:xfrm>
                <a:prstGeom prst="rect">
                  <a:avLst/>
                </a:prstGeom>
              </p:spPr>
            </p:pic>
          </mc:Fallback>
        </mc:AlternateContent>
      </p:grpSp>
    </p:spTree>
    <p:extLst>
      <p:ext uri="{BB962C8B-B14F-4D97-AF65-F5344CB8AC3E}">
        <p14:creationId xmlns:p14="http://schemas.microsoft.com/office/powerpoint/2010/main" val="291421764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CDF70F-839B-4595-95AD-6FE8CF86C4E3}"/>
              </a:ext>
            </a:extLst>
          </p:cNvPr>
          <p:cNvSpPr>
            <a:spLocks noGrp="1"/>
          </p:cNvSpPr>
          <p:nvPr>
            <p:ph type="title"/>
          </p:nvPr>
        </p:nvSpPr>
        <p:spPr>
          <a:xfrm>
            <a:off x="119336" y="188640"/>
            <a:ext cx="10365317" cy="838200"/>
          </a:xfrm>
        </p:spPr>
        <p:txBody>
          <a:bodyPr/>
          <a:lstStyle/>
          <a:p>
            <a:r>
              <a:rPr lang="en-US" altLang="zh-CN" dirty="0">
                <a:latin typeface="Bauhaus 93" pitchFamily="82" charset="0"/>
              </a:rPr>
              <a:t>Decorator Pattern</a:t>
            </a:r>
            <a:endParaRPr lang="zh-CN" altLang="en-US" dirty="0"/>
          </a:p>
        </p:txBody>
      </p:sp>
      <p:sp>
        <p:nvSpPr>
          <p:cNvPr id="3" name="文本占位符 2">
            <a:extLst>
              <a:ext uri="{FF2B5EF4-FFF2-40B4-BE49-F238E27FC236}">
                <a16:creationId xmlns:a16="http://schemas.microsoft.com/office/drawing/2014/main" id="{7DBA344B-9D5C-4A8B-A713-156BADB43CC2}"/>
              </a:ext>
            </a:extLst>
          </p:cNvPr>
          <p:cNvSpPr>
            <a:spLocks noGrp="1"/>
          </p:cNvSpPr>
          <p:nvPr>
            <p:ph type="body" sz="half" idx="1"/>
          </p:nvPr>
        </p:nvSpPr>
        <p:spPr>
          <a:xfrm>
            <a:off x="749301" y="1295400"/>
            <a:ext cx="10747300" cy="4724400"/>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在以下情况下可以使用装饰模式：</a:t>
            </a:r>
          </a:p>
          <a:p>
            <a:pPr lvl="1" eaLnBrk="1" hangingPunct="1">
              <a:buFont typeface="Arial" panose="020B0604020202020204" pitchFamily="34" charset="0"/>
              <a:buChar char="•"/>
            </a:pPr>
            <a:r>
              <a:rPr lang="zh-CN" altLang="en-US" dirty="0">
                <a:solidFill>
                  <a:srgbClr val="A61D38"/>
                </a:solidFill>
                <a:latin typeface="华文中宋" panose="02010600040101010101" pitchFamily="2" charset="-122"/>
                <a:ea typeface="华文中宋" panose="02010600040101010101" pitchFamily="2" charset="-122"/>
              </a:rPr>
              <a:t>以动态、透明的方式给单个对象添加职责。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需要</a:t>
            </a:r>
            <a:r>
              <a:rPr lang="zh-CN" altLang="en-US" dirty="0">
                <a:solidFill>
                  <a:srgbClr val="A61D38"/>
                </a:solidFill>
                <a:latin typeface="华文中宋" panose="02010600040101010101" pitchFamily="2" charset="-122"/>
                <a:ea typeface="华文中宋" panose="02010600040101010101" pitchFamily="2" charset="-122"/>
              </a:rPr>
              <a:t>动态地给一个对象</a:t>
            </a:r>
            <a:r>
              <a:rPr lang="zh-CN" altLang="en-US" dirty="0">
                <a:solidFill>
                  <a:schemeClr val="tx1"/>
                </a:solidFill>
                <a:latin typeface="华文中宋" panose="02010600040101010101" pitchFamily="2" charset="-122"/>
                <a:ea typeface="华文中宋" panose="02010600040101010101" pitchFamily="2" charset="-122"/>
              </a:rPr>
              <a:t>（而不是对象依附的类）</a:t>
            </a:r>
            <a:r>
              <a:rPr lang="zh-CN" altLang="en-US" dirty="0">
                <a:solidFill>
                  <a:srgbClr val="A61D38"/>
                </a:solidFill>
                <a:latin typeface="华文中宋" panose="02010600040101010101" pitchFamily="2" charset="-122"/>
                <a:ea typeface="华文中宋" panose="02010600040101010101" pitchFamily="2" charset="-122"/>
              </a:rPr>
              <a:t>增加功能</a:t>
            </a:r>
            <a:r>
              <a:rPr lang="zh-CN" altLang="en-US" b="0" dirty="0">
                <a:solidFill>
                  <a:schemeClr val="tx1"/>
                </a:solidFill>
                <a:latin typeface="华文中宋" panose="02010600040101010101" pitchFamily="2" charset="-122"/>
                <a:ea typeface="华文中宋" panose="02010600040101010101" pitchFamily="2" charset="-122"/>
              </a:rPr>
              <a:t>，这些功能也可以</a:t>
            </a:r>
            <a:r>
              <a:rPr lang="zh-CN" altLang="en-US" dirty="0">
                <a:solidFill>
                  <a:srgbClr val="A61D38"/>
                </a:solidFill>
                <a:latin typeface="华文中宋" panose="02010600040101010101" pitchFamily="2" charset="-122"/>
                <a:ea typeface="华文中宋" panose="02010600040101010101" pitchFamily="2" charset="-122"/>
              </a:rPr>
              <a:t>动态地被撤销</a:t>
            </a:r>
            <a:r>
              <a:rPr lang="zh-CN" altLang="en-US" dirty="0">
                <a:latin typeface="华文中宋" panose="02010600040101010101" pitchFamily="2" charset="-122"/>
                <a:ea typeface="华文中宋" panose="02010600040101010101" pitchFamily="2" charset="-122"/>
              </a:rPr>
              <a:t>。  </a:t>
            </a:r>
          </a:p>
          <a:p>
            <a:pPr lvl="1" eaLnBrk="1" hangingPunct="1">
              <a:buFont typeface="Arial" panose="020B0604020202020204" pitchFamily="34" charset="0"/>
              <a:buChar char="•"/>
            </a:pPr>
            <a:r>
              <a:rPr lang="zh-CN" altLang="en-US" dirty="0">
                <a:solidFill>
                  <a:srgbClr val="C00000"/>
                </a:solidFill>
                <a:latin typeface="华文中宋" panose="02010600040101010101" pitchFamily="2" charset="-122"/>
                <a:ea typeface="华文中宋" panose="02010600040101010101" pitchFamily="2" charset="-122"/>
              </a:rPr>
              <a:t>当不能采用继承的方式对系统进行扩充或者采用继承不利于系统扩展和维护时。</a:t>
            </a:r>
            <a:r>
              <a:rPr lang="zh-CN" altLang="en-US" b="0" dirty="0">
                <a:solidFill>
                  <a:schemeClr val="tx1"/>
                </a:solidFill>
                <a:latin typeface="华文中宋" panose="02010600040101010101" pitchFamily="2" charset="-122"/>
                <a:ea typeface="华文中宋" panose="02010600040101010101" pitchFamily="2" charset="-122"/>
              </a:rPr>
              <a:t>不能采用继承的情况主要有两类：</a:t>
            </a:r>
            <a:endParaRPr lang="en-US" altLang="zh-CN"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第一类是系统中存在大量独立的扩展，为支持每一种组合将产生大量的子类，使得子类数目呈爆炸性增长；</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第二类是因为类定义不能继承（如</a:t>
            </a:r>
            <a:r>
              <a:rPr lang="en-US" altLang="zh-CN" sz="1800" b="0" dirty="0">
                <a:solidFill>
                  <a:schemeClr val="tx1"/>
                </a:solidFill>
                <a:latin typeface="华文中宋" panose="02010600040101010101" pitchFamily="2" charset="-122"/>
                <a:ea typeface="华文中宋" panose="02010600040101010101" pitchFamily="2" charset="-122"/>
              </a:rPr>
              <a:t>final</a:t>
            </a:r>
            <a:r>
              <a:rPr lang="zh-CN" altLang="en-US" sz="1800" b="0" dirty="0">
                <a:solidFill>
                  <a:schemeClr val="tx1"/>
                </a:solidFill>
                <a:latin typeface="华文中宋" panose="02010600040101010101" pitchFamily="2" charset="-122"/>
                <a:ea typeface="华文中宋" panose="02010600040101010101" pitchFamily="2" charset="-122"/>
              </a:rPr>
              <a:t>类）；</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Arial" panose="020B0604020202020204" pitchFamily="34" charset="0"/>
              <a:buChar char="•"/>
            </a:pP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若非得有第三种情况，那就是无法预料的哪些责任或者功能需要添加的时候。</a:t>
            </a:r>
          </a:p>
          <a:p>
            <a:endParaRPr lang="zh-CN" altLang="en-US" dirty="0"/>
          </a:p>
        </p:txBody>
      </p:sp>
    </p:spTree>
    <p:extLst>
      <p:ext uri="{BB962C8B-B14F-4D97-AF65-F5344CB8AC3E}">
        <p14:creationId xmlns:p14="http://schemas.microsoft.com/office/powerpoint/2010/main" val="256454536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EE21F2-7CB0-423A-8180-4A6982BB1923}"/>
              </a:ext>
            </a:extLst>
          </p:cNvPr>
          <p:cNvSpPr>
            <a:spLocks noGrp="1"/>
          </p:cNvSpPr>
          <p:nvPr>
            <p:ph type="title"/>
          </p:nvPr>
        </p:nvSpPr>
        <p:spPr/>
        <p:txBody>
          <a:bodyPr/>
          <a:lstStyle/>
          <a:p>
            <a:r>
              <a:rPr lang="en-US" altLang="zh-CN" dirty="0">
                <a:latin typeface="Bauhaus 93" pitchFamily="82" charset="0"/>
              </a:rPr>
              <a:t>Decorator Pattern</a:t>
            </a:r>
            <a:endParaRPr lang="zh-CN" altLang="en-US" dirty="0"/>
          </a:p>
        </p:txBody>
      </p:sp>
      <p:sp>
        <p:nvSpPr>
          <p:cNvPr id="4" name="Rectangle 3">
            <a:extLst>
              <a:ext uri="{FF2B5EF4-FFF2-40B4-BE49-F238E27FC236}">
                <a16:creationId xmlns:a16="http://schemas.microsoft.com/office/drawing/2014/main" id="{F974B844-9517-4089-A3FA-C90093296AEC}"/>
              </a:ext>
            </a:extLst>
          </p:cNvPr>
          <p:cNvSpPr>
            <a:spLocks noGrp="1" noChangeArrowheads="1"/>
          </p:cNvSpPr>
          <p:nvPr>
            <p:ph idx="1"/>
          </p:nvPr>
        </p:nvSpPr>
        <p:spPr>
          <a:xfrm>
            <a:off x="200224" y="1124744"/>
            <a:ext cx="5904160" cy="5065712"/>
          </a:xfrm>
          <a:noFill/>
        </p:spPr>
        <p:txBody>
          <a:bodyPr/>
          <a:lstStyle/>
          <a:p>
            <a:pPr eaLnBrk="1" hangingPunct="1">
              <a:lnSpc>
                <a:spcPct val="110000"/>
              </a:lnSpc>
            </a:pPr>
            <a:r>
              <a:rPr lang="zh-CN" altLang="en-US" dirty="0">
                <a:solidFill>
                  <a:srgbClr val="324A7A"/>
                </a:solidFill>
              </a:rPr>
              <a:t>优点</a:t>
            </a:r>
          </a:p>
          <a:p>
            <a:pPr lvl="1" eaLnBrk="1" hangingPunct="1">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装饰模式与继承关系的目的都是要扩展对象的功能，但是装饰模式可以提供比继承更多的灵活性。 </a:t>
            </a:r>
          </a:p>
          <a:p>
            <a:pPr lvl="1" eaLnBrk="1" hangingPunct="1">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可以通过一种动态的方式来扩展一个对象的功能，通过</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配置文件可以在运行时选择不同的装饰器</a:t>
            </a:r>
            <a:r>
              <a:rPr lang="zh-CN" altLang="en-US" sz="1800" b="0" dirty="0">
                <a:solidFill>
                  <a:schemeClr val="tx1"/>
                </a:solidFill>
                <a:latin typeface="华文中宋" panose="02010600040101010101" pitchFamily="2" charset="-122"/>
                <a:ea typeface="华文中宋" panose="02010600040101010101" pitchFamily="2" charset="-122"/>
              </a:rPr>
              <a:t>，从而实现不同的行为。</a:t>
            </a:r>
          </a:p>
          <a:p>
            <a:pPr lvl="1" eaLnBrk="1" hangingPunct="1">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通过使用不同的具体装饰类以及这些装饰类的排列组合，可以创造出很多不同行为的组合。可以使用多个具体装饰类来装饰同一对象，得到功能更为强大的对象。</a:t>
            </a:r>
          </a:p>
          <a:p>
            <a:pPr lvl="1" eaLnBrk="1" hangingPunct="1">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具体构件类与具体装饰类可以独立变化，用户可以根据需要增加新的具体构件类和具体装饰类，在使用时再对其进行组合，原有代码无须改变，符合“开闭原则”。</a:t>
            </a:r>
            <a:endParaRPr lang="zh-CN" altLang="en-US" sz="1600" b="0" dirty="0">
              <a:solidFill>
                <a:schemeClr val="tx1"/>
              </a:solidFill>
              <a:latin typeface="华文中宋" panose="02010600040101010101" pitchFamily="2" charset="-122"/>
              <a:ea typeface="华文中宋" panose="02010600040101010101" pitchFamily="2" charset="-122"/>
            </a:endParaRPr>
          </a:p>
          <a:p>
            <a:pPr lvl="2" eaLnBrk="1" hangingPunct="1">
              <a:lnSpc>
                <a:spcPct val="110000"/>
              </a:lnSpc>
            </a:pPr>
            <a:endParaRPr lang="en-US" altLang="zh-CN" sz="1600" dirty="0">
              <a:ea typeface="黑体" panose="02010609060101010101" pitchFamily="49" charset="-122"/>
            </a:endParaRPr>
          </a:p>
        </p:txBody>
      </p:sp>
      <p:sp>
        <p:nvSpPr>
          <p:cNvPr id="5" name="Rectangle 3">
            <a:extLst>
              <a:ext uri="{FF2B5EF4-FFF2-40B4-BE49-F238E27FC236}">
                <a16:creationId xmlns:a16="http://schemas.microsoft.com/office/drawing/2014/main" id="{1241A67D-A405-4BCE-932B-B4F4EB1E701B}"/>
              </a:ext>
            </a:extLst>
          </p:cNvPr>
          <p:cNvSpPr txBox="1">
            <a:spLocks noChangeArrowheads="1"/>
          </p:cNvSpPr>
          <p:nvPr/>
        </p:nvSpPr>
        <p:spPr bwMode="auto">
          <a:xfrm>
            <a:off x="6146610" y="1124744"/>
            <a:ext cx="5638023"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solidFill>
                  <a:srgbClr val="324A7A"/>
                </a:solidFill>
              </a:rPr>
              <a:t>缺点</a:t>
            </a:r>
            <a:endParaRPr lang="zh-CN" altLang="en-US" sz="4000" kern="0" dirty="0">
              <a:solidFill>
                <a:srgbClr val="324A7A"/>
              </a:solidFill>
            </a:endParaRP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装饰类和小对象的产生将增加系统的复杂度，加大学习与理解的难度。</a:t>
            </a: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比继承更加</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灵活机动的特性</a:t>
            </a:r>
            <a:r>
              <a:rPr lang="zh-CN" altLang="en-US" sz="1800" b="0" dirty="0">
                <a:solidFill>
                  <a:schemeClr val="tx1"/>
                </a:solidFill>
                <a:latin typeface="华文中宋" panose="02010600040101010101" pitchFamily="2" charset="-122"/>
                <a:ea typeface="华文中宋" panose="02010600040101010101" pitchFamily="2" charset="-122"/>
              </a:rPr>
              <a:t>，也同时意味着装饰模式比继承更加易于出错，排错也很困难。对于多次装饰的对象，调试时寻找错误可能需要逐级排查，较为烦琐。</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顺序很重要</a:t>
            </a:r>
            <a:r>
              <a:rPr lang="zh-CN" altLang="en-US" sz="1800" dirty="0">
                <a:solidFill>
                  <a:srgbClr val="A61D38"/>
                </a:solidFill>
                <a:highlight>
                  <a:srgbClr val="FFFF00"/>
                </a:highlight>
                <a:latin typeface="华文中宋" panose="02010600040101010101" pitchFamily="2" charset="-122"/>
                <a:ea typeface="华文中宋" panose="02010600040101010101" pitchFamily="2" charset="-122"/>
              </a:rPr>
              <a:t>（就如同超人的着装）</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a:t>
            </a:r>
          </a:p>
        </p:txBody>
      </p:sp>
      <p:cxnSp>
        <p:nvCxnSpPr>
          <p:cNvPr id="8" name="直接连接符 7">
            <a:extLst>
              <a:ext uri="{FF2B5EF4-FFF2-40B4-BE49-F238E27FC236}">
                <a16:creationId xmlns:a16="http://schemas.microsoft.com/office/drawing/2014/main" id="{B919DF64-805D-4D26-B65A-F9CB90F5EDEF}"/>
              </a:ext>
            </a:extLst>
          </p:cNvPr>
          <p:cNvCxnSpPr>
            <a:cxnSpLocks/>
          </p:cNvCxnSpPr>
          <p:nvPr/>
        </p:nvCxnSpPr>
        <p:spPr bwMode="auto">
          <a:xfrm flipH="1">
            <a:off x="6138226" y="908720"/>
            <a:ext cx="29783" cy="5908376"/>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701684950"/>
      </p:ext>
    </p:extLst>
  </p:cSld>
  <p:clrMapOvr>
    <a:overrideClrMapping bg1="lt1" tx1="dk1" bg2="lt2" tx2="dk2" accent1="accent1" accent2="accent2" accent3="accent3" accent4="accent4" accent5="accent5" accent6="accent6" hlink="hlink" folHlink="folHlink"/>
  </p:clrMapOvr>
  <p:transition/>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1CCF13-EDA1-41F8-B66F-7A6C3474929F}"/>
              </a:ext>
            </a:extLst>
          </p:cNvPr>
          <p:cNvSpPr>
            <a:spLocks noGrp="1"/>
          </p:cNvSpPr>
          <p:nvPr>
            <p:ph type="title"/>
          </p:nvPr>
        </p:nvSpPr>
        <p:spPr/>
        <p:txBody>
          <a:bodyPr/>
          <a:lstStyle/>
          <a:p>
            <a:r>
              <a:rPr lang="en-US" altLang="zh-CN" dirty="0">
                <a:latin typeface="Bauhaus 93" pitchFamily="82" charset="0"/>
              </a:rPr>
              <a:t>Decorator Pattern</a:t>
            </a:r>
            <a:endParaRPr lang="zh-CN" altLang="en-US" dirty="0"/>
          </a:p>
        </p:txBody>
      </p:sp>
      <p:sp>
        <p:nvSpPr>
          <p:cNvPr id="3" name="内容占位符 2">
            <a:extLst>
              <a:ext uri="{FF2B5EF4-FFF2-40B4-BE49-F238E27FC236}">
                <a16:creationId xmlns:a16="http://schemas.microsoft.com/office/drawing/2014/main" id="{4153FA9C-F2E3-4726-9F60-79E908FCBB0C}"/>
              </a:ext>
            </a:extLst>
          </p:cNvPr>
          <p:cNvSpPr>
            <a:spLocks noGrp="1"/>
          </p:cNvSpPr>
          <p:nvPr>
            <p:ph idx="1"/>
          </p:nvPr>
        </p:nvSpPr>
        <p:spPr>
          <a:xfrm>
            <a:off x="624418" y="1125538"/>
            <a:ext cx="4680521" cy="3671615"/>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装饰模式需要注意的问题</a:t>
            </a:r>
          </a:p>
          <a:p>
            <a:pPr lvl="1" eaLnBrk="1" hangingPunct="1">
              <a:buFont typeface="Arial" panose="020B0604020202020204" pitchFamily="34" charset="0"/>
              <a:buChar char="•"/>
            </a:pPr>
            <a:r>
              <a:rPr lang="zh-CN" altLang="en-US" dirty="0">
                <a:solidFill>
                  <a:srgbClr val="A61D38"/>
                </a:solidFill>
                <a:latin typeface="华文中宋" panose="02010600040101010101" pitchFamily="2" charset="-122"/>
                <a:ea typeface="华文中宋" panose="02010600040101010101" pitchFamily="2" charset="-122"/>
              </a:rPr>
              <a:t>一个装饰类的接口必须与被装饰类的接口保持相同</a:t>
            </a:r>
            <a:r>
              <a:rPr lang="zh-CN" altLang="en-US" dirty="0">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对于客户端来说无论是装饰之前的对象还是装饰之后的对象都可以一致对待。</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尽量保持具体构件类</a:t>
            </a:r>
            <a:r>
              <a:rPr lang="en-US" altLang="zh-CN" b="0" dirty="0">
                <a:solidFill>
                  <a:schemeClr val="tx1"/>
                </a:solidFill>
                <a:latin typeface="华文中宋" panose="02010600040101010101" pitchFamily="2" charset="-122"/>
                <a:ea typeface="华文中宋" panose="02010600040101010101" pitchFamily="2" charset="-122"/>
              </a:rPr>
              <a:t>Component</a:t>
            </a:r>
            <a:r>
              <a:rPr lang="zh-CN" altLang="en-US" b="0" dirty="0">
                <a:solidFill>
                  <a:schemeClr val="tx1"/>
                </a:solidFill>
                <a:latin typeface="华文中宋" panose="02010600040101010101" pitchFamily="2" charset="-122"/>
                <a:ea typeface="华文中宋" panose="02010600040101010101" pitchFamily="2" charset="-122"/>
              </a:rPr>
              <a:t>作为一个“轻”类</a:t>
            </a:r>
            <a:r>
              <a:rPr lang="zh-CN" altLang="en-US" dirty="0">
                <a:solidFill>
                  <a:srgbClr val="A61D38"/>
                </a:solidFill>
                <a:latin typeface="华文中宋" panose="02010600040101010101" pitchFamily="2" charset="-122"/>
                <a:ea typeface="华文中宋" panose="02010600040101010101" pitchFamily="2" charset="-122"/>
              </a:rPr>
              <a:t>（核心要核心），</a:t>
            </a:r>
            <a:r>
              <a:rPr lang="zh-CN" altLang="en-US" b="0" dirty="0">
                <a:solidFill>
                  <a:schemeClr val="tx1"/>
                </a:solidFill>
                <a:latin typeface="华文中宋" panose="02010600040101010101" pitchFamily="2" charset="-122"/>
                <a:ea typeface="华文中宋" panose="02010600040101010101" pitchFamily="2" charset="-122"/>
              </a:rPr>
              <a:t>也就是说</a:t>
            </a:r>
            <a:r>
              <a:rPr lang="zh-CN" altLang="en-US" dirty="0">
                <a:solidFill>
                  <a:srgbClr val="A61D38"/>
                </a:solidFill>
                <a:latin typeface="华文中宋" panose="02010600040101010101" pitchFamily="2" charset="-122"/>
                <a:ea typeface="华文中宋" panose="02010600040101010101" pitchFamily="2" charset="-122"/>
              </a:rPr>
              <a:t>不要把太多的逻辑和状态放在具体构件类中</a:t>
            </a:r>
            <a:r>
              <a:rPr lang="zh-CN" altLang="en-US" b="0" dirty="0">
                <a:solidFill>
                  <a:schemeClr val="tx1"/>
                </a:solidFill>
                <a:latin typeface="华文中宋" panose="02010600040101010101" pitchFamily="2" charset="-122"/>
                <a:ea typeface="华文中宋" panose="02010600040101010101" pitchFamily="2" charset="-122"/>
              </a:rPr>
              <a:t>，你可以通过装饰类对其进行扩展。</a:t>
            </a:r>
          </a:p>
          <a:p>
            <a:pPr lvl="1" eaLnBrk="1" hangingPunct="1">
              <a:buFont typeface="Arial" panose="020B0604020202020204" pitchFamily="34" charset="0"/>
              <a:buChar char="•"/>
            </a:pPr>
            <a:r>
              <a:rPr lang="zh-CN" altLang="en-US" dirty="0">
                <a:solidFill>
                  <a:srgbClr val="A61D38"/>
                </a:solidFill>
                <a:highlight>
                  <a:srgbClr val="FFFF00"/>
                </a:highlight>
                <a:latin typeface="华文中宋" panose="02010600040101010101" pitchFamily="2" charset="-122"/>
                <a:ea typeface="华文中宋" panose="02010600040101010101" pitchFamily="2" charset="-122"/>
              </a:rPr>
              <a:t>如果只有一个具体构件类而没有抽象构件类，那么抽象装饰类可以作为具体构件类的直接子类。 </a:t>
            </a:r>
          </a:p>
          <a:p>
            <a:endParaRPr lang="zh-CN" altLang="en-US" dirty="0"/>
          </a:p>
        </p:txBody>
      </p:sp>
      <p:pic>
        <p:nvPicPr>
          <p:cNvPr id="4" name="Picture 5">
            <a:extLst>
              <a:ext uri="{FF2B5EF4-FFF2-40B4-BE49-F238E27FC236}">
                <a16:creationId xmlns:a16="http://schemas.microsoft.com/office/drawing/2014/main" id="{A2E41F8E-022D-46BE-99C1-8AC747B720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63952" y="3819885"/>
            <a:ext cx="6528048" cy="3065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a:extLst>
              <a:ext uri="{FF2B5EF4-FFF2-40B4-BE49-F238E27FC236}">
                <a16:creationId xmlns:a16="http://schemas.microsoft.com/office/drawing/2014/main" id="{5D51802D-7974-4B62-9837-7BB7E17BB645}"/>
              </a:ext>
            </a:extLst>
          </p:cNvPr>
          <p:cNvPicPr>
            <a:picLocks noChangeAspect="1"/>
          </p:cNvPicPr>
          <p:nvPr/>
        </p:nvPicPr>
        <p:blipFill>
          <a:blip r:embed="rId3"/>
          <a:stretch>
            <a:fillRect/>
          </a:stretch>
        </p:blipFill>
        <p:spPr>
          <a:xfrm>
            <a:off x="8256239" y="1196752"/>
            <a:ext cx="3888433" cy="2525993"/>
          </a:xfrm>
          <a:prstGeom prst="rect">
            <a:avLst/>
          </a:prstGeom>
        </p:spPr>
      </p:pic>
      <p:pic>
        <p:nvPicPr>
          <p:cNvPr id="12" name="Picture 42">
            <a:extLst>
              <a:ext uri="{FF2B5EF4-FFF2-40B4-BE49-F238E27FC236}">
                <a16:creationId xmlns:a16="http://schemas.microsoft.com/office/drawing/2014/main" id="{1FC68D88-DEE7-45F1-A6A7-AF9288FE8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7290" y="44624"/>
            <a:ext cx="3410998"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0" name="组合 39">
            <a:extLst>
              <a:ext uri="{FF2B5EF4-FFF2-40B4-BE49-F238E27FC236}">
                <a16:creationId xmlns:a16="http://schemas.microsoft.com/office/drawing/2014/main" id="{14DF96BE-BB4B-4E0C-9FF6-015797ED8D71}"/>
              </a:ext>
            </a:extLst>
          </p:cNvPr>
          <p:cNvGrpSpPr/>
          <p:nvPr/>
        </p:nvGrpSpPr>
        <p:grpSpPr>
          <a:xfrm>
            <a:off x="4847531" y="-3457"/>
            <a:ext cx="4144320" cy="5407200"/>
            <a:chOff x="4847531" y="-3457"/>
            <a:chExt cx="4144320" cy="5407200"/>
          </a:xfrm>
        </p:grpSpPr>
        <mc:AlternateContent xmlns:mc="http://schemas.openxmlformats.org/markup-compatibility/2006" xmlns:p14="http://schemas.microsoft.com/office/powerpoint/2010/main">
          <mc:Choice Requires="p14">
            <p:contentPart p14:bwMode="auto" r:id="rId5">
              <p14:nvContentPartPr>
                <p14:cNvPr id="9" name="墨迹 8">
                  <a:extLst>
                    <a:ext uri="{FF2B5EF4-FFF2-40B4-BE49-F238E27FC236}">
                      <a16:creationId xmlns:a16="http://schemas.microsoft.com/office/drawing/2014/main" id="{0E605EBA-F6AD-411B-9979-2CF3F48E8465}"/>
                    </a:ext>
                  </a:extLst>
                </p14:cNvPr>
                <p14:cNvContentPartPr/>
                <p14:nvPr/>
              </p14:nvContentPartPr>
              <p14:xfrm>
                <a:off x="6943811" y="1287143"/>
                <a:ext cx="792720" cy="636120"/>
              </p14:xfrm>
            </p:contentPart>
          </mc:Choice>
          <mc:Fallback xmlns="">
            <p:pic>
              <p:nvPicPr>
                <p:cNvPr id="9" name="墨迹 8">
                  <a:extLst>
                    <a:ext uri="{FF2B5EF4-FFF2-40B4-BE49-F238E27FC236}">
                      <a16:creationId xmlns:a16="http://schemas.microsoft.com/office/drawing/2014/main" id="{0E605EBA-F6AD-411B-9979-2CF3F48E8465}"/>
                    </a:ext>
                  </a:extLst>
                </p:cNvPr>
                <p:cNvPicPr/>
                <p:nvPr/>
              </p:nvPicPr>
              <p:blipFill>
                <a:blip r:embed="rId6"/>
                <a:stretch>
                  <a:fillRect/>
                </a:stretch>
              </p:blipFill>
              <p:spPr>
                <a:xfrm>
                  <a:off x="6935171" y="1278143"/>
                  <a:ext cx="810360" cy="6537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墨迹 9">
                  <a:extLst>
                    <a:ext uri="{FF2B5EF4-FFF2-40B4-BE49-F238E27FC236}">
                      <a16:creationId xmlns:a16="http://schemas.microsoft.com/office/drawing/2014/main" id="{3D28B8D5-D5FB-4F10-9836-1D02A913E031}"/>
                    </a:ext>
                  </a:extLst>
                </p14:cNvPr>
                <p14:cNvContentPartPr/>
                <p14:nvPr/>
              </p14:nvContentPartPr>
              <p14:xfrm>
                <a:off x="7581371" y="729143"/>
                <a:ext cx="21600" cy="527040"/>
              </p14:xfrm>
            </p:contentPart>
          </mc:Choice>
          <mc:Fallback xmlns="">
            <p:pic>
              <p:nvPicPr>
                <p:cNvPr id="10" name="墨迹 9">
                  <a:extLst>
                    <a:ext uri="{FF2B5EF4-FFF2-40B4-BE49-F238E27FC236}">
                      <a16:creationId xmlns:a16="http://schemas.microsoft.com/office/drawing/2014/main" id="{3D28B8D5-D5FB-4F10-9836-1D02A913E031}"/>
                    </a:ext>
                  </a:extLst>
                </p:cNvPr>
                <p:cNvPicPr/>
                <p:nvPr/>
              </p:nvPicPr>
              <p:blipFill>
                <a:blip r:embed="rId8"/>
                <a:stretch>
                  <a:fillRect/>
                </a:stretch>
              </p:blipFill>
              <p:spPr>
                <a:xfrm>
                  <a:off x="7572731" y="720143"/>
                  <a:ext cx="39240" cy="5446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1" name="墨迹 10">
                  <a:extLst>
                    <a:ext uri="{FF2B5EF4-FFF2-40B4-BE49-F238E27FC236}">
                      <a16:creationId xmlns:a16="http://schemas.microsoft.com/office/drawing/2014/main" id="{599CBC4B-F931-44DD-AE39-9B972879BCAC}"/>
                    </a:ext>
                  </a:extLst>
                </p14:cNvPr>
                <p14:cNvContentPartPr/>
                <p14:nvPr/>
              </p14:nvContentPartPr>
              <p14:xfrm>
                <a:off x="7569131" y="774503"/>
                <a:ext cx="247680" cy="308160"/>
              </p14:xfrm>
            </p:contentPart>
          </mc:Choice>
          <mc:Fallback xmlns="">
            <p:pic>
              <p:nvPicPr>
                <p:cNvPr id="11" name="墨迹 10">
                  <a:extLst>
                    <a:ext uri="{FF2B5EF4-FFF2-40B4-BE49-F238E27FC236}">
                      <a16:creationId xmlns:a16="http://schemas.microsoft.com/office/drawing/2014/main" id="{599CBC4B-F931-44DD-AE39-9B972879BCAC}"/>
                    </a:ext>
                  </a:extLst>
                </p:cNvPr>
                <p:cNvPicPr/>
                <p:nvPr/>
              </p:nvPicPr>
              <p:blipFill>
                <a:blip r:embed="rId10"/>
                <a:stretch>
                  <a:fillRect/>
                </a:stretch>
              </p:blipFill>
              <p:spPr>
                <a:xfrm>
                  <a:off x="7560131" y="765503"/>
                  <a:ext cx="26532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3" name="墨迹 12">
                  <a:extLst>
                    <a:ext uri="{FF2B5EF4-FFF2-40B4-BE49-F238E27FC236}">
                      <a16:creationId xmlns:a16="http://schemas.microsoft.com/office/drawing/2014/main" id="{344F5610-DF22-4D12-B0D0-646F98B8F48C}"/>
                    </a:ext>
                  </a:extLst>
                </p14:cNvPr>
                <p14:cNvContentPartPr/>
                <p14:nvPr/>
              </p14:nvContentPartPr>
              <p14:xfrm>
                <a:off x="7445651" y="951263"/>
                <a:ext cx="333360" cy="139680"/>
              </p14:xfrm>
            </p:contentPart>
          </mc:Choice>
          <mc:Fallback xmlns="">
            <p:pic>
              <p:nvPicPr>
                <p:cNvPr id="13" name="墨迹 12">
                  <a:extLst>
                    <a:ext uri="{FF2B5EF4-FFF2-40B4-BE49-F238E27FC236}">
                      <a16:creationId xmlns:a16="http://schemas.microsoft.com/office/drawing/2014/main" id="{344F5610-DF22-4D12-B0D0-646F98B8F48C}"/>
                    </a:ext>
                  </a:extLst>
                </p:cNvPr>
                <p:cNvPicPr/>
                <p:nvPr/>
              </p:nvPicPr>
              <p:blipFill>
                <a:blip r:embed="rId12"/>
                <a:stretch>
                  <a:fillRect/>
                </a:stretch>
              </p:blipFill>
              <p:spPr>
                <a:xfrm>
                  <a:off x="7436651" y="942623"/>
                  <a:ext cx="351000" cy="157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4" name="墨迹 13">
                  <a:extLst>
                    <a:ext uri="{FF2B5EF4-FFF2-40B4-BE49-F238E27FC236}">
                      <a16:creationId xmlns:a16="http://schemas.microsoft.com/office/drawing/2014/main" id="{4029F93C-CD5E-4075-880A-BAD0A523159A}"/>
                    </a:ext>
                  </a:extLst>
                </p14:cNvPr>
                <p14:cNvContentPartPr/>
                <p14:nvPr/>
              </p14:nvContentPartPr>
              <p14:xfrm>
                <a:off x="7773251" y="530423"/>
                <a:ext cx="185760" cy="562680"/>
              </p14:xfrm>
            </p:contentPart>
          </mc:Choice>
          <mc:Fallback xmlns="">
            <p:pic>
              <p:nvPicPr>
                <p:cNvPr id="14" name="墨迹 13">
                  <a:extLst>
                    <a:ext uri="{FF2B5EF4-FFF2-40B4-BE49-F238E27FC236}">
                      <a16:creationId xmlns:a16="http://schemas.microsoft.com/office/drawing/2014/main" id="{4029F93C-CD5E-4075-880A-BAD0A523159A}"/>
                    </a:ext>
                  </a:extLst>
                </p:cNvPr>
                <p:cNvPicPr/>
                <p:nvPr/>
              </p:nvPicPr>
              <p:blipFill>
                <a:blip r:embed="rId14"/>
                <a:stretch>
                  <a:fillRect/>
                </a:stretch>
              </p:blipFill>
              <p:spPr>
                <a:xfrm>
                  <a:off x="7764251" y="521783"/>
                  <a:ext cx="203400" cy="580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6" name="墨迹 15">
                  <a:extLst>
                    <a:ext uri="{FF2B5EF4-FFF2-40B4-BE49-F238E27FC236}">
                      <a16:creationId xmlns:a16="http://schemas.microsoft.com/office/drawing/2014/main" id="{27AD8437-BAB7-42C8-B344-7D92DCAD8949}"/>
                    </a:ext>
                  </a:extLst>
                </p14:cNvPr>
                <p14:cNvContentPartPr/>
                <p14:nvPr/>
              </p14:nvContentPartPr>
              <p14:xfrm>
                <a:off x="8054771" y="838583"/>
                <a:ext cx="124560" cy="126360"/>
              </p14:xfrm>
            </p:contentPart>
          </mc:Choice>
          <mc:Fallback xmlns="">
            <p:pic>
              <p:nvPicPr>
                <p:cNvPr id="16" name="墨迹 15">
                  <a:extLst>
                    <a:ext uri="{FF2B5EF4-FFF2-40B4-BE49-F238E27FC236}">
                      <a16:creationId xmlns:a16="http://schemas.microsoft.com/office/drawing/2014/main" id="{27AD8437-BAB7-42C8-B344-7D92DCAD8949}"/>
                    </a:ext>
                  </a:extLst>
                </p:cNvPr>
                <p:cNvPicPr/>
                <p:nvPr/>
              </p:nvPicPr>
              <p:blipFill>
                <a:blip r:embed="rId16"/>
                <a:stretch>
                  <a:fillRect/>
                </a:stretch>
              </p:blipFill>
              <p:spPr>
                <a:xfrm>
                  <a:off x="8046131" y="829943"/>
                  <a:ext cx="142200" cy="144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7" name="墨迹 16">
                  <a:extLst>
                    <a:ext uri="{FF2B5EF4-FFF2-40B4-BE49-F238E27FC236}">
                      <a16:creationId xmlns:a16="http://schemas.microsoft.com/office/drawing/2014/main" id="{05C85A61-F8B8-4148-9CE6-EE8C001AB661}"/>
                    </a:ext>
                  </a:extLst>
                </p14:cNvPr>
                <p14:cNvContentPartPr/>
                <p14:nvPr/>
              </p14:nvContentPartPr>
              <p14:xfrm>
                <a:off x="8200571" y="750743"/>
                <a:ext cx="100800" cy="148680"/>
              </p14:xfrm>
            </p:contentPart>
          </mc:Choice>
          <mc:Fallback xmlns="">
            <p:pic>
              <p:nvPicPr>
                <p:cNvPr id="17" name="墨迹 16">
                  <a:extLst>
                    <a:ext uri="{FF2B5EF4-FFF2-40B4-BE49-F238E27FC236}">
                      <a16:creationId xmlns:a16="http://schemas.microsoft.com/office/drawing/2014/main" id="{05C85A61-F8B8-4148-9CE6-EE8C001AB661}"/>
                    </a:ext>
                  </a:extLst>
                </p:cNvPr>
                <p:cNvPicPr/>
                <p:nvPr/>
              </p:nvPicPr>
              <p:blipFill>
                <a:blip r:embed="rId18"/>
                <a:stretch>
                  <a:fillRect/>
                </a:stretch>
              </p:blipFill>
              <p:spPr>
                <a:xfrm>
                  <a:off x="8191931" y="742103"/>
                  <a:ext cx="11844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墨迹 17">
                  <a:extLst>
                    <a:ext uri="{FF2B5EF4-FFF2-40B4-BE49-F238E27FC236}">
                      <a16:creationId xmlns:a16="http://schemas.microsoft.com/office/drawing/2014/main" id="{0C656984-A78D-4BCD-A9BC-2C9A2213FD47}"/>
                    </a:ext>
                  </a:extLst>
                </p14:cNvPr>
                <p14:cNvContentPartPr/>
                <p14:nvPr/>
              </p14:nvContentPartPr>
              <p14:xfrm>
                <a:off x="8288051" y="805103"/>
                <a:ext cx="50760" cy="15480"/>
              </p14:xfrm>
            </p:contentPart>
          </mc:Choice>
          <mc:Fallback xmlns="">
            <p:pic>
              <p:nvPicPr>
                <p:cNvPr id="18" name="墨迹 17">
                  <a:extLst>
                    <a:ext uri="{FF2B5EF4-FFF2-40B4-BE49-F238E27FC236}">
                      <a16:creationId xmlns:a16="http://schemas.microsoft.com/office/drawing/2014/main" id="{0C656984-A78D-4BCD-A9BC-2C9A2213FD47}"/>
                    </a:ext>
                  </a:extLst>
                </p:cNvPr>
                <p:cNvPicPr/>
                <p:nvPr/>
              </p:nvPicPr>
              <p:blipFill>
                <a:blip r:embed="rId20"/>
                <a:stretch>
                  <a:fillRect/>
                </a:stretch>
              </p:blipFill>
              <p:spPr>
                <a:xfrm>
                  <a:off x="8279051" y="796463"/>
                  <a:ext cx="68400" cy="331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0" name="墨迹 19">
                  <a:extLst>
                    <a:ext uri="{FF2B5EF4-FFF2-40B4-BE49-F238E27FC236}">
                      <a16:creationId xmlns:a16="http://schemas.microsoft.com/office/drawing/2014/main" id="{3B67E4EA-C1FC-4A99-B452-A5E0296AC772}"/>
                    </a:ext>
                  </a:extLst>
                </p14:cNvPr>
                <p14:cNvContentPartPr/>
                <p14:nvPr/>
              </p14:nvContentPartPr>
              <p14:xfrm>
                <a:off x="8382371" y="662183"/>
                <a:ext cx="168840" cy="121320"/>
              </p14:xfrm>
            </p:contentPart>
          </mc:Choice>
          <mc:Fallback xmlns="">
            <p:pic>
              <p:nvPicPr>
                <p:cNvPr id="20" name="墨迹 19">
                  <a:extLst>
                    <a:ext uri="{FF2B5EF4-FFF2-40B4-BE49-F238E27FC236}">
                      <a16:creationId xmlns:a16="http://schemas.microsoft.com/office/drawing/2014/main" id="{3B67E4EA-C1FC-4A99-B452-A5E0296AC772}"/>
                    </a:ext>
                  </a:extLst>
                </p:cNvPr>
                <p:cNvPicPr/>
                <p:nvPr/>
              </p:nvPicPr>
              <p:blipFill>
                <a:blip r:embed="rId22"/>
                <a:stretch>
                  <a:fillRect/>
                </a:stretch>
              </p:blipFill>
              <p:spPr>
                <a:xfrm>
                  <a:off x="8373371" y="653543"/>
                  <a:ext cx="18648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墨迹 20">
                  <a:extLst>
                    <a:ext uri="{FF2B5EF4-FFF2-40B4-BE49-F238E27FC236}">
                      <a16:creationId xmlns:a16="http://schemas.microsoft.com/office/drawing/2014/main" id="{135BEE5F-3D12-47F8-9BFD-3789CC23E0E4}"/>
                    </a:ext>
                  </a:extLst>
                </p14:cNvPr>
                <p14:cNvContentPartPr/>
                <p14:nvPr/>
              </p14:nvContentPartPr>
              <p14:xfrm>
                <a:off x="8544731" y="631583"/>
                <a:ext cx="123480" cy="73800"/>
              </p14:xfrm>
            </p:contentPart>
          </mc:Choice>
          <mc:Fallback xmlns="">
            <p:pic>
              <p:nvPicPr>
                <p:cNvPr id="21" name="墨迹 20">
                  <a:extLst>
                    <a:ext uri="{FF2B5EF4-FFF2-40B4-BE49-F238E27FC236}">
                      <a16:creationId xmlns:a16="http://schemas.microsoft.com/office/drawing/2014/main" id="{135BEE5F-3D12-47F8-9BFD-3789CC23E0E4}"/>
                    </a:ext>
                  </a:extLst>
                </p:cNvPr>
                <p:cNvPicPr/>
                <p:nvPr/>
              </p:nvPicPr>
              <p:blipFill>
                <a:blip r:embed="rId24"/>
                <a:stretch>
                  <a:fillRect/>
                </a:stretch>
              </p:blipFill>
              <p:spPr>
                <a:xfrm>
                  <a:off x="8536091" y="622583"/>
                  <a:ext cx="14112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墨迹 21">
                  <a:extLst>
                    <a:ext uri="{FF2B5EF4-FFF2-40B4-BE49-F238E27FC236}">
                      <a16:creationId xmlns:a16="http://schemas.microsoft.com/office/drawing/2014/main" id="{F27407F7-2F41-4CDE-AE45-FD5A9E5553E7}"/>
                    </a:ext>
                  </a:extLst>
                </p14:cNvPr>
                <p14:cNvContentPartPr/>
                <p14:nvPr/>
              </p14:nvContentPartPr>
              <p14:xfrm>
                <a:off x="8803931" y="518903"/>
                <a:ext cx="129600" cy="183600"/>
              </p14:xfrm>
            </p:contentPart>
          </mc:Choice>
          <mc:Fallback xmlns="">
            <p:pic>
              <p:nvPicPr>
                <p:cNvPr id="22" name="墨迹 21">
                  <a:extLst>
                    <a:ext uri="{FF2B5EF4-FFF2-40B4-BE49-F238E27FC236}">
                      <a16:creationId xmlns:a16="http://schemas.microsoft.com/office/drawing/2014/main" id="{F27407F7-2F41-4CDE-AE45-FD5A9E5553E7}"/>
                    </a:ext>
                  </a:extLst>
                </p:cNvPr>
                <p:cNvPicPr/>
                <p:nvPr/>
              </p:nvPicPr>
              <p:blipFill>
                <a:blip r:embed="rId26"/>
                <a:stretch>
                  <a:fillRect/>
                </a:stretch>
              </p:blipFill>
              <p:spPr>
                <a:xfrm>
                  <a:off x="8794931" y="510263"/>
                  <a:ext cx="14724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墨迹 23">
                  <a:extLst>
                    <a:ext uri="{FF2B5EF4-FFF2-40B4-BE49-F238E27FC236}">
                      <a16:creationId xmlns:a16="http://schemas.microsoft.com/office/drawing/2014/main" id="{621B7064-01B0-4264-8325-30698F316A40}"/>
                    </a:ext>
                  </a:extLst>
                </p14:cNvPr>
                <p14:cNvContentPartPr/>
                <p14:nvPr/>
              </p14:nvContentPartPr>
              <p14:xfrm>
                <a:off x="8853251" y="590903"/>
                <a:ext cx="138600" cy="14040"/>
              </p14:xfrm>
            </p:contentPart>
          </mc:Choice>
          <mc:Fallback xmlns="">
            <p:pic>
              <p:nvPicPr>
                <p:cNvPr id="24" name="墨迹 23">
                  <a:extLst>
                    <a:ext uri="{FF2B5EF4-FFF2-40B4-BE49-F238E27FC236}">
                      <a16:creationId xmlns:a16="http://schemas.microsoft.com/office/drawing/2014/main" id="{621B7064-01B0-4264-8325-30698F316A40}"/>
                    </a:ext>
                  </a:extLst>
                </p:cNvPr>
                <p:cNvPicPr/>
                <p:nvPr/>
              </p:nvPicPr>
              <p:blipFill>
                <a:blip r:embed="rId28"/>
                <a:stretch>
                  <a:fillRect/>
                </a:stretch>
              </p:blipFill>
              <p:spPr>
                <a:xfrm>
                  <a:off x="8844611" y="582263"/>
                  <a:ext cx="15624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墨迹 25">
                  <a:extLst>
                    <a:ext uri="{FF2B5EF4-FFF2-40B4-BE49-F238E27FC236}">
                      <a16:creationId xmlns:a16="http://schemas.microsoft.com/office/drawing/2014/main" id="{8690E9E3-96DC-4C4F-AE02-361B24806CEB}"/>
                    </a:ext>
                  </a:extLst>
                </p14:cNvPr>
                <p14:cNvContentPartPr/>
                <p14:nvPr/>
              </p14:nvContentPartPr>
              <p14:xfrm>
                <a:off x="5508131" y="567863"/>
                <a:ext cx="277920" cy="940320"/>
              </p14:xfrm>
            </p:contentPart>
          </mc:Choice>
          <mc:Fallback xmlns="">
            <p:pic>
              <p:nvPicPr>
                <p:cNvPr id="26" name="墨迹 25">
                  <a:extLst>
                    <a:ext uri="{FF2B5EF4-FFF2-40B4-BE49-F238E27FC236}">
                      <a16:creationId xmlns:a16="http://schemas.microsoft.com/office/drawing/2014/main" id="{8690E9E3-96DC-4C4F-AE02-361B24806CEB}"/>
                    </a:ext>
                  </a:extLst>
                </p:cNvPr>
                <p:cNvPicPr/>
                <p:nvPr/>
              </p:nvPicPr>
              <p:blipFill>
                <a:blip r:embed="rId30"/>
                <a:stretch>
                  <a:fillRect/>
                </a:stretch>
              </p:blipFill>
              <p:spPr>
                <a:xfrm>
                  <a:off x="5499131" y="558863"/>
                  <a:ext cx="295560" cy="95796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墨迹 26">
                  <a:extLst>
                    <a:ext uri="{FF2B5EF4-FFF2-40B4-BE49-F238E27FC236}">
                      <a16:creationId xmlns:a16="http://schemas.microsoft.com/office/drawing/2014/main" id="{82D13EE5-5289-4512-B58D-89288F5FE59C}"/>
                    </a:ext>
                  </a:extLst>
                </p14:cNvPr>
                <p14:cNvContentPartPr/>
                <p14:nvPr/>
              </p14:nvContentPartPr>
              <p14:xfrm>
                <a:off x="5712251" y="453383"/>
                <a:ext cx="329400" cy="191880"/>
              </p14:xfrm>
            </p:contentPart>
          </mc:Choice>
          <mc:Fallback xmlns="">
            <p:pic>
              <p:nvPicPr>
                <p:cNvPr id="27" name="墨迹 26">
                  <a:extLst>
                    <a:ext uri="{FF2B5EF4-FFF2-40B4-BE49-F238E27FC236}">
                      <a16:creationId xmlns:a16="http://schemas.microsoft.com/office/drawing/2014/main" id="{82D13EE5-5289-4512-B58D-89288F5FE59C}"/>
                    </a:ext>
                  </a:extLst>
                </p:cNvPr>
                <p:cNvPicPr/>
                <p:nvPr/>
              </p:nvPicPr>
              <p:blipFill>
                <a:blip r:embed="rId32"/>
                <a:stretch>
                  <a:fillRect/>
                </a:stretch>
              </p:blipFill>
              <p:spPr>
                <a:xfrm>
                  <a:off x="5703611" y="444743"/>
                  <a:ext cx="34704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墨迹 28">
                  <a:extLst>
                    <a:ext uri="{FF2B5EF4-FFF2-40B4-BE49-F238E27FC236}">
                      <a16:creationId xmlns:a16="http://schemas.microsoft.com/office/drawing/2014/main" id="{1B43F1E2-7288-481F-BC67-BBEAAFD3E53B}"/>
                    </a:ext>
                  </a:extLst>
                </p14:cNvPr>
                <p14:cNvContentPartPr/>
                <p14:nvPr/>
              </p14:nvContentPartPr>
              <p14:xfrm>
                <a:off x="5477891" y="-3457"/>
                <a:ext cx="3423960" cy="3496320"/>
              </p14:xfrm>
            </p:contentPart>
          </mc:Choice>
          <mc:Fallback xmlns="">
            <p:pic>
              <p:nvPicPr>
                <p:cNvPr id="29" name="墨迹 28">
                  <a:extLst>
                    <a:ext uri="{FF2B5EF4-FFF2-40B4-BE49-F238E27FC236}">
                      <a16:creationId xmlns:a16="http://schemas.microsoft.com/office/drawing/2014/main" id="{1B43F1E2-7288-481F-BC67-BBEAAFD3E53B}"/>
                    </a:ext>
                  </a:extLst>
                </p:cNvPr>
                <p:cNvPicPr/>
                <p:nvPr/>
              </p:nvPicPr>
              <p:blipFill>
                <a:blip r:embed="rId34"/>
                <a:stretch>
                  <a:fillRect/>
                </a:stretch>
              </p:blipFill>
              <p:spPr>
                <a:xfrm>
                  <a:off x="5469251" y="-12457"/>
                  <a:ext cx="3441600" cy="35139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1" name="墨迹 30">
                  <a:extLst>
                    <a:ext uri="{FF2B5EF4-FFF2-40B4-BE49-F238E27FC236}">
                      <a16:creationId xmlns:a16="http://schemas.microsoft.com/office/drawing/2014/main" id="{9B0714E3-325D-4933-8B03-A39FA93A00D4}"/>
                    </a:ext>
                  </a:extLst>
                </p14:cNvPr>
                <p14:cNvContentPartPr/>
                <p14:nvPr/>
              </p14:nvContentPartPr>
              <p14:xfrm>
                <a:off x="4847531" y="3549743"/>
                <a:ext cx="1362600" cy="1854000"/>
              </p14:xfrm>
            </p:contentPart>
          </mc:Choice>
          <mc:Fallback xmlns="">
            <p:pic>
              <p:nvPicPr>
                <p:cNvPr id="31" name="墨迹 30">
                  <a:extLst>
                    <a:ext uri="{FF2B5EF4-FFF2-40B4-BE49-F238E27FC236}">
                      <a16:creationId xmlns:a16="http://schemas.microsoft.com/office/drawing/2014/main" id="{9B0714E3-325D-4933-8B03-A39FA93A00D4}"/>
                    </a:ext>
                  </a:extLst>
                </p:cNvPr>
                <p:cNvPicPr/>
                <p:nvPr/>
              </p:nvPicPr>
              <p:blipFill>
                <a:blip r:embed="rId36"/>
                <a:stretch>
                  <a:fillRect/>
                </a:stretch>
              </p:blipFill>
              <p:spPr>
                <a:xfrm>
                  <a:off x="4838891" y="3541103"/>
                  <a:ext cx="1380240" cy="18716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墨迹 31">
                  <a:extLst>
                    <a:ext uri="{FF2B5EF4-FFF2-40B4-BE49-F238E27FC236}">
                      <a16:creationId xmlns:a16="http://schemas.microsoft.com/office/drawing/2014/main" id="{FEA392A4-CBE7-4467-9401-56B411065EA8}"/>
                    </a:ext>
                  </a:extLst>
                </p14:cNvPr>
                <p14:cNvContentPartPr/>
                <p14:nvPr/>
              </p14:nvContentPartPr>
              <p14:xfrm>
                <a:off x="5994491" y="3450023"/>
                <a:ext cx="343800" cy="347400"/>
              </p14:xfrm>
            </p:contentPart>
          </mc:Choice>
          <mc:Fallback xmlns="">
            <p:pic>
              <p:nvPicPr>
                <p:cNvPr id="32" name="墨迹 31">
                  <a:extLst>
                    <a:ext uri="{FF2B5EF4-FFF2-40B4-BE49-F238E27FC236}">
                      <a16:creationId xmlns:a16="http://schemas.microsoft.com/office/drawing/2014/main" id="{FEA392A4-CBE7-4467-9401-56B411065EA8}"/>
                    </a:ext>
                  </a:extLst>
                </p:cNvPr>
                <p:cNvPicPr/>
                <p:nvPr/>
              </p:nvPicPr>
              <p:blipFill>
                <a:blip r:embed="rId38"/>
                <a:stretch>
                  <a:fillRect/>
                </a:stretch>
              </p:blipFill>
              <p:spPr>
                <a:xfrm>
                  <a:off x="5985491" y="3441023"/>
                  <a:ext cx="361440" cy="36504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4" name="墨迹 33">
                  <a:extLst>
                    <a:ext uri="{FF2B5EF4-FFF2-40B4-BE49-F238E27FC236}">
                      <a16:creationId xmlns:a16="http://schemas.microsoft.com/office/drawing/2014/main" id="{760225E4-3EAF-4330-8092-86B7566C5121}"/>
                    </a:ext>
                  </a:extLst>
                </p14:cNvPr>
                <p14:cNvContentPartPr/>
                <p14:nvPr/>
              </p14:nvContentPartPr>
              <p14:xfrm>
                <a:off x="5521451" y="3712823"/>
                <a:ext cx="110520" cy="190080"/>
              </p14:xfrm>
            </p:contentPart>
          </mc:Choice>
          <mc:Fallback xmlns="">
            <p:pic>
              <p:nvPicPr>
                <p:cNvPr id="34" name="墨迹 33">
                  <a:extLst>
                    <a:ext uri="{FF2B5EF4-FFF2-40B4-BE49-F238E27FC236}">
                      <a16:creationId xmlns:a16="http://schemas.microsoft.com/office/drawing/2014/main" id="{760225E4-3EAF-4330-8092-86B7566C5121}"/>
                    </a:ext>
                  </a:extLst>
                </p:cNvPr>
                <p:cNvPicPr/>
                <p:nvPr/>
              </p:nvPicPr>
              <p:blipFill>
                <a:blip r:embed="rId40"/>
                <a:stretch>
                  <a:fillRect/>
                </a:stretch>
              </p:blipFill>
              <p:spPr>
                <a:xfrm>
                  <a:off x="5512451" y="3704183"/>
                  <a:ext cx="12816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墨迹 34">
                  <a:extLst>
                    <a:ext uri="{FF2B5EF4-FFF2-40B4-BE49-F238E27FC236}">
                      <a16:creationId xmlns:a16="http://schemas.microsoft.com/office/drawing/2014/main" id="{BB4FED2F-A383-4EEB-BE4B-F2F85589B505}"/>
                    </a:ext>
                  </a:extLst>
                </p14:cNvPr>
                <p14:cNvContentPartPr/>
                <p14:nvPr/>
              </p14:nvContentPartPr>
              <p14:xfrm>
                <a:off x="5342891" y="3660623"/>
                <a:ext cx="315720" cy="267480"/>
              </p14:xfrm>
            </p:contentPart>
          </mc:Choice>
          <mc:Fallback xmlns="">
            <p:pic>
              <p:nvPicPr>
                <p:cNvPr id="35" name="墨迹 34">
                  <a:extLst>
                    <a:ext uri="{FF2B5EF4-FFF2-40B4-BE49-F238E27FC236}">
                      <a16:creationId xmlns:a16="http://schemas.microsoft.com/office/drawing/2014/main" id="{BB4FED2F-A383-4EEB-BE4B-F2F85589B505}"/>
                    </a:ext>
                  </a:extLst>
                </p:cNvPr>
                <p:cNvPicPr/>
                <p:nvPr/>
              </p:nvPicPr>
              <p:blipFill>
                <a:blip r:embed="rId42"/>
                <a:stretch>
                  <a:fillRect/>
                </a:stretch>
              </p:blipFill>
              <p:spPr>
                <a:xfrm>
                  <a:off x="5334251" y="3651623"/>
                  <a:ext cx="333360" cy="2851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6" name="墨迹 35">
                  <a:extLst>
                    <a:ext uri="{FF2B5EF4-FFF2-40B4-BE49-F238E27FC236}">
                      <a16:creationId xmlns:a16="http://schemas.microsoft.com/office/drawing/2014/main" id="{597E5015-6CF8-4870-AA6D-083D08DDE4EA}"/>
                    </a:ext>
                  </a:extLst>
                </p14:cNvPr>
                <p14:cNvContentPartPr/>
                <p14:nvPr/>
              </p14:nvContentPartPr>
              <p14:xfrm>
                <a:off x="6623411" y="3569543"/>
                <a:ext cx="97920" cy="826200"/>
              </p14:xfrm>
            </p:contentPart>
          </mc:Choice>
          <mc:Fallback xmlns="">
            <p:pic>
              <p:nvPicPr>
                <p:cNvPr id="36" name="墨迹 35">
                  <a:extLst>
                    <a:ext uri="{FF2B5EF4-FFF2-40B4-BE49-F238E27FC236}">
                      <a16:creationId xmlns:a16="http://schemas.microsoft.com/office/drawing/2014/main" id="{597E5015-6CF8-4870-AA6D-083D08DDE4EA}"/>
                    </a:ext>
                  </a:extLst>
                </p:cNvPr>
                <p:cNvPicPr/>
                <p:nvPr/>
              </p:nvPicPr>
              <p:blipFill>
                <a:blip r:embed="rId44"/>
                <a:stretch>
                  <a:fillRect/>
                </a:stretch>
              </p:blipFill>
              <p:spPr>
                <a:xfrm>
                  <a:off x="6614771" y="3560903"/>
                  <a:ext cx="115560" cy="84384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7" name="墨迹 36">
                  <a:extLst>
                    <a:ext uri="{FF2B5EF4-FFF2-40B4-BE49-F238E27FC236}">
                      <a16:creationId xmlns:a16="http://schemas.microsoft.com/office/drawing/2014/main" id="{5F983DFD-CFBD-4CBC-9EA2-09E84A3BB409}"/>
                    </a:ext>
                  </a:extLst>
                </p14:cNvPr>
                <p14:cNvContentPartPr/>
                <p14:nvPr/>
              </p14:nvContentPartPr>
              <p14:xfrm>
                <a:off x="6615131" y="4217183"/>
                <a:ext cx="140400" cy="256320"/>
              </p14:xfrm>
            </p:contentPart>
          </mc:Choice>
          <mc:Fallback xmlns="">
            <p:pic>
              <p:nvPicPr>
                <p:cNvPr id="37" name="墨迹 36">
                  <a:extLst>
                    <a:ext uri="{FF2B5EF4-FFF2-40B4-BE49-F238E27FC236}">
                      <a16:creationId xmlns:a16="http://schemas.microsoft.com/office/drawing/2014/main" id="{5F983DFD-CFBD-4CBC-9EA2-09E84A3BB409}"/>
                    </a:ext>
                  </a:extLst>
                </p:cNvPr>
                <p:cNvPicPr/>
                <p:nvPr/>
              </p:nvPicPr>
              <p:blipFill>
                <a:blip r:embed="rId46"/>
                <a:stretch>
                  <a:fillRect/>
                </a:stretch>
              </p:blipFill>
              <p:spPr>
                <a:xfrm>
                  <a:off x="6606491" y="4208183"/>
                  <a:ext cx="158040" cy="273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8" name="墨迹 37">
                  <a:extLst>
                    <a:ext uri="{FF2B5EF4-FFF2-40B4-BE49-F238E27FC236}">
                      <a16:creationId xmlns:a16="http://schemas.microsoft.com/office/drawing/2014/main" id="{3006BB61-1792-4BDB-8224-7BFD27B62CB0}"/>
                    </a:ext>
                  </a:extLst>
                </p14:cNvPr>
                <p14:cNvContentPartPr/>
                <p14:nvPr/>
              </p14:nvContentPartPr>
              <p14:xfrm>
                <a:off x="6851651" y="3873743"/>
                <a:ext cx="155880" cy="110520"/>
              </p14:xfrm>
            </p:contentPart>
          </mc:Choice>
          <mc:Fallback xmlns="">
            <p:pic>
              <p:nvPicPr>
                <p:cNvPr id="38" name="墨迹 37">
                  <a:extLst>
                    <a:ext uri="{FF2B5EF4-FFF2-40B4-BE49-F238E27FC236}">
                      <a16:creationId xmlns:a16="http://schemas.microsoft.com/office/drawing/2014/main" id="{3006BB61-1792-4BDB-8224-7BFD27B62CB0}"/>
                    </a:ext>
                  </a:extLst>
                </p:cNvPr>
                <p:cNvPicPr/>
                <p:nvPr/>
              </p:nvPicPr>
              <p:blipFill>
                <a:blip r:embed="rId48"/>
                <a:stretch>
                  <a:fillRect/>
                </a:stretch>
              </p:blipFill>
              <p:spPr>
                <a:xfrm>
                  <a:off x="6842651" y="3865103"/>
                  <a:ext cx="173520" cy="128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9" name="墨迹 38">
                  <a:extLst>
                    <a:ext uri="{FF2B5EF4-FFF2-40B4-BE49-F238E27FC236}">
                      <a16:creationId xmlns:a16="http://schemas.microsoft.com/office/drawing/2014/main" id="{5B9815B9-89DB-48F7-9F72-907D10404695}"/>
                    </a:ext>
                  </a:extLst>
                </p14:cNvPr>
                <p14:cNvContentPartPr/>
                <p14:nvPr/>
              </p14:nvContentPartPr>
              <p14:xfrm>
                <a:off x="6685331" y="3789863"/>
                <a:ext cx="433800" cy="367200"/>
              </p14:xfrm>
            </p:contentPart>
          </mc:Choice>
          <mc:Fallback xmlns="">
            <p:pic>
              <p:nvPicPr>
                <p:cNvPr id="39" name="墨迹 38">
                  <a:extLst>
                    <a:ext uri="{FF2B5EF4-FFF2-40B4-BE49-F238E27FC236}">
                      <a16:creationId xmlns:a16="http://schemas.microsoft.com/office/drawing/2014/main" id="{5B9815B9-89DB-48F7-9F72-907D10404695}"/>
                    </a:ext>
                  </a:extLst>
                </p:cNvPr>
                <p:cNvPicPr/>
                <p:nvPr/>
              </p:nvPicPr>
              <p:blipFill>
                <a:blip r:embed="rId50"/>
                <a:stretch>
                  <a:fillRect/>
                </a:stretch>
              </p:blipFill>
              <p:spPr>
                <a:xfrm>
                  <a:off x="6676331" y="3780863"/>
                  <a:ext cx="451440" cy="384840"/>
                </a:xfrm>
                <a:prstGeom prst="rect">
                  <a:avLst/>
                </a:prstGeom>
              </p:spPr>
            </p:pic>
          </mc:Fallback>
        </mc:AlternateContent>
      </p:grpSp>
      <p:grpSp>
        <p:nvGrpSpPr>
          <p:cNvPr id="15" name="组合 14">
            <a:extLst>
              <a:ext uri="{FF2B5EF4-FFF2-40B4-BE49-F238E27FC236}">
                <a16:creationId xmlns:a16="http://schemas.microsoft.com/office/drawing/2014/main" id="{BA3AA499-E467-40E8-A88B-7F2245EA1A80}"/>
              </a:ext>
            </a:extLst>
          </p:cNvPr>
          <p:cNvGrpSpPr/>
          <p:nvPr/>
        </p:nvGrpSpPr>
        <p:grpSpPr>
          <a:xfrm>
            <a:off x="6287891" y="1524383"/>
            <a:ext cx="1091160" cy="249120"/>
            <a:chOff x="6287891" y="1524383"/>
            <a:chExt cx="1091160" cy="249120"/>
          </a:xfrm>
        </p:grpSpPr>
        <mc:AlternateContent xmlns:mc="http://schemas.openxmlformats.org/markup-compatibility/2006" xmlns:p14="http://schemas.microsoft.com/office/powerpoint/2010/main">
          <mc:Choice Requires="p14">
            <p:contentPart p14:bwMode="auto" r:id="rId51">
              <p14:nvContentPartPr>
                <p14:cNvPr id="6" name="墨迹 5">
                  <a:extLst>
                    <a:ext uri="{FF2B5EF4-FFF2-40B4-BE49-F238E27FC236}">
                      <a16:creationId xmlns:a16="http://schemas.microsoft.com/office/drawing/2014/main" id="{36598A14-21D7-4845-B4CE-866CC2096B27}"/>
                    </a:ext>
                  </a:extLst>
                </p14:cNvPr>
                <p14:cNvContentPartPr/>
                <p14:nvPr/>
              </p14:nvContentPartPr>
              <p14:xfrm>
                <a:off x="6287891" y="1586663"/>
                <a:ext cx="960840" cy="186840"/>
              </p14:xfrm>
            </p:contentPart>
          </mc:Choice>
          <mc:Fallback xmlns="">
            <p:pic>
              <p:nvPicPr>
                <p:cNvPr id="6" name="墨迹 5">
                  <a:extLst>
                    <a:ext uri="{FF2B5EF4-FFF2-40B4-BE49-F238E27FC236}">
                      <a16:creationId xmlns:a16="http://schemas.microsoft.com/office/drawing/2014/main" id="{36598A14-21D7-4845-B4CE-866CC2096B27}"/>
                    </a:ext>
                  </a:extLst>
                </p:cNvPr>
                <p:cNvPicPr/>
                <p:nvPr/>
              </p:nvPicPr>
              <p:blipFill>
                <a:blip r:embed="rId52"/>
                <a:stretch>
                  <a:fillRect/>
                </a:stretch>
              </p:blipFill>
              <p:spPr>
                <a:xfrm>
                  <a:off x="6279251" y="1578023"/>
                  <a:ext cx="978480" cy="20448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7" name="墨迹 6">
                  <a:extLst>
                    <a:ext uri="{FF2B5EF4-FFF2-40B4-BE49-F238E27FC236}">
                      <a16:creationId xmlns:a16="http://schemas.microsoft.com/office/drawing/2014/main" id="{43EDF703-F61C-4CEA-B62A-1BB9DCCB2B78}"/>
                    </a:ext>
                  </a:extLst>
                </p14:cNvPr>
                <p14:cNvContentPartPr/>
                <p14:nvPr/>
              </p14:nvContentPartPr>
              <p14:xfrm>
                <a:off x="7135331" y="1524383"/>
                <a:ext cx="243720" cy="182520"/>
              </p14:xfrm>
            </p:contentPart>
          </mc:Choice>
          <mc:Fallback xmlns="">
            <p:pic>
              <p:nvPicPr>
                <p:cNvPr id="7" name="墨迹 6">
                  <a:extLst>
                    <a:ext uri="{FF2B5EF4-FFF2-40B4-BE49-F238E27FC236}">
                      <a16:creationId xmlns:a16="http://schemas.microsoft.com/office/drawing/2014/main" id="{43EDF703-F61C-4CEA-B62A-1BB9DCCB2B78}"/>
                    </a:ext>
                  </a:extLst>
                </p:cNvPr>
                <p:cNvPicPr/>
                <p:nvPr/>
              </p:nvPicPr>
              <p:blipFill>
                <a:blip r:embed="rId54"/>
                <a:stretch>
                  <a:fillRect/>
                </a:stretch>
              </p:blipFill>
              <p:spPr>
                <a:xfrm>
                  <a:off x="7126691" y="1515743"/>
                  <a:ext cx="261360" cy="2001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8" name="墨迹 7">
                  <a:extLst>
                    <a:ext uri="{FF2B5EF4-FFF2-40B4-BE49-F238E27FC236}">
                      <a16:creationId xmlns:a16="http://schemas.microsoft.com/office/drawing/2014/main" id="{F2DD0259-CB7E-4C29-AC22-9F0877ABA18E}"/>
                    </a:ext>
                  </a:extLst>
                </p14:cNvPr>
                <p14:cNvContentPartPr/>
                <p14:nvPr/>
              </p14:nvContentPartPr>
              <p14:xfrm>
                <a:off x="7156571" y="1571543"/>
                <a:ext cx="87120" cy="135360"/>
              </p14:xfrm>
            </p:contentPart>
          </mc:Choice>
          <mc:Fallback xmlns="">
            <p:pic>
              <p:nvPicPr>
                <p:cNvPr id="8" name="墨迹 7">
                  <a:extLst>
                    <a:ext uri="{FF2B5EF4-FFF2-40B4-BE49-F238E27FC236}">
                      <a16:creationId xmlns:a16="http://schemas.microsoft.com/office/drawing/2014/main" id="{F2DD0259-CB7E-4C29-AC22-9F0877ABA18E}"/>
                    </a:ext>
                  </a:extLst>
                </p:cNvPr>
                <p:cNvPicPr/>
                <p:nvPr/>
              </p:nvPicPr>
              <p:blipFill>
                <a:blip r:embed="rId56"/>
                <a:stretch>
                  <a:fillRect/>
                </a:stretch>
              </p:blipFill>
              <p:spPr>
                <a:xfrm>
                  <a:off x="7147571" y="1562543"/>
                  <a:ext cx="104760" cy="153000"/>
                </a:xfrm>
                <a:prstGeom prst="rect">
                  <a:avLst/>
                </a:prstGeom>
              </p:spPr>
            </p:pic>
          </mc:Fallback>
        </mc:AlternateContent>
      </p:grpSp>
    </p:spTree>
    <p:extLst>
      <p:ext uri="{BB962C8B-B14F-4D97-AF65-F5344CB8AC3E}">
        <p14:creationId xmlns:p14="http://schemas.microsoft.com/office/powerpoint/2010/main" val="2825610116"/>
      </p:ext>
    </p:extLst>
  </p:cSld>
  <p:clrMapOvr>
    <a:masterClrMapping/>
  </p:clrMapOvr>
  <p:transition/>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609600" y="1556793"/>
            <a:ext cx="10972800" cy="2592505"/>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150000"/>
              </a:lnSpc>
              <a:buNone/>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、什么是透明装饰模式，什么是半透明装饰模式？请举例说明。</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20</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073A8AE4-91FC-453E-8409-827863F9DB37}"/>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15:</a:t>
            </a:r>
          </a:p>
        </p:txBody>
      </p:sp>
    </p:spTree>
    <p:extLst>
      <p:ext uri="{BB962C8B-B14F-4D97-AF65-F5344CB8AC3E}">
        <p14:creationId xmlns:p14="http://schemas.microsoft.com/office/powerpoint/2010/main" val="2241448289"/>
      </p:ext>
    </p:extLst>
  </p:cSld>
  <p:clrMapOvr>
    <a:masterClrMapping/>
  </p:clrMapOvr>
  <p:transition/>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Bridge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90537" y="2458172"/>
            <a:ext cx="11277372" cy="4139177"/>
          </a:xfrm>
        </p:spPr>
        <p:txBody>
          <a:bodyPr/>
          <a:lstStyle/>
          <a:p>
            <a:pPr marL="0" indent="0" algn="l">
              <a:buNone/>
            </a:pPr>
            <a:r>
              <a:rPr lang="zh-CN" altLang="en-US" b="0" dirty="0">
                <a:solidFill>
                  <a:schemeClr val="tx1"/>
                </a:solidFill>
                <a:latin typeface="华文楷体" panose="02010600040101010101" pitchFamily="2" charset="-122"/>
                <a:ea typeface="华文楷体" panose="02010600040101010101" pitchFamily="2" charset="-122"/>
              </a:rPr>
              <a:t>适用场景：</a:t>
            </a:r>
            <a:endParaRPr lang="en-US" altLang="zh-CN" b="0" dirty="0">
              <a:solidFill>
                <a:schemeClr val="tx1"/>
              </a:solidFill>
              <a:latin typeface="华文楷体" panose="02010600040101010101" pitchFamily="2" charset="-122"/>
              <a:ea typeface="华文楷体" panose="02010600040101010101" pitchFamily="2" charset="-122"/>
            </a:endParaRPr>
          </a:p>
          <a:p>
            <a:pPr algn="l"/>
            <a:r>
              <a:rPr lang="zh-CN" altLang="en-US" b="0" dirty="0">
                <a:solidFill>
                  <a:schemeClr val="tx1"/>
                </a:solidFill>
                <a:latin typeface="华文楷体" panose="02010600040101010101" pitchFamily="2" charset="-122"/>
                <a:ea typeface="华文楷体" panose="02010600040101010101" pitchFamily="2" charset="-122"/>
              </a:rPr>
              <a:t>当一个类存在两个独立变化的维度，且这两个维度都需要进行扩展时。</a:t>
            </a:r>
            <a:endParaRPr lang="en-US" altLang="zh-CN" b="0" dirty="0">
              <a:solidFill>
                <a:schemeClr val="tx1"/>
              </a:solidFill>
              <a:latin typeface="华文楷体" panose="02010600040101010101" pitchFamily="2" charset="-122"/>
              <a:ea typeface="华文楷体" panose="02010600040101010101" pitchFamily="2" charset="-122"/>
            </a:endParaRPr>
          </a:p>
          <a:p>
            <a:pPr algn="l"/>
            <a:endParaRPr lang="en-US" altLang="zh-CN" b="0" dirty="0">
              <a:solidFill>
                <a:schemeClr val="tx1"/>
              </a:solidFill>
              <a:latin typeface="华文楷体" panose="02010600040101010101" pitchFamily="2" charset="-122"/>
              <a:ea typeface="华文楷体" panose="02010600040101010101" pitchFamily="2" charset="-122"/>
            </a:endParaRPr>
          </a:p>
          <a:p>
            <a:pPr algn="l"/>
            <a:endParaRPr lang="en-US" altLang="zh-CN" b="0" dirty="0">
              <a:solidFill>
                <a:schemeClr val="tx1"/>
              </a:solidFill>
              <a:latin typeface="华文楷体" panose="02010600040101010101" pitchFamily="2" charset="-122"/>
              <a:ea typeface="华文楷体" panose="02010600040101010101" pitchFamily="2" charset="-122"/>
            </a:endParaRPr>
          </a:p>
          <a:p>
            <a:pPr algn="l"/>
            <a:endParaRPr lang="en-US" altLang="zh-CN" b="0" dirty="0">
              <a:solidFill>
                <a:schemeClr val="tx1"/>
              </a:solidFill>
              <a:latin typeface="华文楷体" panose="02010600040101010101" pitchFamily="2" charset="-122"/>
              <a:ea typeface="华文楷体" panose="02010600040101010101" pitchFamily="2" charset="-122"/>
            </a:endParaRPr>
          </a:p>
          <a:p>
            <a:pPr algn="l"/>
            <a:endParaRPr lang="zh-CN" altLang="en-US" b="0" dirty="0">
              <a:solidFill>
                <a:schemeClr val="tx1"/>
              </a:solidFill>
              <a:latin typeface="华文楷体" panose="02010600040101010101" pitchFamily="2" charset="-122"/>
              <a:ea typeface="华文楷体" panose="02010600040101010101" pitchFamily="2" charset="-122"/>
            </a:endParaRPr>
          </a:p>
          <a:p>
            <a:pPr algn="l"/>
            <a:r>
              <a:rPr lang="zh-CN" altLang="en-US" b="0" dirty="0">
                <a:solidFill>
                  <a:schemeClr val="tx1"/>
                </a:solidFill>
                <a:latin typeface="华文楷体" panose="02010600040101010101" pitchFamily="2" charset="-122"/>
                <a:ea typeface="华文楷体" panose="02010600040101010101" pitchFamily="2" charset="-122"/>
              </a:rPr>
              <a:t>当一个系统不希望使用继承或因为多层次继承导致系统类的个数急剧增加时。</a:t>
            </a:r>
          </a:p>
          <a:p>
            <a:pPr algn="l"/>
            <a:r>
              <a:rPr lang="zh-CN" altLang="en-US" b="0" dirty="0">
                <a:solidFill>
                  <a:schemeClr val="tx1"/>
                </a:solidFill>
                <a:latin typeface="华文楷体" panose="02010600040101010101" pitchFamily="2" charset="-122"/>
                <a:ea typeface="华文楷体" panose="02010600040101010101" pitchFamily="2" charset="-122"/>
              </a:rPr>
              <a:t>不好继承或者想替换继承时。</a:t>
            </a: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4" name="图片 3">
            <a:extLst>
              <a:ext uri="{FF2B5EF4-FFF2-40B4-BE49-F238E27FC236}">
                <a16:creationId xmlns:a16="http://schemas.microsoft.com/office/drawing/2014/main" id="{0D69A70B-09C5-485F-AB84-802609FEE5E9}"/>
              </a:ext>
            </a:extLst>
          </p:cNvPr>
          <p:cNvPicPr>
            <a:picLocks noChangeAspect="1"/>
          </p:cNvPicPr>
          <p:nvPr/>
        </p:nvPicPr>
        <p:blipFill>
          <a:blip r:embed="rId4"/>
          <a:stretch>
            <a:fillRect/>
          </a:stretch>
        </p:blipFill>
        <p:spPr>
          <a:xfrm>
            <a:off x="712991" y="1663600"/>
            <a:ext cx="11254918" cy="685280"/>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7" name="图片 6">
            <a:extLst>
              <a:ext uri="{FF2B5EF4-FFF2-40B4-BE49-F238E27FC236}">
                <a16:creationId xmlns:a16="http://schemas.microsoft.com/office/drawing/2014/main" id="{DB1AD51E-AE69-468B-A893-C43D5BBA769F}"/>
              </a:ext>
            </a:extLst>
          </p:cNvPr>
          <p:cNvPicPr>
            <a:picLocks noChangeAspect="1"/>
          </p:cNvPicPr>
          <p:nvPr/>
        </p:nvPicPr>
        <p:blipFill>
          <a:blip r:embed="rId5"/>
          <a:stretch>
            <a:fillRect/>
          </a:stretch>
        </p:blipFill>
        <p:spPr>
          <a:xfrm>
            <a:off x="1271464" y="3619449"/>
            <a:ext cx="9217024" cy="1568454"/>
          </a:xfrm>
          <a:prstGeom prst="rect">
            <a:avLst/>
          </a:prstGeom>
          <a:effectLst>
            <a:glow rad="139700">
              <a:schemeClr val="accent4">
                <a:satMod val="175000"/>
                <a:alpha val="40000"/>
              </a:schemeClr>
            </a:glow>
          </a:effectLst>
        </p:spPr>
      </p:pic>
    </p:spTree>
    <p:extLst>
      <p:ext uri="{BB962C8B-B14F-4D97-AF65-F5344CB8AC3E}">
        <p14:creationId xmlns:p14="http://schemas.microsoft.com/office/powerpoint/2010/main" val="2740990613"/>
      </p:ext>
    </p:extLst>
  </p:cSld>
  <p:clrMapOvr>
    <a:masterClrMapping/>
  </p:clrMapOvr>
  <p:transition/>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Decorator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90537" y="2366065"/>
            <a:ext cx="11277372" cy="4139177"/>
          </a:xfrm>
        </p:spPr>
        <p:txBody>
          <a:bodyPr/>
          <a:lstStyle/>
          <a:p>
            <a:r>
              <a:rPr lang="zh-CN" altLang="en-US" sz="2000" b="0" dirty="0">
                <a:solidFill>
                  <a:schemeClr val="tx1"/>
                </a:solidFill>
                <a:latin typeface="华文楷体" panose="02010600040101010101" pitchFamily="2" charset="-122"/>
                <a:ea typeface="华文楷体" panose="02010600040101010101" pitchFamily="2" charset="-122"/>
              </a:rPr>
              <a:t>当需要给一个现有类添加附加职责，而又不能采用生成子类的方法进行扩充时（该类被隐藏或者该类是终极类或者采用继承方式会产生大量的子类）。</a:t>
            </a:r>
          </a:p>
          <a:p>
            <a:r>
              <a:rPr lang="zh-CN" altLang="en-US" sz="2000" b="0" dirty="0">
                <a:solidFill>
                  <a:schemeClr val="tx1"/>
                </a:solidFill>
                <a:latin typeface="华文楷体" panose="02010600040101010101" pitchFamily="2" charset="-122"/>
                <a:ea typeface="华文楷体" panose="02010600040101010101" pitchFamily="2" charset="-122"/>
              </a:rPr>
              <a:t>当需要通过对现有的一组基本功能进行排列组合而产生非常多的功能时，若采用继承关系很难实现，而采用装饰器模式却很好实现。</a:t>
            </a:r>
          </a:p>
          <a:p>
            <a:r>
              <a:rPr lang="zh-CN" altLang="en-US" sz="2000" b="0" dirty="0">
                <a:solidFill>
                  <a:schemeClr val="tx1"/>
                </a:solidFill>
                <a:latin typeface="华文楷体" panose="02010600040101010101" pitchFamily="2" charset="-122"/>
                <a:ea typeface="华文楷体" panose="02010600040101010101" pitchFamily="2" charset="-122"/>
              </a:rPr>
              <a:t>当对象的功能要求可以动态地添加</a:t>
            </a:r>
            <a:r>
              <a:rPr lang="en-US" altLang="zh-CN" sz="2000" b="0" dirty="0">
                <a:solidFill>
                  <a:schemeClr val="tx1"/>
                </a:solidFill>
                <a:latin typeface="华文楷体" panose="02010600040101010101" pitchFamily="2" charset="-122"/>
                <a:ea typeface="华文楷体" panose="02010600040101010101" pitchFamily="2" charset="-122"/>
              </a:rPr>
              <a:t>OR</a:t>
            </a:r>
            <a:r>
              <a:rPr lang="zh-CN" altLang="en-US" sz="2000" b="0" dirty="0">
                <a:solidFill>
                  <a:schemeClr val="tx1"/>
                </a:solidFill>
                <a:latin typeface="华文楷体" panose="02010600040101010101" pitchFamily="2" charset="-122"/>
                <a:ea typeface="华文楷体" panose="02010600040101010101" pitchFamily="2" charset="-122"/>
              </a:rPr>
              <a:t>撤销时。</a:t>
            </a:r>
            <a:endParaRPr lang="en-US" altLang="zh-CN" sz="2000" b="0" dirty="0">
              <a:solidFill>
                <a:schemeClr val="tx1"/>
              </a:solidFill>
              <a:latin typeface="华文楷体" panose="02010600040101010101" pitchFamily="2" charset="-122"/>
              <a:ea typeface="华文楷体" panose="02010600040101010101" pitchFamily="2" charset="-122"/>
            </a:endParaRPr>
          </a:p>
          <a:p>
            <a:endParaRPr lang="zh-CN" altLang="en-US" sz="2000" b="0" dirty="0">
              <a:solidFill>
                <a:schemeClr val="tx1"/>
              </a:solidFill>
              <a:latin typeface="华文楷体" panose="02010600040101010101" pitchFamily="2" charset="-122"/>
              <a:ea typeface="华文楷体" panose="02010600040101010101" pitchFamily="2" charset="-122"/>
            </a:endParaRPr>
          </a:p>
          <a:p>
            <a:pPr marL="0" indent="0" algn="l">
              <a:buNone/>
            </a:pPr>
            <a:r>
              <a:rPr lang="en-US" altLang="zh-CN" sz="1800" b="0" dirty="0">
                <a:solidFill>
                  <a:schemeClr val="tx1"/>
                </a:solidFill>
                <a:highlight>
                  <a:srgbClr val="FFFF00"/>
                </a:highlight>
                <a:latin typeface="华文中宋" panose="02010600040101010101" pitchFamily="2" charset="-122"/>
                <a:ea typeface="华文中宋" panose="02010600040101010101" pitchFamily="2" charset="-122"/>
              </a:rPr>
              <a:t>Java </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语言中应用于</a:t>
            </a:r>
            <a:r>
              <a:rPr lang="en-US" altLang="zh-CN" sz="1800" b="0" dirty="0">
                <a:solidFill>
                  <a:schemeClr val="tx1"/>
                </a:solidFill>
                <a:highlight>
                  <a:srgbClr val="FFFF00"/>
                </a:highlight>
                <a:latin typeface="华文中宋" panose="02010600040101010101" pitchFamily="2" charset="-122"/>
                <a:ea typeface="华文中宋" panose="02010600040101010101" pitchFamily="2" charset="-122"/>
              </a:rPr>
              <a:t>Java I/O </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标准库的</a:t>
            </a:r>
            <a:r>
              <a:rPr lang="en-US" altLang="zh-CN" sz="1800" b="0" dirty="0">
                <a:solidFill>
                  <a:schemeClr val="tx1"/>
                </a:solidFill>
                <a:highlight>
                  <a:srgbClr val="FFFF00"/>
                </a:highlight>
                <a:latin typeface="华文中宋" panose="02010600040101010101" pitchFamily="2" charset="-122"/>
                <a:ea typeface="华文中宋" panose="02010600040101010101" pitchFamily="2" charset="-122"/>
              </a:rPr>
              <a:t>Decorator</a:t>
            </a: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a:t>
            </a:r>
            <a:endParaRPr lang="en-US" altLang="zh-CN" sz="1800" b="0" dirty="0">
              <a:solidFill>
                <a:schemeClr val="tx1"/>
              </a:solidFill>
              <a:highlight>
                <a:srgbClr val="FFFF00"/>
              </a:highlight>
              <a:latin typeface="华文中宋" panose="02010600040101010101" pitchFamily="2" charset="-122"/>
              <a:ea typeface="华文中宋" panose="02010600040101010101" pitchFamily="2" charset="-122"/>
            </a:endParaRPr>
          </a:p>
          <a:p>
            <a:pPr marL="0" indent="0" algn="l">
              <a:buNone/>
            </a:pPr>
            <a:r>
              <a:rPr lang="en-US" altLang="zh-CN" sz="1800" b="0" dirty="0" err="1">
                <a:solidFill>
                  <a:schemeClr val="tx1"/>
                </a:solidFill>
                <a:latin typeface="华文中宋" panose="02010600040101010101" pitchFamily="2" charset="-122"/>
                <a:ea typeface="华文中宋" panose="02010600040101010101" pitchFamily="2" charset="-122"/>
              </a:rPr>
              <a:t>InputStream</a:t>
            </a:r>
            <a:r>
              <a:rPr lang="en-US" altLang="zh-CN" sz="1800" b="0" dirty="0">
                <a:solidFill>
                  <a:schemeClr val="tx1"/>
                </a:solidFill>
                <a:latin typeface="华文中宋" panose="02010600040101010101" pitchFamily="2" charset="-122"/>
                <a:ea typeface="华文中宋" panose="02010600040101010101" pitchFamily="2" charset="-122"/>
              </a:rPr>
              <a:t> </a:t>
            </a:r>
            <a:r>
              <a:rPr lang="zh-CN" altLang="en-US" sz="1800" b="0" dirty="0">
                <a:solidFill>
                  <a:schemeClr val="tx1"/>
                </a:solidFill>
                <a:latin typeface="华文中宋" panose="02010600040101010101" pitchFamily="2" charset="-122"/>
                <a:ea typeface="华文中宋" panose="02010600040101010101" pitchFamily="2" charset="-122"/>
              </a:rPr>
              <a:t>的子类 </a:t>
            </a:r>
            <a:r>
              <a:rPr lang="en-US" altLang="zh-CN" sz="1800" b="0" dirty="0" err="1">
                <a:solidFill>
                  <a:schemeClr val="tx1"/>
                </a:solidFill>
                <a:latin typeface="华文中宋" panose="02010600040101010101" pitchFamily="2" charset="-122"/>
                <a:ea typeface="华文中宋" panose="02010600040101010101" pitchFamily="2" charset="-122"/>
              </a:rPr>
              <a:t>FilterInputStream</a:t>
            </a:r>
            <a:endParaRPr lang="en-US" altLang="zh-CN" sz="1800" b="0" dirty="0">
              <a:solidFill>
                <a:schemeClr val="tx1"/>
              </a:solidFill>
              <a:latin typeface="华文中宋" panose="02010600040101010101" pitchFamily="2" charset="-122"/>
              <a:ea typeface="华文中宋" panose="02010600040101010101" pitchFamily="2" charset="-122"/>
            </a:endParaRPr>
          </a:p>
          <a:p>
            <a:pPr marL="0" indent="0" algn="l">
              <a:buNone/>
            </a:pPr>
            <a:r>
              <a:rPr lang="en-US" altLang="zh-CN" sz="1800" b="0" dirty="0" err="1">
                <a:solidFill>
                  <a:schemeClr val="tx1"/>
                </a:solidFill>
                <a:latin typeface="华文中宋" panose="02010600040101010101" pitchFamily="2" charset="-122"/>
                <a:ea typeface="华文中宋" panose="02010600040101010101" pitchFamily="2" charset="-122"/>
              </a:rPr>
              <a:t>OutputStream</a:t>
            </a:r>
            <a:r>
              <a:rPr lang="en-US" altLang="zh-CN" sz="1800" b="0" dirty="0">
                <a:solidFill>
                  <a:schemeClr val="tx1"/>
                </a:solidFill>
                <a:latin typeface="华文中宋" panose="02010600040101010101" pitchFamily="2" charset="-122"/>
                <a:ea typeface="华文中宋" panose="02010600040101010101" pitchFamily="2" charset="-122"/>
              </a:rPr>
              <a:t> </a:t>
            </a:r>
            <a:r>
              <a:rPr lang="zh-CN" altLang="en-US" sz="1800" b="0" dirty="0">
                <a:solidFill>
                  <a:schemeClr val="tx1"/>
                </a:solidFill>
                <a:latin typeface="华文中宋" panose="02010600040101010101" pitchFamily="2" charset="-122"/>
                <a:ea typeface="华文中宋" panose="02010600040101010101" pitchFamily="2" charset="-122"/>
              </a:rPr>
              <a:t>的子类 </a:t>
            </a:r>
            <a:r>
              <a:rPr lang="en-US" altLang="zh-CN" sz="1800" b="0" dirty="0" err="1">
                <a:solidFill>
                  <a:schemeClr val="tx1"/>
                </a:solidFill>
                <a:latin typeface="华文中宋" panose="02010600040101010101" pitchFamily="2" charset="-122"/>
                <a:ea typeface="华文中宋" panose="02010600040101010101" pitchFamily="2" charset="-122"/>
              </a:rPr>
              <a:t>FilterOutputStream</a:t>
            </a:r>
            <a:endParaRPr lang="en-US" altLang="zh-CN" sz="1800" b="0" dirty="0">
              <a:solidFill>
                <a:schemeClr val="tx1"/>
              </a:solidFill>
              <a:latin typeface="华文中宋" panose="02010600040101010101" pitchFamily="2" charset="-122"/>
              <a:ea typeface="华文中宋" panose="02010600040101010101" pitchFamily="2" charset="-122"/>
            </a:endParaRPr>
          </a:p>
          <a:p>
            <a:pPr marL="0" indent="0" algn="l">
              <a:buNone/>
            </a:pPr>
            <a:r>
              <a:rPr lang="en-US" altLang="zh-CN" sz="1800" b="0" dirty="0">
                <a:solidFill>
                  <a:schemeClr val="tx1"/>
                </a:solidFill>
                <a:latin typeface="华文中宋" panose="02010600040101010101" pitchFamily="2" charset="-122"/>
                <a:ea typeface="华文中宋" panose="02010600040101010101" pitchFamily="2" charset="-122"/>
              </a:rPr>
              <a:t>Reader </a:t>
            </a:r>
            <a:r>
              <a:rPr lang="zh-CN" altLang="en-US" sz="1800" b="0" dirty="0">
                <a:solidFill>
                  <a:schemeClr val="tx1"/>
                </a:solidFill>
                <a:latin typeface="华文中宋" panose="02010600040101010101" pitchFamily="2" charset="-122"/>
                <a:ea typeface="华文中宋" panose="02010600040101010101" pitchFamily="2" charset="-122"/>
              </a:rPr>
              <a:t>的子类 </a:t>
            </a:r>
            <a:r>
              <a:rPr lang="en-US" altLang="zh-CN" sz="1800" b="0" dirty="0" err="1">
                <a:solidFill>
                  <a:schemeClr val="tx1"/>
                </a:solidFill>
                <a:latin typeface="华文中宋" panose="02010600040101010101" pitchFamily="2" charset="-122"/>
                <a:ea typeface="华文中宋" panose="02010600040101010101" pitchFamily="2" charset="-122"/>
              </a:rPr>
              <a:t>BufferedReader</a:t>
            </a:r>
            <a:r>
              <a:rPr lang="en-US" altLang="zh-CN" sz="1800" b="0" dirty="0">
                <a:solidFill>
                  <a:schemeClr val="tx1"/>
                </a:solidFill>
                <a:latin typeface="华文中宋" panose="02010600040101010101" pitchFamily="2" charset="-122"/>
                <a:ea typeface="华文中宋" panose="02010600040101010101" pitchFamily="2" charset="-122"/>
              </a:rPr>
              <a:t> </a:t>
            </a:r>
            <a:r>
              <a:rPr lang="zh-CN" altLang="en-US" sz="1800" b="0" dirty="0">
                <a:solidFill>
                  <a:schemeClr val="tx1"/>
                </a:solidFill>
                <a:latin typeface="华文中宋" panose="02010600040101010101" pitchFamily="2" charset="-122"/>
                <a:ea typeface="华文中宋" panose="02010600040101010101" pitchFamily="2" charset="-122"/>
              </a:rPr>
              <a:t>以及 </a:t>
            </a:r>
            <a:r>
              <a:rPr lang="en-US" altLang="zh-CN" sz="1800" b="0" dirty="0" err="1">
                <a:solidFill>
                  <a:schemeClr val="tx1"/>
                </a:solidFill>
                <a:latin typeface="华文中宋" panose="02010600040101010101" pitchFamily="2" charset="-122"/>
                <a:ea typeface="华文中宋" panose="02010600040101010101" pitchFamily="2" charset="-122"/>
              </a:rPr>
              <a:t>FilterReader</a:t>
            </a:r>
            <a:endParaRPr lang="en-US" altLang="zh-CN" sz="1800" b="0" dirty="0">
              <a:solidFill>
                <a:schemeClr val="tx1"/>
              </a:solidFill>
              <a:latin typeface="华文中宋" panose="02010600040101010101" pitchFamily="2" charset="-122"/>
              <a:ea typeface="华文中宋" panose="02010600040101010101" pitchFamily="2" charset="-122"/>
            </a:endParaRPr>
          </a:p>
          <a:p>
            <a:pPr marL="0" indent="0" algn="l">
              <a:buNone/>
            </a:pPr>
            <a:r>
              <a:rPr lang="en-US" altLang="zh-CN" sz="1800" b="0" dirty="0">
                <a:solidFill>
                  <a:schemeClr val="tx1"/>
                </a:solidFill>
                <a:latin typeface="华文中宋" panose="02010600040101010101" pitchFamily="2" charset="-122"/>
                <a:ea typeface="华文中宋" panose="02010600040101010101" pitchFamily="2" charset="-122"/>
              </a:rPr>
              <a:t>Writer </a:t>
            </a:r>
            <a:r>
              <a:rPr lang="zh-CN" altLang="en-US" sz="1800" b="0" dirty="0">
                <a:solidFill>
                  <a:schemeClr val="tx1"/>
                </a:solidFill>
                <a:latin typeface="华文中宋" panose="02010600040101010101" pitchFamily="2" charset="-122"/>
                <a:ea typeface="华文中宋" panose="02010600040101010101" pitchFamily="2" charset="-122"/>
              </a:rPr>
              <a:t>的子类 </a:t>
            </a:r>
            <a:r>
              <a:rPr lang="en-US" altLang="zh-CN" sz="1800" b="0" dirty="0" err="1">
                <a:solidFill>
                  <a:schemeClr val="tx1"/>
                </a:solidFill>
                <a:latin typeface="华文中宋" panose="02010600040101010101" pitchFamily="2" charset="-122"/>
                <a:ea typeface="华文中宋" panose="02010600040101010101" pitchFamily="2" charset="-122"/>
              </a:rPr>
              <a:t>BufferedWriter</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err="1">
                <a:solidFill>
                  <a:schemeClr val="tx1"/>
                </a:solidFill>
                <a:latin typeface="华文中宋" panose="02010600040101010101" pitchFamily="2" charset="-122"/>
                <a:ea typeface="华文中宋" panose="02010600040101010101" pitchFamily="2" charset="-122"/>
              </a:rPr>
              <a:t>FilterWriter</a:t>
            </a:r>
            <a:r>
              <a:rPr lang="en-US" altLang="zh-CN" sz="1800" b="0" dirty="0">
                <a:solidFill>
                  <a:schemeClr val="tx1"/>
                </a:solidFill>
                <a:latin typeface="华文中宋" panose="02010600040101010101" pitchFamily="2" charset="-122"/>
                <a:ea typeface="华文中宋" panose="02010600040101010101" pitchFamily="2" charset="-122"/>
              </a:rPr>
              <a:t> </a:t>
            </a:r>
            <a:r>
              <a:rPr lang="zh-CN" altLang="en-US" sz="1800" b="0" dirty="0">
                <a:solidFill>
                  <a:schemeClr val="tx1"/>
                </a:solidFill>
                <a:latin typeface="华文中宋" panose="02010600040101010101" pitchFamily="2" charset="-122"/>
                <a:ea typeface="华文中宋" panose="02010600040101010101" pitchFamily="2" charset="-122"/>
              </a:rPr>
              <a:t>以及 </a:t>
            </a:r>
            <a:r>
              <a:rPr lang="en-US" altLang="zh-CN" sz="1800" b="0" dirty="0" err="1">
                <a:solidFill>
                  <a:schemeClr val="tx1"/>
                </a:solidFill>
                <a:latin typeface="华文中宋" panose="02010600040101010101" pitchFamily="2" charset="-122"/>
                <a:ea typeface="华文中宋" panose="02010600040101010101" pitchFamily="2" charset="-122"/>
              </a:rPr>
              <a:t>PrintWriter</a:t>
            </a:r>
            <a:r>
              <a:rPr lang="en-US" altLang="zh-CN" sz="1800" b="0" dirty="0">
                <a:solidFill>
                  <a:schemeClr val="tx1"/>
                </a:solidFill>
                <a:latin typeface="华文中宋" panose="02010600040101010101" pitchFamily="2" charset="-122"/>
                <a:ea typeface="华文中宋" panose="02010600040101010101" pitchFamily="2" charset="-122"/>
              </a:rPr>
              <a:t> </a:t>
            </a:r>
            <a:r>
              <a:rPr lang="zh-CN" altLang="en-US" sz="1800" b="0" dirty="0">
                <a:solidFill>
                  <a:schemeClr val="tx1"/>
                </a:solidFill>
                <a:latin typeface="华文中宋" panose="02010600040101010101" pitchFamily="2" charset="-122"/>
                <a:ea typeface="华文中宋" panose="02010600040101010101" pitchFamily="2" charset="-122"/>
              </a:rPr>
              <a:t>等。</a:t>
            </a:r>
            <a:br>
              <a:rPr lang="zh-CN" altLang="en-US" sz="2000" dirty="0"/>
            </a:br>
            <a:endParaRPr lang="zh-CN" altLang="en-US" sz="2000"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4" name="图片 3">
            <a:extLst>
              <a:ext uri="{FF2B5EF4-FFF2-40B4-BE49-F238E27FC236}">
                <a16:creationId xmlns:a16="http://schemas.microsoft.com/office/drawing/2014/main" id="{91FBEA80-8D07-43E1-B218-E7573519A135}"/>
              </a:ext>
            </a:extLst>
          </p:cNvPr>
          <p:cNvPicPr>
            <a:picLocks noChangeAspect="1"/>
          </p:cNvPicPr>
          <p:nvPr/>
        </p:nvPicPr>
        <p:blipFill>
          <a:blip r:embed="rId4"/>
          <a:stretch>
            <a:fillRect/>
          </a:stretch>
        </p:blipFill>
        <p:spPr>
          <a:xfrm>
            <a:off x="690537" y="1676883"/>
            <a:ext cx="11277372" cy="671997"/>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7" name="图片 6">
            <a:extLst>
              <a:ext uri="{FF2B5EF4-FFF2-40B4-BE49-F238E27FC236}">
                <a16:creationId xmlns:a16="http://schemas.microsoft.com/office/drawing/2014/main" id="{0521FA6E-0945-414E-9B2D-08246C2676FB}"/>
              </a:ext>
            </a:extLst>
          </p:cNvPr>
          <p:cNvPicPr>
            <a:picLocks noChangeAspect="1"/>
          </p:cNvPicPr>
          <p:nvPr/>
        </p:nvPicPr>
        <p:blipFill>
          <a:blip r:embed="rId5"/>
          <a:stretch>
            <a:fillRect/>
          </a:stretch>
        </p:blipFill>
        <p:spPr>
          <a:xfrm>
            <a:off x="7179220" y="3913269"/>
            <a:ext cx="4995899" cy="866781"/>
          </a:xfrm>
          <a:prstGeom prst="rect">
            <a:avLst/>
          </a:prstGeom>
          <a:effectLst>
            <a:glow rad="101600">
              <a:schemeClr val="accent4">
                <a:satMod val="175000"/>
                <a:alpha val="40000"/>
              </a:schemeClr>
            </a:glow>
          </a:effectLst>
        </p:spPr>
      </p:pic>
      <p:pic>
        <p:nvPicPr>
          <p:cNvPr id="8" name="图片 7">
            <a:extLst>
              <a:ext uri="{FF2B5EF4-FFF2-40B4-BE49-F238E27FC236}">
                <a16:creationId xmlns:a16="http://schemas.microsoft.com/office/drawing/2014/main" id="{7AEA40FC-D59A-468D-B423-EA5AEBBEC658}"/>
              </a:ext>
            </a:extLst>
          </p:cNvPr>
          <p:cNvPicPr>
            <a:picLocks noChangeAspect="1"/>
          </p:cNvPicPr>
          <p:nvPr/>
        </p:nvPicPr>
        <p:blipFill>
          <a:blip r:embed="rId6"/>
          <a:stretch>
            <a:fillRect/>
          </a:stretch>
        </p:blipFill>
        <p:spPr>
          <a:xfrm>
            <a:off x="6769642" y="4821332"/>
            <a:ext cx="5405477" cy="1185871"/>
          </a:xfrm>
          <a:prstGeom prst="rect">
            <a:avLst/>
          </a:prstGeom>
          <a:effectLst>
            <a:glow rad="101600">
              <a:schemeClr val="accent4">
                <a:satMod val="175000"/>
                <a:alpha val="40000"/>
              </a:schemeClr>
            </a:glow>
          </a:effectLst>
        </p:spPr>
      </p:pic>
      <p:pic>
        <p:nvPicPr>
          <p:cNvPr id="6" name="图片 5">
            <a:extLst>
              <a:ext uri="{FF2B5EF4-FFF2-40B4-BE49-F238E27FC236}">
                <a16:creationId xmlns:a16="http://schemas.microsoft.com/office/drawing/2014/main" id="{90EDA4C1-9016-4AA6-84E1-C81B6A6EBA60}"/>
              </a:ext>
            </a:extLst>
          </p:cNvPr>
          <p:cNvPicPr>
            <a:picLocks noChangeAspect="1"/>
          </p:cNvPicPr>
          <p:nvPr/>
        </p:nvPicPr>
        <p:blipFill>
          <a:blip r:embed="rId7"/>
          <a:stretch>
            <a:fillRect/>
          </a:stretch>
        </p:blipFill>
        <p:spPr>
          <a:xfrm>
            <a:off x="7777716" y="6054392"/>
            <a:ext cx="4414284" cy="471491"/>
          </a:xfrm>
          <a:prstGeom prst="rect">
            <a:avLst/>
          </a:prstGeom>
          <a:effectLst>
            <a:glow rad="101600">
              <a:schemeClr val="accent4">
                <a:satMod val="175000"/>
                <a:alpha val="40000"/>
              </a:schemeClr>
            </a:glow>
          </a:effectLst>
        </p:spPr>
      </p:pic>
    </p:spTree>
    <p:extLst>
      <p:ext uri="{BB962C8B-B14F-4D97-AF65-F5344CB8AC3E}">
        <p14:creationId xmlns:p14="http://schemas.microsoft.com/office/powerpoint/2010/main" val="3759131608"/>
      </p:ext>
    </p:extLst>
  </p:cSld>
  <p:clrMapOvr>
    <a:masterClrMapping/>
  </p:clrMapOvr>
  <p:transition/>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78">
            <a:extLst>
              <a:ext uri="{FF2B5EF4-FFF2-40B4-BE49-F238E27FC236}">
                <a16:creationId xmlns:a16="http://schemas.microsoft.com/office/drawing/2014/main" id="{61A1E7DF-A4B6-4394-A633-1922A05AFA83}"/>
              </a:ext>
            </a:extLst>
          </p:cNvPr>
          <p:cNvGraphicFramePr>
            <a:graphicFrameLocks/>
          </p:cNvGraphicFramePr>
          <p:nvPr/>
        </p:nvGraphicFramePr>
        <p:xfrm>
          <a:off x="623392" y="1268760"/>
          <a:ext cx="10945216" cy="5039656"/>
        </p:xfrm>
        <a:graphic>
          <a:graphicData uri="http://schemas.openxmlformats.org/drawingml/2006/table">
            <a:tbl>
              <a:tblPr/>
              <a:tblGrid>
                <a:gridCol w="1316548">
                  <a:extLst>
                    <a:ext uri="{9D8B030D-6E8A-4147-A177-3AD203B41FA5}">
                      <a16:colId xmlns:a16="http://schemas.microsoft.com/office/drawing/2014/main" val="20000"/>
                    </a:ext>
                  </a:extLst>
                </a:gridCol>
                <a:gridCol w="1318603">
                  <a:extLst>
                    <a:ext uri="{9D8B030D-6E8A-4147-A177-3AD203B41FA5}">
                      <a16:colId xmlns:a16="http://schemas.microsoft.com/office/drawing/2014/main" val="20001"/>
                    </a:ext>
                  </a:extLst>
                </a:gridCol>
                <a:gridCol w="3065757">
                  <a:extLst>
                    <a:ext uri="{9D8B030D-6E8A-4147-A177-3AD203B41FA5}">
                      <a16:colId xmlns:a16="http://schemas.microsoft.com/office/drawing/2014/main" val="20002"/>
                    </a:ext>
                  </a:extLst>
                </a:gridCol>
                <a:gridCol w="2266158">
                  <a:extLst>
                    <a:ext uri="{9D8B030D-6E8A-4147-A177-3AD203B41FA5}">
                      <a16:colId xmlns:a16="http://schemas.microsoft.com/office/drawing/2014/main" val="20003"/>
                    </a:ext>
                  </a:extLst>
                </a:gridCol>
                <a:gridCol w="2978150">
                  <a:extLst>
                    <a:ext uri="{9D8B030D-6E8A-4147-A177-3AD203B41FA5}">
                      <a16:colId xmlns:a16="http://schemas.microsoft.com/office/drawing/2014/main" val="20004"/>
                    </a:ext>
                  </a:extLst>
                </a:gridCol>
              </a:tblGrid>
              <a:tr h="576032">
                <a:tc rowSpan="2"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2100" b="0" i="0" u="none" strike="noStrike" cap="none" normalizeH="0" baseline="0">
                        <a:ln>
                          <a:noFill/>
                        </a:ln>
                        <a:solidFill>
                          <a:schemeClr val="tx1"/>
                        </a:solidFill>
                        <a:effectLst/>
                        <a:latin typeface="华文中宋" pitchFamily="2" charset="-122"/>
                        <a:ea typeface="华文中宋" pitchFamily="2" charset="-122"/>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gridSpan="3">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目的</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74444">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创建型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结构型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行为型</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7261">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范围</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类</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Factory Method</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Adapter</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Interpreter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Template Method</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6893">
                <a:tc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对象</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Abstract Factory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Builder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Prototype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Singleton</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Bridge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Composite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Decorator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Façade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Flyweight</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Proxy</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Chain Of Responsibility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Command</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Iterator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Mediator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Memento</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Observer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State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Strategy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Visitor</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 name="标题 1">
            <a:extLst>
              <a:ext uri="{FF2B5EF4-FFF2-40B4-BE49-F238E27FC236}">
                <a16:creationId xmlns:a16="http://schemas.microsoft.com/office/drawing/2014/main" id="{CEC96ACD-FDF7-4F85-B06D-920BDD74AA03}"/>
              </a:ext>
            </a:extLst>
          </p:cNvPr>
          <p:cNvSpPr txBox="1">
            <a:spLocks/>
          </p:cNvSpPr>
          <p:nvPr/>
        </p:nvSpPr>
        <p:spPr>
          <a:xfrm>
            <a:off x="479376" y="332656"/>
            <a:ext cx="6408712" cy="688975"/>
          </a:xfrm>
          <a:prstGeom prst="rect">
            <a:avLst/>
          </a:prstGeom>
        </p:spPr>
        <p:txBody>
          <a:bodyPr/>
          <a:lst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a:lstStyle>
          <a:p>
            <a:r>
              <a:rPr lang="zh-CN" altLang="en-US" dirty="0"/>
              <a:t>看看：我们已经学习了哪些模式？</a:t>
            </a:r>
          </a:p>
        </p:txBody>
      </p:sp>
    </p:spTree>
    <p:extLst>
      <p:ext uri="{BB962C8B-B14F-4D97-AF65-F5344CB8AC3E}">
        <p14:creationId xmlns:p14="http://schemas.microsoft.com/office/powerpoint/2010/main" val="1959216579"/>
      </p:ext>
    </p:extLst>
  </p:cSld>
  <p:clrMapOvr>
    <a:masterClrMapping/>
  </p:clrMapOvr>
  <p:transition/>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A8A7636-7BA2-4631-9A85-0D3ACA07BC05}"/>
              </a:ext>
            </a:extLst>
          </p:cNvPr>
          <p:cNvPicPr>
            <a:picLocks noChangeAspect="1"/>
          </p:cNvPicPr>
          <p:nvPr/>
        </p:nvPicPr>
        <p:blipFill>
          <a:blip r:embed="rId3"/>
          <a:stretch>
            <a:fillRect/>
          </a:stretch>
        </p:blipFill>
        <p:spPr>
          <a:xfrm>
            <a:off x="1343472" y="19920"/>
            <a:ext cx="4032448" cy="6838080"/>
          </a:xfrm>
          <a:prstGeom prst="rect">
            <a:avLst/>
          </a:prstGeom>
        </p:spPr>
      </p:pic>
    </p:spTree>
    <p:extLst>
      <p:ext uri="{BB962C8B-B14F-4D97-AF65-F5344CB8AC3E}">
        <p14:creationId xmlns:p14="http://schemas.microsoft.com/office/powerpoint/2010/main" val="364112524"/>
      </p:ext>
    </p:extLst>
  </p:cSld>
  <p:clrMapOvr>
    <a:masterClrMapping/>
  </p:clrMapOvr>
  <p:transition/>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2">
            <a:extLst>
              <a:ext uri="{FF2B5EF4-FFF2-40B4-BE49-F238E27FC236}">
                <a16:creationId xmlns:a16="http://schemas.microsoft.com/office/drawing/2014/main" id="{B685E936-BA0C-49C2-B029-C4CE7DB28EB2}"/>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p>
        </p:txBody>
      </p:sp>
      <p:sp>
        <p:nvSpPr>
          <p:cNvPr id="143363" name="Rectangle 3">
            <a:extLst>
              <a:ext uri="{FF2B5EF4-FFF2-40B4-BE49-F238E27FC236}">
                <a16:creationId xmlns:a16="http://schemas.microsoft.com/office/drawing/2014/main" id="{2827A08C-A9F3-4A58-B546-DD0D79A256DA}"/>
              </a:ext>
            </a:extLst>
          </p:cNvPr>
          <p:cNvSpPr>
            <a:spLocks noGrp="1" noChangeArrowheads="1"/>
          </p:cNvSpPr>
          <p:nvPr>
            <p:ph type="body" idx="1"/>
          </p:nvPr>
        </p:nvSpPr>
        <p:spPr>
          <a:xfrm>
            <a:off x="624417" y="692696"/>
            <a:ext cx="10972800" cy="5498555"/>
          </a:xfrm>
        </p:spPr>
        <p:txBody>
          <a:bodyPr/>
          <a:lstStyle/>
          <a:p>
            <a:pPr eaLnBrk="1" hangingPunct="1"/>
            <a:r>
              <a:rPr lang="en-US" altLang="zh-CN" sz="2800" dirty="0">
                <a:solidFill>
                  <a:srgbClr val="324A7A"/>
                </a:solidFill>
                <a:ea typeface="华文中宋" panose="02010600040101010101" pitchFamily="2" charset="-122"/>
              </a:rPr>
              <a:t>State Pattern</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状态 </a:t>
            </a:r>
            <a:r>
              <a:rPr lang="en-US" altLang="zh-CN" b="0" dirty="0">
                <a:solidFill>
                  <a:srgbClr val="A61D38"/>
                </a:solidFill>
                <a:latin typeface="华文中宋" panose="02010600040101010101" pitchFamily="2" charset="-122"/>
                <a:ea typeface="华文中宋" panose="02010600040101010101" pitchFamily="2" charset="-122"/>
              </a:rPr>
              <a:t>(</a:t>
            </a:r>
            <a:r>
              <a:rPr lang="zh-CN" altLang="en-US" b="0" dirty="0">
                <a:solidFill>
                  <a:srgbClr val="A61D38"/>
                </a:solidFill>
                <a:latin typeface="华文中宋" panose="02010600040101010101" pitchFamily="2" charset="-122"/>
                <a:ea typeface="华文中宋" panose="02010600040101010101" pitchFamily="2" charset="-122"/>
              </a:rPr>
              <a:t>可枚举：红绿灯；不在状态；春夏秋冬；</a:t>
            </a:r>
            <a:r>
              <a:rPr lang="zh-CN" altLang="en-US" b="0" dirty="0">
                <a:solidFill>
                  <a:srgbClr val="A61D38"/>
                </a:solidFill>
                <a:highlight>
                  <a:srgbClr val="FFFF00"/>
                </a:highlight>
                <a:latin typeface="华文中宋" panose="02010600040101010101" pitchFamily="2" charset="-122"/>
                <a:ea typeface="华文中宋" panose="02010600040101010101" pitchFamily="2" charset="-122"/>
              </a:rPr>
              <a:t>状态会转换</a:t>
            </a:r>
            <a:r>
              <a:rPr lang="en-US" altLang="zh-CN" b="0" dirty="0">
                <a:solidFill>
                  <a:srgbClr val="A61D38"/>
                </a:solidFill>
                <a:latin typeface="华文中宋" panose="02010600040101010101" pitchFamily="2" charset="-122"/>
                <a:ea typeface="华文中宋" panose="02010600040101010101" pitchFamily="2" charset="-122"/>
              </a:rPr>
              <a:t>)</a:t>
            </a: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状态的转变：</a:t>
            </a:r>
            <a:endParaRPr lang="en-US" altLang="zh-CN" sz="1800" b="0" dirty="0">
              <a:solidFill>
                <a:schemeClr val="tx1"/>
              </a:solidFill>
              <a:latin typeface="华文中宋" panose="02010600040101010101" pitchFamily="2" charset="-122"/>
              <a:ea typeface="华文中宋" panose="02010600040101010101" pitchFamily="2" charset="-122"/>
            </a:endParaRPr>
          </a:p>
          <a:p>
            <a:pPr lvl="3"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孩子：哭着哭着就笑了</a:t>
            </a:r>
            <a:endParaRPr lang="en-US" altLang="zh-CN" sz="1800" b="0" dirty="0">
              <a:solidFill>
                <a:schemeClr val="tx1"/>
              </a:solidFill>
              <a:latin typeface="华文中宋" panose="02010600040101010101" pitchFamily="2" charset="-122"/>
              <a:ea typeface="华文中宋" panose="02010600040101010101" pitchFamily="2" charset="-122"/>
            </a:endParaRPr>
          </a:p>
          <a:p>
            <a:pPr lvl="3"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大人：笑着笑着就哭了</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问题的提出</a:t>
            </a:r>
            <a:endParaRPr lang="en-US" altLang="zh-CN" b="0" dirty="0">
              <a:solidFill>
                <a:schemeClr val="tx1"/>
              </a:solidFill>
              <a:latin typeface="华文中宋" panose="02010600040101010101" pitchFamily="2" charset="-122"/>
              <a:ea typeface="华文中宋" panose="02010600040101010101" pitchFamily="2" charset="-122"/>
            </a:endParaRPr>
          </a:p>
          <a:p>
            <a:pPr lvl="2" eaLnBrk="1" hangingPunct="1"/>
            <a:r>
              <a:rPr lang="zh-CN" altLang="en-US" sz="1800" b="0" dirty="0">
                <a:solidFill>
                  <a:srgbClr val="A61D38"/>
                </a:solidFill>
                <a:latin typeface="华文中宋" panose="02010600040101010101" pitchFamily="2" charset="-122"/>
                <a:ea typeface="华文中宋" panose="02010600040101010101" pitchFamily="2" charset="-122"/>
              </a:rPr>
              <a:t>红绿灯</a:t>
            </a:r>
            <a:endParaRPr lang="en-US" altLang="zh-CN" sz="1800" b="0" dirty="0">
              <a:solidFill>
                <a:srgbClr val="A61D38"/>
              </a:solidFill>
              <a:latin typeface="华文中宋" panose="02010600040101010101" pitchFamily="2" charset="-122"/>
              <a:ea typeface="华文中宋" panose="02010600040101010101" pitchFamily="2" charset="-122"/>
            </a:endParaRPr>
          </a:p>
          <a:p>
            <a:pPr lvl="2" eaLnBrk="1" hangingPunct="1"/>
            <a:r>
              <a:rPr lang="zh-CN" altLang="en-US" sz="1800" b="0" dirty="0">
                <a:solidFill>
                  <a:srgbClr val="A61D38"/>
                </a:solidFill>
                <a:latin typeface="华文中宋" panose="02010600040101010101" pitchFamily="2" charset="-122"/>
                <a:ea typeface="华文中宋" panose="02010600040101010101" pitchFamily="2" charset="-122"/>
              </a:rPr>
              <a:t>春困秋乏冬冷夏打盹；</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行为与状态相关</a:t>
            </a:r>
          </a:p>
        </p:txBody>
      </p:sp>
      <p:pic>
        <p:nvPicPr>
          <p:cNvPr id="4" name="Picture 22" descr="3233242871_1734fd2b3f">
            <a:extLst>
              <a:ext uri="{FF2B5EF4-FFF2-40B4-BE49-F238E27FC236}">
                <a16:creationId xmlns:a16="http://schemas.microsoft.com/office/drawing/2014/main" id="{5C07B0E5-BB76-4949-A5F0-7B0EC6D520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5084"/>
          <a:stretch>
            <a:fillRect/>
          </a:stretch>
        </p:blipFill>
        <p:spPr bwMode="auto">
          <a:xfrm>
            <a:off x="4187169" y="3195783"/>
            <a:ext cx="3940455" cy="1683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3">
            <a:extLst>
              <a:ext uri="{FF2B5EF4-FFF2-40B4-BE49-F238E27FC236}">
                <a16:creationId xmlns:a16="http://schemas.microsoft.com/office/drawing/2014/main" id="{D166281E-2331-4583-9842-552AC55A61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5641" y="3212976"/>
            <a:ext cx="3312368" cy="174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a:extLst>
              <a:ext uri="{FF2B5EF4-FFF2-40B4-BE49-F238E27FC236}">
                <a16:creationId xmlns:a16="http://schemas.microsoft.com/office/drawing/2014/main" id="{F3C0333A-7203-4966-8815-5E4D45ADFC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2089" y="5301208"/>
            <a:ext cx="7785127" cy="1403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78022537-DDF1-47AB-85DA-6318201DB14C}"/>
              </a:ext>
            </a:extLst>
          </p:cNvPr>
          <p:cNvSpPr>
            <a:spLocks noGrp="1" noChangeArrowheads="1"/>
          </p:cNvSpPr>
          <p:nvPr>
            <p:ph type="title"/>
          </p:nvPr>
        </p:nvSpPr>
        <p:spPr/>
        <p:txBody>
          <a:bodyPr/>
          <a:lstStyle/>
          <a:p>
            <a:pPr eaLnBrk="1" hangingPunct="1"/>
            <a:r>
              <a:rPr lang="en-US" altLang="zh-CN" sz="3600" dirty="0">
                <a:latin typeface="Arial Black" panose="020B0A04020102020204" pitchFamily="34" charset="0"/>
                <a:ea typeface="华文中宋" panose="02010600040101010101" pitchFamily="2" charset="-122"/>
              </a:rPr>
              <a:t>Chapter Seven</a:t>
            </a:r>
            <a:r>
              <a:rPr lang="en-US" altLang="zh-CN" sz="3600" dirty="0"/>
              <a:t> </a:t>
            </a:r>
            <a:r>
              <a:rPr lang="zh-CN" altLang="en-US" sz="3600" dirty="0">
                <a:latin typeface="华文中宋" panose="02010600040101010101" pitchFamily="2" charset="-122"/>
                <a:ea typeface="华文中宋" panose="02010600040101010101" pitchFamily="2" charset="-122"/>
              </a:rPr>
              <a:t>设计模式</a:t>
            </a:r>
          </a:p>
        </p:txBody>
      </p:sp>
      <p:sp>
        <p:nvSpPr>
          <p:cNvPr id="24579" name="Rectangle 3">
            <a:extLst>
              <a:ext uri="{FF2B5EF4-FFF2-40B4-BE49-F238E27FC236}">
                <a16:creationId xmlns:a16="http://schemas.microsoft.com/office/drawing/2014/main" id="{A32240EA-9E1F-4AC0-A1A0-F01DA6EEFDDD}"/>
              </a:ext>
            </a:extLst>
          </p:cNvPr>
          <p:cNvSpPr>
            <a:spLocks noGrp="1" noChangeArrowheads="1"/>
          </p:cNvSpPr>
          <p:nvPr>
            <p:ph type="body" idx="1"/>
          </p:nvPr>
        </p:nvSpPr>
        <p:spPr>
          <a:xfrm>
            <a:off x="479376" y="949624"/>
            <a:ext cx="11233248" cy="5302251"/>
          </a:xfrm>
        </p:spPr>
        <p:txBody>
          <a:bodyPr/>
          <a:lstStyle/>
          <a:p>
            <a:pPr eaLnBrk="1" hangingPunct="1">
              <a:lnSpc>
                <a:spcPct val="80000"/>
              </a:lnSpc>
            </a:pPr>
            <a:r>
              <a:rPr lang="zh-CN" altLang="en-US" sz="3200" dirty="0">
                <a:solidFill>
                  <a:schemeClr val="tx1"/>
                </a:solidFill>
                <a:latin typeface="华文中宋" panose="02010600040101010101" pitchFamily="2" charset="-122"/>
                <a:ea typeface="华文中宋" panose="02010600040101010101" pitchFamily="2" charset="-122"/>
              </a:rPr>
              <a:t>概述</a:t>
            </a:r>
          </a:p>
          <a:p>
            <a:pPr marL="738890" lvl="1" indent="-342900" eaLnBrk="1" hangingPunct="1">
              <a:lnSpc>
                <a:spcPct val="100000"/>
              </a:lnSpc>
              <a:spcBef>
                <a:spcPts val="0"/>
              </a:spcBef>
              <a:buFont typeface="Wingdings" panose="05000000000000000000" pitchFamily="2" charset="2"/>
              <a:buChar char="n"/>
            </a:pPr>
            <a:r>
              <a:rPr lang="zh-CN" altLang="en-US" sz="2400" b="0" dirty="0">
                <a:solidFill>
                  <a:srgbClr val="324A7A"/>
                </a:solidFill>
                <a:latin typeface="华文中宋" panose="02010600040101010101" pitchFamily="2" charset="-122"/>
                <a:ea typeface="华文中宋" panose="02010600040101010101" pitchFamily="2" charset="-122"/>
              </a:rPr>
              <a:t>设计模式产生于建筑学和人类学</a:t>
            </a:r>
          </a:p>
          <a:p>
            <a:pPr marL="738890" lvl="1" indent="-342900" eaLnBrk="1" hangingPunct="1">
              <a:lnSpc>
                <a:spcPct val="100000"/>
              </a:lnSpc>
              <a:spcBef>
                <a:spcPts val="0"/>
              </a:spcBef>
              <a:buFont typeface="Wingdings" panose="05000000000000000000" pitchFamily="2" charset="2"/>
              <a:buChar char="n"/>
            </a:pPr>
            <a:r>
              <a:rPr lang="zh-CN" altLang="en-US" sz="2400" b="0" dirty="0">
                <a:solidFill>
                  <a:srgbClr val="324A7A"/>
                </a:solidFill>
                <a:latin typeface="华文中宋" panose="02010600040101010101" pitchFamily="2" charset="-122"/>
                <a:ea typeface="华文中宋" panose="02010600040101010101" pitchFamily="2" charset="-122"/>
              </a:rPr>
              <a:t>从建筑学转移到软件设计模式</a:t>
            </a:r>
          </a:p>
          <a:p>
            <a:pPr marL="738890" lvl="1" indent="-342900" eaLnBrk="1" hangingPunct="1">
              <a:lnSpc>
                <a:spcPct val="100000"/>
              </a:lnSpc>
              <a:spcBef>
                <a:spcPts val="0"/>
              </a:spcBef>
              <a:buFont typeface="Wingdings" panose="05000000000000000000" pitchFamily="2" charset="2"/>
              <a:buChar char="n"/>
            </a:pPr>
            <a:r>
              <a:rPr lang="zh-CN" altLang="en-US" sz="2400" b="0" dirty="0">
                <a:solidFill>
                  <a:srgbClr val="324A7A"/>
                </a:solidFill>
                <a:latin typeface="华文中宋" panose="02010600040101010101" pitchFamily="2" charset="-122"/>
                <a:ea typeface="华文中宋" panose="02010600040101010101" pitchFamily="2" charset="-122"/>
              </a:rPr>
              <a:t>设计模式的描述</a:t>
            </a:r>
          </a:p>
          <a:p>
            <a:pPr marL="738890" lvl="1" indent="-342900" eaLnBrk="1" hangingPunct="1">
              <a:lnSpc>
                <a:spcPct val="100000"/>
              </a:lnSpc>
              <a:spcBef>
                <a:spcPts val="0"/>
              </a:spcBef>
              <a:buFont typeface="Wingdings" panose="05000000000000000000" pitchFamily="2" charset="2"/>
              <a:buChar char="n"/>
            </a:pPr>
            <a:r>
              <a:rPr lang="zh-CN" altLang="en-US" sz="2400" b="0" dirty="0">
                <a:solidFill>
                  <a:srgbClr val="324A7A"/>
                </a:solidFill>
                <a:latin typeface="华文中宋" panose="02010600040101010101" pitchFamily="2" charset="-122"/>
                <a:ea typeface="华文中宋" panose="02010600040101010101" pitchFamily="2" charset="-122"/>
              </a:rPr>
              <a:t>为什么要学习设计模式？</a:t>
            </a:r>
          </a:p>
          <a:p>
            <a:pPr marL="738890" lvl="1" indent="-342900" eaLnBrk="1" hangingPunct="1">
              <a:lnSpc>
                <a:spcPct val="100000"/>
              </a:lnSpc>
              <a:spcBef>
                <a:spcPts val="0"/>
              </a:spcBef>
              <a:buFont typeface="Wingdings" panose="05000000000000000000" pitchFamily="2" charset="2"/>
              <a:buChar char="n"/>
            </a:pPr>
            <a:r>
              <a:rPr lang="zh-CN" altLang="en-US" sz="2400" b="0" dirty="0">
                <a:solidFill>
                  <a:srgbClr val="324A7A"/>
                </a:solidFill>
                <a:latin typeface="华文中宋" panose="02010600040101010101" pitchFamily="2" charset="-122"/>
                <a:ea typeface="华文中宋" panose="02010600040101010101" pitchFamily="2" charset="-122"/>
              </a:rPr>
              <a:t>学习设计模式的其他优点</a:t>
            </a:r>
            <a:endParaRPr lang="en-US" altLang="zh-CN" sz="2400" b="0" dirty="0">
              <a:solidFill>
                <a:srgbClr val="324A7A"/>
              </a:solidFill>
              <a:latin typeface="华文中宋" panose="02010600040101010101" pitchFamily="2" charset="-122"/>
              <a:ea typeface="华文中宋" panose="02010600040101010101" pitchFamily="2" charset="-122"/>
            </a:endParaRPr>
          </a:p>
          <a:p>
            <a:pPr marL="738890" lvl="1" indent="-342900" eaLnBrk="1" hangingPunct="1">
              <a:lnSpc>
                <a:spcPct val="100000"/>
              </a:lnSpc>
              <a:spcBef>
                <a:spcPts val="0"/>
              </a:spcBef>
              <a:buFont typeface="Wingdings" panose="05000000000000000000" pitchFamily="2" charset="2"/>
              <a:buChar char="n"/>
            </a:pPr>
            <a:r>
              <a:rPr lang="en-US" altLang="zh-CN" sz="2400" b="0" dirty="0">
                <a:solidFill>
                  <a:srgbClr val="324A7A"/>
                </a:solidFill>
                <a:ea typeface="华文中宋" panose="02010600040101010101" pitchFamily="2" charset="-122"/>
              </a:rPr>
              <a:t>What are Design Patterns?</a:t>
            </a:r>
          </a:p>
          <a:p>
            <a:pPr marL="738890" lvl="1" indent="-342900" eaLnBrk="1" hangingPunct="1">
              <a:lnSpc>
                <a:spcPct val="100000"/>
              </a:lnSpc>
              <a:spcBef>
                <a:spcPts val="0"/>
              </a:spcBef>
              <a:buFont typeface="Wingdings" panose="05000000000000000000" pitchFamily="2" charset="2"/>
              <a:buChar char="n"/>
            </a:pPr>
            <a:r>
              <a:rPr lang="en-US" altLang="zh-CN" sz="2400" b="0" dirty="0">
                <a:solidFill>
                  <a:srgbClr val="324A7A"/>
                </a:solidFill>
                <a:ea typeface="华文中宋" panose="02010600040101010101" pitchFamily="2" charset="-122"/>
              </a:rPr>
              <a:t>Design Pattern Space</a:t>
            </a:r>
          </a:p>
          <a:p>
            <a:pPr lvl="2" eaLnBrk="1" hangingPunct="1">
              <a:lnSpc>
                <a:spcPct val="80000"/>
              </a:lnSpc>
              <a:buFont typeface="Wingdings" panose="05000000000000000000" pitchFamily="2" charset="2"/>
              <a:buChar char="l"/>
            </a:pPr>
            <a:r>
              <a:rPr lang="en-US" altLang="zh-CN" dirty="0">
                <a:solidFill>
                  <a:schemeClr val="tx1"/>
                </a:solidFill>
              </a:rPr>
              <a:t>Creational patterns</a:t>
            </a:r>
          </a:p>
          <a:p>
            <a:pPr lvl="3" eaLnBrk="1" hangingPunct="1">
              <a:lnSpc>
                <a:spcPct val="80000"/>
              </a:lnSpc>
            </a:pPr>
            <a:r>
              <a:rPr lang="en-US" altLang="zh-CN" b="1" dirty="0"/>
              <a:t>– </a:t>
            </a:r>
            <a:r>
              <a:rPr lang="en-US" altLang="zh-CN" dirty="0"/>
              <a:t>Deal with </a:t>
            </a:r>
            <a:r>
              <a:rPr lang="en-US" altLang="zh-CN" b="1" dirty="0">
                <a:solidFill>
                  <a:srgbClr val="C00000"/>
                </a:solidFill>
              </a:rPr>
              <a:t>initializing and configuring </a:t>
            </a:r>
            <a:r>
              <a:rPr lang="en-US" altLang="zh-CN" dirty="0">
                <a:highlight>
                  <a:srgbClr val="FFFF00"/>
                </a:highlight>
              </a:rPr>
              <a:t>classes and objects</a:t>
            </a:r>
          </a:p>
          <a:p>
            <a:pPr lvl="2" eaLnBrk="1" hangingPunct="1">
              <a:lnSpc>
                <a:spcPct val="80000"/>
              </a:lnSpc>
              <a:buFont typeface="Wingdings" panose="05000000000000000000" pitchFamily="2" charset="2"/>
              <a:buChar char="l"/>
            </a:pPr>
            <a:r>
              <a:rPr lang="en-US" altLang="zh-CN" dirty="0">
                <a:solidFill>
                  <a:schemeClr val="tx1"/>
                </a:solidFill>
              </a:rPr>
              <a:t> Structural patterns</a:t>
            </a:r>
          </a:p>
          <a:p>
            <a:pPr lvl="3" eaLnBrk="1" hangingPunct="1">
              <a:lnSpc>
                <a:spcPct val="80000"/>
              </a:lnSpc>
            </a:pPr>
            <a:r>
              <a:rPr lang="en-US" altLang="zh-CN" b="1" dirty="0"/>
              <a:t>– </a:t>
            </a:r>
            <a:r>
              <a:rPr lang="en-US" altLang="zh-CN" dirty="0"/>
              <a:t>Deal with </a:t>
            </a:r>
            <a:r>
              <a:rPr lang="en-US" altLang="zh-CN" b="1" dirty="0">
                <a:solidFill>
                  <a:srgbClr val="C00000"/>
                </a:solidFill>
              </a:rPr>
              <a:t>decoupling interface and implementation </a:t>
            </a:r>
            <a:r>
              <a:rPr lang="en-US" altLang="zh-CN" dirty="0"/>
              <a:t>of </a:t>
            </a:r>
            <a:r>
              <a:rPr lang="en-US" altLang="zh-CN" dirty="0">
                <a:highlight>
                  <a:srgbClr val="FFFF00"/>
                </a:highlight>
              </a:rPr>
              <a:t>classes and objects</a:t>
            </a:r>
          </a:p>
          <a:p>
            <a:pPr lvl="2" eaLnBrk="1" hangingPunct="1">
              <a:lnSpc>
                <a:spcPct val="80000"/>
              </a:lnSpc>
              <a:buFont typeface="Wingdings" panose="05000000000000000000" pitchFamily="2" charset="2"/>
              <a:buChar char="l"/>
            </a:pPr>
            <a:r>
              <a:rPr lang="en-US" altLang="zh-CN" dirty="0">
                <a:solidFill>
                  <a:schemeClr val="tx1"/>
                </a:solidFill>
              </a:rPr>
              <a:t> Behavioral patterns</a:t>
            </a:r>
          </a:p>
          <a:p>
            <a:pPr lvl="3" eaLnBrk="1" hangingPunct="1">
              <a:lnSpc>
                <a:spcPct val="80000"/>
              </a:lnSpc>
            </a:pPr>
            <a:r>
              <a:rPr lang="en-US" altLang="zh-CN" b="1" dirty="0"/>
              <a:t>– </a:t>
            </a:r>
            <a:r>
              <a:rPr lang="en-US" altLang="zh-CN" dirty="0"/>
              <a:t>Deal with</a:t>
            </a:r>
            <a:r>
              <a:rPr lang="en-US" altLang="zh-CN" dirty="0">
                <a:solidFill>
                  <a:srgbClr val="C00000"/>
                </a:solidFill>
              </a:rPr>
              <a:t> </a:t>
            </a:r>
            <a:r>
              <a:rPr lang="en-US" altLang="zh-CN" b="1" dirty="0">
                <a:solidFill>
                  <a:srgbClr val="C00000"/>
                </a:solidFill>
              </a:rPr>
              <a:t>dynamic interactions among societies </a:t>
            </a:r>
            <a:r>
              <a:rPr lang="en-US" altLang="zh-CN" dirty="0"/>
              <a:t>of </a:t>
            </a:r>
            <a:r>
              <a:rPr lang="en-US" altLang="zh-CN" dirty="0">
                <a:highlight>
                  <a:srgbClr val="FFFF00"/>
                </a:highlight>
              </a:rPr>
              <a:t>classes and objects</a:t>
            </a:r>
          </a:p>
          <a:p>
            <a:pPr lvl="1" eaLnBrk="1" hangingPunct="1">
              <a:lnSpc>
                <a:spcPct val="80000"/>
              </a:lnSpc>
            </a:pPr>
            <a:endParaRPr lang="zh-CN" altLang="en-US" sz="1400" dirty="0">
              <a:latin typeface="Arial Black" panose="020B0A04020102020204" pitchFamily="34" charset="0"/>
            </a:endParaRPr>
          </a:p>
        </p:txBody>
      </p:sp>
    </p:spTree>
  </p:cSld>
  <p:clrMapOvr>
    <a:masterClrMapping/>
  </p:clrMapOvr>
  <p:transition/>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4A8577-8489-42CB-A897-5CC861AE4E29}"/>
              </a:ext>
            </a:extLst>
          </p:cNvPr>
          <p:cNvSpPr>
            <a:spLocks noGrp="1"/>
          </p:cNvSpPr>
          <p:nvPr>
            <p:ph type="title"/>
          </p:nvPr>
        </p:nvSpPr>
        <p:spPr/>
        <p:txBody>
          <a:bodyPr/>
          <a:lstStyle/>
          <a:p>
            <a:r>
              <a:rPr lang="en-US" altLang="zh-CN" dirty="0">
                <a:latin typeface="Times New Roman" panose="02020603050405020304" pitchFamily="18" charset="0"/>
                <a:ea typeface="华文中宋" panose="02010600040101010101" pitchFamily="2" charset="-122"/>
                <a:cs typeface="Times New Roman" panose="02020603050405020304" pitchFamily="18" charset="0"/>
              </a:rPr>
              <a:t>State Pattern</a:t>
            </a:r>
            <a:endParaRPr lang="zh-CN" altLang="en-US" dirty="0"/>
          </a:p>
        </p:txBody>
      </p:sp>
      <p:sp>
        <p:nvSpPr>
          <p:cNvPr id="3" name="内容占位符 2">
            <a:extLst>
              <a:ext uri="{FF2B5EF4-FFF2-40B4-BE49-F238E27FC236}">
                <a16:creationId xmlns:a16="http://schemas.microsoft.com/office/drawing/2014/main" id="{E68DE780-9CB1-4D88-AE16-989C181AC4A4}"/>
              </a:ext>
            </a:extLst>
          </p:cNvPr>
          <p:cNvSpPr>
            <a:spLocks noGrp="1"/>
          </p:cNvSpPr>
          <p:nvPr>
            <p:ph idx="1"/>
          </p:nvPr>
        </p:nvSpPr>
        <p:spPr>
          <a:xfrm>
            <a:off x="624418" y="1125539"/>
            <a:ext cx="11160215" cy="5065712"/>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意图</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在很多情况下，一个对象的行为取决于一个或多个动态变化的属性</a:t>
            </a:r>
            <a:r>
              <a:rPr lang="en-US" altLang="zh-CN" b="0" dirty="0">
                <a:solidFill>
                  <a:srgbClr val="C00000"/>
                </a:solidFill>
                <a:latin typeface="华文中宋" panose="02010600040101010101" pitchFamily="2" charset="-122"/>
                <a:ea typeface="华文中宋" panose="02010600040101010101" pitchFamily="2" charset="-122"/>
              </a:rPr>
              <a:t>(</a:t>
            </a:r>
            <a:r>
              <a:rPr lang="zh-CN" altLang="en-US" b="0" dirty="0">
                <a:solidFill>
                  <a:srgbClr val="C00000"/>
                </a:solidFill>
                <a:latin typeface="华文中宋" panose="02010600040101010101" pitchFamily="2" charset="-122"/>
                <a:ea typeface="华文中宋" panose="02010600040101010101" pitchFamily="2" charset="-122"/>
              </a:rPr>
              <a:t>红绿灯、周一</a:t>
            </a:r>
            <a:r>
              <a:rPr lang="en-US" altLang="zh-CN" b="0" dirty="0">
                <a:solidFill>
                  <a:srgbClr val="C00000"/>
                </a:solidFill>
                <a:latin typeface="华文中宋" panose="02010600040101010101" pitchFamily="2" charset="-122"/>
                <a:ea typeface="华文中宋" panose="02010600040101010101" pitchFamily="2" charset="-122"/>
              </a:rPr>
              <a:t>…</a:t>
            </a:r>
            <a:r>
              <a:rPr lang="zh-CN" altLang="en-US" b="0" dirty="0">
                <a:solidFill>
                  <a:srgbClr val="C00000"/>
                </a:solidFill>
                <a:latin typeface="华文中宋" panose="02010600040101010101" pitchFamily="2" charset="-122"/>
                <a:ea typeface="华文中宋" panose="02010600040101010101" pitchFamily="2" charset="-122"/>
              </a:rPr>
              <a:t>周天</a:t>
            </a:r>
            <a:r>
              <a:rPr lang="en-US" altLang="zh-CN" b="0" dirty="0">
                <a:solidFill>
                  <a:srgbClr val="C00000"/>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允许一个对象在其内部状态改变时改变它的行为，让对象看起来似乎修改了自己所属的类。</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en-US" altLang="zh-CN" dirty="0">
                <a:solidFill>
                  <a:schemeClr val="tx1"/>
                </a:solidFill>
              </a:rPr>
              <a:t>Allow an object to </a:t>
            </a:r>
            <a:r>
              <a:rPr lang="en-US" altLang="zh-CN" dirty="0">
                <a:solidFill>
                  <a:srgbClr val="C00000"/>
                </a:solidFill>
              </a:rPr>
              <a:t>alter its behavior </a:t>
            </a:r>
            <a:r>
              <a:rPr lang="en-US" altLang="zh-CN" dirty="0">
                <a:solidFill>
                  <a:schemeClr val="tx1"/>
                </a:solidFill>
              </a:rPr>
              <a:t>when its </a:t>
            </a:r>
            <a:r>
              <a:rPr lang="en-US" altLang="zh-CN" dirty="0">
                <a:solidFill>
                  <a:srgbClr val="C00000"/>
                </a:solidFill>
              </a:rPr>
              <a:t>internal state changes. </a:t>
            </a:r>
            <a:r>
              <a:rPr lang="en-US" altLang="zh-CN" dirty="0">
                <a:solidFill>
                  <a:schemeClr val="tx1"/>
                </a:solidFill>
              </a:rPr>
              <a:t>The object will </a:t>
            </a:r>
            <a:r>
              <a:rPr lang="en-US" altLang="zh-CN" dirty="0">
                <a:solidFill>
                  <a:srgbClr val="C00000"/>
                </a:solidFill>
              </a:rPr>
              <a:t>appear to change its class. </a:t>
            </a:r>
            <a:endParaRPr lang="zh-CN" altLang="en-US"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别名</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状态对象</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Objects for States</a:t>
            </a:r>
            <a:r>
              <a:rPr lang="zh-CN" altLang="en-US" b="0" dirty="0">
                <a:solidFill>
                  <a:schemeClr val="tx1"/>
                </a:solidFill>
                <a:ea typeface="华文中宋" panose="02010600040101010101" pitchFamily="2" charset="-122"/>
              </a:rPr>
              <a:t>）</a:t>
            </a:r>
          </a:p>
          <a:p>
            <a:pPr eaLnBrk="1" hangingPunct="1"/>
            <a:r>
              <a:rPr lang="zh-CN" altLang="en-US" dirty="0">
                <a:solidFill>
                  <a:srgbClr val="324A7A"/>
                </a:solidFill>
                <a:latin typeface="Arial Black" panose="020B0A04020102020204" pitchFamily="34" charset="0"/>
                <a:ea typeface="华文中宋" panose="02010600040101010101" pitchFamily="2" charset="-122"/>
              </a:rPr>
              <a:t>动机</a:t>
            </a:r>
            <a:endParaRPr lang="en-US" altLang="zh-CN" dirty="0">
              <a:solidFill>
                <a:srgbClr val="324A7A"/>
              </a:solidFill>
              <a:latin typeface="Arial Black" panose="020B0A04020102020204" pitchFamily="34" charset="0"/>
              <a:ea typeface="华文中宋" panose="02010600040101010101" pitchFamily="2" charset="-122"/>
            </a:endParaRP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以类表示状态</a:t>
            </a:r>
          </a:p>
          <a:p>
            <a:pPr eaLnBrk="1" hangingPunct="1"/>
            <a:endParaRPr lang="zh-CN" altLang="en-US" dirty="0">
              <a:latin typeface="Arial Black" panose="020B0A04020102020204" pitchFamily="34" charset="0"/>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2940030287"/>
      </p:ext>
    </p:extLst>
  </p:cSld>
  <p:clrMapOvr>
    <a:masterClrMapping/>
  </p:clrMapOvr>
  <p:transition/>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a:extLst>
              <a:ext uri="{FF2B5EF4-FFF2-40B4-BE49-F238E27FC236}">
                <a16:creationId xmlns:a16="http://schemas.microsoft.com/office/drawing/2014/main" id="{F976E9DD-EA0F-47C2-9306-F0B7EA8D73DD}"/>
              </a:ext>
            </a:extLst>
          </p:cNvPr>
          <p:cNvSpPr>
            <a:spLocks noGrp="1" noChangeArrowheads="1"/>
          </p:cNvSpPr>
          <p:nvPr>
            <p:ph type="title"/>
          </p:nvPr>
        </p:nvSpPr>
        <p:spPr/>
        <p:txBody>
          <a:bodyPr/>
          <a:lstStyle/>
          <a:p>
            <a:pPr eaLnBrk="1" hangingPunct="1"/>
            <a:r>
              <a:rPr lang="en-US" altLang="zh-CN" dirty="0">
                <a:latin typeface="Times New Roman" panose="02020603050405020304" pitchFamily="18" charset="0"/>
                <a:ea typeface="华文中宋" panose="02010600040101010101" pitchFamily="2" charset="-122"/>
                <a:cs typeface="Times New Roman" panose="02020603050405020304" pitchFamily="18" charset="0"/>
              </a:rPr>
              <a:t>State Pattern</a:t>
            </a:r>
            <a:endParaRPr lang="zh-CN" altLang="en-US"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45411" name="Rectangle 3">
            <a:extLst>
              <a:ext uri="{FF2B5EF4-FFF2-40B4-BE49-F238E27FC236}">
                <a16:creationId xmlns:a16="http://schemas.microsoft.com/office/drawing/2014/main" id="{7CE1BE61-F249-4933-A5B8-162B562808CF}"/>
              </a:ext>
            </a:extLst>
          </p:cNvPr>
          <p:cNvSpPr>
            <a:spLocks noGrp="1" noChangeArrowheads="1"/>
          </p:cNvSpPr>
          <p:nvPr>
            <p:ph type="body" idx="1"/>
          </p:nvPr>
        </p:nvSpPr>
        <p:spPr/>
        <p:txBody>
          <a:bodyPr/>
          <a:lstStyle/>
          <a:p>
            <a:pPr eaLnBrk="1" hangingPunct="1">
              <a:lnSpc>
                <a:spcPct val="150000"/>
              </a:lnSpc>
            </a:pPr>
            <a:r>
              <a:rPr lang="zh-CN" altLang="en-US" dirty="0">
                <a:solidFill>
                  <a:srgbClr val="324A7A"/>
                </a:solidFill>
                <a:latin typeface="Bauhaus 93" pitchFamily="82" charset="0"/>
                <a:ea typeface="华文中宋" panose="02010600040101010101" pitchFamily="2" charset="-122"/>
              </a:rPr>
              <a:t>适用性</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一个对象的行为取决于它的状态，并且它必须在运行时刻根据状态改变它的行为。</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一个操作中含有庞大的多分支语句，且这些分支依赖于该对象的状态。这个状态通常用一个或多个枚举量表示。</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en-US" altLang="zh-CN" b="0" dirty="0">
                <a:solidFill>
                  <a:schemeClr val="tx1"/>
                </a:solidFill>
                <a:latin typeface="华文中宋" panose="02010600040101010101" pitchFamily="2" charset="-122"/>
                <a:ea typeface="华文中宋" panose="02010600040101010101" pitchFamily="2" charset="-122"/>
              </a:rPr>
              <a:t>State</a:t>
            </a:r>
            <a:r>
              <a:rPr lang="zh-CN" altLang="en-US" b="0" dirty="0">
                <a:solidFill>
                  <a:schemeClr val="tx1"/>
                </a:solidFill>
                <a:latin typeface="华文中宋" panose="02010600040101010101" pitchFamily="2" charset="-122"/>
                <a:ea typeface="华文中宋" panose="02010600040101010101" pitchFamily="2" charset="-122"/>
              </a:rPr>
              <a:t>模式将每个条件分支放入一个独立的表示状态及其行为的类中。</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效果</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它将与特定状态行为相关的行为局部化，并且将不同状态的行为分割开来。</a:t>
            </a:r>
          </a:p>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结构：</a:t>
            </a:r>
            <a:r>
              <a:rPr lang="en-US" altLang="zh-CN" sz="2000" b="0" dirty="0">
                <a:solidFill>
                  <a:schemeClr val="tx1"/>
                </a:solidFill>
                <a:ea typeface="华文中宋" panose="02010600040101010101" pitchFamily="2" charset="-122"/>
              </a:rPr>
              <a:t>See Example</a:t>
            </a:r>
          </a:p>
        </p:txBody>
      </p:sp>
    </p:spTree>
  </p:cSld>
  <p:clrMapOvr>
    <a:masterClrMapping/>
  </p:clrMapOvr>
  <p:transition/>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a:extLst>
              <a:ext uri="{FF2B5EF4-FFF2-40B4-BE49-F238E27FC236}">
                <a16:creationId xmlns:a16="http://schemas.microsoft.com/office/drawing/2014/main" id="{9A85F78E-49FD-4EE8-8B90-9C4131D1BF66}"/>
              </a:ext>
            </a:extLst>
          </p:cNvPr>
          <p:cNvSpPr>
            <a:spLocks noGrp="1" noChangeArrowheads="1"/>
          </p:cNvSpPr>
          <p:nvPr>
            <p:ph type="title"/>
          </p:nvPr>
        </p:nvSpPr>
        <p:spPr/>
        <p:txBody>
          <a:bodyPr/>
          <a:lstStyle/>
          <a:p>
            <a:pPr eaLnBrk="1" hangingPunct="1"/>
            <a:r>
              <a:rPr lang="en-US" altLang="zh-CN">
                <a:latin typeface="Bauhaus 93" pitchFamily="82" charset="0"/>
                <a:ea typeface="华文中宋" panose="02010600040101010101" pitchFamily="2" charset="-122"/>
              </a:rPr>
              <a:t>State Pattern</a:t>
            </a:r>
            <a:endParaRPr lang="zh-CN" altLang="en-US">
              <a:latin typeface="Bauhaus 93" pitchFamily="82" charset="0"/>
              <a:ea typeface="华文中宋" panose="02010600040101010101" pitchFamily="2" charset="-122"/>
            </a:endParaRPr>
          </a:p>
        </p:txBody>
      </p:sp>
      <p:sp>
        <p:nvSpPr>
          <p:cNvPr id="146435" name="Rectangle 3">
            <a:extLst>
              <a:ext uri="{FF2B5EF4-FFF2-40B4-BE49-F238E27FC236}">
                <a16:creationId xmlns:a16="http://schemas.microsoft.com/office/drawing/2014/main" id="{EF7BACC8-E244-4A49-8C29-50258512957B}"/>
              </a:ext>
            </a:extLst>
          </p:cNvPr>
          <p:cNvSpPr>
            <a:spLocks noGrp="1" noChangeArrowheads="1"/>
          </p:cNvSpPr>
          <p:nvPr>
            <p:ph type="body" idx="1"/>
          </p:nvPr>
        </p:nvSpPr>
        <p:spPr>
          <a:xfrm>
            <a:off x="407369" y="1216969"/>
            <a:ext cx="3672831" cy="5308375"/>
          </a:xfrm>
          <a:solidFill>
            <a:srgbClr val="333333"/>
          </a:solidFill>
        </p:spPr>
        <p:txBody>
          <a:bodyPr/>
          <a:lstStyle/>
          <a:p>
            <a:pPr eaLnBrk="1" hangingPunct="1">
              <a:lnSpc>
                <a:spcPct val="80000"/>
              </a:lnSpc>
            </a:pPr>
            <a:r>
              <a:rPr lang="en-US" altLang="zh-CN" sz="1800" b="0" dirty="0">
                <a:solidFill>
                  <a:schemeClr val="bg1"/>
                </a:solidFill>
                <a:latin typeface="华文中宋" panose="02010600040101010101" pitchFamily="2" charset="-122"/>
                <a:ea typeface="华文中宋" panose="02010600040101010101" pitchFamily="2" charset="-122"/>
              </a:rPr>
              <a:t>Example</a:t>
            </a:r>
            <a:r>
              <a:rPr lang="zh-CN" altLang="en-US" sz="1800" b="0" dirty="0">
                <a:solidFill>
                  <a:schemeClr val="bg1"/>
                </a:solidFill>
                <a:latin typeface="华文中宋" panose="02010600040101010101" pitchFamily="2" charset="-122"/>
                <a:ea typeface="华文中宋" panose="02010600040101010101" pitchFamily="2" charset="-122"/>
              </a:rPr>
              <a:t>：金库保安系统</a:t>
            </a:r>
          </a:p>
          <a:p>
            <a:pPr lvl="1" eaLnBrk="1" hangingPunct="1">
              <a:lnSpc>
                <a:spcPct val="80000"/>
              </a:lnSpc>
            </a:pPr>
            <a:r>
              <a:rPr lang="zh-CN" altLang="en-US" sz="1600" b="0" dirty="0">
                <a:solidFill>
                  <a:schemeClr val="bg1"/>
                </a:solidFill>
                <a:latin typeface="华文中宋" panose="02010600040101010101" pitchFamily="2" charset="-122"/>
                <a:ea typeface="华文中宋" panose="02010600040101010101" pitchFamily="2" charset="-122"/>
              </a:rPr>
              <a:t>有</a:t>
            </a:r>
            <a:r>
              <a:rPr lang="en-US" altLang="zh-CN" sz="1600" b="0" dirty="0">
                <a:solidFill>
                  <a:schemeClr val="bg1"/>
                </a:solidFill>
                <a:latin typeface="华文中宋" panose="02010600040101010101" pitchFamily="2" charset="-122"/>
                <a:ea typeface="华文中宋" panose="02010600040101010101" pitchFamily="2" charset="-122"/>
              </a:rPr>
              <a:t>1</a:t>
            </a:r>
            <a:r>
              <a:rPr lang="zh-CN" altLang="en-US" sz="1600" b="0" dirty="0">
                <a:solidFill>
                  <a:schemeClr val="bg1"/>
                </a:solidFill>
                <a:latin typeface="华文中宋" panose="02010600040101010101" pitchFamily="2" charset="-122"/>
                <a:ea typeface="华文中宋" panose="02010600040101010101" pitchFamily="2" charset="-122"/>
              </a:rPr>
              <a:t>个金库</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金库和保安中心联机</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金库有警铃和一般通话用的电话</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金库有时钟，监视目前的时间</a:t>
            </a:r>
          </a:p>
          <a:p>
            <a:pPr lvl="1" eaLnBrk="1" hangingPunct="1">
              <a:lnSpc>
                <a:spcPct val="80000"/>
              </a:lnSpc>
            </a:pPr>
            <a:r>
              <a:rPr lang="zh-CN" altLang="en-US" sz="1600" b="0" dirty="0">
                <a:solidFill>
                  <a:schemeClr val="bg1"/>
                </a:solidFill>
                <a:latin typeface="华文中宋" panose="02010600040101010101" pitchFamily="2" charset="-122"/>
                <a:ea typeface="华文中宋" panose="02010600040101010101" pitchFamily="2" charset="-122"/>
              </a:rPr>
              <a:t>白天为</a:t>
            </a:r>
            <a:r>
              <a:rPr lang="en-US" altLang="zh-CN" sz="1600" b="0" dirty="0">
                <a:solidFill>
                  <a:schemeClr val="bg1"/>
                </a:solidFill>
                <a:latin typeface="华文中宋" panose="02010600040101010101" pitchFamily="2" charset="-122"/>
                <a:ea typeface="华文中宋" panose="02010600040101010101" pitchFamily="2" charset="-122"/>
              </a:rPr>
              <a:t>9</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00</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16</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59</a:t>
            </a:r>
            <a:r>
              <a:rPr lang="zh-CN" altLang="en-US" sz="1600" b="0" dirty="0">
                <a:solidFill>
                  <a:schemeClr val="bg1"/>
                </a:solidFill>
                <a:latin typeface="华文中宋" panose="02010600040101010101" pitchFamily="2" charset="-122"/>
                <a:ea typeface="华文中宋" panose="02010600040101010101" pitchFamily="2" charset="-122"/>
              </a:rPr>
              <a:t>；晚间为</a:t>
            </a:r>
            <a:r>
              <a:rPr lang="en-US" altLang="zh-CN" sz="1600" b="0" dirty="0">
                <a:solidFill>
                  <a:schemeClr val="bg1"/>
                </a:solidFill>
                <a:latin typeface="华文中宋" panose="02010600040101010101" pitchFamily="2" charset="-122"/>
                <a:ea typeface="华文中宋" panose="02010600040101010101" pitchFamily="2" charset="-122"/>
              </a:rPr>
              <a:t>17</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00</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23</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59Or0</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00</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8</a:t>
            </a:r>
            <a:r>
              <a:rPr lang="zh-CN" altLang="en-US" sz="1600" b="0" dirty="0">
                <a:solidFill>
                  <a:schemeClr val="bg1"/>
                </a:solidFill>
                <a:latin typeface="华文中宋" panose="02010600040101010101" pitchFamily="2" charset="-122"/>
                <a:ea typeface="华文中宋" panose="02010600040101010101" pitchFamily="2" charset="-122"/>
              </a:rPr>
              <a:t>：</a:t>
            </a:r>
            <a:r>
              <a:rPr lang="en-US" altLang="zh-CN" sz="1600" b="0" dirty="0">
                <a:solidFill>
                  <a:schemeClr val="bg1"/>
                </a:solidFill>
                <a:latin typeface="华文中宋" panose="02010600040101010101" pitchFamily="2" charset="-122"/>
                <a:ea typeface="华文中宋" panose="02010600040101010101" pitchFamily="2" charset="-122"/>
              </a:rPr>
              <a:t>59</a:t>
            </a:r>
          </a:p>
          <a:p>
            <a:pPr lvl="1" eaLnBrk="1" hangingPunct="1">
              <a:lnSpc>
                <a:spcPct val="80000"/>
              </a:lnSpc>
            </a:pPr>
            <a:r>
              <a:rPr lang="zh-CN" altLang="en-US" sz="1600" b="0" dirty="0">
                <a:solidFill>
                  <a:schemeClr val="bg1"/>
                </a:solidFill>
                <a:latin typeface="华文中宋" panose="02010600040101010101" pitchFamily="2" charset="-122"/>
                <a:ea typeface="华文中宋" panose="02010600040101010101" pitchFamily="2" charset="-122"/>
              </a:rPr>
              <a:t>只有白天才能使用金库</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白天使用金库，保安中心会保留使用记录</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晚间使用金库，保安中心会接到发生异常现象的通知</a:t>
            </a:r>
          </a:p>
          <a:p>
            <a:pPr lvl="1" eaLnBrk="1" hangingPunct="1">
              <a:lnSpc>
                <a:spcPct val="80000"/>
              </a:lnSpc>
            </a:pPr>
            <a:r>
              <a:rPr lang="zh-CN" altLang="en-US" sz="1600" b="0" dirty="0">
                <a:solidFill>
                  <a:schemeClr val="bg1"/>
                </a:solidFill>
                <a:latin typeface="华文中宋" panose="02010600040101010101" pitchFamily="2" charset="-122"/>
                <a:ea typeface="华文中宋" panose="02010600040101010101" pitchFamily="2" charset="-122"/>
              </a:rPr>
              <a:t>警铃</a:t>
            </a:r>
            <a:r>
              <a:rPr lang="en-US" altLang="zh-CN" sz="1600" b="0" dirty="0">
                <a:solidFill>
                  <a:schemeClr val="bg1"/>
                </a:solidFill>
                <a:latin typeface="华文中宋" panose="02010600040101010101" pitchFamily="2" charset="-122"/>
                <a:ea typeface="华文中宋" panose="02010600040101010101" pitchFamily="2" charset="-122"/>
              </a:rPr>
              <a:t>24</a:t>
            </a:r>
            <a:r>
              <a:rPr lang="zh-CN" altLang="en-US" sz="1600" b="0" dirty="0">
                <a:solidFill>
                  <a:schemeClr val="bg1"/>
                </a:solidFill>
                <a:latin typeface="华文中宋" panose="02010600040101010101" pitchFamily="2" charset="-122"/>
                <a:ea typeface="华文中宋" panose="02010600040101010101" pitchFamily="2" charset="-122"/>
              </a:rPr>
              <a:t>小时均可使用</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一旦使用警铃，保安中心就会接到警铃通知</a:t>
            </a:r>
          </a:p>
          <a:p>
            <a:pPr lvl="1" eaLnBrk="1" hangingPunct="1">
              <a:lnSpc>
                <a:spcPct val="80000"/>
              </a:lnSpc>
            </a:pPr>
            <a:r>
              <a:rPr lang="zh-CN" altLang="en-US" sz="1600" b="0" dirty="0">
                <a:solidFill>
                  <a:schemeClr val="bg1"/>
                </a:solidFill>
                <a:latin typeface="华文中宋" panose="02010600040101010101" pitchFamily="2" charset="-122"/>
                <a:ea typeface="华文中宋" panose="02010600040101010101" pitchFamily="2" charset="-122"/>
              </a:rPr>
              <a:t>电话</a:t>
            </a:r>
            <a:r>
              <a:rPr lang="en-US" altLang="zh-CN" sz="1600" b="0" dirty="0">
                <a:solidFill>
                  <a:schemeClr val="bg1"/>
                </a:solidFill>
                <a:latin typeface="华文中宋" panose="02010600040101010101" pitchFamily="2" charset="-122"/>
                <a:ea typeface="华文中宋" panose="02010600040101010101" pitchFamily="2" charset="-122"/>
              </a:rPr>
              <a:t>24</a:t>
            </a:r>
            <a:r>
              <a:rPr lang="zh-CN" altLang="en-US" sz="1600" b="0" dirty="0">
                <a:solidFill>
                  <a:schemeClr val="bg1"/>
                </a:solidFill>
                <a:latin typeface="华文中宋" panose="02010600040101010101" pitchFamily="2" charset="-122"/>
                <a:ea typeface="华文中宋" panose="02010600040101010101" pitchFamily="2" charset="-122"/>
              </a:rPr>
              <a:t>可用</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白天使用，就会调用保安中心</a:t>
            </a:r>
          </a:p>
          <a:p>
            <a:pPr lvl="2" eaLnBrk="1" hangingPunct="1">
              <a:lnSpc>
                <a:spcPct val="80000"/>
              </a:lnSpc>
            </a:pPr>
            <a:r>
              <a:rPr lang="zh-CN" altLang="en-US" sz="1400" b="0" dirty="0">
                <a:solidFill>
                  <a:schemeClr val="bg1"/>
                </a:solidFill>
                <a:latin typeface="华文中宋" panose="02010600040101010101" pitchFamily="2" charset="-122"/>
                <a:ea typeface="华文中宋" panose="02010600040101010101" pitchFamily="2" charset="-122"/>
              </a:rPr>
              <a:t>晚间使用电话，调用保安中心录音机</a:t>
            </a:r>
          </a:p>
        </p:txBody>
      </p:sp>
      <p:sp>
        <p:nvSpPr>
          <p:cNvPr id="146436" name="Rectangle 4">
            <a:extLst>
              <a:ext uri="{FF2B5EF4-FFF2-40B4-BE49-F238E27FC236}">
                <a16:creationId xmlns:a16="http://schemas.microsoft.com/office/drawing/2014/main" id="{2D2B5150-9D95-4AEB-B079-BB542874E117}"/>
              </a:ext>
            </a:extLst>
          </p:cNvPr>
          <p:cNvSpPr>
            <a:spLocks noChangeArrowheads="1"/>
          </p:cNvSpPr>
          <p:nvPr/>
        </p:nvSpPr>
        <p:spPr bwMode="auto">
          <a:xfrm>
            <a:off x="4547485" y="557581"/>
            <a:ext cx="2880243" cy="3603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2000" b="1" dirty="0">
                <a:latin typeface="Times New Roman" panose="02020603050405020304" pitchFamily="18" charset="0"/>
                <a:ea typeface="宋体" panose="02010600030101010101" pitchFamily="2" charset="-122"/>
              </a:rPr>
              <a:t>Example</a:t>
            </a:r>
            <a:r>
              <a:rPr kumimoji="0" lang="zh-CN" altLang="en-US" sz="2000" b="1" dirty="0">
                <a:latin typeface="Times New Roman" panose="02020603050405020304" pitchFamily="18" charset="0"/>
                <a:ea typeface="宋体" panose="02010600030101010101" pitchFamily="2" charset="-122"/>
              </a:rPr>
              <a:t>：金库保安系统</a:t>
            </a:r>
          </a:p>
        </p:txBody>
      </p:sp>
      <p:sp>
        <p:nvSpPr>
          <p:cNvPr id="146437" name="Rectangle 5">
            <a:extLst>
              <a:ext uri="{FF2B5EF4-FFF2-40B4-BE49-F238E27FC236}">
                <a16:creationId xmlns:a16="http://schemas.microsoft.com/office/drawing/2014/main" id="{978AE592-58D3-410F-85DE-74E1029B0816}"/>
              </a:ext>
            </a:extLst>
          </p:cNvPr>
          <p:cNvSpPr>
            <a:spLocks noChangeArrowheads="1"/>
          </p:cNvSpPr>
          <p:nvPr/>
        </p:nvSpPr>
        <p:spPr bwMode="auto">
          <a:xfrm>
            <a:off x="4151193" y="1216969"/>
            <a:ext cx="3672831" cy="5308375"/>
          </a:xfrm>
          <a:prstGeom prst="rect">
            <a:avLst/>
          </a:prstGeom>
          <a:solidFill>
            <a:srgbClr val="C0C0C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lnSpc>
                <a:spcPct val="80000"/>
              </a:lnSpc>
              <a:buFontTx/>
              <a:buNone/>
            </a:pPr>
            <a:r>
              <a:rPr lang="zh-CN" altLang="en-US" sz="1600" dirty="0">
                <a:latin typeface="华文中宋" panose="02010600040101010101" pitchFamily="2" charset="-122"/>
                <a:ea typeface="华文中宋" panose="02010600040101010101" pitchFamily="2" charset="-122"/>
              </a:rPr>
              <a:t>金库保安系统类</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使用金库</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if  </a:t>
            </a:r>
            <a:r>
              <a:rPr lang="zh-CN" altLang="en-US" sz="1600" dirty="0">
                <a:latin typeface="华文中宋" panose="02010600040101010101" pitchFamily="2" charset="-122"/>
                <a:ea typeface="华文中宋" panose="02010600040101010101" pitchFamily="2" charset="-122"/>
              </a:rPr>
              <a:t>白天 </a:t>
            </a:r>
            <a:r>
              <a:rPr lang="en-US" altLang="zh-CN" sz="1600" dirty="0">
                <a:latin typeface="华文中宋" panose="02010600040101010101" pitchFamily="2" charset="-122"/>
                <a:ea typeface="华文中宋" panose="02010600040101010101" pitchFamily="2" charset="-122"/>
              </a:rPr>
              <a:t>{ </a:t>
            </a:r>
          </a:p>
          <a:p>
            <a:pPr eaLnBrk="1" hangingPunct="1">
              <a:lnSpc>
                <a:spcPct val="80000"/>
              </a:lnSpc>
              <a:buFontTx/>
              <a:buNone/>
            </a:pPr>
            <a:r>
              <a:rPr lang="zh-CN" altLang="en-US" sz="1600" dirty="0">
                <a:latin typeface="华文中宋" panose="02010600040101010101" pitchFamily="2" charset="-122"/>
                <a:ea typeface="华文中宋" panose="02010600040101010101" pitchFamily="2" charset="-122"/>
              </a:rPr>
              <a:t>                 保安中心会有使用记录</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}else if </a:t>
            </a:r>
            <a:r>
              <a:rPr lang="zh-CN" altLang="en-US" sz="1600" dirty="0">
                <a:latin typeface="华文中宋" panose="02010600040101010101" pitchFamily="2" charset="-122"/>
                <a:ea typeface="华文中宋" panose="02010600040101010101" pitchFamily="2" charset="-122"/>
              </a:rPr>
              <a:t>晚间</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600" dirty="0">
                <a:latin typeface="华文中宋" panose="02010600040101010101" pitchFamily="2" charset="-122"/>
                <a:ea typeface="华文中宋" panose="02010600040101010101" pitchFamily="2" charset="-122"/>
              </a:rPr>
              <a:t>                   保安中心会有发生异常状  </a:t>
            </a:r>
            <a:endParaRPr lang="en-US" altLang="zh-CN" sz="1600" dirty="0">
              <a:latin typeface="华文中宋" panose="02010600040101010101" pitchFamily="2" charset="-122"/>
              <a:ea typeface="华文中宋" panose="02010600040101010101" pitchFamily="2" charset="-122"/>
            </a:endParaRP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态的通知</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endParaRPr lang="zh-CN" altLang="en-US" sz="1600" dirty="0">
              <a:latin typeface="华文中宋" panose="02010600040101010101" pitchFamily="2" charset="-122"/>
              <a:ea typeface="华文中宋" panose="02010600040101010101" pitchFamily="2" charset="-122"/>
            </a:endParaRP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使用警铃</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保安中心会有警铃通知</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p>
          <a:p>
            <a:pPr eaLnBrk="1" hangingPunct="1">
              <a:lnSpc>
                <a:spcPct val="80000"/>
              </a:lnSpc>
              <a:buFontTx/>
              <a:buNone/>
            </a:pPr>
            <a:r>
              <a:rPr lang="zh-CN" altLang="en-US" sz="1600" dirty="0">
                <a:latin typeface="华文中宋" panose="02010600040101010101" pitchFamily="2" charset="-122"/>
                <a:ea typeface="华文中宋" panose="02010600040101010101" pitchFamily="2" charset="-122"/>
              </a:rPr>
              <a:t>           使用电话</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if </a:t>
            </a:r>
            <a:r>
              <a:rPr lang="zh-CN" altLang="en-US" sz="1600" dirty="0">
                <a:latin typeface="华文中宋" panose="02010600040101010101" pitchFamily="2" charset="-122"/>
                <a:ea typeface="华文中宋" panose="02010600040101010101" pitchFamily="2" charset="-122"/>
              </a:rPr>
              <a:t>白天</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调用保安中心</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}else if  </a:t>
            </a:r>
            <a:r>
              <a:rPr lang="zh-CN" altLang="en-US" sz="1600" dirty="0">
                <a:latin typeface="华文中宋" panose="02010600040101010101" pitchFamily="2" charset="-122"/>
                <a:ea typeface="华文中宋" panose="02010600040101010101" pitchFamily="2" charset="-122"/>
              </a:rPr>
              <a:t>晚间</a:t>
            </a:r>
            <a:r>
              <a:rPr lang="en-US" altLang="zh-CN" sz="1600" dirty="0">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r>
              <a:rPr lang="zh-CN" altLang="en-US" sz="1600" dirty="0">
                <a:latin typeface="华文中宋" panose="02010600040101010101" pitchFamily="2" charset="-122"/>
                <a:ea typeface="华文中宋" panose="02010600040101010101" pitchFamily="2" charset="-122"/>
              </a:rPr>
              <a:t>调用保安中心录音机</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endParaRPr lang="zh-CN" altLang="en-US" sz="1600" dirty="0">
              <a:latin typeface="华文中宋" panose="02010600040101010101" pitchFamily="2" charset="-122"/>
              <a:ea typeface="华文中宋" panose="02010600040101010101" pitchFamily="2" charset="-122"/>
            </a:endParaRP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600" dirty="0">
                <a:latin typeface="华文中宋" panose="02010600040101010101" pitchFamily="2" charset="-122"/>
                <a:ea typeface="华文中宋" panose="02010600040101010101" pitchFamily="2" charset="-122"/>
              </a:rPr>
              <a:t>}</a:t>
            </a:r>
          </a:p>
        </p:txBody>
      </p:sp>
      <p:sp>
        <p:nvSpPr>
          <p:cNvPr id="146438" name="Rectangle 6">
            <a:extLst>
              <a:ext uri="{FF2B5EF4-FFF2-40B4-BE49-F238E27FC236}">
                <a16:creationId xmlns:a16="http://schemas.microsoft.com/office/drawing/2014/main" id="{EB9FA4BF-8CAC-464C-B601-ECE58500F33A}"/>
              </a:ext>
            </a:extLst>
          </p:cNvPr>
          <p:cNvSpPr>
            <a:spLocks noChangeArrowheads="1"/>
          </p:cNvSpPr>
          <p:nvPr/>
        </p:nvSpPr>
        <p:spPr bwMode="auto">
          <a:xfrm>
            <a:off x="7896200" y="1216969"/>
            <a:ext cx="3816720" cy="530837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2075" tIns="46039" rIns="92075" bIns="46039"/>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白天</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r>
              <a:rPr lang="zh-CN" altLang="en-US" sz="1400" dirty="0">
                <a:solidFill>
                  <a:schemeClr val="bg1"/>
                </a:solidFill>
                <a:latin typeface="华文中宋" panose="02010600040101010101" pitchFamily="2" charset="-122"/>
                <a:ea typeface="华文中宋" panose="02010600040101010101" pitchFamily="2" charset="-122"/>
              </a:rPr>
              <a:t>使用金库</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保安中心会使用记录</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r>
              <a:rPr lang="zh-CN" altLang="en-US" sz="1400" dirty="0">
                <a:solidFill>
                  <a:schemeClr val="bg1"/>
                </a:solidFill>
                <a:latin typeface="华文中宋" panose="02010600040101010101" pitchFamily="2" charset="-122"/>
                <a:ea typeface="华文中宋" panose="02010600040101010101" pitchFamily="2" charset="-122"/>
              </a:rPr>
              <a:t>使用警铃</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保安中心会有使用记录</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使用电话</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调用保安中心</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a:t>
            </a:r>
            <a:endParaRPr lang="en-US" altLang="zh-CN" sz="1200" dirty="0">
              <a:solidFill>
                <a:schemeClr val="bg1"/>
              </a:solidFill>
              <a:latin typeface="华文中宋" panose="02010600040101010101" pitchFamily="2" charset="-122"/>
              <a:ea typeface="华文中宋" panose="02010600040101010101" pitchFamily="2" charset="-122"/>
            </a:endParaRP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晚间</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r>
              <a:rPr lang="zh-CN" altLang="en-US" sz="1400" dirty="0">
                <a:solidFill>
                  <a:schemeClr val="bg1"/>
                </a:solidFill>
                <a:latin typeface="华文中宋" panose="02010600040101010101" pitchFamily="2" charset="-122"/>
                <a:ea typeface="华文中宋" panose="02010600040101010101" pitchFamily="2" charset="-122"/>
              </a:rPr>
              <a:t>使用金库</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保安中心会有发生异常状态的通知</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r>
              <a:rPr lang="zh-CN" altLang="en-US" sz="1400" dirty="0">
                <a:solidFill>
                  <a:schemeClr val="bg1"/>
                </a:solidFill>
                <a:latin typeface="华文中宋" panose="02010600040101010101" pitchFamily="2" charset="-122"/>
                <a:ea typeface="华文中宋" panose="02010600040101010101" pitchFamily="2" charset="-122"/>
              </a:rPr>
              <a:t>使用警铃</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保安中心会使用记录</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使用电话</a:t>
            </a:r>
            <a:r>
              <a:rPr lang="en-US" altLang="zh-CN" sz="1400" dirty="0">
                <a:solidFill>
                  <a:schemeClr val="bg1"/>
                </a:solidFill>
                <a:latin typeface="华文中宋" panose="02010600040101010101" pitchFamily="2" charset="-122"/>
                <a:ea typeface="华文中宋" panose="02010600040101010101" pitchFamily="2" charset="-122"/>
              </a:rPr>
              <a:t>{</a:t>
            </a:r>
          </a:p>
          <a:p>
            <a:pPr eaLnBrk="1" hangingPunct="1">
              <a:lnSpc>
                <a:spcPct val="80000"/>
              </a:lnSpc>
              <a:buFontTx/>
              <a:buNone/>
            </a:pPr>
            <a:r>
              <a:rPr lang="zh-CN" altLang="en-US" sz="1400" dirty="0">
                <a:solidFill>
                  <a:schemeClr val="bg1"/>
                </a:solidFill>
                <a:latin typeface="华文中宋" panose="02010600040101010101" pitchFamily="2" charset="-122"/>
                <a:ea typeface="华文中宋" panose="02010600040101010101" pitchFamily="2" charset="-122"/>
              </a:rPr>
              <a:t>          调用保安中心录音机</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     }</a:t>
            </a:r>
          </a:p>
          <a:p>
            <a:pPr eaLnBrk="1" hangingPunct="1">
              <a:lnSpc>
                <a:spcPct val="80000"/>
              </a:lnSpc>
              <a:buFontTx/>
              <a:buNone/>
            </a:pPr>
            <a:r>
              <a:rPr lang="en-US" altLang="zh-CN" sz="1400" dirty="0">
                <a:solidFill>
                  <a:schemeClr val="bg1"/>
                </a:solidFill>
                <a:latin typeface="华文中宋" panose="02010600040101010101" pitchFamily="2" charset="-122"/>
                <a:ea typeface="华文中宋" panose="02010600040101010101" pitchFamily="2" charset="-122"/>
              </a:rPr>
              <a:t>}</a:t>
            </a:r>
            <a:endParaRPr lang="zh-CN" altLang="en-US" sz="1400" dirty="0">
              <a:solidFill>
                <a:schemeClr val="bg1"/>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a:extLst>
              <a:ext uri="{FF2B5EF4-FFF2-40B4-BE49-F238E27FC236}">
                <a16:creationId xmlns:a16="http://schemas.microsoft.com/office/drawing/2014/main" id="{060C2A36-45F7-4473-BBCD-2F136AF7E023}"/>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State Pattern</a:t>
            </a:r>
            <a:endParaRPr lang="zh-CN" altLang="en-US" dirty="0">
              <a:latin typeface="Bauhaus 93" pitchFamily="82" charset="0"/>
              <a:ea typeface="华文中宋" panose="02010600040101010101" pitchFamily="2" charset="-122"/>
            </a:endParaRPr>
          </a:p>
        </p:txBody>
      </p:sp>
      <p:graphicFrame>
        <p:nvGraphicFramePr>
          <p:cNvPr id="398391" name="Group 55">
            <a:extLst>
              <a:ext uri="{FF2B5EF4-FFF2-40B4-BE49-F238E27FC236}">
                <a16:creationId xmlns:a16="http://schemas.microsoft.com/office/drawing/2014/main" id="{437FAB74-A22E-46CB-9850-C7AEB182226F}"/>
              </a:ext>
            </a:extLst>
          </p:cNvPr>
          <p:cNvGraphicFramePr>
            <a:graphicFrameLocks noGrp="1"/>
          </p:cNvGraphicFramePr>
          <p:nvPr>
            <p:ph idx="1"/>
            <p:extLst>
              <p:ext uri="{D42A27DB-BD31-4B8C-83A1-F6EECF244321}">
                <p14:modId xmlns:p14="http://schemas.microsoft.com/office/powerpoint/2010/main" val="2423917395"/>
              </p:ext>
            </p:extLst>
          </p:nvPr>
        </p:nvGraphicFramePr>
        <p:xfrm>
          <a:off x="749301" y="1212284"/>
          <a:ext cx="5555313" cy="2240280"/>
        </p:xfrm>
        <a:graphic>
          <a:graphicData uri="http://schemas.openxmlformats.org/drawingml/2006/table">
            <a:tbl>
              <a:tblPr/>
              <a:tblGrid>
                <a:gridCol w="1233805">
                  <a:extLst>
                    <a:ext uri="{9D8B030D-6E8A-4147-A177-3AD203B41FA5}">
                      <a16:colId xmlns:a16="http://schemas.microsoft.com/office/drawing/2014/main" val="20000"/>
                    </a:ext>
                  </a:extLst>
                </a:gridCol>
                <a:gridCol w="4321508">
                  <a:extLst>
                    <a:ext uri="{9D8B030D-6E8A-4147-A177-3AD203B41FA5}">
                      <a16:colId xmlns:a16="http://schemas.microsoft.com/office/drawing/2014/main" val="20001"/>
                    </a:ext>
                  </a:extLst>
                </a:gridCol>
              </a:tblGrid>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名称</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说明</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State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表示金库状态的接口（</a:t>
                      </a: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Interface</a:t>
                      </a: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DayState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实现</a:t>
                      </a:r>
                      <a:r>
                        <a:rPr kumimoji="1" lang="en-US" altLang="zh-CN"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State</a:t>
                      </a:r>
                      <a:r>
                        <a:rPr kumimoji="1" lang="zh-CN" altLang="en-US"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的类，表示白天的状态</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NightState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实现</a:t>
                      </a:r>
                      <a:r>
                        <a:rPr kumimoji="1" lang="en-US" altLang="zh-CN"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State</a:t>
                      </a:r>
                      <a:r>
                        <a:rPr kumimoji="1" lang="zh-CN" altLang="en-US"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的类，表示晚间的状态</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Context</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管理金库状态的变化，跟保安中心联络的接口</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SafeFrame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实现</a:t>
                      </a: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Context</a:t>
                      </a: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的类，含有</a:t>
                      </a: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Button</a:t>
                      </a:r>
                      <a:r>
                        <a:rPr kumimoji="1" lang="zh-CN" altLang="en-US"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等</a:t>
                      </a: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UI</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496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anose="02010600040101010101" pitchFamily="2" charset="-122"/>
                          <a:ea typeface="华文中宋" panose="02010600040101010101" pitchFamily="2" charset="-122"/>
                        </a:rPr>
                        <a:t>Main</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测试用类</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49531" name="Rectangle 41">
            <a:extLst>
              <a:ext uri="{FF2B5EF4-FFF2-40B4-BE49-F238E27FC236}">
                <a16:creationId xmlns:a16="http://schemas.microsoft.com/office/drawing/2014/main" id="{ACB917DC-3CED-4513-870A-C0556F92915C}"/>
              </a:ext>
            </a:extLst>
          </p:cNvPr>
          <p:cNvSpPr>
            <a:spLocks noChangeArrowheads="1"/>
          </p:cNvSpPr>
          <p:nvPr/>
        </p:nvSpPr>
        <p:spPr bwMode="auto">
          <a:xfrm>
            <a:off x="767408" y="3789633"/>
            <a:ext cx="1439863" cy="4318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000" dirty="0">
                <a:latin typeface="Times New Roman" panose="02020603050405020304" pitchFamily="18" charset="0"/>
                <a:ea typeface="宋体" panose="02010600030101010101" pitchFamily="2" charset="-122"/>
              </a:rPr>
              <a:t>Interface</a:t>
            </a:r>
          </a:p>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2" action="ppaction://hlinkfile"/>
              </a:rPr>
              <a:t>Context</a:t>
            </a:r>
            <a:endParaRPr kumimoji="0" lang="en-US" altLang="zh-CN" sz="1800" dirty="0">
              <a:latin typeface="Times New Roman" panose="02020603050405020304" pitchFamily="18" charset="0"/>
              <a:ea typeface="宋体" panose="02010600030101010101" pitchFamily="2" charset="-122"/>
            </a:endParaRPr>
          </a:p>
        </p:txBody>
      </p:sp>
      <p:sp>
        <p:nvSpPr>
          <p:cNvPr id="149532" name="Rectangle 42">
            <a:extLst>
              <a:ext uri="{FF2B5EF4-FFF2-40B4-BE49-F238E27FC236}">
                <a16:creationId xmlns:a16="http://schemas.microsoft.com/office/drawing/2014/main" id="{0CADBE3C-A589-4DA2-8C3B-A749099AAFFF}"/>
              </a:ext>
            </a:extLst>
          </p:cNvPr>
          <p:cNvSpPr>
            <a:spLocks noChangeArrowheads="1"/>
          </p:cNvSpPr>
          <p:nvPr/>
        </p:nvSpPr>
        <p:spPr bwMode="auto">
          <a:xfrm>
            <a:off x="767410" y="4797697"/>
            <a:ext cx="1368425" cy="72072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3" action="ppaction://hlinkfile"/>
              </a:rPr>
              <a:t>SafeFrame</a:t>
            </a:r>
            <a:endParaRPr kumimoji="0" lang="en-US" altLang="zh-CN" sz="1800" b="1">
              <a:latin typeface="Times New Roman" panose="02020603050405020304" pitchFamily="18" charset="0"/>
              <a:ea typeface="宋体" panose="02010600030101010101" pitchFamily="2" charset="-122"/>
            </a:endParaRPr>
          </a:p>
        </p:txBody>
      </p:sp>
      <p:sp>
        <p:nvSpPr>
          <p:cNvPr id="149533" name="Line 43">
            <a:extLst>
              <a:ext uri="{FF2B5EF4-FFF2-40B4-BE49-F238E27FC236}">
                <a16:creationId xmlns:a16="http://schemas.microsoft.com/office/drawing/2014/main" id="{AC049584-F0D7-4FEF-B5E9-D3C0A533C63E}"/>
              </a:ext>
            </a:extLst>
          </p:cNvPr>
          <p:cNvSpPr>
            <a:spLocks noChangeShapeType="1"/>
          </p:cNvSpPr>
          <p:nvPr/>
        </p:nvSpPr>
        <p:spPr bwMode="auto">
          <a:xfrm flipV="1">
            <a:off x="1415107" y="4221435"/>
            <a:ext cx="0" cy="576263"/>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149534" name="AutoShape 44">
            <a:extLst>
              <a:ext uri="{FF2B5EF4-FFF2-40B4-BE49-F238E27FC236}">
                <a16:creationId xmlns:a16="http://schemas.microsoft.com/office/drawing/2014/main" id="{602DD094-B5CD-4909-9824-BD8268BD36A4}"/>
              </a:ext>
            </a:extLst>
          </p:cNvPr>
          <p:cNvSpPr>
            <a:spLocks noChangeArrowheads="1"/>
          </p:cNvSpPr>
          <p:nvPr/>
        </p:nvSpPr>
        <p:spPr bwMode="auto">
          <a:xfrm>
            <a:off x="2134245" y="5086622"/>
            <a:ext cx="215900" cy="142875"/>
          </a:xfrm>
          <a:prstGeom prst="flowChartDecision">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149535" name="Line 45">
            <a:extLst>
              <a:ext uri="{FF2B5EF4-FFF2-40B4-BE49-F238E27FC236}">
                <a16:creationId xmlns:a16="http://schemas.microsoft.com/office/drawing/2014/main" id="{D704ADBA-F597-4BA6-9839-3EB407977FD4}"/>
              </a:ext>
            </a:extLst>
          </p:cNvPr>
          <p:cNvSpPr>
            <a:spLocks noChangeShapeType="1"/>
          </p:cNvSpPr>
          <p:nvPr/>
        </p:nvSpPr>
        <p:spPr bwMode="auto">
          <a:xfrm>
            <a:off x="2350147" y="5158058"/>
            <a:ext cx="5762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149536" name="Rectangle 46">
            <a:extLst>
              <a:ext uri="{FF2B5EF4-FFF2-40B4-BE49-F238E27FC236}">
                <a16:creationId xmlns:a16="http://schemas.microsoft.com/office/drawing/2014/main" id="{90C56729-DE6D-4059-A20B-1843BA497E06}"/>
              </a:ext>
            </a:extLst>
          </p:cNvPr>
          <p:cNvSpPr>
            <a:spLocks noChangeArrowheads="1"/>
          </p:cNvSpPr>
          <p:nvPr/>
        </p:nvSpPr>
        <p:spPr bwMode="auto">
          <a:xfrm>
            <a:off x="2926407" y="4797697"/>
            <a:ext cx="1223963" cy="72072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dirty="0">
                <a:latin typeface="Times New Roman" panose="02020603050405020304" pitchFamily="18" charset="0"/>
                <a:ea typeface="宋体" panose="02010600030101010101" pitchFamily="2" charset="-122"/>
              </a:rPr>
              <a:t>Interface</a:t>
            </a:r>
          </a:p>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4" action="ppaction://hlinkfile"/>
              </a:rPr>
              <a:t>State</a:t>
            </a:r>
            <a:endParaRPr kumimoji="0" lang="en-US" altLang="zh-CN" sz="1800" dirty="0">
              <a:latin typeface="Times New Roman" panose="02020603050405020304" pitchFamily="18" charset="0"/>
              <a:ea typeface="宋体" panose="02010600030101010101" pitchFamily="2" charset="-122"/>
            </a:endParaRPr>
          </a:p>
        </p:txBody>
      </p:sp>
      <p:sp>
        <p:nvSpPr>
          <p:cNvPr id="149537" name="Rectangle 47">
            <a:extLst>
              <a:ext uri="{FF2B5EF4-FFF2-40B4-BE49-F238E27FC236}">
                <a16:creationId xmlns:a16="http://schemas.microsoft.com/office/drawing/2014/main" id="{50C48474-7E05-4CEA-8C6B-51733DF95D8F}"/>
              </a:ext>
            </a:extLst>
          </p:cNvPr>
          <p:cNvSpPr>
            <a:spLocks noChangeArrowheads="1"/>
          </p:cNvSpPr>
          <p:nvPr/>
        </p:nvSpPr>
        <p:spPr bwMode="auto">
          <a:xfrm>
            <a:off x="2134246" y="6094685"/>
            <a:ext cx="1152525" cy="5746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5" action="ppaction://hlinkfile"/>
              </a:rPr>
              <a:t>DayState</a:t>
            </a:r>
            <a:endParaRPr kumimoji="0" lang="en-US" altLang="zh-CN" sz="1800" b="1">
              <a:latin typeface="Times New Roman" panose="02020603050405020304" pitchFamily="18" charset="0"/>
              <a:ea typeface="宋体" panose="02010600030101010101" pitchFamily="2" charset="-122"/>
            </a:endParaRPr>
          </a:p>
        </p:txBody>
      </p:sp>
      <p:sp>
        <p:nvSpPr>
          <p:cNvPr id="149538" name="Rectangle 48">
            <a:extLst>
              <a:ext uri="{FF2B5EF4-FFF2-40B4-BE49-F238E27FC236}">
                <a16:creationId xmlns:a16="http://schemas.microsoft.com/office/drawing/2014/main" id="{EDC19782-1CFF-47FF-8632-FDF71ED0EDA4}"/>
              </a:ext>
            </a:extLst>
          </p:cNvPr>
          <p:cNvSpPr>
            <a:spLocks noChangeArrowheads="1"/>
          </p:cNvSpPr>
          <p:nvPr/>
        </p:nvSpPr>
        <p:spPr bwMode="auto">
          <a:xfrm>
            <a:off x="3718570" y="6094685"/>
            <a:ext cx="1152525" cy="5746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6" action="ppaction://hlinkfile"/>
              </a:rPr>
              <a:t>NightState</a:t>
            </a:r>
            <a:endParaRPr kumimoji="0" lang="en-US" altLang="zh-CN" sz="1800" b="1">
              <a:latin typeface="Times New Roman" panose="02020603050405020304" pitchFamily="18" charset="0"/>
              <a:ea typeface="宋体" panose="02010600030101010101" pitchFamily="2" charset="-122"/>
            </a:endParaRPr>
          </a:p>
        </p:txBody>
      </p:sp>
      <p:sp>
        <p:nvSpPr>
          <p:cNvPr id="149539" name="Line 49">
            <a:extLst>
              <a:ext uri="{FF2B5EF4-FFF2-40B4-BE49-F238E27FC236}">
                <a16:creationId xmlns:a16="http://schemas.microsoft.com/office/drawing/2014/main" id="{478C99FC-6F9C-4B72-8342-D0AF9017C761}"/>
              </a:ext>
            </a:extLst>
          </p:cNvPr>
          <p:cNvSpPr>
            <a:spLocks noChangeShapeType="1"/>
          </p:cNvSpPr>
          <p:nvPr/>
        </p:nvSpPr>
        <p:spPr bwMode="auto">
          <a:xfrm flipV="1">
            <a:off x="2639069" y="5518422"/>
            <a:ext cx="719139" cy="576263"/>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149540" name="Line 50">
            <a:extLst>
              <a:ext uri="{FF2B5EF4-FFF2-40B4-BE49-F238E27FC236}">
                <a16:creationId xmlns:a16="http://schemas.microsoft.com/office/drawing/2014/main" id="{F7F73A7C-29A9-440C-B402-7EFDF18EF7B7}"/>
              </a:ext>
            </a:extLst>
          </p:cNvPr>
          <p:cNvSpPr>
            <a:spLocks noChangeShapeType="1"/>
          </p:cNvSpPr>
          <p:nvPr/>
        </p:nvSpPr>
        <p:spPr bwMode="auto">
          <a:xfrm flipH="1" flipV="1">
            <a:off x="3647133" y="5518422"/>
            <a:ext cx="647700" cy="576263"/>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149541" name="Line 51">
            <a:extLst>
              <a:ext uri="{FF2B5EF4-FFF2-40B4-BE49-F238E27FC236}">
                <a16:creationId xmlns:a16="http://schemas.microsoft.com/office/drawing/2014/main" id="{A6BA6D4E-1EBC-44B5-93E3-EFA96CDD871C}"/>
              </a:ext>
            </a:extLst>
          </p:cNvPr>
          <p:cNvSpPr>
            <a:spLocks noChangeShapeType="1"/>
          </p:cNvSpPr>
          <p:nvPr/>
        </p:nvSpPr>
        <p:spPr bwMode="auto">
          <a:xfrm flipH="1">
            <a:off x="2134245" y="4005534"/>
            <a:ext cx="1728788"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149542" name="Rectangle 52">
            <a:extLst>
              <a:ext uri="{FF2B5EF4-FFF2-40B4-BE49-F238E27FC236}">
                <a16:creationId xmlns:a16="http://schemas.microsoft.com/office/drawing/2014/main" id="{3855918A-71DD-412B-ACF4-84614198C7BD}"/>
              </a:ext>
            </a:extLst>
          </p:cNvPr>
          <p:cNvSpPr>
            <a:spLocks noChangeArrowheads="1"/>
          </p:cNvSpPr>
          <p:nvPr/>
        </p:nvSpPr>
        <p:spPr bwMode="auto">
          <a:xfrm rot="19671765">
            <a:off x="2854969" y="4078558"/>
            <a:ext cx="863600" cy="287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Uses </a:t>
            </a:r>
          </a:p>
        </p:txBody>
      </p:sp>
      <p:sp>
        <p:nvSpPr>
          <p:cNvPr id="149543" name="Rectangle 53">
            <a:extLst>
              <a:ext uri="{FF2B5EF4-FFF2-40B4-BE49-F238E27FC236}">
                <a16:creationId xmlns:a16="http://schemas.microsoft.com/office/drawing/2014/main" id="{AA52A06A-B7B3-480B-8009-47358E5E5F0D}"/>
              </a:ext>
            </a:extLst>
          </p:cNvPr>
          <p:cNvSpPr>
            <a:spLocks noChangeArrowheads="1"/>
          </p:cNvSpPr>
          <p:nvPr/>
        </p:nvSpPr>
        <p:spPr bwMode="auto">
          <a:xfrm>
            <a:off x="3863031" y="3789634"/>
            <a:ext cx="792163" cy="3603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7" action="ppaction://hlinkfile"/>
              </a:rPr>
              <a:t>Main</a:t>
            </a:r>
            <a:endParaRPr kumimoji="0" lang="en-US" altLang="zh-CN" sz="1800" b="1">
              <a:latin typeface="Times New Roman" panose="02020603050405020304" pitchFamily="18" charset="0"/>
              <a:ea typeface="宋体" panose="02010600030101010101" pitchFamily="2" charset="-122"/>
            </a:endParaRPr>
          </a:p>
        </p:txBody>
      </p:sp>
      <p:sp>
        <p:nvSpPr>
          <p:cNvPr id="149544" name="Text Box 54">
            <a:extLst>
              <a:ext uri="{FF2B5EF4-FFF2-40B4-BE49-F238E27FC236}">
                <a16:creationId xmlns:a16="http://schemas.microsoft.com/office/drawing/2014/main" id="{F4FC5A1F-466B-4A36-AF28-39A90FB9D0FD}"/>
              </a:ext>
            </a:extLst>
          </p:cNvPr>
          <p:cNvSpPr txBox="1">
            <a:spLocks noChangeArrowheads="1"/>
          </p:cNvSpPr>
          <p:nvPr/>
        </p:nvSpPr>
        <p:spPr bwMode="auto">
          <a:xfrm>
            <a:off x="6304614" y="3686000"/>
            <a:ext cx="5731542" cy="2951642"/>
          </a:xfrm>
          <a:prstGeom prst="rect">
            <a:avLst/>
          </a:prstGeom>
          <a:solidFill>
            <a:srgbClr val="3333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lnSpc>
                <a:spcPct val="150000"/>
              </a:lnSpc>
              <a:spcBef>
                <a:spcPct val="50000"/>
              </a:spcBef>
              <a:buFontTx/>
              <a:buNone/>
            </a:pP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State Pattern</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的参与者：</a:t>
            </a:r>
          </a:p>
          <a:p>
            <a:pPr eaLnBrk="1" latinLnBrk="0" hangingPunct="1">
              <a:lnSpc>
                <a:spcPct val="150000"/>
              </a:lnSpc>
              <a:spcBef>
                <a:spcPct val="50000"/>
              </a:spcBef>
              <a:buFontTx/>
              <a:buNone/>
            </a:pP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State</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：不同状态下所有方法的集合</a:t>
            </a:r>
          </a:p>
          <a:p>
            <a:pPr eaLnBrk="1" latinLnBrk="0" hangingPunct="1">
              <a:lnSpc>
                <a:spcPct val="150000"/>
              </a:lnSpc>
              <a:spcBef>
                <a:spcPct val="50000"/>
              </a:spcBef>
              <a:buFontTx/>
              <a:buNone/>
            </a:pPr>
            <a:r>
              <a:rPr kumimoji="0" lang="en-US" altLang="zh-CN" sz="1800" dirty="0" err="1">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ConcreteState</a:t>
            </a: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具体的不同的状态下的行为，实现了</a:t>
            </a: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State</a:t>
            </a:r>
          </a:p>
          <a:p>
            <a:pPr eaLnBrk="1" latinLnBrk="0" hangingPunct="1">
              <a:lnSpc>
                <a:spcPct val="150000"/>
              </a:lnSpc>
              <a:spcBef>
                <a:spcPct val="50000"/>
              </a:spcBef>
              <a:buFontTx/>
              <a:buNone/>
            </a:pP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Context</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rPr>
              <a:t>：</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（上下文）</a:t>
            </a: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Context</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和</a:t>
            </a:r>
            <a:r>
              <a:rPr kumimoji="0" lang="en-US" altLang="zh-CN" sz="1800" dirty="0" err="1">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SafeFrame</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a:t>
            </a: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Context</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接口负责规定</a:t>
            </a:r>
            <a:r>
              <a:rPr kumimoji="0" lang="en-US" altLang="zh-CN"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API</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，而</a:t>
            </a:r>
            <a:r>
              <a:rPr kumimoji="0" lang="en-US" altLang="zh-CN" sz="1800" dirty="0" err="1">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SafeFrame</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则是 </a:t>
            </a:r>
            <a:r>
              <a:rPr kumimoji="0" lang="zh-CN" altLang="en-US" sz="1800" b="1" dirty="0">
                <a:solidFill>
                  <a:srgbClr val="A61D38"/>
                </a:solidFill>
                <a:highlight>
                  <a:srgbClr val="FFFF00"/>
                </a:highlight>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拥有 </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具有</a:t>
            </a:r>
            <a:r>
              <a:rPr kumimoji="0" lang="en-US" altLang="zh-CN" sz="1800" dirty="0" err="1">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ConcreteState</a:t>
            </a:r>
            <a:r>
              <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sym typeface="Wingdings" panose="05000000000000000000" pitchFamily="2" charset="2"/>
              </a:rPr>
              <a:t>们的参与者。</a:t>
            </a:r>
            <a:endParaRPr kumimoji="0" lang="zh-CN" altLang="en-US" sz="1800" dirty="0">
              <a:solidFill>
                <a:schemeClr val="bg1"/>
              </a:solidFill>
              <a:latin typeface="Times New Roman" panose="02020603050405020304" pitchFamily="18" charset="0"/>
              <a:ea typeface="华文中宋" panose="02010600040101010101" pitchFamily="2" charset="-122"/>
              <a:cs typeface="Times New Roman" panose="02020603050405020304" pitchFamily="18" charset="0"/>
            </a:endParaRP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FD38B29-5682-47D8-9714-0AD3F0E51B10}"/>
              </a:ext>
            </a:extLst>
          </p:cNvPr>
          <p:cNvPicPr>
            <a:picLocks noChangeAspect="1"/>
          </p:cNvPicPr>
          <p:nvPr/>
        </p:nvPicPr>
        <p:blipFill>
          <a:blip r:embed="rId2"/>
          <a:stretch>
            <a:fillRect/>
          </a:stretch>
        </p:blipFill>
        <p:spPr>
          <a:xfrm>
            <a:off x="0" y="1"/>
            <a:ext cx="5333333" cy="876191"/>
          </a:xfrm>
          <a:prstGeom prst="rect">
            <a:avLst/>
          </a:prstGeom>
        </p:spPr>
      </p:pic>
      <p:pic>
        <p:nvPicPr>
          <p:cNvPr id="5" name="图片 4">
            <a:extLst>
              <a:ext uri="{FF2B5EF4-FFF2-40B4-BE49-F238E27FC236}">
                <a16:creationId xmlns:a16="http://schemas.microsoft.com/office/drawing/2014/main" id="{3978400C-38FA-4B25-9D87-13E7316E3365}"/>
              </a:ext>
            </a:extLst>
          </p:cNvPr>
          <p:cNvPicPr>
            <a:picLocks noChangeAspect="1"/>
          </p:cNvPicPr>
          <p:nvPr/>
        </p:nvPicPr>
        <p:blipFill>
          <a:blip r:embed="rId3"/>
          <a:stretch>
            <a:fillRect/>
          </a:stretch>
        </p:blipFill>
        <p:spPr>
          <a:xfrm>
            <a:off x="119336" y="1090584"/>
            <a:ext cx="5209524" cy="5580952"/>
          </a:xfrm>
          <a:prstGeom prst="rect">
            <a:avLst/>
          </a:prstGeom>
        </p:spPr>
      </p:pic>
      <p:pic>
        <p:nvPicPr>
          <p:cNvPr id="6" name="图片 5">
            <a:extLst>
              <a:ext uri="{FF2B5EF4-FFF2-40B4-BE49-F238E27FC236}">
                <a16:creationId xmlns:a16="http://schemas.microsoft.com/office/drawing/2014/main" id="{58E1B6BF-42FE-4166-81F5-9B32252F54A6}"/>
              </a:ext>
            </a:extLst>
          </p:cNvPr>
          <p:cNvPicPr>
            <a:picLocks noChangeAspect="1"/>
          </p:cNvPicPr>
          <p:nvPr/>
        </p:nvPicPr>
        <p:blipFill>
          <a:blip r:embed="rId4"/>
          <a:stretch>
            <a:fillRect/>
          </a:stretch>
        </p:blipFill>
        <p:spPr>
          <a:xfrm>
            <a:off x="5663953" y="1"/>
            <a:ext cx="5669977" cy="5276191"/>
          </a:xfrm>
          <a:prstGeom prst="rect">
            <a:avLst/>
          </a:prstGeom>
        </p:spPr>
      </p:pic>
      <p:pic>
        <p:nvPicPr>
          <p:cNvPr id="7" name="图片 6">
            <a:extLst>
              <a:ext uri="{FF2B5EF4-FFF2-40B4-BE49-F238E27FC236}">
                <a16:creationId xmlns:a16="http://schemas.microsoft.com/office/drawing/2014/main" id="{2E91CD0D-A5B8-40E9-AB0A-57A60BD8EC3F}"/>
              </a:ext>
            </a:extLst>
          </p:cNvPr>
          <p:cNvPicPr>
            <a:picLocks noChangeAspect="1"/>
          </p:cNvPicPr>
          <p:nvPr/>
        </p:nvPicPr>
        <p:blipFill>
          <a:blip r:embed="rId5"/>
          <a:stretch>
            <a:fillRect/>
          </a:stretch>
        </p:blipFill>
        <p:spPr>
          <a:xfrm>
            <a:off x="5663953" y="5301208"/>
            <a:ext cx="4009524" cy="723811"/>
          </a:xfrm>
          <a:prstGeom prst="rect">
            <a:avLst/>
          </a:prstGeom>
        </p:spPr>
      </p:pic>
      <p:cxnSp>
        <p:nvCxnSpPr>
          <p:cNvPr id="3" name="直接连接符 2">
            <a:extLst>
              <a:ext uri="{FF2B5EF4-FFF2-40B4-BE49-F238E27FC236}">
                <a16:creationId xmlns:a16="http://schemas.microsoft.com/office/drawing/2014/main" id="{0010788B-0267-48C3-B253-726CEFA0717B}"/>
              </a:ext>
            </a:extLst>
          </p:cNvPr>
          <p:cNvCxnSpPr/>
          <p:nvPr/>
        </p:nvCxnSpPr>
        <p:spPr bwMode="auto">
          <a:xfrm>
            <a:off x="6600056" y="3861048"/>
            <a:ext cx="4320480" cy="0"/>
          </a:xfrm>
          <a:prstGeom prst="line">
            <a:avLst/>
          </a:prstGeom>
          <a:solidFill>
            <a:srgbClr val="EAEAEA"/>
          </a:solidFill>
          <a:ln w="12700" cap="flat" cmpd="sng" algn="ctr">
            <a:solidFill>
              <a:srgbClr val="FF0000"/>
            </a:solidFill>
            <a:prstDash val="solid"/>
            <a:round/>
            <a:headEnd type="none" w="med" len="med"/>
            <a:tailEnd type="none" w="med" len="med"/>
          </a:ln>
          <a:effectLst>
            <a:outerShdw dist="35921" dir="2700000" algn="ctr" rotWithShape="0">
              <a:schemeClr val="bg1"/>
            </a:outerShdw>
          </a:effectLst>
        </p:spPr>
      </p:cxnSp>
      <p:cxnSp>
        <p:nvCxnSpPr>
          <p:cNvPr id="8" name="直接连接符 7">
            <a:extLst>
              <a:ext uri="{FF2B5EF4-FFF2-40B4-BE49-F238E27FC236}">
                <a16:creationId xmlns:a16="http://schemas.microsoft.com/office/drawing/2014/main" id="{ACD6613B-1B05-44A4-AB14-E0B6D2781F98}"/>
              </a:ext>
            </a:extLst>
          </p:cNvPr>
          <p:cNvCxnSpPr/>
          <p:nvPr/>
        </p:nvCxnSpPr>
        <p:spPr bwMode="auto">
          <a:xfrm>
            <a:off x="6580705" y="4581128"/>
            <a:ext cx="4320480" cy="0"/>
          </a:xfrm>
          <a:prstGeom prst="line">
            <a:avLst/>
          </a:prstGeom>
          <a:solidFill>
            <a:srgbClr val="EAEAEA"/>
          </a:solidFill>
          <a:ln w="12700" cap="flat" cmpd="sng" algn="ctr">
            <a:solidFill>
              <a:srgbClr val="FF0000"/>
            </a:solidFill>
            <a:prstDash val="solid"/>
            <a:round/>
            <a:headEnd type="none" w="med" len="med"/>
            <a:tailEnd type="none" w="med" len="med"/>
          </a:ln>
          <a:effectLst>
            <a:outerShdw dist="35921" dir="2700000" algn="ctr" rotWithShape="0">
              <a:schemeClr val="bg1"/>
            </a:outerShdw>
          </a:effectLst>
        </p:spPr>
      </p:cxnSp>
      <p:cxnSp>
        <p:nvCxnSpPr>
          <p:cNvPr id="9" name="直接连接符 8">
            <a:extLst>
              <a:ext uri="{FF2B5EF4-FFF2-40B4-BE49-F238E27FC236}">
                <a16:creationId xmlns:a16="http://schemas.microsoft.com/office/drawing/2014/main" id="{C956217B-C3EF-4C03-8D76-447EFA9C3071}"/>
              </a:ext>
            </a:extLst>
          </p:cNvPr>
          <p:cNvCxnSpPr>
            <a:cxnSpLocks/>
          </p:cNvCxnSpPr>
          <p:nvPr/>
        </p:nvCxnSpPr>
        <p:spPr bwMode="auto">
          <a:xfrm>
            <a:off x="119336" y="1052736"/>
            <a:ext cx="5328592"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mc:AlternateContent xmlns:mc="http://schemas.openxmlformats.org/markup-compatibility/2006" xmlns:p14="http://schemas.microsoft.com/office/powerpoint/2010/main">
        <mc:Choice Requires="p14">
          <p:contentPart p14:bwMode="auto" r:id="rId6">
            <p14:nvContentPartPr>
              <p14:cNvPr id="2" name="墨迹 1">
                <a:extLst>
                  <a:ext uri="{FF2B5EF4-FFF2-40B4-BE49-F238E27FC236}">
                    <a16:creationId xmlns:a16="http://schemas.microsoft.com/office/drawing/2014/main" id="{26E6EC0B-86AA-48AF-807F-33BB142EEAA3}"/>
                  </a:ext>
                </a:extLst>
              </p14:cNvPr>
              <p14:cNvContentPartPr/>
              <p14:nvPr/>
            </p14:nvContentPartPr>
            <p14:xfrm>
              <a:off x="319320" y="2386080"/>
              <a:ext cx="5847840" cy="2216520"/>
            </p14:xfrm>
          </p:contentPart>
        </mc:Choice>
        <mc:Fallback xmlns="">
          <p:pic>
            <p:nvPicPr>
              <p:cNvPr id="2" name="墨迹 1">
                <a:extLst>
                  <a:ext uri="{FF2B5EF4-FFF2-40B4-BE49-F238E27FC236}">
                    <a16:creationId xmlns:a16="http://schemas.microsoft.com/office/drawing/2014/main" id="{26E6EC0B-86AA-48AF-807F-33BB142EEAA3}"/>
                  </a:ext>
                </a:extLst>
              </p:cNvPr>
              <p:cNvPicPr/>
              <p:nvPr/>
            </p:nvPicPr>
            <p:blipFill>
              <a:blip r:embed="rId7"/>
              <a:stretch>
                <a:fillRect/>
              </a:stretch>
            </p:blipFill>
            <p:spPr>
              <a:xfrm>
                <a:off x="309960" y="2376720"/>
                <a:ext cx="5866560" cy="2235240"/>
              </a:xfrm>
              <a:prstGeom prst="rect">
                <a:avLst/>
              </a:prstGeom>
            </p:spPr>
          </p:pic>
        </mc:Fallback>
      </mc:AlternateContent>
    </p:spTree>
    <p:extLst>
      <p:ext uri="{BB962C8B-B14F-4D97-AF65-F5344CB8AC3E}">
        <p14:creationId xmlns:p14="http://schemas.microsoft.com/office/powerpoint/2010/main" val="1813465331"/>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81CBB79-3AB4-4925-AAA8-285231064FAC}"/>
              </a:ext>
            </a:extLst>
          </p:cNvPr>
          <p:cNvPicPr>
            <a:picLocks noChangeAspect="1"/>
          </p:cNvPicPr>
          <p:nvPr/>
        </p:nvPicPr>
        <p:blipFill>
          <a:blip r:embed="rId3"/>
          <a:stretch>
            <a:fillRect/>
          </a:stretch>
        </p:blipFill>
        <p:spPr>
          <a:xfrm>
            <a:off x="216098" y="1484784"/>
            <a:ext cx="5257143" cy="1000000"/>
          </a:xfrm>
          <a:prstGeom prst="rect">
            <a:avLst/>
          </a:prstGeom>
        </p:spPr>
      </p:pic>
      <p:pic>
        <p:nvPicPr>
          <p:cNvPr id="5" name="图片 4">
            <a:extLst>
              <a:ext uri="{FF2B5EF4-FFF2-40B4-BE49-F238E27FC236}">
                <a16:creationId xmlns:a16="http://schemas.microsoft.com/office/drawing/2014/main" id="{ADD8E5D1-5C4F-4A9E-9140-A847F14D5441}"/>
              </a:ext>
            </a:extLst>
          </p:cNvPr>
          <p:cNvPicPr>
            <a:picLocks noChangeAspect="1"/>
          </p:cNvPicPr>
          <p:nvPr/>
        </p:nvPicPr>
        <p:blipFill>
          <a:blip r:embed="rId4"/>
          <a:stretch>
            <a:fillRect/>
          </a:stretch>
        </p:blipFill>
        <p:spPr>
          <a:xfrm>
            <a:off x="191345" y="2852937"/>
            <a:ext cx="5561905" cy="3723809"/>
          </a:xfrm>
          <a:prstGeom prst="rect">
            <a:avLst/>
          </a:prstGeom>
        </p:spPr>
      </p:pic>
      <p:pic>
        <p:nvPicPr>
          <p:cNvPr id="6" name="图片 5">
            <a:extLst>
              <a:ext uri="{FF2B5EF4-FFF2-40B4-BE49-F238E27FC236}">
                <a16:creationId xmlns:a16="http://schemas.microsoft.com/office/drawing/2014/main" id="{2DFB10D0-E7AF-4EC8-AE81-85E6A4E90457}"/>
              </a:ext>
            </a:extLst>
          </p:cNvPr>
          <p:cNvPicPr>
            <a:picLocks noChangeAspect="1"/>
          </p:cNvPicPr>
          <p:nvPr/>
        </p:nvPicPr>
        <p:blipFill>
          <a:blip r:embed="rId5"/>
          <a:stretch>
            <a:fillRect/>
          </a:stretch>
        </p:blipFill>
        <p:spPr>
          <a:xfrm>
            <a:off x="6312026" y="1588"/>
            <a:ext cx="5038095" cy="3571429"/>
          </a:xfrm>
          <a:prstGeom prst="rect">
            <a:avLst/>
          </a:prstGeom>
        </p:spPr>
      </p:pic>
      <p:pic>
        <p:nvPicPr>
          <p:cNvPr id="2" name="图片 1">
            <a:extLst>
              <a:ext uri="{FF2B5EF4-FFF2-40B4-BE49-F238E27FC236}">
                <a16:creationId xmlns:a16="http://schemas.microsoft.com/office/drawing/2014/main" id="{DEB75009-3549-4E25-9403-FC69A8D228D2}"/>
              </a:ext>
            </a:extLst>
          </p:cNvPr>
          <p:cNvPicPr>
            <a:picLocks noChangeAspect="1"/>
          </p:cNvPicPr>
          <p:nvPr/>
        </p:nvPicPr>
        <p:blipFill>
          <a:blip r:embed="rId6"/>
          <a:stretch>
            <a:fillRect/>
          </a:stretch>
        </p:blipFill>
        <p:spPr>
          <a:xfrm>
            <a:off x="6348053" y="3598765"/>
            <a:ext cx="5724611" cy="1990476"/>
          </a:xfrm>
          <a:prstGeom prst="rect">
            <a:avLst/>
          </a:prstGeom>
        </p:spPr>
      </p:pic>
      <p:pic>
        <p:nvPicPr>
          <p:cNvPr id="10" name="图片 9">
            <a:extLst>
              <a:ext uri="{FF2B5EF4-FFF2-40B4-BE49-F238E27FC236}">
                <a16:creationId xmlns:a16="http://schemas.microsoft.com/office/drawing/2014/main" id="{A47F5C84-A0EB-4D47-B1BA-3344537F1E88}"/>
              </a:ext>
            </a:extLst>
          </p:cNvPr>
          <p:cNvPicPr>
            <a:picLocks noChangeAspect="1"/>
          </p:cNvPicPr>
          <p:nvPr/>
        </p:nvPicPr>
        <p:blipFill>
          <a:blip r:embed="rId7"/>
          <a:stretch>
            <a:fillRect/>
          </a:stretch>
        </p:blipFill>
        <p:spPr>
          <a:xfrm>
            <a:off x="6312026" y="5614989"/>
            <a:ext cx="5879974" cy="1241425"/>
          </a:xfrm>
          <a:prstGeom prst="rect">
            <a:avLst/>
          </a:prstGeom>
        </p:spPr>
      </p:pic>
      <p:pic>
        <p:nvPicPr>
          <p:cNvPr id="13" name="图片 12">
            <a:extLst>
              <a:ext uri="{FF2B5EF4-FFF2-40B4-BE49-F238E27FC236}">
                <a16:creationId xmlns:a16="http://schemas.microsoft.com/office/drawing/2014/main" id="{1C143DDE-7099-44F6-9995-EDB3C33004C5}"/>
              </a:ext>
            </a:extLst>
          </p:cNvPr>
          <p:cNvPicPr>
            <a:picLocks noChangeAspect="1"/>
          </p:cNvPicPr>
          <p:nvPr/>
        </p:nvPicPr>
        <p:blipFill>
          <a:blip r:embed="rId8"/>
          <a:stretch>
            <a:fillRect/>
          </a:stretch>
        </p:blipFill>
        <p:spPr>
          <a:xfrm>
            <a:off x="-17638" y="12346"/>
            <a:ext cx="6113639" cy="1472439"/>
          </a:xfrm>
          <a:prstGeom prst="rect">
            <a:avLst/>
          </a:prstGeom>
        </p:spPr>
      </p:pic>
      <p:cxnSp>
        <p:nvCxnSpPr>
          <p:cNvPr id="8" name="直接连接符 7">
            <a:extLst>
              <a:ext uri="{FF2B5EF4-FFF2-40B4-BE49-F238E27FC236}">
                <a16:creationId xmlns:a16="http://schemas.microsoft.com/office/drawing/2014/main" id="{18E1E8DE-15BF-427E-9819-ED3118B0EF0B}"/>
              </a:ext>
            </a:extLst>
          </p:cNvPr>
          <p:cNvCxnSpPr>
            <a:cxnSpLocks/>
          </p:cNvCxnSpPr>
          <p:nvPr/>
        </p:nvCxnSpPr>
        <p:spPr bwMode="auto">
          <a:xfrm>
            <a:off x="144649" y="2708920"/>
            <a:ext cx="6023359" cy="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9" name="直接连接符 8">
            <a:extLst>
              <a:ext uri="{FF2B5EF4-FFF2-40B4-BE49-F238E27FC236}">
                <a16:creationId xmlns:a16="http://schemas.microsoft.com/office/drawing/2014/main" id="{8FB59A38-C33D-46E0-A468-4DED1D3BD8CE}"/>
              </a:ext>
            </a:extLst>
          </p:cNvPr>
          <p:cNvCxnSpPr/>
          <p:nvPr/>
        </p:nvCxnSpPr>
        <p:spPr bwMode="auto">
          <a:xfrm>
            <a:off x="1152761" y="4437112"/>
            <a:ext cx="4320480" cy="0"/>
          </a:xfrm>
          <a:prstGeom prst="line">
            <a:avLst/>
          </a:prstGeom>
          <a:solidFill>
            <a:srgbClr val="EAEAEA"/>
          </a:solidFill>
          <a:ln w="12700" cap="flat" cmpd="sng" algn="ctr">
            <a:solidFill>
              <a:srgbClr val="FF0000"/>
            </a:solidFill>
            <a:prstDash val="solid"/>
            <a:round/>
            <a:headEnd type="none" w="med" len="med"/>
            <a:tailEnd type="none" w="med" len="med"/>
          </a:ln>
          <a:effectLst>
            <a:outerShdw dist="35921" dir="2700000" algn="ctr" rotWithShape="0">
              <a:schemeClr val="bg1"/>
            </a:outerShdw>
          </a:effectLst>
        </p:spPr>
      </p:cxnSp>
      <p:cxnSp>
        <p:nvCxnSpPr>
          <p:cNvPr id="11" name="直接连接符 10">
            <a:extLst>
              <a:ext uri="{FF2B5EF4-FFF2-40B4-BE49-F238E27FC236}">
                <a16:creationId xmlns:a16="http://schemas.microsoft.com/office/drawing/2014/main" id="{DFC83282-19DF-4599-A414-07F850C4C85F}"/>
              </a:ext>
            </a:extLst>
          </p:cNvPr>
          <p:cNvCxnSpPr/>
          <p:nvPr/>
        </p:nvCxnSpPr>
        <p:spPr bwMode="auto">
          <a:xfrm>
            <a:off x="7176120" y="1412776"/>
            <a:ext cx="4320480" cy="0"/>
          </a:xfrm>
          <a:prstGeom prst="line">
            <a:avLst/>
          </a:prstGeom>
          <a:solidFill>
            <a:srgbClr val="EAEAEA"/>
          </a:solidFill>
          <a:ln w="12700" cap="flat" cmpd="sng" algn="ctr">
            <a:solidFill>
              <a:srgbClr val="FF0000"/>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52926120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F298C-854A-45C6-BC79-050035566B9C}"/>
              </a:ext>
            </a:extLst>
          </p:cNvPr>
          <p:cNvSpPr>
            <a:spLocks noGrp="1"/>
          </p:cNvSpPr>
          <p:nvPr>
            <p:ph type="title"/>
          </p:nvPr>
        </p:nvSpPr>
        <p:spPr>
          <a:xfrm>
            <a:off x="20027" y="217371"/>
            <a:ext cx="10365317" cy="838200"/>
          </a:xfrm>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pic>
        <p:nvPicPr>
          <p:cNvPr id="4" name="Picture 18">
            <a:extLst>
              <a:ext uri="{FF2B5EF4-FFF2-40B4-BE49-F238E27FC236}">
                <a16:creationId xmlns:a16="http://schemas.microsoft.com/office/drawing/2014/main" id="{E67F442E-53AD-4C23-8B85-DEEC1E6E6716}"/>
              </a:ext>
            </a:extLst>
          </p:cNvPr>
          <p:cNvPicPr>
            <a:picLocks noGrp="1" noChangeAspect="1" noChangeArrowheads="1"/>
          </p:cNvPicPr>
          <p:nvPr>
            <p:ph type="tbl" idx="1"/>
          </p:nvPr>
        </p:nvPicPr>
        <p:blipFill>
          <a:blip r:embed="rId2">
            <a:extLst>
              <a:ext uri="{28A0092B-C50C-407E-A947-70E740481C1C}">
                <a14:useLocalDpi xmlns:a14="http://schemas.microsoft.com/office/drawing/2010/main" val="0"/>
              </a:ext>
            </a:extLst>
          </a:blip>
          <a:srcRect/>
          <a:stretch>
            <a:fillRect/>
          </a:stretch>
        </p:blipFill>
        <p:spPr bwMode="auto">
          <a:xfrm>
            <a:off x="263352" y="2715459"/>
            <a:ext cx="5446515" cy="1742655"/>
          </a:xfrm>
          <a:prstGeom prst="rect">
            <a:avLst/>
          </a:prstGeom>
          <a:noFill/>
          <a:ln>
            <a:noFill/>
          </a:ln>
          <a:effectLst>
            <a:glow rad="63500">
              <a:srgbClr val="FFFF00">
                <a:alpha val="40000"/>
              </a:srgb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a:extLst>
              <a:ext uri="{FF2B5EF4-FFF2-40B4-BE49-F238E27FC236}">
                <a16:creationId xmlns:a16="http://schemas.microsoft.com/office/drawing/2014/main" id="{0F713F00-3559-48BA-8952-4262DBD4D081}"/>
              </a:ext>
            </a:extLst>
          </p:cNvPr>
          <p:cNvSpPr txBox="1">
            <a:spLocks noChangeArrowheads="1"/>
          </p:cNvSpPr>
          <p:nvPr/>
        </p:nvSpPr>
        <p:spPr bwMode="auto">
          <a:xfrm>
            <a:off x="407368" y="802578"/>
            <a:ext cx="5446515" cy="1742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solidFill>
                  <a:srgbClr val="324A7A"/>
                </a:solidFill>
              </a:rPr>
              <a:t>模式结构与角色</a:t>
            </a:r>
          </a:p>
          <a:p>
            <a:pPr eaLnBrk="1" hangingPunct="1">
              <a:buFont typeface="Arial" panose="020B0604020202020204" pitchFamily="34" charset="0"/>
              <a:buChar char="•"/>
            </a:pPr>
            <a:r>
              <a:rPr lang="en-US" altLang="en-US" sz="1800" b="0" kern="0" dirty="0">
                <a:solidFill>
                  <a:schemeClr val="tx1"/>
                </a:solidFill>
                <a:ea typeface="华文中宋" panose="02010600040101010101" pitchFamily="2" charset="-122"/>
              </a:rPr>
              <a:t>Context</a:t>
            </a:r>
            <a:r>
              <a:rPr lang="en-US" altLang="zh-CN" sz="1800" b="0" kern="0" dirty="0">
                <a:solidFill>
                  <a:schemeClr val="tx1"/>
                </a:solidFill>
                <a:ea typeface="华文中宋" panose="02010600040101010101" pitchFamily="2" charset="-122"/>
              </a:rPr>
              <a:t>: </a:t>
            </a:r>
            <a:r>
              <a:rPr lang="zh-CN" altLang="en-US" sz="1800" b="0" kern="0" dirty="0">
                <a:solidFill>
                  <a:schemeClr val="tx1"/>
                </a:solidFill>
                <a:ea typeface="华文中宋" panose="02010600040101010101" pitchFamily="2" charset="-122"/>
              </a:rPr>
              <a:t>环境类</a:t>
            </a:r>
          </a:p>
          <a:p>
            <a:pPr eaLnBrk="1" hangingPunct="1">
              <a:buFont typeface="Arial" panose="020B0604020202020204" pitchFamily="34" charset="0"/>
              <a:buChar char="•"/>
            </a:pPr>
            <a:r>
              <a:rPr lang="en-US" altLang="en-US" sz="1800" b="0" kern="0" dirty="0">
                <a:solidFill>
                  <a:schemeClr val="tx1"/>
                </a:solidFill>
                <a:ea typeface="华文中宋" panose="02010600040101010101" pitchFamily="2" charset="-122"/>
              </a:rPr>
              <a:t>State</a:t>
            </a:r>
            <a:r>
              <a:rPr lang="en-US" altLang="zh-CN" sz="1800" b="0" kern="0" dirty="0">
                <a:solidFill>
                  <a:schemeClr val="tx1"/>
                </a:solidFill>
                <a:ea typeface="华文中宋" panose="02010600040101010101" pitchFamily="2" charset="-122"/>
              </a:rPr>
              <a:t>: </a:t>
            </a:r>
            <a:r>
              <a:rPr lang="zh-CN" altLang="en-US" sz="1800" b="0" kern="0" dirty="0">
                <a:solidFill>
                  <a:schemeClr val="tx1"/>
                </a:solidFill>
                <a:ea typeface="华文中宋" panose="02010600040101010101" pitchFamily="2" charset="-122"/>
              </a:rPr>
              <a:t>抽象状态类</a:t>
            </a:r>
          </a:p>
          <a:p>
            <a:pPr eaLnBrk="1" hangingPunct="1">
              <a:buFont typeface="Arial" panose="020B0604020202020204" pitchFamily="34" charset="0"/>
              <a:buChar char="•"/>
            </a:pPr>
            <a:r>
              <a:rPr lang="en-US" altLang="en-US" sz="1800" b="0" kern="0" dirty="0" err="1">
                <a:solidFill>
                  <a:schemeClr val="tx1"/>
                </a:solidFill>
                <a:ea typeface="华文中宋" panose="02010600040101010101" pitchFamily="2" charset="-122"/>
              </a:rPr>
              <a:t>ConcreteState</a:t>
            </a:r>
            <a:r>
              <a:rPr lang="en-US" altLang="zh-CN" sz="1800" b="0" kern="0" dirty="0">
                <a:solidFill>
                  <a:schemeClr val="tx1"/>
                </a:solidFill>
                <a:ea typeface="华文中宋" panose="02010600040101010101" pitchFamily="2" charset="-122"/>
              </a:rPr>
              <a:t>: </a:t>
            </a:r>
            <a:r>
              <a:rPr lang="zh-CN" altLang="en-US" sz="1800" b="0" kern="0" dirty="0">
                <a:solidFill>
                  <a:schemeClr val="tx1"/>
                </a:solidFill>
                <a:ea typeface="华文中宋" panose="02010600040101010101" pitchFamily="2" charset="-122"/>
              </a:rPr>
              <a:t>具体状态类</a:t>
            </a:r>
          </a:p>
          <a:p>
            <a:pPr lvl="2" eaLnBrk="1" hangingPunct="1"/>
            <a:endParaRPr lang="en-US" altLang="zh-CN" kern="0" dirty="0">
              <a:ea typeface="黑体" panose="02010609060101010101" pitchFamily="49" charset="-122"/>
            </a:endParaRPr>
          </a:p>
        </p:txBody>
      </p:sp>
      <p:pic>
        <p:nvPicPr>
          <p:cNvPr id="6" name="Picture 5">
            <a:extLst>
              <a:ext uri="{FF2B5EF4-FFF2-40B4-BE49-F238E27FC236}">
                <a16:creationId xmlns:a16="http://schemas.microsoft.com/office/drawing/2014/main" id="{8E19A5B9-A1EC-4566-883A-C30801A313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889" y="4628340"/>
            <a:ext cx="6085211" cy="2012289"/>
          </a:xfrm>
          <a:prstGeom prst="rect">
            <a:avLst/>
          </a:prstGeom>
          <a:noFill/>
          <a:ln>
            <a:noFill/>
          </a:ln>
          <a:effectLst>
            <a:glow rad="63500">
              <a:schemeClr val="accent2">
                <a:satMod val="175000"/>
                <a:alpha val="40000"/>
              </a:scheme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a:extLst>
              <a:ext uri="{FF2B5EF4-FFF2-40B4-BE49-F238E27FC236}">
                <a16:creationId xmlns:a16="http://schemas.microsoft.com/office/drawing/2014/main" id="{5C0B26D1-623A-4F95-B13C-32C26BB9F63F}"/>
              </a:ext>
            </a:extLst>
          </p:cNvPr>
          <p:cNvSpPr txBox="1">
            <a:spLocks noChangeArrowheads="1"/>
          </p:cNvSpPr>
          <p:nvPr/>
        </p:nvSpPr>
        <p:spPr bwMode="auto">
          <a:xfrm>
            <a:off x="5807969" y="2536085"/>
            <a:ext cx="6249297" cy="4205284"/>
          </a:xfrm>
          <a:prstGeom prst="rect">
            <a:avLst/>
          </a:prstGeom>
          <a:noFill/>
          <a:ln>
            <a:noFill/>
          </a:ln>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lnSpc>
                <a:spcPct val="100000"/>
              </a:lnSpc>
              <a:buNone/>
            </a:pPr>
            <a:r>
              <a:rPr lang="zh-CN" altLang="en-US" sz="1800" dirty="0">
                <a:solidFill>
                  <a:srgbClr val="324A7A"/>
                </a:solidFill>
                <a:latin typeface="华文中宋" panose="02010600040101010101" pitchFamily="2" charset="-122"/>
                <a:ea typeface="华文中宋" panose="02010600040101010101" pitchFamily="2" charset="-122"/>
              </a:rPr>
              <a:t>环境类与抽象状态类的作用：</a:t>
            </a:r>
          </a:p>
          <a:p>
            <a:pPr eaLnBrk="1" hangingPunct="1">
              <a:buFont typeface="Arial" panose="020B0604020202020204" pitchFamily="34" charset="0"/>
              <a:buChar char="•"/>
            </a:pPr>
            <a:r>
              <a:rPr lang="zh-CN" altLang="en-US" sz="1600" b="0" kern="0" dirty="0">
                <a:solidFill>
                  <a:schemeClr val="tx1"/>
                </a:solidFill>
                <a:highlight>
                  <a:srgbClr val="FFFF00"/>
                </a:highlight>
                <a:latin typeface="华文楷体" panose="02010600040101010101" pitchFamily="2" charset="-122"/>
                <a:ea typeface="华文楷体" panose="02010600040101010101" pitchFamily="2" charset="-122"/>
              </a:rPr>
              <a:t>环境类</a:t>
            </a:r>
            <a:r>
              <a:rPr lang="zh-CN" altLang="en-US" sz="1600" b="0" kern="0" dirty="0">
                <a:solidFill>
                  <a:schemeClr val="tx1"/>
                </a:solidFill>
                <a:latin typeface="华文楷体" panose="02010600040101010101" pitchFamily="2" charset="-122"/>
                <a:ea typeface="华文楷体" panose="02010600040101010101" pitchFamily="2" charset="-122"/>
              </a:rPr>
              <a:t>实际上就是拥有状态的对象，环境类有时候可以充当状态管理器</a:t>
            </a:r>
            <a:r>
              <a:rPr lang="en-US" altLang="zh-CN" sz="1600" b="0" kern="0" dirty="0">
                <a:solidFill>
                  <a:schemeClr val="tx1"/>
                </a:solidFill>
                <a:latin typeface="华文楷体" panose="02010600040101010101" pitchFamily="2" charset="-122"/>
                <a:ea typeface="华文楷体" panose="02010600040101010101" pitchFamily="2" charset="-122"/>
              </a:rPr>
              <a:t>(State Manager)</a:t>
            </a:r>
            <a:r>
              <a:rPr lang="zh-CN" altLang="en-US" sz="1600" b="0" kern="0" dirty="0">
                <a:solidFill>
                  <a:schemeClr val="tx1"/>
                </a:solidFill>
                <a:latin typeface="华文楷体" panose="02010600040101010101" pitchFamily="2" charset="-122"/>
                <a:ea typeface="华文楷体" panose="02010600040101010101" pitchFamily="2" charset="-122"/>
              </a:rPr>
              <a:t>的角色，可以在环境类中对状态进行切换操作，它的实例定义了当前的状态。</a:t>
            </a:r>
          </a:p>
          <a:p>
            <a:pPr eaLnBrk="1" hangingPunct="1">
              <a:buFont typeface="Arial" panose="020B0604020202020204" pitchFamily="34" charset="0"/>
              <a:buChar char="•"/>
            </a:pPr>
            <a:r>
              <a:rPr lang="zh-CN" altLang="en-US" sz="1600" b="0" kern="0" dirty="0">
                <a:solidFill>
                  <a:schemeClr val="tx1"/>
                </a:solidFill>
                <a:highlight>
                  <a:srgbClr val="FFFF00"/>
                </a:highlight>
                <a:latin typeface="华文楷体" panose="02010600040101010101" pitchFamily="2" charset="-122"/>
                <a:ea typeface="华文楷体" panose="02010600040101010101" pitchFamily="2" charset="-122"/>
              </a:rPr>
              <a:t>抽象状态类</a:t>
            </a:r>
            <a:r>
              <a:rPr lang="zh-CN" altLang="en-US" sz="1600" b="0" kern="0" dirty="0">
                <a:solidFill>
                  <a:schemeClr val="tx1"/>
                </a:solidFill>
                <a:latin typeface="华文楷体" panose="02010600040101010101" pitchFamily="2" charset="-122"/>
                <a:ea typeface="华文楷体" panose="02010600040101010101" pitchFamily="2" charset="-122"/>
              </a:rPr>
              <a:t>可以是抽象类，也可以是接口，不同状态类就是继承这个父类的不同子类。状态类的产生是由于环境类存在多个状态，同时还满足两个条件：</a:t>
            </a:r>
            <a:r>
              <a:rPr lang="en-US" altLang="zh-CN" sz="1600" b="0" kern="0" dirty="0">
                <a:solidFill>
                  <a:srgbClr val="A61D38"/>
                </a:solidFill>
                <a:latin typeface="华文楷体" panose="02010600040101010101" pitchFamily="2" charset="-122"/>
                <a:ea typeface="华文楷体" panose="02010600040101010101" pitchFamily="2" charset="-122"/>
              </a:rPr>
              <a:t>1</a:t>
            </a:r>
            <a:r>
              <a:rPr lang="zh-CN" altLang="en-US" sz="1600" b="0" kern="0" dirty="0">
                <a:solidFill>
                  <a:srgbClr val="A61D38"/>
                </a:solidFill>
                <a:latin typeface="华文楷体" panose="02010600040101010101" pitchFamily="2" charset="-122"/>
                <a:ea typeface="华文楷体" panose="02010600040101010101" pitchFamily="2" charset="-122"/>
              </a:rPr>
              <a:t>、这些状态经常需要切换；</a:t>
            </a:r>
            <a:r>
              <a:rPr lang="en-US" altLang="zh-CN" sz="1600" b="0" kern="0" dirty="0">
                <a:solidFill>
                  <a:srgbClr val="A61D38"/>
                </a:solidFill>
                <a:latin typeface="华文楷体" panose="02010600040101010101" pitchFamily="2" charset="-122"/>
                <a:ea typeface="华文楷体" panose="02010600040101010101" pitchFamily="2" charset="-122"/>
              </a:rPr>
              <a:t>2</a:t>
            </a:r>
            <a:r>
              <a:rPr lang="zh-CN" altLang="en-US" sz="1600" b="0" kern="0" dirty="0">
                <a:solidFill>
                  <a:srgbClr val="A61D38"/>
                </a:solidFill>
                <a:latin typeface="华文楷体" panose="02010600040101010101" pitchFamily="2" charset="-122"/>
                <a:ea typeface="华文楷体" panose="02010600040101010101" pitchFamily="2" charset="-122"/>
              </a:rPr>
              <a:t>、在不同的状态下对象的行为不同。</a:t>
            </a:r>
            <a:r>
              <a:rPr lang="zh-CN" altLang="en-US" sz="1600" b="0" kern="0" dirty="0">
                <a:solidFill>
                  <a:schemeClr val="tx1"/>
                </a:solidFill>
                <a:latin typeface="华文楷体" panose="02010600040101010101" pitchFamily="2" charset="-122"/>
                <a:ea typeface="华文楷体" panose="02010600040101010101" pitchFamily="2" charset="-122"/>
              </a:rPr>
              <a:t>因此可以将不同对象下的行为单独提取出来封装在具体的状态类中，使得环境类对象在其内部状态改变时可以改变它的行为，对象看起来似乎修改了它的类，而实际上是由于切换到不同的具体状态类实现的。由于环境类可以设置为任一具体状态类，因此它针对抽象状态类进行编程，在程序运行时可以将任一具体状态类的对象设置到环境类中，从而使得环境类可以改变内部状态并且改变行为</a:t>
            </a:r>
            <a:r>
              <a:rPr lang="zh-CN" altLang="en-US" sz="1800" b="0" kern="0" dirty="0">
                <a:solidFill>
                  <a:schemeClr val="tx1"/>
                </a:solidFill>
                <a:latin typeface="华文楷体" panose="02010600040101010101" pitchFamily="2" charset="-122"/>
                <a:ea typeface="华文楷体" panose="02010600040101010101" pitchFamily="2" charset="-122"/>
              </a:rPr>
              <a:t>。</a:t>
            </a:r>
          </a:p>
        </p:txBody>
      </p:sp>
      <p:sp>
        <p:nvSpPr>
          <p:cNvPr id="8" name="Rectangle 3">
            <a:extLst>
              <a:ext uri="{FF2B5EF4-FFF2-40B4-BE49-F238E27FC236}">
                <a16:creationId xmlns:a16="http://schemas.microsoft.com/office/drawing/2014/main" id="{CD1F7326-FF1C-4CA3-B7D7-1D8EEC39EBC4}"/>
              </a:ext>
            </a:extLst>
          </p:cNvPr>
          <p:cNvSpPr txBox="1">
            <a:spLocks noChangeArrowheads="1"/>
          </p:cNvSpPr>
          <p:nvPr/>
        </p:nvSpPr>
        <p:spPr bwMode="auto">
          <a:xfrm>
            <a:off x="3503712" y="802579"/>
            <a:ext cx="8553552" cy="1632768"/>
          </a:xfrm>
          <a:prstGeom prst="rect">
            <a:avLst/>
          </a:prstGeom>
          <a:pattFill prst="pct5">
            <a:fgClr>
              <a:schemeClr val="accent2">
                <a:lumMod val="20000"/>
                <a:lumOff val="80000"/>
              </a:schemeClr>
            </a:fgClr>
            <a:bgClr>
              <a:schemeClr val="bg1"/>
            </a:bgClr>
          </a:pattFill>
          <a:ln w="12700">
            <a:solidFill>
              <a:schemeClr val="accent1"/>
            </a:solidFill>
          </a:ln>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lnSpc>
                <a:spcPct val="100000"/>
              </a:lnSpc>
              <a:buNone/>
            </a:pPr>
            <a:r>
              <a:rPr lang="zh-CN" altLang="en-US" sz="1800" dirty="0">
                <a:solidFill>
                  <a:srgbClr val="324A7A"/>
                </a:solidFill>
                <a:latin typeface="华文中宋" panose="02010600040101010101" pitchFamily="2" charset="-122"/>
                <a:ea typeface="华文中宋" panose="02010600040101010101" pitchFamily="2" charset="-122"/>
              </a:rPr>
              <a:t>三个角色：</a:t>
            </a:r>
            <a:endParaRPr lang="en-US" altLang="zh-CN" sz="1800" dirty="0">
              <a:solidFill>
                <a:srgbClr val="324A7A"/>
              </a:solidFill>
              <a:latin typeface="华文中宋" panose="02010600040101010101" pitchFamily="2" charset="-122"/>
              <a:ea typeface="华文中宋" panose="02010600040101010101" pitchFamily="2" charset="-122"/>
            </a:endParaRPr>
          </a:p>
          <a:p>
            <a:pPr marL="0" indent="0" eaLnBrk="1" hangingPunct="1">
              <a:lnSpc>
                <a:spcPct val="100000"/>
              </a:lnSpc>
              <a:buNone/>
            </a:pPr>
            <a:r>
              <a:rPr lang="zh-CN" altLang="en-US" sz="1600" dirty="0">
                <a:solidFill>
                  <a:srgbClr val="FF0000"/>
                </a:solidFill>
                <a:highlight>
                  <a:srgbClr val="FFFF00"/>
                </a:highlight>
                <a:latin typeface="华文楷体" panose="02010600040101010101" pitchFamily="2" charset="-122"/>
                <a:ea typeface="华文楷体" panose="02010600040101010101" pitchFamily="2" charset="-122"/>
              </a:rPr>
              <a:t>环境类</a:t>
            </a:r>
            <a:r>
              <a:rPr lang="zh-CN" altLang="en-US" sz="1600" b="0" dirty="0">
                <a:solidFill>
                  <a:schemeClr val="tx1"/>
                </a:solidFill>
                <a:latin typeface="华文楷体" panose="02010600040101010101" pitchFamily="2" charset="-122"/>
                <a:ea typeface="华文楷体" panose="02010600040101010101" pitchFamily="2" charset="-122"/>
              </a:rPr>
              <a:t>又称为上下文类，它是拥有状态的对象，在环境类中维护一个</a:t>
            </a:r>
            <a:r>
              <a:rPr lang="zh-CN" altLang="en-US" sz="1600" dirty="0">
                <a:solidFill>
                  <a:srgbClr val="FF0000"/>
                </a:solidFill>
                <a:highlight>
                  <a:srgbClr val="FFFF00"/>
                </a:highlight>
                <a:latin typeface="华文楷体" panose="02010600040101010101" pitchFamily="2" charset="-122"/>
                <a:ea typeface="华文楷体" panose="02010600040101010101" pitchFamily="2" charset="-122"/>
              </a:rPr>
              <a:t>抽象状态类</a:t>
            </a:r>
            <a:r>
              <a:rPr lang="en-US" altLang="zh-CN" sz="1600" b="0" dirty="0">
                <a:solidFill>
                  <a:schemeClr val="tx1"/>
                </a:solidFill>
                <a:latin typeface="华文楷体" panose="02010600040101010101" pitchFamily="2" charset="-122"/>
                <a:ea typeface="华文楷体" panose="02010600040101010101" pitchFamily="2" charset="-122"/>
              </a:rPr>
              <a:t>State</a:t>
            </a:r>
            <a:r>
              <a:rPr lang="zh-CN" altLang="en-US" sz="1600" b="0" dirty="0">
                <a:solidFill>
                  <a:schemeClr val="tx1"/>
                </a:solidFill>
                <a:latin typeface="华文楷体" panose="02010600040101010101" pitchFamily="2" charset="-122"/>
                <a:ea typeface="华文楷体" panose="02010600040101010101" pitchFamily="2" charset="-122"/>
              </a:rPr>
              <a:t>的实例，这个实例定义当前状态。在具体实现时，它是一个</a:t>
            </a:r>
            <a:r>
              <a:rPr lang="en-US" altLang="zh-CN" sz="1600" b="0" dirty="0">
                <a:solidFill>
                  <a:schemeClr val="tx1"/>
                </a:solidFill>
                <a:latin typeface="华文楷体" panose="02010600040101010101" pitchFamily="2" charset="-122"/>
                <a:ea typeface="华文楷体" panose="02010600040101010101" pitchFamily="2" charset="-122"/>
              </a:rPr>
              <a:t>State</a:t>
            </a:r>
            <a:r>
              <a:rPr lang="zh-CN" altLang="en-US" sz="1600" b="0" dirty="0">
                <a:solidFill>
                  <a:schemeClr val="tx1"/>
                </a:solidFill>
                <a:latin typeface="华文楷体" panose="02010600040101010101" pitchFamily="2" charset="-122"/>
                <a:ea typeface="华文楷体" panose="02010600040101010101" pitchFamily="2" charset="-122"/>
              </a:rPr>
              <a:t>子类的对象，可以定义初始状态；抽象状态类用于定义一个接口以封装与环境类的一个特定状态相关的行为；</a:t>
            </a:r>
            <a:r>
              <a:rPr lang="zh-CN" altLang="en-US" sz="1600" dirty="0">
                <a:solidFill>
                  <a:srgbClr val="FF0000"/>
                </a:solidFill>
                <a:highlight>
                  <a:srgbClr val="FFFF00"/>
                </a:highlight>
                <a:latin typeface="华文楷体" panose="02010600040101010101" pitchFamily="2" charset="-122"/>
                <a:ea typeface="华文楷体" panose="02010600040101010101" pitchFamily="2" charset="-122"/>
              </a:rPr>
              <a:t>具体状态类</a:t>
            </a:r>
            <a:r>
              <a:rPr lang="zh-CN" altLang="en-US" sz="1600" b="0" dirty="0">
                <a:solidFill>
                  <a:schemeClr val="tx1"/>
                </a:solidFill>
                <a:latin typeface="华文楷体" panose="02010600040101010101" pitchFamily="2" charset="-122"/>
                <a:ea typeface="华文楷体" panose="02010600040101010101" pitchFamily="2" charset="-122"/>
              </a:rPr>
              <a:t>是抽象状态类的子类，每一个子类实现一个与环境类的一个状态相关的行为，每一个具体状态类对应环境的一个具体状态，不同的具体状态类其行为有所不同。</a:t>
            </a:r>
          </a:p>
        </p:txBody>
      </p:sp>
    </p:spTree>
    <p:extLst>
      <p:ext uri="{BB962C8B-B14F-4D97-AF65-F5344CB8AC3E}">
        <p14:creationId xmlns:p14="http://schemas.microsoft.com/office/powerpoint/2010/main" val="198203239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a:extLst>
              <a:ext uri="{FF2B5EF4-FFF2-40B4-BE49-F238E27FC236}">
                <a16:creationId xmlns:a16="http://schemas.microsoft.com/office/drawing/2014/main" id="{80B69F36-503D-4BF8-8142-46374BEC034F}"/>
              </a:ext>
            </a:extLst>
          </p:cNvPr>
          <p:cNvSpPr>
            <a:spLocks noGrp="1" noChangeArrowheads="1"/>
          </p:cNvSpPr>
          <p:nvPr>
            <p:ph type="title"/>
          </p:nvPr>
        </p:nvSpPr>
        <p:spPr/>
        <p:txBody>
          <a:bodyPr/>
          <a:lstStyle/>
          <a:p>
            <a:pPr eaLnBrk="1" hangingPunct="1"/>
            <a:r>
              <a:rPr lang="en-US" altLang="zh-CN" dirty="0">
                <a:latin typeface="Times New Roman" panose="02020603050405020304" pitchFamily="18" charset="0"/>
                <a:cs typeface="Times New Roman" panose="02020603050405020304" pitchFamily="18" charset="0"/>
              </a:rPr>
              <a:t>State Pattern</a:t>
            </a:r>
            <a:endParaRPr lang="zh-CN" altLang="en-US" dirty="0">
              <a:latin typeface="Times New Roman" panose="02020603050405020304" pitchFamily="18" charset="0"/>
              <a:cs typeface="Times New Roman" panose="02020603050405020304" pitchFamily="18" charset="0"/>
            </a:endParaRPr>
          </a:p>
        </p:txBody>
      </p:sp>
      <p:sp>
        <p:nvSpPr>
          <p:cNvPr id="150531" name="Rectangle 3">
            <a:extLst>
              <a:ext uri="{FF2B5EF4-FFF2-40B4-BE49-F238E27FC236}">
                <a16:creationId xmlns:a16="http://schemas.microsoft.com/office/drawing/2014/main" id="{BF984D51-5AEB-4BFF-BF11-80DC7B5C5E01}"/>
              </a:ext>
            </a:extLst>
          </p:cNvPr>
          <p:cNvSpPr>
            <a:spLocks noGrp="1" noChangeArrowheads="1"/>
          </p:cNvSpPr>
          <p:nvPr>
            <p:ph type="body" idx="1"/>
          </p:nvPr>
        </p:nvSpPr>
        <p:spPr>
          <a:xfrm>
            <a:off x="624418" y="836713"/>
            <a:ext cx="11232223" cy="5930601"/>
          </a:xfrm>
        </p:spPr>
        <p:txBody>
          <a:bodyPr/>
          <a:lstStyle/>
          <a:p>
            <a:pPr eaLnBrk="1" hangingPunct="1"/>
            <a:r>
              <a:rPr lang="zh-CN" altLang="en-US" b="0" dirty="0">
                <a:solidFill>
                  <a:schemeClr val="tx1"/>
                </a:solidFill>
                <a:latin typeface="Arial Black" panose="020B0A04020102020204" pitchFamily="34" charset="0"/>
                <a:ea typeface="华文中宋" panose="02010600040101010101" pitchFamily="2" charset="-122"/>
              </a:rPr>
              <a:t>启发</a:t>
            </a:r>
          </a:p>
          <a:p>
            <a:pPr lvl="1" eaLnBrk="1" hangingPunct="1">
              <a:lnSpc>
                <a:spcPct val="100000"/>
              </a:lnSpc>
            </a:pPr>
            <a:r>
              <a:rPr lang="en-US" altLang="zh-CN" b="0" dirty="0">
                <a:solidFill>
                  <a:schemeClr val="tx1"/>
                </a:solidFill>
                <a:latin typeface="Arial Black" panose="020B0A04020102020204" pitchFamily="34" charset="0"/>
                <a:ea typeface="华文中宋" panose="02010600040101010101" pitchFamily="2" charset="-122"/>
              </a:rPr>
              <a:t>Divide and Conquer:</a:t>
            </a:r>
            <a:r>
              <a:rPr lang="zh-CN" altLang="en-US" b="0" dirty="0">
                <a:solidFill>
                  <a:schemeClr val="tx1"/>
                </a:solidFill>
                <a:latin typeface="Arial Black" panose="020B0A04020102020204" pitchFamily="34" charset="0"/>
                <a:ea typeface="华文中宋" panose="02010600040101010101" pitchFamily="2" charset="-122"/>
              </a:rPr>
              <a:t>分割控制，分体分解。</a:t>
            </a:r>
            <a:r>
              <a:rPr lang="en-US" altLang="zh-CN" b="0" dirty="0">
                <a:solidFill>
                  <a:schemeClr val="tx1"/>
                </a:solidFill>
                <a:latin typeface="Arial Black" panose="020B0A04020102020204" pitchFamily="34" charset="0"/>
                <a:ea typeface="华文中宋" panose="02010600040101010101" pitchFamily="2" charset="-122"/>
              </a:rPr>
              <a:t>State Pattern</a:t>
            </a:r>
            <a:r>
              <a:rPr lang="zh-CN" altLang="en-US" b="0" dirty="0">
                <a:solidFill>
                  <a:schemeClr val="tx1"/>
                </a:solidFill>
                <a:latin typeface="Arial Black" panose="020B0A04020102020204" pitchFamily="34" charset="0"/>
                <a:ea typeface="华文中宋" panose="02010600040101010101" pitchFamily="2" charset="-122"/>
              </a:rPr>
              <a:t>利用类表示系统状态，依据状态分解了复杂的系统。</a:t>
            </a:r>
            <a:r>
              <a:rPr lang="en-US" altLang="zh-CN" b="0" dirty="0">
                <a:solidFill>
                  <a:schemeClr val="tx1"/>
                </a:solidFill>
                <a:latin typeface="Arial Black" panose="020B0A04020102020204" pitchFamily="34" charset="0"/>
                <a:ea typeface="华文中宋" panose="02010600040101010101" pitchFamily="2" charset="-122"/>
              </a:rPr>
              <a:t>OO</a:t>
            </a:r>
            <a:r>
              <a:rPr lang="zh-CN" altLang="en-US" b="0" dirty="0">
                <a:solidFill>
                  <a:schemeClr val="tx1"/>
                </a:solidFill>
                <a:latin typeface="Arial Black" panose="020B0A04020102020204" pitchFamily="34" charset="0"/>
                <a:ea typeface="华文中宋" panose="02010600040101010101" pitchFamily="2" charset="-122"/>
              </a:rPr>
              <a:t>的核心就是代码的责任分解：单一职责原则。</a:t>
            </a:r>
            <a:r>
              <a:rPr lang="zh-CN" altLang="en-US" dirty="0">
                <a:solidFill>
                  <a:srgbClr val="A61D38"/>
                </a:solidFill>
                <a:latin typeface="Arial Black" panose="020B0A04020102020204" pitchFamily="34" charset="0"/>
                <a:ea typeface="华文中宋" panose="02010600040101010101" pitchFamily="2" charset="-122"/>
              </a:rPr>
              <a:t>因为任何改动和变化都是致命的，如同刻板印刷一下。</a:t>
            </a:r>
            <a:endParaRPr lang="zh-CN" altLang="en-US" b="0" dirty="0">
              <a:solidFill>
                <a:schemeClr val="tx1"/>
              </a:solidFill>
              <a:latin typeface="Arial Black" panose="020B0A04020102020204" pitchFamily="34" charset="0"/>
              <a:ea typeface="华文中宋" panose="02010600040101010101" pitchFamily="2" charset="-122"/>
            </a:endParaRPr>
          </a:p>
          <a:p>
            <a:pPr lvl="1" eaLnBrk="1" hangingPunct="1">
              <a:lnSpc>
                <a:spcPct val="100000"/>
              </a:lnSpc>
            </a:pP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有状态才会有处理，因状态而异的处理。</a:t>
            </a:r>
            <a:endParaRPr lang="en-US" altLang="zh-CN" b="0" dirty="0">
              <a:solidFill>
                <a:schemeClr val="tx1"/>
              </a:solidFill>
              <a:highlight>
                <a:srgbClr val="FFFF00"/>
              </a:highlight>
              <a:latin typeface="Arial Black" panose="020B0A04020102020204" pitchFamily="34" charset="0"/>
              <a:ea typeface="华文中宋" panose="02010600040101010101" pitchFamily="2" charset="-122"/>
            </a:endParaRPr>
          </a:p>
          <a:p>
            <a:pPr lvl="1" eaLnBrk="1" hangingPunct="1">
              <a:lnSpc>
                <a:spcPct val="100000"/>
              </a:lnSpc>
            </a:pPr>
            <a:r>
              <a:rPr lang="zh-CN" altLang="en-US" b="0" dirty="0">
                <a:solidFill>
                  <a:schemeClr val="tx1"/>
                </a:solidFill>
                <a:latin typeface="Arial Black" panose="020B0A04020102020204" pitchFamily="34" charset="0"/>
                <a:ea typeface="华文中宋" panose="02010600040101010101" pitchFamily="2" charset="-122"/>
              </a:rPr>
              <a:t>状态模式允许对象（</a:t>
            </a:r>
            <a:r>
              <a:rPr lang="en-US" altLang="zh-CN" b="0" dirty="0">
                <a:solidFill>
                  <a:schemeClr val="tx1"/>
                </a:solidFill>
                <a:latin typeface="Arial Black" panose="020B0A04020102020204" pitchFamily="34" charset="0"/>
                <a:ea typeface="华文中宋" panose="02010600040101010101" pitchFamily="2" charset="-122"/>
              </a:rPr>
              <a:t>CONTEXT</a:t>
            </a:r>
            <a:r>
              <a:rPr lang="zh-CN" altLang="en-US" b="0" dirty="0">
                <a:solidFill>
                  <a:schemeClr val="tx1"/>
                </a:solidFill>
                <a:latin typeface="Arial Black" panose="020B0A04020102020204" pitchFamily="34" charset="0"/>
                <a:ea typeface="华文中宋" panose="02010600040101010101" pitchFamily="2" charset="-122"/>
              </a:rPr>
              <a:t>）在内部状态改变时改变它的行为，对象看起来好像修改了它的类。</a:t>
            </a:r>
            <a:r>
              <a:rPr lang="zh-CN" altLang="en-US" b="0" dirty="0">
                <a:solidFill>
                  <a:srgbClr val="A61D38"/>
                </a:solidFill>
                <a:latin typeface="Arial Black" panose="020B0A04020102020204" pitchFamily="34" charset="0"/>
                <a:ea typeface="华文中宋" panose="02010600040101010101" pitchFamily="2" charset="-122"/>
              </a:rPr>
              <a:t>实际上，我们是在使用组合通过引用不同的状态对象来造成类改变的假象。</a:t>
            </a:r>
            <a:endParaRPr lang="en-US" altLang="zh-CN" b="0" dirty="0">
              <a:solidFill>
                <a:srgbClr val="A61D38"/>
              </a:solidFill>
              <a:latin typeface="Arial Black" panose="020B0A04020102020204" pitchFamily="34" charset="0"/>
              <a:ea typeface="华文中宋" panose="02010600040101010101" pitchFamily="2" charset="-122"/>
            </a:endParaRPr>
          </a:p>
          <a:p>
            <a:pPr lvl="1" eaLnBrk="1" hangingPunct="1">
              <a:lnSpc>
                <a:spcPct val="100000"/>
              </a:lnSpc>
            </a:pPr>
            <a:r>
              <a:rPr lang="en-US" altLang="zh-CN" b="0" dirty="0">
                <a:solidFill>
                  <a:schemeClr val="tx1"/>
                </a:solidFill>
                <a:latin typeface="Arial Black" panose="020B0A04020102020204" pitchFamily="34" charset="0"/>
                <a:ea typeface="华文中宋" panose="02010600040101010101" pitchFamily="2" charset="-122"/>
              </a:rPr>
              <a:t>Context</a:t>
            </a:r>
            <a:r>
              <a:rPr lang="zh-CN" altLang="en-US" b="0" dirty="0">
                <a:solidFill>
                  <a:schemeClr val="tx1"/>
                </a:solidFill>
                <a:latin typeface="Arial Black" panose="020B0A04020102020204" pitchFamily="34" charset="0"/>
                <a:ea typeface="华文中宋" panose="02010600040101010101" pitchFamily="2" charset="-122"/>
              </a:rPr>
              <a:t>的客户对于状态对象了解不多，甚至浑然不知。</a:t>
            </a:r>
            <a:endParaRPr lang="en-US" altLang="zh-CN" b="0" dirty="0">
              <a:solidFill>
                <a:schemeClr val="tx1"/>
              </a:solidFill>
              <a:latin typeface="Arial Black" panose="020B0A04020102020204" pitchFamily="34" charset="0"/>
              <a:ea typeface="华文中宋" panose="02010600040101010101" pitchFamily="2" charset="-122"/>
            </a:endParaRPr>
          </a:p>
          <a:p>
            <a:pPr eaLnBrk="1" hangingPunct="1">
              <a:lnSpc>
                <a:spcPct val="100000"/>
              </a:lnSpc>
              <a:spcBef>
                <a:spcPct val="50000"/>
              </a:spcBef>
            </a:pPr>
            <a:r>
              <a:rPr lang="zh-CN" altLang="en-US" b="0" dirty="0">
                <a:solidFill>
                  <a:schemeClr val="tx1"/>
                </a:solidFill>
                <a:latin typeface="Arial Black" panose="020B0A04020102020204" pitchFamily="34" charset="0"/>
                <a:ea typeface="华文中宋" panose="02010600040101010101" pitchFamily="2" charset="-122"/>
              </a:rPr>
              <a:t>在工具箱挑选不同工具，可以看成在不同工具中切换，适合使用</a:t>
            </a:r>
            <a:r>
              <a:rPr lang="en-US" altLang="zh-CN" b="0" dirty="0">
                <a:solidFill>
                  <a:schemeClr val="tx1"/>
                </a:solidFill>
                <a:latin typeface="Arial Black" panose="020B0A04020102020204" pitchFamily="34" charset="0"/>
                <a:ea typeface="华文中宋" panose="02010600040101010101" pitchFamily="2" charset="-122"/>
              </a:rPr>
              <a:t>State</a:t>
            </a:r>
            <a:r>
              <a:rPr lang="zh-CN" altLang="en-US" b="0" dirty="0">
                <a:solidFill>
                  <a:schemeClr val="tx1"/>
                </a:solidFill>
                <a:latin typeface="Arial Black" panose="020B0A04020102020204" pitchFamily="34" charset="0"/>
                <a:ea typeface="华文中宋" panose="02010600040101010101" pitchFamily="2" charset="-122"/>
              </a:rPr>
              <a:t>。</a:t>
            </a:r>
          </a:p>
          <a:p>
            <a:pPr lvl="1" eaLnBrk="1" hangingPunct="1">
              <a:lnSpc>
                <a:spcPct val="100000"/>
              </a:lnSpc>
              <a:spcBef>
                <a:spcPct val="50000"/>
              </a:spcBef>
            </a:pPr>
            <a:r>
              <a:rPr lang="zh-CN" altLang="en-US" b="0" dirty="0">
                <a:solidFill>
                  <a:schemeClr val="tx1"/>
                </a:solidFill>
                <a:latin typeface="Arial Black" panose="020B0A04020102020204" pitchFamily="34" charset="0"/>
                <a:ea typeface="华文中宋" panose="02010600040101010101" pitchFamily="2" charset="-122"/>
              </a:rPr>
              <a:t>具体绘图程序，用户可以选择不同工具绘制方框直线曲线，这种状态切换可以使用</a:t>
            </a:r>
            <a:r>
              <a:rPr lang="en-US" altLang="zh-CN" b="0" dirty="0">
                <a:solidFill>
                  <a:schemeClr val="tx1"/>
                </a:solidFill>
                <a:latin typeface="Arial Black" panose="020B0A04020102020204" pitchFamily="34" charset="0"/>
                <a:ea typeface="华文中宋" panose="02010600040101010101" pitchFamily="2" charset="-122"/>
              </a:rPr>
              <a:t>State</a:t>
            </a:r>
            <a:r>
              <a:rPr lang="zh-CN" altLang="en-US" b="0" dirty="0">
                <a:solidFill>
                  <a:schemeClr val="tx1"/>
                </a:solidFill>
                <a:latin typeface="Arial Black" panose="020B0A04020102020204" pitchFamily="34" charset="0"/>
                <a:ea typeface="华文中宋" panose="02010600040101010101" pitchFamily="2" charset="-122"/>
              </a:rPr>
              <a:t>。</a:t>
            </a:r>
          </a:p>
          <a:p>
            <a:pPr eaLnBrk="1" hangingPunct="1"/>
            <a:endParaRPr lang="zh-CN" altLang="en-US" dirty="0">
              <a:latin typeface="Arial Black" panose="020B0A04020102020204" pitchFamily="34" charset="0"/>
              <a:ea typeface="华文中宋" panose="02010600040101010101" pitchFamily="2" charset="-122"/>
            </a:endParaRPr>
          </a:p>
        </p:txBody>
      </p:sp>
      <p:pic>
        <p:nvPicPr>
          <p:cNvPr id="5" name="Picture 3">
            <a:extLst>
              <a:ext uri="{FF2B5EF4-FFF2-40B4-BE49-F238E27FC236}">
                <a16:creationId xmlns:a16="http://schemas.microsoft.com/office/drawing/2014/main" id="{7FCF7F88-40AD-4670-A3EF-FF9C874DD6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4" y="4869160"/>
            <a:ext cx="5036935" cy="1512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0AF0A3-51EE-4B70-8B94-520F3E61E00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sp>
        <p:nvSpPr>
          <p:cNvPr id="3" name="内容占位符 2">
            <a:extLst>
              <a:ext uri="{FF2B5EF4-FFF2-40B4-BE49-F238E27FC236}">
                <a16:creationId xmlns:a16="http://schemas.microsoft.com/office/drawing/2014/main" id="{CD449D20-B416-4020-97DB-CEF366D11487}"/>
              </a:ext>
            </a:extLst>
          </p:cNvPr>
          <p:cNvSpPr>
            <a:spLocks noGrp="1"/>
          </p:cNvSpPr>
          <p:nvPr>
            <p:ph idx="1"/>
          </p:nvPr>
        </p:nvSpPr>
        <p:spPr>
          <a:xfrm>
            <a:off x="624418" y="1125538"/>
            <a:ext cx="11304231" cy="5471813"/>
          </a:xfrm>
        </p:spPr>
        <p:txBody>
          <a:bodyPr/>
          <a:lstStyle/>
          <a:p>
            <a:r>
              <a:rPr lang="en-US" altLang="zh-CN" dirty="0"/>
              <a:t>EG Again</a:t>
            </a:r>
            <a:r>
              <a:rPr lang="zh-CN" altLang="en-US" dirty="0"/>
              <a:t>：</a:t>
            </a:r>
            <a:endParaRPr lang="en-US" altLang="zh-CN" dirty="0"/>
          </a:p>
          <a:p>
            <a:pPr marL="457189" indent="-457189">
              <a:lnSpc>
                <a:spcPct val="150000"/>
              </a:lnSpc>
              <a:buAutoNum type="arabicParenBoth"/>
            </a:pPr>
            <a:r>
              <a:rPr lang="zh-CN" altLang="en-US" sz="2000" b="0" dirty="0">
                <a:solidFill>
                  <a:schemeClr val="tx1"/>
                </a:solidFill>
                <a:ea typeface="华文中宋" panose="02010600040101010101" pitchFamily="2" charset="-122"/>
              </a:rPr>
              <a:t>状态模式在工作流或游戏等类型的软件中得以广泛使用，甚至可以用于这些系统的核心功能设计，如在政府</a:t>
            </a:r>
            <a:r>
              <a:rPr lang="en-US" altLang="zh-CN" sz="2000" b="0" dirty="0">
                <a:solidFill>
                  <a:schemeClr val="tx1"/>
                </a:solidFill>
                <a:ea typeface="华文中宋" panose="02010600040101010101" pitchFamily="2" charset="-122"/>
              </a:rPr>
              <a:t>OA</a:t>
            </a:r>
            <a:r>
              <a:rPr lang="zh-CN" altLang="en-US" sz="2000" b="0" dirty="0">
                <a:solidFill>
                  <a:schemeClr val="tx1"/>
                </a:solidFill>
                <a:ea typeface="华文中宋" panose="02010600040101010101" pitchFamily="2" charset="-122"/>
              </a:rPr>
              <a:t>办公系统中，一个批文的状态有多种：尚未办理；正在办理；正在批示；正在审核；已经完成等各种状态，而且批文状态不同时对批文的操作也有所差异。使用状态模式可以描述工作流对象（如批文）的状态转换以及不同状态下它所具有的行为。 </a:t>
            </a:r>
            <a:endParaRPr lang="en-US" altLang="zh-CN" sz="2000" b="0" dirty="0">
              <a:solidFill>
                <a:schemeClr val="tx1"/>
              </a:solidFill>
              <a:ea typeface="华文中宋" panose="02010600040101010101" pitchFamily="2" charset="-122"/>
            </a:endParaRPr>
          </a:p>
          <a:p>
            <a:pPr marL="457189" indent="-457189">
              <a:lnSpc>
                <a:spcPct val="150000"/>
              </a:lnSpc>
              <a:buFont typeface="Wingdings" pitchFamily="2" charset="2"/>
              <a:buAutoNum type="arabicParenBoth"/>
            </a:pPr>
            <a:r>
              <a:rPr lang="zh-CN" altLang="en-US" sz="2000" b="0" dirty="0">
                <a:solidFill>
                  <a:schemeClr val="tx1"/>
                </a:solidFill>
                <a:ea typeface="华文中宋" panose="02010600040101010101" pitchFamily="2" charset="-122"/>
              </a:rPr>
              <a:t>在目前主流的</a:t>
            </a:r>
            <a:r>
              <a:rPr lang="en-US" altLang="zh-CN" sz="2000" b="0" dirty="0">
                <a:solidFill>
                  <a:schemeClr val="tx1"/>
                </a:solidFill>
                <a:ea typeface="华文中宋" panose="02010600040101010101" pitchFamily="2" charset="-122"/>
              </a:rPr>
              <a:t>RPG</a:t>
            </a:r>
            <a:r>
              <a:rPr lang="zh-CN" altLang="en-US" sz="2000" b="0" dirty="0">
                <a:solidFill>
                  <a:schemeClr val="tx1"/>
                </a:solidFill>
                <a:ea typeface="华文中宋" panose="02010600040101010101" pitchFamily="2" charset="-122"/>
              </a:rPr>
              <a:t>（</a:t>
            </a:r>
            <a:r>
              <a:rPr lang="en-US" altLang="zh-CN" sz="2000" b="0" dirty="0">
                <a:solidFill>
                  <a:schemeClr val="tx1"/>
                </a:solidFill>
                <a:ea typeface="华文中宋" panose="02010600040101010101" pitchFamily="2" charset="-122"/>
              </a:rPr>
              <a:t>Role Play Game</a:t>
            </a:r>
            <a:r>
              <a:rPr lang="zh-CN" altLang="en-US" sz="2000" b="0" dirty="0">
                <a:solidFill>
                  <a:schemeClr val="tx1"/>
                </a:solidFill>
                <a:ea typeface="华文中宋" panose="02010600040101010101" pitchFamily="2" charset="-122"/>
              </a:rPr>
              <a:t>，角色扮演游戏）中，使用状态模式可以对游戏角色进行控制，游戏角色的升级伴随着其状态（可能是一些属性值）的变化和行为的变化。对于游戏程序本身也可以通过状态模式进行总控，一个游戏活动包括开始、运行、结束等状态，通过对状态的控制可以控制系统的行为，决定游戏的各个方面，因此可以使用状态模式对整个游戏的架构进行设计与实现。</a:t>
            </a:r>
            <a:endParaRPr lang="en-US" altLang="zh-CN" sz="2000" b="0" dirty="0">
              <a:solidFill>
                <a:schemeClr val="tx1"/>
              </a:solidFill>
              <a:ea typeface="华文中宋" panose="02010600040101010101" pitchFamily="2" charset="-122"/>
            </a:endParaRPr>
          </a:p>
          <a:p>
            <a:pPr marL="457189" indent="-457189">
              <a:lnSpc>
                <a:spcPct val="150000"/>
              </a:lnSpc>
              <a:buFont typeface="Wingdings" pitchFamily="2" charset="2"/>
              <a:buAutoNum type="arabicParenBoth"/>
            </a:pPr>
            <a:r>
              <a:rPr lang="zh-CN" altLang="en-US" sz="2000" b="0" dirty="0">
                <a:solidFill>
                  <a:schemeClr val="tx1"/>
                </a:solidFill>
                <a:ea typeface="华文中宋" panose="02010600040101010101" pitchFamily="2" charset="-122"/>
              </a:rPr>
              <a:t>自动糖果机，</a:t>
            </a:r>
            <a:r>
              <a:rPr lang="en-US" altLang="zh-CN" sz="2000" b="0" dirty="0">
                <a:solidFill>
                  <a:schemeClr val="tx1"/>
                </a:solidFill>
                <a:ea typeface="华文中宋" panose="02010600040101010101" pitchFamily="2" charset="-122"/>
              </a:rPr>
              <a:t>See next slide.</a:t>
            </a:r>
            <a:endParaRPr lang="zh-CN" altLang="en-US" sz="2000" b="0" dirty="0">
              <a:solidFill>
                <a:schemeClr val="tx1"/>
              </a:solidFill>
              <a:ea typeface="华文中宋" panose="02010600040101010101" pitchFamily="2" charset="-122"/>
            </a:endParaRPr>
          </a:p>
          <a:p>
            <a:endParaRPr lang="en-US" altLang="zh-CN" dirty="0"/>
          </a:p>
        </p:txBody>
      </p:sp>
    </p:spTree>
    <p:extLst>
      <p:ext uri="{BB962C8B-B14F-4D97-AF65-F5344CB8AC3E}">
        <p14:creationId xmlns:p14="http://schemas.microsoft.com/office/powerpoint/2010/main" val="1111680348"/>
      </p:ext>
    </p:extLst>
  </p:cSld>
  <p:clrMapOvr>
    <a:masterClrMapping/>
  </p:clrMapOvr>
  <p:transition/>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6CC8D5-00E1-4EFD-90B1-6F819F40B17D}"/>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pic>
        <p:nvPicPr>
          <p:cNvPr id="4" name="内容占位符 3">
            <a:extLst>
              <a:ext uri="{FF2B5EF4-FFF2-40B4-BE49-F238E27FC236}">
                <a16:creationId xmlns:a16="http://schemas.microsoft.com/office/drawing/2014/main" id="{3E82182A-95DB-4E72-AB8C-73BB64A9D45F}"/>
              </a:ext>
            </a:extLst>
          </p:cNvPr>
          <p:cNvPicPr>
            <a:picLocks noGrp="1" noChangeAspect="1"/>
          </p:cNvPicPr>
          <p:nvPr>
            <p:ph idx="1"/>
          </p:nvPr>
        </p:nvPicPr>
        <p:blipFill>
          <a:blip r:embed="rId2"/>
          <a:stretch>
            <a:fillRect/>
          </a:stretch>
        </p:blipFill>
        <p:spPr>
          <a:xfrm>
            <a:off x="1" y="1383817"/>
            <a:ext cx="6043647" cy="1296144"/>
          </a:xfrm>
          <a:prstGeom prst="rect">
            <a:avLst/>
          </a:prstGeom>
        </p:spPr>
      </p:pic>
      <p:pic>
        <p:nvPicPr>
          <p:cNvPr id="5" name="图片 4">
            <a:extLst>
              <a:ext uri="{FF2B5EF4-FFF2-40B4-BE49-F238E27FC236}">
                <a16:creationId xmlns:a16="http://schemas.microsoft.com/office/drawing/2014/main" id="{8D7F7025-29F6-463A-9613-3227A7A6ED96}"/>
              </a:ext>
            </a:extLst>
          </p:cNvPr>
          <p:cNvPicPr>
            <a:picLocks noChangeAspect="1"/>
          </p:cNvPicPr>
          <p:nvPr/>
        </p:nvPicPr>
        <p:blipFill>
          <a:blip r:embed="rId3"/>
          <a:stretch>
            <a:fillRect/>
          </a:stretch>
        </p:blipFill>
        <p:spPr>
          <a:xfrm>
            <a:off x="52957" y="2852936"/>
            <a:ext cx="6115051" cy="3518968"/>
          </a:xfrm>
          <a:prstGeom prst="rect">
            <a:avLst/>
          </a:prstGeom>
        </p:spPr>
      </p:pic>
      <p:cxnSp>
        <p:nvCxnSpPr>
          <p:cNvPr id="8" name="直接连接符 7">
            <a:extLst>
              <a:ext uri="{FF2B5EF4-FFF2-40B4-BE49-F238E27FC236}">
                <a16:creationId xmlns:a16="http://schemas.microsoft.com/office/drawing/2014/main" id="{A843C18E-1935-4274-83F2-5C76B1C182ED}"/>
              </a:ext>
            </a:extLst>
          </p:cNvPr>
          <p:cNvCxnSpPr>
            <a:cxnSpLocks/>
          </p:cNvCxnSpPr>
          <p:nvPr/>
        </p:nvCxnSpPr>
        <p:spPr bwMode="auto">
          <a:xfrm>
            <a:off x="6096000" y="908720"/>
            <a:ext cx="0" cy="5877272"/>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9" name="矩形 8">
            <a:extLst>
              <a:ext uri="{FF2B5EF4-FFF2-40B4-BE49-F238E27FC236}">
                <a16:creationId xmlns:a16="http://schemas.microsoft.com/office/drawing/2014/main" id="{8BD827BD-7B24-4258-9D56-70BBA0945F30}"/>
              </a:ext>
            </a:extLst>
          </p:cNvPr>
          <p:cNvSpPr/>
          <p:nvPr/>
        </p:nvSpPr>
        <p:spPr>
          <a:xfrm>
            <a:off x="407368" y="878823"/>
            <a:ext cx="3686763" cy="400110"/>
          </a:xfrm>
          <a:prstGeom prst="rect">
            <a:avLst/>
          </a:prstGeom>
        </p:spPr>
        <p:txBody>
          <a:bodyPr wrap="square">
            <a:spAutoFit/>
          </a:bodyPr>
          <a:lstStyle/>
          <a:p>
            <a:r>
              <a:rPr lang="en-US" altLang="zh-CN" sz="2000" b="1" dirty="0">
                <a:solidFill>
                  <a:srgbClr val="2D2D8A"/>
                </a:solidFill>
                <a:latin typeface="Times New Roman" panose="02020603050405020304" pitchFamily="18" charset="0"/>
                <a:cs typeface="Times New Roman" panose="02020603050405020304" pitchFamily="18" charset="0"/>
              </a:rPr>
              <a:t>EG Again</a:t>
            </a:r>
            <a:r>
              <a:rPr lang="zh-CN" altLang="en-US" sz="2000" b="1" dirty="0">
                <a:solidFill>
                  <a:srgbClr val="2D2D8A"/>
                </a:solidFill>
                <a:latin typeface="Times New Roman" panose="02020603050405020304" pitchFamily="18" charset="0"/>
                <a:cs typeface="Times New Roman" panose="02020603050405020304" pitchFamily="18" charset="0"/>
              </a:rPr>
              <a:t>：自动糖果售卖机</a:t>
            </a:r>
            <a:endParaRPr lang="en-US" altLang="zh-CN" sz="2000" b="1" dirty="0">
              <a:solidFill>
                <a:srgbClr val="2D2D8A"/>
              </a:solidFill>
              <a:latin typeface="Times New Roman" panose="02020603050405020304" pitchFamily="18" charset="0"/>
              <a:cs typeface="Times New Roman" panose="02020603050405020304" pitchFamily="18" charset="0"/>
            </a:endParaRPr>
          </a:p>
        </p:txBody>
      </p:sp>
      <p:pic>
        <p:nvPicPr>
          <p:cNvPr id="10" name="图片 9">
            <a:extLst>
              <a:ext uri="{FF2B5EF4-FFF2-40B4-BE49-F238E27FC236}">
                <a16:creationId xmlns:a16="http://schemas.microsoft.com/office/drawing/2014/main" id="{D10CE1B6-21DD-4EBE-9E54-76268DABC5F6}"/>
              </a:ext>
            </a:extLst>
          </p:cNvPr>
          <p:cNvPicPr>
            <a:picLocks noChangeAspect="1"/>
          </p:cNvPicPr>
          <p:nvPr/>
        </p:nvPicPr>
        <p:blipFill>
          <a:blip r:embed="rId4"/>
          <a:stretch>
            <a:fillRect/>
          </a:stretch>
        </p:blipFill>
        <p:spPr>
          <a:xfrm>
            <a:off x="6341724" y="147923"/>
            <a:ext cx="3077009" cy="2808312"/>
          </a:xfrm>
          <a:prstGeom prst="rect">
            <a:avLst/>
          </a:prstGeom>
        </p:spPr>
      </p:pic>
      <p:pic>
        <p:nvPicPr>
          <p:cNvPr id="11" name="内容占位符 3">
            <a:extLst>
              <a:ext uri="{FF2B5EF4-FFF2-40B4-BE49-F238E27FC236}">
                <a16:creationId xmlns:a16="http://schemas.microsoft.com/office/drawing/2014/main" id="{E6C9C922-7343-4086-BFE1-99E682B795FC}"/>
              </a:ext>
            </a:extLst>
          </p:cNvPr>
          <p:cNvPicPr>
            <a:picLocks noChangeAspect="1"/>
          </p:cNvPicPr>
          <p:nvPr/>
        </p:nvPicPr>
        <p:blipFill>
          <a:blip r:embed="rId5"/>
          <a:stretch>
            <a:fillRect/>
          </a:stretch>
        </p:blipFill>
        <p:spPr bwMode="auto">
          <a:xfrm>
            <a:off x="6386907" y="2688765"/>
            <a:ext cx="5738995" cy="4127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3592273"/>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66DF4A5A-B1F0-4F29-AC1C-09F810779B93}"/>
              </a:ext>
            </a:extLst>
          </p:cNvPr>
          <p:cNvSpPr>
            <a:spLocks noGrp="1" noChangeArrowheads="1"/>
          </p:cNvSpPr>
          <p:nvPr>
            <p:ph type="title"/>
          </p:nvPr>
        </p:nvSpPr>
        <p:spPr/>
        <p:txBody>
          <a:bodyPr/>
          <a:lstStyle/>
          <a:p>
            <a:pPr eaLnBrk="1" hangingPunct="1"/>
            <a:r>
              <a:rPr lang="en-US" altLang="zh-CN" sz="3400" dirty="0">
                <a:latin typeface="Bauhaus 93" pitchFamily="82" charset="0"/>
              </a:rPr>
              <a:t>Chapter Seven </a:t>
            </a:r>
            <a:r>
              <a:rPr lang="zh-CN" altLang="en-US" sz="3400" dirty="0">
                <a:latin typeface="Bauhaus 93" pitchFamily="82" charset="0"/>
                <a:ea typeface="华文中宋" panose="02010600040101010101" pitchFamily="2" charset="-122"/>
              </a:rPr>
              <a:t>设计模式</a:t>
            </a:r>
          </a:p>
        </p:txBody>
      </p:sp>
      <p:sp>
        <p:nvSpPr>
          <p:cNvPr id="25603" name="Rectangle 3">
            <a:extLst>
              <a:ext uri="{FF2B5EF4-FFF2-40B4-BE49-F238E27FC236}">
                <a16:creationId xmlns:a16="http://schemas.microsoft.com/office/drawing/2014/main" id="{8C0AA47C-3355-4B92-A605-39A0BDC83E3F}"/>
              </a:ext>
            </a:extLst>
          </p:cNvPr>
          <p:cNvSpPr>
            <a:spLocks noGrp="1" noChangeArrowheads="1"/>
          </p:cNvSpPr>
          <p:nvPr>
            <p:ph type="body" idx="1"/>
          </p:nvPr>
        </p:nvSpPr>
        <p:spPr/>
        <p:txBody>
          <a:bodyPr/>
          <a:lstStyle/>
          <a:p>
            <a:pPr eaLnBrk="1" hangingPunct="1"/>
            <a:r>
              <a:rPr lang="zh-CN" altLang="en-US" sz="2800" dirty="0">
                <a:solidFill>
                  <a:schemeClr val="tx1"/>
                </a:solidFill>
                <a:latin typeface="华文中宋" panose="02010600040101010101" pitchFamily="2" charset="-122"/>
                <a:ea typeface="华文中宋" panose="02010600040101010101" pitchFamily="2" charset="-122"/>
              </a:rPr>
              <a:t>概述</a:t>
            </a:r>
          </a:p>
          <a:p>
            <a:pPr lvl="1" eaLnBrk="1" hangingPunct="1">
              <a:buFont typeface="Wingdings" panose="05000000000000000000" pitchFamily="2" charset="2"/>
              <a:buChar char="n"/>
            </a:pPr>
            <a:r>
              <a:rPr lang="zh-CN" altLang="en-US" sz="2800" dirty="0">
                <a:solidFill>
                  <a:srgbClr val="324A7A"/>
                </a:solidFill>
                <a:ea typeface="华文中宋" panose="02010600040101010101" pitchFamily="2" charset="-122"/>
              </a:rPr>
              <a:t>设计模式产生于建筑学和人类学</a:t>
            </a:r>
          </a:p>
          <a:p>
            <a:pPr lvl="1" eaLnBrk="1" hangingPunct="1">
              <a:buFont typeface="Wingdings" panose="05000000000000000000" pitchFamily="2" charset="2"/>
              <a:buChar char="n"/>
            </a:pPr>
            <a:r>
              <a:rPr lang="zh-CN" altLang="en-US" sz="2800" dirty="0">
                <a:solidFill>
                  <a:srgbClr val="324A7A"/>
                </a:solidFill>
                <a:ea typeface="华文中宋" panose="02010600040101010101" pitchFamily="2" charset="-122"/>
              </a:rPr>
              <a:t>从建筑学转移到软件设计模式</a:t>
            </a:r>
          </a:p>
          <a:p>
            <a:pPr lvl="1" eaLnBrk="1" hangingPunct="1">
              <a:buFont typeface="Wingdings" panose="05000000000000000000" pitchFamily="2" charset="2"/>
              <a:buChar char="n"/>
            </a:pPr>
            <a:r>
              <a:rPr lang="zh-CN" altLang="en-US" sz="2800" dirty="0">
                <a:solidFill>
                  <a:srgbClr val="324A7A"/>
                </a:solidFill>
                <a:ea typeface="华文中宋" panose="02010600040101010101" pitchFamily="2" charset="-122"/>
              </a:rPr>
              <a:t>设计模式的描述</a:t>
            </a:r>
          </a:p>
          <a:p>
            <a:pPr lvl="1" eaLnBrk="1" hangingPunct="1">
              <a:buFont typeface="Wingdings" panose="05000000000000000000" pitchFamily="2" charset="2"/>
              <a:buChar char="n"/>
            </a:pPr>
            <a:r>
              <a:rPr lang="zh-CN" altLang="en-US" sz="2800" dirty="0">
                <a:solidFill>
                  <a:srgbClr val="324A7A"/>
                </a:solidFill>
                <a:ea typeface="华文中宋" panose="02010600040101010101" pitchFamily="2" charset="-122"/>
              </a:rPr>
              <a:t>为什么要学习设计模式？</a:t>
            </a:r>
          </a:p>
          <a:p>
            <a:pPr lvl="1" eaLnBrk="1" hangingPunct="1">
              <a:buFont typeface="Wingdings" panose="05000000000000000000" pitchFamily="2" charset="2"/>
              <a:buChar char="n"/>
            </a:pPr>
            <a:r>
              <a:rPr lang="en-US" altLang="zh-CN" sz="2800" dirty="0">
                <a:solidFill>
                  <a:srgbClr val="324A7A"/>
                </a:solidFill>
                <a:ea typeface="华文中宋" panose="02010600040101010101" pitchFamily="2" charset="-122"/>
              </a:rPr>
              <a:t>What are Design Patterns?</a:t>
            </a:r>
          </a:p>
          <a:p>
            <a:pPr lvl="1" eaLnBrk="1" hangingPunct="1">
              <a:buFont typeface="Wingdings" panose="05000000000000000000" pitchFamily="2" charset="2"/>
              <a:buChar char="n"/>
            </a:pPr>
            <a:r>
              <a:rPr lang="en-US" altLang="zh-CN" sz="2800" dirty="0">
                <a:solidFill>
                  <a:srgbClr val="324A7A"/>
                </a:solidFill>
                <a:ea typeface="华文中宋" panose="02010600040101010101" pitchFamily="2" charset="-122"/>
              </a:rPr>
              <a:t>Design Pattern Space</a:t>
            </a:r>
            <a:r>
              <a:rPr lang="zh-CN" altLang="en-US" sz="2800" dirty="0">
                <a:solidFill>
                  <a:srgbClr val="A61D38"/>
                </a:solidFill>
                <a:ea typeface="华文中宋" panose="02010600040101010101" pitchFamily="2" charset="-122"/>
              </a:rPr>
              <a:t>（</a:t>
            </a:r>
            <a:r>
              <a:rPr lang="en-US" altLang="zh-CN" sz="2800" dirty="0">
                <a:solidFill>
                  <a:srgbClr val="A61D38"/>
                </a:solidFill>
                <a:ea typeface="华文中宋" panose="02010600040101010101" pitchFamily="2" charset="-122"/>
              </a:rPr>
              <a:t>to be continued</a:t>
            </a:r>
            <a:r>
              <a:rPr lang="zh-CN" altLang="en-US" sz="2800" dirty="0">
                <a:solidFill>
                  <a:srgbClr val="A61D38"/>
                </a:solidFill>
                <a:ea typeface="华文中宋" panose="02010600040101010101" pitchFamily="2" charset="-122"/>
              </a:rPr>
              <a:t>）</a:t>
            </a:r>
          </a:p>
          <a:p>
            <a:pPr lvl="1" eaLnBrk="1" hangingPunct="1"/>
            <a:endParaRPr lang="en-US" altLang="zh-CN" sz="2800"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7D7DDF-F116-4515-BD5A-949F064A920D}"/>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cxnSp>
        <p:nvCxnSpPr>
          <p:cNvPr id="6" name="直接连接符 5">
            <a:extLst>
              <a:ext uri="{FF2B5EF4-FFF2-40B4-BE49-F238E27FC236}">
                <a16:creationId xmlns:a16="http://schemas.microsoft.com/office/drawing/2014/main" id="{EA7FECCB-97C2-443D-AEB7-2842BA4D07B7}"/>
              </a:ext>
            </a:extLst>
          </p:cNvPr>
          <p:cNvCxnSpPr/>
          <p:nvPr/>
        </p:nvCxnSpPr>
        <p:spPr bwMode="auto">
          <a:xfrm>
            <a:off x="5879976" y="1029412"/>
            <a:ext cx="0" cy="5688632"/>
          </a:xfrm>
          <a:prstGeom prst="line">
            <a:avLst/>
          </a:prstGeom>
          <a:solidFill>
            <a:srgbClr val="EAEAEA"/>
          </a:solid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8" name="图片 7">
            <a:extLst>
              <a:ext uri="{FF2B5EF4-FFF2-40B4-BE49-F238E27FC236}">
                <a16:creationId xmlns:a16="http://schemas.microsoft.com/office/drawing/2014/main" id="{6D5F821D-4FA4-4D20-BB61-054ABF1473DD}"/>
              </a:ext>
            </a:extLst>
          </p:cNvPr>
          <p:cNvPicPr>
            <a:picLocks noChangeAspect="1"/>
          </p:cNvPicPr>
          <p:nvPr/>
        </p:nvPicPr>
        <p:blipFill>
          <a:blip r:embed="rId3"/>
          <a:stretch>
            <a:fillRect/>
          </a:stretch>
        </p:blipFill>
        <p:spPr>
          <a:xfrm>
            <a:off x="5981829" y="846287"/>
            <a:ext cx="6199827" cy="5351916"/>
          </a:xfrm>
          <a:prstGeom prst="rect">
            <a:avLst/>
          </a:prstGeom>
        </p:spPr>
      </p:pic>
      <p:pic>
        <p:nvPicPr>
          <p:cNvPr id="10" name="图片 9">
            <a:extLst>
              <a:ext uri="{FF2B5EF4-FFF2-40B4-BE49-F238E27FC236}">
                <a16:creationId xmlns:a16="http://schemas.microsoft.com/office/drawing/2014/main" id="{D6776147-09FA-4E96-B431-63AC487518CD}"/>
              </a:ext>
            </a:extLst>
          </p:cNvPr>
          <p:cNvPicPr>
            <a:picLocks noChangeAspect="1"/>
          </p:cNvPicPr>
          <p:nvPr/>
        </p:nvPicPr>
        <p:blipFill>
          <a:blip r:embed="rId4"/>
          <a:stretch>
            <a:fillRect/>
          </a:stretch>
        </p:blipFill>
        <p:spPr>
          <a:xfrm>
            <a:off x="47329" y="846289"/>
            <a:ext cx="5650999" cy="5688631"/>
          </a:xfrm>
          <a:prstGeom prst="rect">
            <a:avLst/>
          </a:prstGeom>
        </p:spPr>
      </p:pic>
      <p:graphicFrame>
        <p:nvGraphicFramePr>
          <p:cNvPr id="3" name="对象 2">
            <a:extLst>
              <a:ext uri="{FF2B5EF4-FFF2-40B4-BE49-F238E27FC236}">
                <a16:creationId xmlns:a16="http://schemas.microsoft.com/office/drawing/2014/main" id="{1C118ADA-E9B8-4CC9-9F19-391F9A138B40}"/>
              </a:ext>
            </a:extLst>
          </p:cNvPr>
          <p:cNvGraphicFramePr>
            <a:graphicFrameLocks noChangeAspect="1"/>
          </p:cNvGraphicFramePr>
          <p:nvPr>
            <p:extLst>
              <p:ext uri="{D42A27DB-BD31-4B8C-83A1-F6EECF244321}">
                <p14:modId xmlns:p14="http://schemas.microsoft.com/office/powerpoint/2010/main" val="917165726"/>
              </p:ext>
            </p:extLst>
          </p:nvPr>
        </p:nvGraphicFramePr>
        <p:xfrm>
          <a:off x="10488488" y="5985964"/>
          <a:ext cx="1512163" cy="703938"/>
        </p:xfrm>
        <a:graphic>
          <a:graphicData uri="http://schemas.openxmlformats.org/presentationml/2006/ole">
            <mc:AlternateContent xmlns:mc="http://schemas.openxmlformats.org/markup-compatibility/2006">
              <mc:Choice xmlns:v="urn:schemas-microsoft-com:vml" Requires="v">
                <p:oleObj spid="_x0000_s36105" name="包装程序外壳对象" showAsIcon="1" r:id="rId5" imgW="1104900" imgH="514350" progId="Package">
                  <p:embed/>
                </p:oleObj>
              </mc:Choice>
              <mc:Fallback>
                <p:oleObj name="包装程序外壳对象" showAsIcon="1" r:id="rId5" imgW="1104900" imgH="514350" progId="Package">
                  <p:embed/>
                  <p:pic>
                    <p:nvPicPr>
                      <p:cNvPr id="0" name=""/>
                      <p:cNvPicPr/>
                      <p:nvPr/>
                    </p:nvPicPr>
                    <p:blipFill>
                      <a:blip r:embed="rId6"/>
                      <a:stretch>
                        <a:fillRect/>
                      </a:stretch>
                    </p:blipFill>
                    <p:spPr>
                      <a:xfrm>
                        <a:off x="10488488" y="5985964"/>
                        <a:ext cx="1512163" cy="703938"/>
                      </a:xfrm>
                      <a:prstGeom prst="rect">
                        <a:avLst/>
                      </a:prstGeom>
                    </p:spPr>
                  </p:pic>
                </p:oleObj>
              </mc:Fallback>
            </mc:AlternateContent>
          </a:graphicData>
        </a:graphic>
      </p:graphicFrame>
    </p:spTree>
    <p:extLst>
      <p:ext uri="{BB962C8B-B14F-4D97-AF65-F5344CB8AC3E}">
        <p14:creationId xmlns:p14="http://schemas.microsoft.com/office/powerpoint/2010/main" val="3454524070"/>
      </p:ext>
    </p:extLst>
  </p:cSld>
  <p:clrMapOvr>
    <a:masterClrMapping/>
  </p:clrMapOvr>
  <p:transition/>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2CF5FF-8C99-4872-8A48-696FDDAD8290}"/>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sp>
        <p:nvSpPr>
          <p:cNvPr id="3" name="内容占位符 2">
            <a:extLst>
              <a:ext uri="{FF2B5EF4-FFF2-40B4-BE49-F238E27FC236}">
                <a16:creationId xmlns:a16="http://schemas.microsoft.com/office/drawing/2014/main" id="{61970FFE-5FD4-4122-A553-766115D89D48}"/>
              </a:ext>
            </a:extLst>
          </p:cNvPr>
          <p:cNvSpPr>
            <a:spLocks noGrp="1"/>
          </p:cNvSpPr>
          <p:nvPr>
            <p:ph idx="1"/>
          </p:nvPr>
        </p:nvSpPr>
        <p:spPr>
          <a:xfrm>
            <a:off x="479376" y="977088"/>
            <a:ext cx="11449272" cy="5065712"/>
          </a:xfrm>
        </p:spPr>
        <p:txBody>
          <a:bodyPr/>
          <a:lstStyle/>
          <a:p>
            <a:r>
              <a:rPr lang="en-US" altLang="zh-CN" dirty="0"/>
              <a:t>Q &amp; A</a:t>
            </a:r>
          </a:p>
          <a:p>
            <a:pPr lvl="1"/>
            <a:r>
              <a:rPr lang="en-US" altLang="zh-CN" dirty="0">
                <a:solidFill>
                  <a:srgbClr val="A61D38"/>
                </a:solidFill>
                <a:ea typeface="华文中宋" panose="02010600040101010101" pitchFamily="2" charset="-122"/>
              </a:rPr>
              <a:t>Q</a:t>
            </a:r>
            <a:r>
              <a:rPr lang="zh-CN" altLang="en-US" dirty="0">
                <a:solidFill>
                  <a:srgbClr val="A61D38"/>
                </a:solidFill>
                <a:ea typeface="华文中宋" panose="02010600040101010101" pitchFamily="2" charset="-122"/>
              </a:rPr>
              <a:t>：是否是</a:t>
            </a:r>
            <a:r>
              <a:rPr lang="en-US" altLang="zh-CN" dirty="0" err="1">
                <a:solidFill>
                  <a:srgbClr val="A61D38"/>
                </a:solidFill>
                <a:ea typeface="华文中宋" panose="02010600040101010101" pitchFamily="2" charset="-122"/>
              </a:rPr>
              <a:t>ConcreteState</a:t>
            </a:r>
            <a:r>
              <a:rPr lang="zh-CN" altLang="en-US" dirty="0">
                <a:solidFill>
                  <a:srgbClr val="A61D38"/>
                </a:solidFill>
                <a:ea typeface="华文中宋" panose="02010600040101010101" pitchFamily="2" charset="-122"/>
              </a:rPr>
              <a:t>总决定了接下来的状态？</a:t>
            </a:r>
            <a:endParaRPr lang="en-US" altLang="zh-CN" dirty="0">
              <a:solidFill>
                <a:srgbClr val="A61D38"/>
              </a:solidFill>
              <a:ea typeface="华文中宋" panose="02010600040101010101" pitchFamily="2" charset="-122"/>
            </a:endParaRPr>
          </a:p>
          <a:p>
            <a:pPr lvl="1"/>
            <a:r>
              <a:rPr lang="en-US" altLang="zh-CN" b="0" dirty="0">
                <a:solidFill>
                  <a:schemeClr val="tx1"/>
                </a:solidFill>
                <a:ea typeface="华文中宋" panose="02010600040101010101" pitchFamily="2" charset="-122"/>
              </a:rPr>
              <a:t>A</a:t>
            </a:r>
            <a:r>
              <a:rPr lang="zh-CN" altLang="en-US" b="0" dirty="0">
                <a:solidFill>
                  <a:schemeClr val="tx1"/>
                </a:solidFill>
                <a:ea typeface="华文中宋" panose="02010600040101010101" pitchFamily="2" charset="-122"/>
              </a:rPr>
              <a:t>：并非总是如此，</a:t>
            </a:r>
            <a:r>
              <a:rPr lang="en-US" altLang="zh-CN" b="0" dirty="0">
                <a:solidFill>
                  <a:schemeClr val="tx1"/>
                </a:solidFill>
                <a:ea typeface="华文中宋" panose="02010600040101010101" pitchFamily="2" charset="-122"/>
              </a:rPr>
              <a:t>Context</a:t>
            </a:r>
            <a:r>
              <a:rPr lang="zh-CN" altLang="en-US" b="0" dirty="0">
                <a:solidFill>
                  <a:schemeClr val="tx1"/>
                </a:solidFill>
                <a:ea typeface="华文中宋" panose="02010600040101010101" pitchFamily="2" charset="-122"/>
              </a:rPr>
              <a:t>也可以决定状态转换的流向。一般来讲，状态转换是固定的时候，就适合放在</a:t>
            </a:r>
            <a:r>
              <a:rPr lang="en-US" altLang="zh-CN" b="0" dirty="0">
                <a:solidFill>
                  <a:schemeClr val="tx1"/>
                </a:solidFill>
                <a:ea typeface="华文中宋" panose="02010600040101010101" pitchFamily="2" charset="-122"/>
              </a:rPr>
              <a:t>Context</a:t>
            </a:r>
            <a:r>
              <a:rPr lang="zh-CN" altLang="en-US" b="0" dirty="0">
                <a:solidFill>
                  <a:schemeClr val="tx1"/>
                </a:solidFill>
                <a:ea typeface="华文中宋" panose="02010600040101010101" pitchFamily="2" charset="-122"/>
              </a:rPr>
              <a:t>中；当状态转换是动态的时候，通常会放在状态类中（会导致类间的依赖）。其实，</a:t>
            </a:r>
            <a:r>
              <a:rPr lang="zh-CN" altLang="en-US" dirty="0">
                <a:solidFill>
                  <a:srgbClr val="00B050"/>
                </a:solidFill>
                <a:highlight>
                  <a:srgbClr val="FFFF00"/>
                </a:highlight>
                <a:ea typeface="华文中宋" panose="02010600040101010101" pitchFamily="2" charset="-122"/>
              </a:rPr>
              <a:t>真正的决策是</a:t>
            </a:r>
            <a:r>
              <a:rPr lang="zh-CN" altLang="en-US" b="0" dirty="0">
                <a:solidFill>
                  <a:schemeClr val="tx1"/>
                </a:solidFill>
                <a:highlight>
                  <a:srgbClr val="FFFF00"/>
                </a:highlight>
                <a:ea typeface="华文中宋" panose="02010600040101010101" pitchFamily="2" charset="-122"/>
              </a:rPr>
              <a:t>，你希望哪个类对修改是关闭的</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Context OR </a:t>
            </a:r>
            <a:r>
              <a:rPr lang="en-US" altLang="zh-CN" b="0" dirty="0" err="1">
                <a:solidFill>
                  <a:schemeClr val="tx1"/>
                </a:solidFill>
                <a:ea typeface="华文中宋" panose="02010600040101010101" pitchFamily="2" charset="-122"/>
              </a:rPr>
              <a:t>ConcreteState</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lvl="1"/>
            <a:r>
              <a:rPr lang="en-US" altLang="zh-CN" dirty="0">
                <a:solidFill>
                  <a:srgbClr val="A61D38"/>
                </a:solidFill>
                <a:ea typeface="华文中宋" panose="02010600040101010101" pitchFamily="2" charset="-122"/>
              </a:rPr>
              <a:t>Q:</a:t>
            </a:r>
            <a:r>
              <a:rPr lang="zh-CN" altLang="en-US" dirty="0">
                <a:solidFill>
                  <a:srgbClr val="A61D38"/>
                </a:solidFill>
                <a:ea typeface="华文中宋" panose="02010600040101010101" pitchFamily="2" charset="-122"/>
              </a:rPr>
              <a:t>使用状态模式似乎总是增加了我们设计中的类的数目。</a:t>
            </a:r>
            <a:endParaRPr lang="en-US" altLang="zh-CN" dirty="0">
              <a:solidFill>
                <a:srgbClr val="A61D38"/>
              </a:solidFill>
              <a:ea typeface="华文中宋" panose="02010600040101010101" pitchFamily="2" charset="-122"/>
            </a:endParaRPr>
          </a:p>
          <a:p>
            <a:pPr lvl="1"/>
            <a:r>
              <a:rPr lang="en-US" altLang="zh-CN" b="0" dirty="0">
                <a:solidFill>
                  <a:schemeClr val="tx1"/>
                </a:solidFill>
                <a:ea typeface="华文中宋" panose="02010600040101010101" pitchFamily="2" charset="-122"/>
              </a:rPr>
              <a:t>A:</a:t>
            </a:r>
            <a:r>
              <a:rPr lang="zh-CN" altLang="en-US" b="0" dirty="0">
                <a:solidFill>
                  <a:schemeClr val="tx1"/>
                </a:solidFill>
                <a:ea typeface="华文中宋" panose="02010600040101010101" pitchFamily="2" charset="-122"/>
              </a:rPr>
              <a:t>是的。这是为了或的弹性设计必须付出的代价。其实，</a:t>
            </a:r>
            <a:r>
              <a:rPr lang="zh-CN" altLang="en-US" dirty="0">
                <a:solidFill>
                  <a:srgbClr val="00B050"/>
                </a:solidFill>
                <a:highlight>
                  <a:srgbClr val="FFFF00"/>
                </a:highlight>
                <a:ea typeface="华文中宋" panose="02010600040101010101" pitchFamily="2" charset="-122"/>
              </a:rPr>
              <a:t>真正重要的是</a:t>
            </a:r>
            <a:r>
              <a:rPr lang="zh-CN" altLang="en-US" b="0" dirty="0">
                <a:solidFill>
                  <a:schemeClr val="tx1"/>
                </a:solidFill>
                <a:ea typeface="华文中宋" panose="02010600040101010101" pitchFamily="2" charset="-122"/>
              </a:rPr>
              <a:t>，你</a:t>
            </a:r>
            <a:r>
              <a:rPr lang="zh-CN" altLang="en-US" b="0" dirty="0">
                <a:solidFill>
                  <a:schemeClr val="tx1"/>
                </a:solidFill>
                <a:highlight>
                  <a:srgbClr val="FFFF00"/>
                </a:highlight>
                <a:ea typeface="华文中宋" panose="02010600040101010101" pitchFamily="2" charset="-122"/>
              </a:rPr>
              <a:t>暴露给客户</a:t>
            </a:r>
            <a:r>
              <a:rPr lang="zh-CN" altLang="en-US" b="0" dirty="0">
                <a:solidFill>
                  <a:schemeClr val="tx1"/>
                </a:solidFill>
                <a:ea typeface="华文中宋" panose="02010600040101010101" pitchFamily="2" charset="-122"/>
              </a:rPr>
              <a:t>的类的数目。</a:t>
            </a:r>
            <a:endParaRPr lang="en-US" altLang="zh-CN" b="0" dirty="0">
              <a:solidFill>
                <a:schemeClr val="tx1"/>
              </a:solidFill>
              <a:ea typeface="华文中宋" panose="02010600040101010101" pitchFamily="2" charset="-122"/>
            </a:endParaRPr>
          </a:p>
          <a:p>
            <a:r>
              <a:rPr lang="zh-CN" altLang="en-US" dirty="0"/>
              <a:t>要点</a:t>
            </a:r>
            <a:endParaRPr lang="en-US" altLang="zh-CN" dirty="0"/>
          </a:p>
          <a:p>
            <a:pPr lvl="1"/>
            <a:r>
              <a:rPr lang="zh-CN" altLang="en-US" b="0" dirty="0">
                <a:solidFill>
                  <a:schemeClr val="tx1"/>
                </a:solidFill>
                <a:ea typeface="华文中宋" panose="02010600040101010101" pitchFamily="2" charset="-122"/>
              </a:rPr>
              <a:t>状态模式允许一个对象基于内部状态而拥有不同的行为（</a:t>
            </a:r>
            <a:r>
              <a:rPr lang="zh-CN" altLang="en-US" b="0" dirty="0">
                <a:solidFill>
                  <a:schemeClr val="tx1"/>
                </a:solidFill>
                <a:highlight>
                  <a:srgbClr val="FFFF00"/>
                </a:highlight>
                <a:ea typeface="华文中宋" panose="02010600040101010101" pitchFamily="2" charset="-122"/>
              </a:rPr>
              <a:t>看起来是，但事实是</a:t>
            </a:r>
            <a:r>
              <a:rPr lang="en-US" altLang="zh-CN" b="0" dirty="0">
                <a:solidFill>
                  <a:schemeClr val="tx1"/>
                </a:solidFill>
                <a:highlight>
                  <a:srgbClr val="FFFF00"/>
                </a:highlight>
                <a:ea typeface="华文中宋" panose="02010600040101010101" pitchFamily="2" charset="-122"/>
              </a:rPr>
              <a:t>…</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lvl="1"/>
            <a:r>
              <a:rPr lang="en-US" altLang="zh-CN" b="0" dirty="0">
                <a:solidFill>
                  <a:schemeClr val="tx1"/>
                </a:solidFill>
                <a:ea typeface="华文中宋" panose="02010600040101010101" pitchFamily="2" charset="-122"/>
              </a:rPr>
              <a:t>Context</a:t>
            </a:r>
            <a:r>
              <a:rPr lang="zh-CN" altLang="en-US" b="0" dirty="0">
                <a:solidFill>
                  <a:schemeClr val="tx1"/>
                </a:solidFill>
                <a:ea typeface="华文中宋" panose="02010600040101010101" pitchFamily="2" charset="-122"/>
              </a:rPr>
              <a:t>会将行为委托给当前状态对象。</a:t>
            </a:r>
            <a:endParaRPr lang="en-US" altLang="zh-CN" b="0" dirty="0">
              <a:solidFill>
                <a:schemeClr val="tx1"/>
              </a:solidFill>
              <a:ea typeface="华文中宋" panose="02010600040101010101" pitchFamily="2" charset="-122"/>
            </a:endParaRPr>
          </a:p>
          <a:p>
            <a:pPr lvl="1"/>
            <a:r>
              <a:rPr lang="zh-CN" altLang="en-US" b="0" dirty="0">
                <a:solidFill>
                  <a:schemeClr val="tx1"/>
                </a:solidFill>
                <a:ea typeface="华文中宋" panose="02010600040101010101" pitchFamily="2" charset="-122"/>
              </a:rPr>
              <a:t>状态转换可以由</a:t>
            </a:r>
            <a:r>
              <a:rPr lang="en-US" altLang="zh-CN" b="0" dirty="0">
                <a:solidFill>
                  <a:schemeClr val="tx1"/>
                </a:solidFill>
                <a:ea typeface="华文中宋" panose="02010600040101010101" pitchFamily="2" charset="-122"/>
              </a:rPr>
              <a:t>State</a:t>
            </a:r>
            <a:r>
              <a:rPr lang="zh-CN" altLang="en-US" b="0" dirty="0">
                <a:solidFill>
                  <a:schemeClr val="tx1"/>
                </a:solidFill>
                <a:ea typeface="华文中宋" panose="02010600040101010101" pitchFamily="2" charset="-122"/>
              </a:rPr>
              <a:t>类或者</a:t>
            </a:r>
            <a:r>
              <a:rPr lang="en-US" altLang="zh-CN" b="0" dirty="0">
                <a:solidFill>
                  <a:schemeClr val="tx1"/>
                </a:solidFill>
                <a:ea typeface="华文中宋" panose="02010600040101010101" pitchFamily="2" charset="-122"/>
              </a:rPr>
              <a:t>Context</a:t>
            </a:r>
            <a:r>
              <a:rPr lang="zh-CN" altLang="en-US" b="0" dirty="0">
                <a:solidFill>
                  <a:schemeClr val="tx1"/>
                </a:solidFill>
                <a:ea typeface="华文中宋" panose="02010600040101010101" pitchFamily="2" charset="-122"/>
              </a:rPr>
              <a:t>类控制。</a:t>
            </a:r>
            <a:endParaRPr lang="en-US" altLang="zh-CN" b="0" dirty="0">
              <a:solidFill>
                <a:schemeClr val="tx1"/>
              </a:solidFill>
              <a:ea typeface="华文中宋" panose="02010600040101010101" pitchFamily="2" charset="-122"/>
            </a:endParaRPr>
          </a:p>
          <a:p>
            <a:pPr lvl="1"/>
            <a:endParaRPr lang="zh-CN" altLang="en-US" b="0" dirty="0">
              <a:solidFill>
                <a:schemeClr val="tx1"/>
              </a:solidFill>
              <a:ea typeface="华文中宋" panose="02010600040101010101" pitchFamily="2" charset="-122"/>
            </a:endParaRPr>
          </a:p>
        </p:txBody>
      </p:sp>
      <p:pic>
        <p:nvPicPr>
          <p:cNvPr id="4" name="图片 3">
            <a:extLst>
              <a:ext uri="{FF2B5EF4-FFF2-40B4-BE49-F238E27FC236}">
                <a16:creationId xmlns:a16="http://schemas.microsoft.com/office/drawing/2014/main" id="{87A7948C-A454-4E5E-A1A0-9FE1FAB599BC}"/>
              </a:ext>
            </a:extLst>
          </p:cNvPr>
          <p:cNvPicPr>
            <a:picLocks noChangeAspect="1"/>
          </p:cNvPicPr>
          <p:nvPr/>
        </p:nvPicPr>
        <p:blipFill>
          <a:blip r:embed="rId2"/>
          <a:stretch>
            <a:fillRect/>
          </a:stretch>
        </p:blipFill>
        <p:spPr>
          <a:xfrm>
            <a:off x="6312024" y="4859884"/>
            <a:ext cx="5724611" cy="1990476"/>
          </a:xfrm>
          <a:prstGeom prst="rect">
            <a:avLst/>
          </a:prstGeom>
        </p:spPr>
      </p:pic>
      <p:cxnSp>
        <p:nvCxnSpPr>
          <p:cNvPr id="6" name="连接符: 曲线 5">
            <a:extLst>
              <a:ext uri="{FF2B5EF4-FFF2-40B4-BE49-F238E27FC236}">
                <a16:creationId xmlns:a16="http://schemas.microsoft.com/office/drawing/2014/main" id="{95CAEC58-36F9-4AB1-BE18-5998639AFC5B}"/>
              </a:ext>
            </a:extLst>
          </p:cNvPr>
          <p:cNvCxnSpPr>
            <a:cxnSpLocks/>
          </p:cNvCxnSpPr>
          <p:nvPr/>
        </p:nvCxnSpPr>
        <p:spPr bwMode="auto">
          <a:xfrm rot="10800000" flipV="1">
            <a:off x="7842182" y="3645024"/>
            <a:ext cx="2718315" cy="1286868"/>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mc:AlternateContent xmlns:mc="http://schemas.openxmlformats.org/markup-compatibility/2006" xmlns:p14="http://schemas.microsoft.com/office/powerpoint/2010/main">
        <mc:Choice Requires="p14">
          <p:contentPart p14:bwMode="auto" r:id="rId3">
            <p14:nvContentPartPr>
              <p14:cNvPr id="7" name="墨迹 6">
                <a:extLst>
                  <a:ext uri="{FF2B5EF4-FFF2-40B4-BE49-F238E27FC236}">
                    <a16:creationId xmlns:a16="http://schemas.microsoft.com/office/drawing/2014/main" id="{8C15C313-50D0-46C3-AAFB-8E40A3EDA39B}"/>
                  </a:ext>
                </a:extLst>
              </p14:cNvPr>
              <p14:cNvContentPartPr/>
              <p14:nvPr/>
            </p14:nvContentPartPr>
            <p14:xfrm>
              <a:off x="9860531" y="3149063"/>
              <a:ext cx="1762200" cy="824400"/>
            </p14:xfrm>
          </p:contentPart>
        </mc:Choice>
        <mc:Fallback xmlns="">
          <p:pic>
            <p:nvPicPr>
              <p:cNvPr id="7" name="墨迹 6">
                <a:extLst>
                  <a:ext uri="{FF2B5EF4-FFF2-40B4-BE49-F238E27FC236}">
                    <a16:creationId xmlns:a16="http://schemas.microsoft.com/office/drawing/2014/main" id="{8C15C313-50D0-46C3-AAFB-8E40A3EDA39B}"/>
                  </a:ext>
                </a:extLst>
              </p:cNvPr>
              <p:cNvPicPr/>
              <p:nvPr/>
            </p:nvPicPr>
            <p:blipFill>
              <a:blip r:embed="rId4"/>
              <a:stretch>
                <a:fillRect/>
              </a:stretch>
            </p:blipFill>
            <p:spPr>
              <a:xfrm>
                <a:off x="9851531" y="3140423"/>
                <a:ext cx="1779840" cy="8420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墨迹 7">
                <a:extLst>
                  <a:ext uri="{FF2B5EF4-FFF2-40B4-BE49-F238E27FC236}">
                    <a16:creationId xmlns:a16="http://schemas.microsoft.com/office/drawing/2014/main" id="{A75B734F-0ED9-49BF-AD9C-A0000F2766FD}"/>
                  </a:ext>
                </a:extLst>
              </p14:cNvPr>
              <p14:cNvContentPartPr/>
              <p14:nvPr/>
            </p14:nvContentPartPr>
            <p14:xfrm>
              <a:off x="7482011" y="4609583"/>
              <a:ext cx="591120" cy="485280"/>
            </p14:xfrm>
          </p:contentPart>
        </mc:Choice>
        <mc:Fallback xmlns="">
          <p:pic>
            <p:nvPicPr>
              <p:cNvPr id="8" name="墨迹 7">
                <a:extLst>
                  <a:ext uri="{FF2B5EF4-FFF2-40B4-BE49-F238E27FC236}">
                    <a16:creationId xmlns:a16="http://schemas.microsoft.com/office/drawing/2014/main" id="{A75B734F-0ED9-49BF-AD9C-A0000F2766FD}"/>
                  </a:ext>
                </a:extLst>
              </p:cNvPr>
              <p:cNvPicPr/>
              <p:nvPr/>
            </p:nvPicPr>
            <p:blipFill>
              <a:blip r:embed="rId6"/>
              <a:stretch>
                <a:fillRect/>
              </a:stretch>
            </p:blipFill>
            <p:spPr>
              <a:xfrm>
                <a:off x="7473011" y="4600583"/>
                <a:ext cx="608760" cy="502920"/>
              </a:xfrm>
              <a:prstGeom prst="rect">
                <a:avLst/>
              </a:prstGeom>
            </p:spPr>
          </p:pic>
        </mc:Fallback>
      </mc:AlternateContent>
      <p:grpSp>
        <p:nvGrpSpPr>
          <p:cNvPr id="11" name="组合 10">
            <a:extLst>
              <a:ext uri="{FF2B5EF4-FFF2-40B4-BE49-F238E27FC236}">
                <a16:creationId xmlns:a16="http://schemas.microsoft.com/office/drawing/2014/main" id="{1E681891-6D91-4898-A8A9-0B6980AC55D5}"/>
              </a:ext>
            </a:extLst>
          </p:cNvPr>
          <p:cNvGrpSpPr/>
          <p:nvPr/>
        </p:nvGrpSpPr>
        <p:grpSpPr>
          <a:xfrm>
            <a:off x="8955851" y="5253623"/>
            <a:ext cx="633960" cy="190440"/>
            <a:chOff x="8955851" y="5253623"/>
            <a:chExt cx="633960" cy="190440"/>
          </a:xfrm>
        </p:grpSpPr>
        <mc:AlternateContent xmlns:mc="http://schemas.openxmlformats.org/markup-compatibility/2006" xmlns:p14="http://schemas.microsoft.com/office/powerpoint/2010/main">
          <mc:Choice Requires="p14">
            <p:contentPart p14:bwMode="auto" r:id="rId7">
              <p14:nvContentPartPr>
                <p14:cNvPr id="9" name="墨迹 8">
                  <a:extLst>
                    <a:ext uri="{FF2B5EF4-FFF2-40B4-BE49-F238E27FC236}">
                      <a16:creationId xmlns:a16="http://schemas.microsoft.com/office/drawing/2014/main" id="{B321B637-4244-43F9-A8C9-79D009D2C17C}"/>
                    </a:ext>
                  </a:extLst>
                </p14:cNvPr>
                <p14:cNvContentPartPr/>
                <p14:nvPr/>
              </p14:nvContentPartPr>
              <p14:xfrm>
                <a:off x="8955851" y="5253623"/>
                <a:ext cx="521280" cy="65520"/>
              </p14:xfrm>
            </p:contentPart>
          </mc:Choice>
          <mc:Fallback xmlns="">
            <p:pic>
              <p:nvPicPr>
                <p:cNvPr id="9" name="墨迹 8">
                  <a:extLst>
                    <a:ext uri="{FF2B5EF4-FFF2-40B4-BE49-F238E27FC236}">
                      <a16:creationId xmlns:a16="http://schemas.microsoft.com/office/drawing/2014/main" id="{B321B637-4244-43F9-A8C9-79D009D2C17C}"/>
                    </a:ext>
                  </a:extLst>
                </p:cNvPr>
                <p:cNvPicPr/>
                <p:nvPr/>
              </p:nvPicPr>
              <p:blipFill>
                <a:blip r:embed="rId8"/>
                <a:stretch>
                  <a:fillRect/>
                </a:stretch>
              </p:blipFill>
              <p:spPr>
                <a:xfrm>
                  <a:off x="8947211" y="5244983"/>
                  <a:ext cx="53892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0" name="墨迹 9">
                  <a:extLst>
                    <a:ext uri="{FF2B5EF4-FFF2-40B4-BE49-F238E27FC236}">
                      <a16:creationId xmlns:a16="http://schemas.microsoft.com/office/drawing/2014/main" id="{A18E9863-0002-42CB-9EAE-4360E56E1ED5}"/>
                    </a:ext>
                  </a:extLst>
                </p14:cNvPr>
                <p14:cNvContentPartPr/>
                <p14:nvPr/>
              </p14:nvContentPartPr>
              <p14:xfrm>
                <a:off x="8965571" y="5409503"/>
                <a:ext cx="624240" cy="34560"/>
              </p14:xfrm>
            </p:contentPart>
          </mc:Choice>
          <mc:Fallback xmlns="">
            <p:pic>
              <p:nvPicPr>
                <p:cNvPr id="10" name="墨迹 9">
                  <a:extLst>
                    <a:ext uri="{FF2B5EF4-FFF2-40B4-BE49-F238E27FC236}">
                      <a16:creationId xmlns:a16="http://schemas.microsoft.com/office/drawing/2014/main" id="{A18E9863-0002-42CB-9EAE-4360E56E1ED5}"/>
                    </a:ext>
                  </a:extLst>
                </p:cNvPr>
                <p:cNvPicPr/>
                <p:nvPr/>
              </p:nvPicPr>
              <p:blipFill>
                <a:blip r:embed="rId10"/>
                <a:stretch>
                  <a:fillRect/>
                </a:stretch>
              </p:blipFill>
              <p:spPr>
                <a:xfrm>
                  <a:off x="8956571" y="5400503"/>
                  <a:ext cx="641880" cy="52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1">
            <p14:nvContentPartPr>
              <p14:cNvPr id="12" name="墨迹 11">
                <a:extLst>
                  <a:ext uri="{FF2B5EF4-FFF2-40B4-BE49-F238E27FC236}">
                    <a16:creationId xmlns:a16="http://schemas.microsoft.com/office/drawing/2014/main" id="{6A78FBE5-73EF-4A77-A768-BD126DA340C7}"/>
                  </a:ext>
                </a:extLst>
              </p14:cNvPr>
              <p14:cNvContentPartPr/>
              <p14:nvPr/>
            </p14:nvContentPartPr>
            <p14:xfrm>
              <a:off x="3267851" y="5693903"/>
              <a:ext cx="520560" cy="17640"/>
            </p14:xfrm>
          </p:contentPart>
        </mc:Choice>
        <mc:Fallback xmlns="">
          <p:pic>
            <p:nvPicPr>
              <p:cNvPr id="12" name="墨迹 11">
                <a:extLst>
                  <a:ext uri="{FF2B5EF4-FFF2-40B4-BE49-F238E27FC236}">
                    <a16:creationId xmlns:a16="http://schemas.microsoft.com/office/drawing/2014/main" id="{6A78FBE5-73EF-4A77-A768-BD126DA340C7}"/>
                  </a:ext>
                </a:extLst>
              </p:cNvPr>
              <p:cNvPicPr/>
              <p:nvPr/>
            </p:nvPicPr>
            <p:blipFill>
              <a:blip r:embed="rId12"/>
              <a:stretch>
                <a:fillRect/>
              </a:stretch>
            </p:blipFill>
            <p:spPr>
              <a:xfrm>
                <a:off x="3259211" y="5685263"/>
                <a:ext cx="538200" cy="352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3" name="墨迹 12">
                <a:extLst>
                  <a:ext uri="{FF2B5EF4-FFF2-40B4-BE49-F238E27FC236}">
                    <a16:creationId xmlns:a16="http://schemas.microsoft.com/office/drawing/2014/main" id="{9CD90B54-A85E-4B5A-877C-8001C5A82C86}"/>
                  </a:ext>
                </a:extLst>
              </p14:cNvPr>
              <p14:cNvContentPartPr/>
              <p14:nvPr/>
            </p14:nvContentPartPr>
            <p14:xfrm>
              <a:off x="4759331" y="5789303"/>
              <a:ext cx="726840" cy="44640"/>
            </p14:xfrm>
          </p:contentPart>
        </mc:Choice>
        <mc:Fallback xmlns="">
          <p:pic>
            <p:nvPicPr>
              <p:cNvPr id="13" name="墨迹 12">
                <a:extLst>
                  <a:ext uri="{FF2B5EF4-FFF2-40B4-BE49-F238E27FC236}">
                    <a16:creationId xmlns:a16="http://schemas.microsoft.com/office/drawing/2014/main" id="{9CD90B54-A85E-4B5A-877C-8001C5A82C86}"/>
                  </a:ext>
                </a:extLst>
              </p:cNvPr>
              <p:cNvPicPr/>
              <p:nvPr/>
            </p:nvPicPr>
            <p:blipFill>
              <a:blip r:embed="rId14"/>
              <a:stretch>
                <a:fillRect/>
              </a:stretch>
            </p:blipFill>
            <p:spPr>
              <a:xfrm>
                <a:off x="4750331" y="5780663"/>
                <a:ext cx="744480" cy="62280"/>
              </a:xfrm>
              <a:prstGeom prst="rect">
                <a:avLst/>
              </a:prstGeom>
            </p:spPr>
          </p:pic>
        </mc:Fallback>
      </mc:AlternateContent>
      <p:grpSp>
        <p:nvGrpSpPr>
          <p:cNvPr id="17" name="组合 16">
            <a:extLst>
              <a:ext uri="{FF2B5EF4-FFF2-40B4-BE49-F238E27FC236}">
                <a16:creationId xmlns:a16="http://schemas.microsoft.com/office/drawing/2014/main" id="{1F3EB1AB-1FB2-4BAA-A8D6-80CFE593C979}"/>
              </a:ext>
            </a:extLst>
          </p:cNvPr>
          <p:cNvGrpSpPr/>
          <p:nvPr/>
        </p:nvGrpSpPr>
        <p:grpSpPr>
          <a:xfrm>
            <a:off x="2422571" y="934343"/>
            <a:ext cx="7104960" cy="2138760"/>
            <a:chOff x="2422571" y="934343"/>
            <a:chExt cx="7104960" cy="2138760"/>
          </a:xfrm>
        </p:grpSpPr>
        <mc:AlternateContent xmlns:mc="http://schemas.openxmlformats.org/markup-compatibility/2006" xmlns:p14="http://schemas.microsoft.com/office/powerpoint/2010/main">
          <mc:Choice Requires="p14">
            <p:contentPart p14:bwMode="auto" r:id="rId15">
              <p14:nvContentPartPr>
                <p14:cNvPr id="15" name="墨迹 14">
                  <a:extLst>
                    <a:ext uri="{FF2B5EF4-FFF2-40B4-BE49-F238E27FC236}">
                      <a16:creationId xmlns:a16="http://schemas.microsoft.com/office/drawing/2014/main" id="{0470E8F0-ECDF-4099-8D45-64D726D6510E}"/>
                    </a:ext>
                  </a:extLst>
                </p14:cNvPr>
                <p14:cNvContentPartPr/>
                <p14:nvPr/>
              </p14:nvContentPartPr>
              <p14:xfrm>
                <a:off x="2422571" y="2335103"/>
                <a:ext cx="6131520" cy="738000"/>
              </p14:xfrm>
            </p:contentPart>
          </mc:Choice>
          <mc:Fallback xmlns="">
            <p:pic>
              <p:nvPicPr>
                <p:cNvPr id="15" name="墨迹 14">
                  <a:extLst>
                    <a:ext uri="{FF2B5EF4-FFF2-40B4-BE49-F238E27FC236}">
                      <a16:creationId xmlns:a16="http://schemas.microsoft.com/office/drawing/2014/main" id="{0470E8F0-ECDF-4099-8D45-64D726D6510E}"/>
                    </a:ext>
                  </a:extLst>
                </p:cNvPr>
                <p:cNvPicPr/>
                <p:nvPr/>
              </p:nvPicPr>
              <p:blipFill>
                <a:blip r:embed="rId16"/>
                <a:stretch>
                  <a:fillRect/>
                </a:stretch>
              </p:blipFill>
              <p:spPr>
                <a:xfrm>
                  <a:off x="2413571" y="2326463"/>
                  <a:ext cx="6149160" cy="7556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墨迹 15">
                  <a:extLst>
                    <a:ext uri="{FF2B5EF4-FFF2-40B4-BE49-F238E27FC236}">
                      <a16:creationId xmlns:a16="http://schemas.microsoft.com/office/drawing/2014/main" id="{55CA41A3-654B-42BD-8C71-E60BF3CCDFB8}"/>
                    </a:ext>
                  </a:extLst>
                </p14:cNvPr>
                <p14:cNvContentPartPr/>
                <p14:nvPr/>
              </p14:nvContentPartPr>
              <p14:xfrm>
                <a:off x="7776851" y="934343"/>
                <a:ext cx="1750680" cy="1523880"/>
              </p14:xfrm>
            </p:contentPart>
          </mc:Choice>
          <mc:Fallback xmlns="">
            <p:pic>
              <p:nvPicPr>
                <p:cNvPr id="16" name="墨迹 15">
                  <a:extLst>
                    <a:ext uri="{FF2B5EF4-FFF2-40B4-BE49-F238E27FC236}">
                      <a16:creationId xmlns:a16="http://schemas.microsoft.com/office/drawing/2014/main" id="{55CA41A3-654B-42BD-8C71-E60BF3CCDFB8}"/>
                    </a:ext>
                  </a:extLst>
                </p:cNvPr>
                <p:cNvPicPr/>
                <p:nvPr/>
              </p:nvPicPr>
              <p:blipFill>
                <a:blip r:embed="rId18"/>
                <a:stretch>
                  <a:fillRect/>
                </a:stretch>
              </p:blipFill>
              <p:spPr>
                <a:xfrm>
                  <a:off x="7767851" y="925343"/>
                  <a:ext cx="1768320" cy="1541520"/>
                </a:xfrm>
                <a:prstGeom prst="rect">
                  <a:avLst/>
                </a:prstGeom>
              </p:spPr>
            </p:pic>
          </mc:Fallback>
        </mc:AlternateContent>
      </p:grpSp>
    </p:spTree>
    <p:extLst>
      <p:ext uri="{BB962C8B-B14F-4D97-AF65-F5344CB8AC3E}">
        <p14:creationId xmlns:p14="http://schemas.microsoft.com/office/powerpoint/2010/main" val="3979850614"/>
      </p:ext>
    </p:extLst>
  </p:cSld>
  <p:clrMapOvr>
    <a:masterClrMapping/>
  </p:clrMapOvr>
  <p:transition/>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7106AD-3205-4DE8-984A-2C2568C6A4C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sp>
        <p:nvSpPr>
          <p:cNvPr id="4" name="内容占位符 3">
            <a:extLst>
              <a:ext uri="{FF2B5EF4-FFF2-40B4-BE49-F238E27FC236}">
                <a16:creationId xmlns:a16="http://schemas.microsoft.com/office/drawing/2014/main" id="{7FC84D6D-E068-45DC-90BF-BF122237F07A}"/>
              </a:ext>
            </a:extLst>
          </p:cNvPr>
          <p:cNvSpPr>
            <a:spLocks noGrp="1"/>
          </p:cNvSpPr>
          <p:nvPr>
            <p:ph idx="1"/>
          </p:nvPr>
        </p:nvSpPr>
        <p:spPr>
          <a:xfrm>
            <a:off x="624417" y="1052736"/>
            <a:ext cx="11088208" cy="5138515"/>
          </a:xfrm>
        </p:spPr>
        <p:txBody>
          <a:bodyPr/>
          <a:lstStyle/>
          <a:p>
            <a:r>
              <a:rPr lang="zh-CN" altLang="en-US" dirty="0"/>
              <a:t>简单状态模式与可切换状态的状态模式</a:t>
            </a:r>
          </a:p>
          <a:p>
            <a:pPr marL="0" indent="0">
              <a:lnSpc>
                <a:spcPct val="150000"/>
              </a:lnSpc>
              <a:buNone/>
            </a:pPr>
            <a:r>
              <a:rPr lang="en-US" altLang="zh-CN" sz="2000" dirty="0">
                <a:solidFill>
                  <a:srgbClr val="C00000"/>
                </a:solidFill>
                <a:ea typeface="华文中宋" panose="02010600040101010101" pitchFamily="2" charset="-122"/>
              </a:rPr>
              <a:t>(1) </a:t>
            </a:r>
            <a:r>
              <a:rPr lang="zh-CN" altLang="en-US" sz="2000" dirty="0">
                <a:solidFill>
                  <a:srgbClr val="C00000"/>
                </a:solidFill>
                <a:ea typeface="华文中宋" panose="02010600040101010101" pitchFamily="2" charset="-122"/>
              </a:rPr>
              <a:t>简单状态模式：</a:t>
            </a:r>
            <a:r>
              <a:rPr lang="zh-CN" altLang="en-US" sz="2000" b="0" dirty="0">
                <a:solidFill>
                  <a:schemeClr val="tx1"/>
                </a:solidFill>
                <a:ea typeface="华文中宋" panose="02010600040101010101" pitchFamily="2" charset="-122"/>
              </a:rPr>
              <a:t>简单状态模式是指状态都相互独立，状态之间无须进行转换的状态模式，这是最简单的一种状态模式。对于这种状态模式，每个状态类都封装与状态相关的操作，而无须关心状态的切换，可以在客户端直接实例化状态类，然后将状态对象设置到环境类中。</a:t>
            </a:r>
          </a:p>
          <a:p>
            <a:pPr marL="0" indent="0">
              <a:lnSpc>
                <a:spcPct val="150000"/>
              </a:lnSpc>
              <a:buNone/>
            </a:pPr>
            <a:r>
              <a:rPr lang="en-US" altLang="zh-CN" sz="2000" dirty="0">
                <a:solidFill>
                  <a:srgbClr val="C00000"/>
                </a:solidFill>
                <a:ea typeface="华文中宋" panose="02010600040101010101" pitchFamily="2" charset="-122"/>
              </a:rPr>
              <a:t>(2) </a:t>
            </a:r>
            <a:r>
              <a:rPr lang="zh-CN" altLang="en-US" sz="2000" dirty="0">
                <a:solidFill>
                  <a:srgbClr val="C00000"/>
                </a:solidFill>
                <a:ea typeface="华文中宋" panose="02010600040101010101" pitchFamily="2" charset="-122"/>
              </a:rPr>
              <a:t>可切换状态的状态模式：</a:t>
            </a:r>
            <a:r>
              <a:rPr lang="zh-CN" altLang="en-US" sz="2000" b="0" dirty="0">
                <a:solidFill>
                  <a:schemeClr val="tx1"/>
                </a:solidFill>
                <a:ea typeface="华文中宋" panose="02010600040101010101" pitchFamily="2" charset="-122"/>
              </a:rPr>
              <a:t>大多数的状态模式都是可以切换状态的状态模式，在实现状态切换时，在具体状态类内部需要调用环境类</a:t>
            </a:r>
            <a:r>
              <a:rPr lang="en-US" altLang="zh-CN" sz="2000" b="0" dirty="0">
                <a:solidFill>
                  <a:schemeClr val="tx1"/>
                </a:solidFill>
                <a:ea typeface="华文中宋" panose="02010600040101010101" pitchFamily="2" charset="-122"/>
              </a:rPr>
              <a:t>Context</a:t>
            </a:r>
            <a:r>
              <a:rPr lang="zh-CN" altLang="en-US" sz="2000" b="0" dirty="0">
                <a:solidFill>
                  <a:schemeClr val="tx1"/>
                </a:solidFill>
                <a:ea typeface="华文中宋" panose="02010600040101010101" pitchFamily="2" charset="-122"/>
              </a:rPr>
              <a:t>的</a:t>
            </a:r>
            <a:r>
              <a:rPr lang="en-US" altLang="zh-CN" sz="2000" b="0" dirty="0" err="1">
                <a:solidFill>
                  <a:schemeClr val="tx1"/>
                </a:solidFill>
                <a:ea typeface="华文中宋" panose="02010600040101010101" pitchFamily="2" charset="-122"/>
              </a:rPr>
              <a:t>setState</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方法进行状态的转换操作，在具体状态类中可以调用到环境类的方法，因此状态类与环境类之间通常还存在关联关系或者依赖关系。通过在状态类中引用环境类的对象来回调环境类的</a:t>
            </a:r>
            <a:r>
              <a:rPr lang="en-US" altLang="zh-CN" sz="2000" b="0" dirty="0" err="1">
                <a:solidFill>
                  <a:schemeClr val="tx1"/>
                </a:solidFill>
                <a:ea typeface="华文中宋" panose="02010600040101010101" pitchFamily="2" charset="-122"/>
              </a:rPr>
              <a:t>setState</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方法实现状态的切换。在这种可以切换状态的状态模式中，增加新的状态类可能需要修改其他某些状态类甚至环境类的源代码，否则系统无法切换到新增状态（这会违反了</a:t>
            </a:r>
            <a:r>
              <a:rPr lang="en-US" altLang="zh-CN" sz="2000" b="0" dirty="0">
                <a:solidFill>
                  <a:schemeClr val="tx1"/>
                </a:solidFill>
                <a:ea typeface="华文中宋" panose="02010600040101010101" pitchFamily="2" charset="-122"/>
              </a:rPr>
              <a:t>OCP</a:t>
            </a:r>
            <a:r>
              <a:rPr lang="zh-CN" altLang="en-US" sz="2000" b="0" dirty="0">
                <a:solidFill>
                  <a:schemeClr val="tx1"/>
                </a:solidFill>
                <a:ea typeface="华文中宋" panose="02010600040101010101" pitchFamily="2" charset="-122"/>
              </a:rPr>
              <a:t>原则）。 </a:t>
            </a:r>
          </a:p>
          <a:p>
            <a:endParaRPr lang="zh-CN" altLang="en-US" dirty="0"/>
          </a:p>
        </p:txBody>
      </p:sp>
    </p:spTree>
    <p:extLst>
      <p:ext uri="{BB962C8B-B14F-4D97-AF65-F5344CB8AC3E}">
        <p14:creationId xmlns:p14="http://schemas.microsoft.com/office/powerpoint/2010/main" val="1738922073"/>
      </p:ext>
    </p:extLst>
  </p:cSld>
  <p:clrMapOvr>
    <a:masterClrMapping/>
  </p:clrMapOvr>
  <p:transition/>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6A6C7D-7CB9-44EA-B523-9160A7AB0521}"/>
              </a:ext>
            </a:extLst>
          </p:cNvPr>
          <p:cNvSpPr>
            <a:spLocks noGrp="1"/>
          </p:cNvSpPr>
          <p:nvPr>
            <p:ph type="title"/>
          </p:nvPr>
        </p:nvSpPr>
        <p:spPr/>
        <p:txBody>
          <a:bodyPr/>
          <a:lstStyle/>
          <a:p>
            <a:r>
              <a:rPr lang="en-US" altLang="zh-CN" dirty="0">
                <a:latin typeface="Times New Roman" panose="02020603050405020304" pitchFamily="18" charset="0"/>
                <a:cs typeface="Times New Roman" panose="02020603050405020304" pitchFamily="18" charset="0"/>
              </a:rPr>
              <a:t>State Pattern</a:t>
            </a:r>
            <a:endParaRPr lang="zh-CN" altLang="en-US" dirty="0"/>
          </a:p>
        </p:txBody>
      </p:sp>
      <p:sp>
        <p:nvSpPr>
          <p:cNvPr id="3" name="内容占位符 2">
            <a:extLst>
              <a:ext uri="{FF2B5EF4-FFF2-40B4-BE49-F238E27FC236}">
                <a16:creationId xmlns:a16="http://schemas.microsoft.com/office/drawing/2014/main" id="{99D98DF4-3DE3-426B-B762-E07FBF50E7AA}"/>
              </a:ext>
            </a:extLst>
          </p:cNvPr>
          <p:cNvSpPr>
            <a:spLocks noGrp="1"/>
          </p:cNvSpPr>
          <p:nvPr>
            <p:ph idx="1"/>
          </p:nvPr>
        </p:nvSpPr>
        <p:spPr>
          <a:xfrm>
            <a:off x="3736509" y="764704"/>
            <a:ext cx="4358161" cy="5184576"/>
          </a:xfrm>
        </p:spPr>
        <p:txBody>
          <a:bodyPr/>
          <a:lstStyle/>
          <a:p>
            <a:pPr eaLnBrk="1" hangingPunct="1"/>
            <a:r>
              <a:rPr lang="zh-CN" altLang="en-US" sz="2800" dirty="0">
                <a:latin typeface="华文中宋" panose="02010600040101010101" pitchFamily="2" charset="-122"/>
                <a:ea typeface="华文中宋" panose="02010600040101010101" pitchFamily="2" charset="-122"/>
              </a:rPr>
              <a:t>优点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枚举可能的状态，在枚举状态之前需要确定状态种类。</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将所有与某个状态有关的行为放到一个类中，并且可以方便地增加新的状态。使得只需要改变对象状态即可改变对象的行为。</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允许状态转换逻辑与状态对象合成一体，而不是某一个巨大的条件语句块。</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可以让多个环境对象共享一个状态对象，从而减少系统中对象的个数。</a:t>
            </a:r>
          </a:p>
          <a:p>
            <a:endParaRPr lang="zh-CN" altLang="en-US" dirty="0"/>
          </a:p>
        </p:txBody>
      </p:sp>
      <p:sp>
        <p:nvSpPr>
          <p:cNvPr id="4" name="内容占位符 2">
            <a:extLst>
              <a:ext uri="{FF2B5EF4-FFF2-40B4-BE49-F238E27FC236}">
                <a16:creationId xmlns:a16="http://schemas.microsoft.com/office/drawing/2014/main" id="{A8323721-09BA-43CE-8820-33ABFA53DE6B}"/>
              </a:ext>
            </a:extLst>
          </p:cNvPr>
          <p:cNvSpPr txBox="1">
            <a:spLocks/>
          </p:cNvSpPr>
          <p:nvPr/>
        </p:nvSpPr>
        <p:spPr bwMode="auto">
          <a:xfrm>
            <a:off x="8111440" y="764704"/>
            <a:ext cx="3961224" cy="5877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800" kern="0" dirty="0"/>
              <a:t>缺点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状态模式的使用必然会增加系统类和对象的个数。</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状态模式的结构与实现都较为复杂，如果使用不当将导致程序结构和代码的混乱。</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状态模式对“开闭原则”的支持并不太好，对于可以切换状态的状态模式，增加新的状态类需要修改那些负责状态转换的源代码，否则无法切换到新增状态；而且修改某个状态类的行为也需修改对应类的源代码。</a:t>
            </a:r>
          </a:p>
          <a:p>
            <a:endParaRPr lang="zh-CN" altLang="en-US" kern="0" dirty="0"/>
          </a:p>
        </p:txBody>
      </p:sp>
      <p:cxnSp>
        <p:nvCxnSpPr>
          <p:cNvPr id="6" name="直接连接符 5">
            <a:extLst>
              <a:ext uri="{FF2B5EF4-FFF2-40B4-BE49-F238E27FC236}">
                <a16:creationId xmlns:a16="http://schemas.microsoft.com/office/drawing/2014/main" id="{98FF3897-48FE-46D0-A2B5-53D02A3EEF9E}"/>
              </a:ext>
            </a:extLst>
          </p:cNvPr>
          <p:cNvCxnSpPr>
            <a:cxnSpLocks/>
          </p:cNvCxnSpPr>
          <p:nvPr/>
        </p:nvCxnSpPr>
        <p:spPr bwMode="auto">
          <a:xfrm>
            <a:off x="8111440" y="692696"/>
            <a:ext cx="0" cy="5805264"/>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7" name="Rectangle 3">
            <a:extLst>
              <a:ext uri="{FF2B5EF4-FFF2-40B4-BE49-F238E27FC236}">
                <a16:creationId xmlns:a16="http://schemas.microsoft.com/office/drawing/2014/main" id="{86CE060C-81A7-4A83-908E-A6CEA2ADB99A}"/>
              </a:ext>
            </a:extLst>
          </p:cNvPr>
          <p:cNvSpPr txBox="1">
            <a:spLocks noChangeArrowheads="1"/>
          </p:cNvSpPr>
          <p:nvPr/>
        </p:nvSpPr>
        <p:spPr bwMode="auto">
          <a:xfrm>
            <a:off x="119336" y="764706"/>
            <a:ext cx="3600400" cy="4926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t>适用性</a:t>
            </a:r>
          </a:p>
          <a:p>
            <a:pPr lvl="1" eaLnBrk="1" hangingPunct="1">
              <a:buFont typeface="Arial" panose="020B0604020202020204" pitchFamily="34" charset="0"/>
              <a:buChar char="•"/>
            </a:pPr>
            <a:r>
              <a:rPr lang="zh-CN" altLang="en-US" b="0" kern="0" dirty="0">
                <a:solidFill>
                  <a:schemeClr val="tx1"/>
                </a:solidFill>
                <a:latin typeface="华文中宋" panose="02010600040101010101" pitchFamily="2" charset="-122"/>
                <a:ea typeface="华文中宋" panose="02010600040101010101" pitchFamily="2" charset="-122"/>
              </a:rPr>
              <a:t>对象的行为依赖于它的状态（属性），并且可在运行时根据它的状态改变而改变它的相关行为。</a:t>
            </a:r>
          </a:p>
          <a:p>
            <a:pPr lvl="1" eaLnBrk="1" hangingPunct="1">
              <a:buFont typeface="Arial" panose="020B0604020202020204" pitchFamily="34" charset="0"/>
              <a:buChar char="•"/>
            </a:pPr>
            <a:r>
              <a:rPr lang="zh-CN" altLang="en-US" b="0" kern="0" dirty="0">
                <a:solidFill>
                  <a:schemeClr val="tx1"/>
                </a:solidFill>
                <a:latin typeface="华文中宋" panose="02010600040101010101" pitchFamily="2" charset="-122"/>
                <a:ea typeface="华文中宋" panose="02010600040101010101" pitchFamily="2" charset="-122"/>
              </a:rPr>
              <a:t>代码中包含大量与对象状态有关的条件语句，这些条件语句的出现，会导致代码的可维护性和灵活性变差，不能方便地增加和删除状态，使客户类与类库之间的耦合增强。</a:t>
            </a:r>
          </a:p>
        </p:txBody>
      </p:sp>
      <p:cxnSp>
        <p:nvCxnSpPr>
          <p:cNvPr id="8" name="直接连接符 7">
            <a:extLst>
              <a:ext uri="{FF2B5EF4-FFF2-40B4-BE49-F238E27FC236}">
                <a16:creationId xmlns:a16="http://schemas.microsoft.com/office/drawing/2014/main" id="{C4463873-143E-46D1-8492-14DE7030EFA8}"/>
              </a:ext>
            </a:extLst>
          </p:cNvPr>
          <p:cNvCxnSpPr>
            <a:cxnSpLocks/>
          </p:cNvCxnSpPr>
          <p:nvPr/>
        </p:nvCxnSpPr>
        <p:spPr bwMode="auto">
          <a:xfrm>
            <a:off x="3791744" y="836712"/>
            <a:ext cx="0" cy="5805264"/>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1745970298"/>
      </p:ext>
    </p:extLst>
  </p:cSld>
  <p:clrMapOvr>
    <a:masterClrMapping/>
  </p:clrMapOvr>
  <p:transition/>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595313" y="1484785"/>
            <a:ext cx="10972800" cy="3300391"/>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ctr">
              <a:lnSpc>
                <a:spcPct val="150000"/>
              </a:lnSpc>
              <a:buNone/>
            </a:pPr>
            <a:r>
              <a:rPr lang="en-US" altLang="zh-CN" sz="2800" dirty="0">
                <a:solidFill>
                  <a:schemeClr val="bg1"/>
                </a:solidFill>
                <a:ea typeface="微软雅黑" panose="020B0503020204020204" pitchFamily="34" charset="-122"/>
              </a:rPr>
              <a:t>Homework16:</a:t>
            </a:r>
          </a:p>
          <a:p>
            <a:pPr marL="0" indent="0" algn="l">
              <a:lnSpc>
                <a:spcPct val="150000"/>
              </a:lnSpc>
              <a:buNone/>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、阅读</a:t>
            </a:r>
            <a:r>
              <a:rPr lang="en-US" altLang="zh-CN" sz="2000" dirty="0" err="1">
                <a:solidFill>
                  <a:schemeClr val="bg1"/>
                </a:solidFill>
                <a:latin typeface="微软雅黑" panose="020B0503020204020204" pitchFamily="34" charset="-122"/>
                <a:ea typeface="微软雅黑" panose="020B0503020204020204" pitchFamily="34" charset="-122"/>
              </a:rPr>
              <a:t>Gumballstate</a:t>
            </a:r>
            <a:r>
              <a:rPr lang="zh-CN" altLang="en-US" sz="2000" dirty="0">
                <a:solidFill>
                  <a:schemeClr val="bg1"/>
                </a:solidFill>
                <a:latin typeface="微软雅黑" panose="020B0503020204020204" pitchFamily="34" charset="-122"/>
                <a:ea typeface="微软雅黑" panose="020B0503020204020204" pitchFamily="34" charset="-122"/>
              </a:rPr>
              <a:t>源码并改写成你想的（</a:t>
            </a:r>
            <a:r>
              <a:rPr lang="en-US" altLang="zh-CN" sz="2000" dirty="0">
                <a:solidFill>
                  <a:srgbClr val="C00000"/>
                </a:solidFill>
                <a:highlight>
                  <a:srgbClr val="FFFF00"/>
                </a:highlight>
                <a:latin typeface="微软雅黑" panose="020B0503020204020204" pitchFamily="34" charset="-122"/>
                <a:ea typeface="微软雅黑" panose="020B0503020204020204" pitchFamily="34" charset="-122"/>
              </a:rPr>
              <a:t>GUI </a:t>
            </a:r>
            <a:r>
              <a:rPr lang="zh-CN" altLang="en-US" sz="2000" dirty="0">
                <a:solidFill>
                  <a:srgbClr val="C00000"/>
                </a:solidFill>
                <a:highlight>
                  <a:srgbClr val="FFFF00"/>
                </a:highlight>
                <a:latin typeface="微软雅黑" panose="020B0503020204020204" pitchFamily="34" charset="-122"/>
                <a:ea typeface="微软雅黑" panose="020B0503020204020204" pitchFamily="34" charset="-122"/>
              </a:rPr>
              <a:t>？</a:t>
            </a:r>
            <a:r>
              <a:rPr lang="zh-CN" altLang="en-US" sz="2000" dirty="0">
                <a:solidFill>
                  <a:schemeClr val="bg1"/>
                </a:solidFill>
                <a:latin typeface="微软雅黑" panose="020B0503020204020204" pitchFamily="34" charset="-122"/>
                <a:ea typeface="微软雅黑" panose="020B0503020204020204" pitchFamily="34" charset="-122"/>
              </a:rPr>
              <a:t>）。</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20</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graphicFrame>
        <p:nvGraphicFramePr>
          <p:cNvPr id="3" name="对象 2">
            <a:extLst>
              <a:ext uri="{FF2B5EF4-FFF2-40B4-BE49-F238E27FC236}">
                <a16:creationId xmlns:a16="http://schemas.microsoft.com/office/drawing/2014/main" id="{6B1966E4-C198-4290-A80B-9FCE1BA29873}"/>
              </a:ext>
            </a:extLst>
          </p:cNvPr>
          <p:cNvGraphicFramePr>
            <a:graphicFrameLocks noChangeAspect="1"/>
          </p:cNvGraphicFramePr>
          <p:nvPr>
            <p:extLst>
              <p:ext uri="{D42A27DB-BD31-4B8C-83A1-F6EECF244321}">
                <p14:modId xmlns:p14="http://schemas.microsoft.com/office/powerpoint/2010/main" val="1175959660"/>
              </p:ext>
            </p:extLst>
          </p:nvPr>
        </p:nvGraphicFramePr>
        <p:xfrm>
          <a:off x="10107562" y="5892395"/>
          <a:ext cx="1686421" cy="755308"/>
        </p:xfrm>
        <a:graphic>
          <a:graphicData uri="http://schemas.openxmlformats.org/presentationml/2006/ole">
            <mc:AlternateContent xmlns:mc="http://schemas.openxmlformats.org/markup-compatibility/2006">
              <mc:Choice xmlns:v="urn:schemas-microsoft-com:vml" Requires="v">
                <p:oleObj spid="_x0000_s24362" name="包装程序外壳对象" showAsIcon="1" r:id="rId4" imgW="822240" imgH="367560" progId="Package">
                  <p:embed/>
                </p:oleObj>
              </mc:Choice>
              <mc:Fallback>
                <p:oleObj name="包装程序外壳对象" showAsIcon="1" r:id="rId4" imgW="822240" imgH="367560" progId="Package">
                  <p:embed/>
                  <p:pic>
                    <p:nvPicPr>
                      <p:cNvPr id="9" name="对象 8">
                        <a:extLst>
                          <a:ext uri="{FF2B5EF4-FFF2-40B4-BE49-F238E27FC236}">
                            <a16:creationId xmlns:a16="http://schemas.microsoft.com/office/drawing/2014/main" id="{EB73B449-0A40-49B6-A511-BA9A639A3288}"/>
                          </a:ext>
                        </a:extLst>
                      </p:cNvPr>
                      <p:cNvPicPr/>
                      <p:nvPr/>
                    </p:nvPicPr>
                    <p:blipFill>
                      <a:blip r:embed="rId5"/>
                      <a:stretch>
                        <a:fillRect/>
                      </a:stretch>
                    </p:blipFill>
                    <p:spPr>
                      <a:xfrm>
                        <a:off x="10107562" y="5892395"/>
                        <a:ext cx="1686421" cy="755308"/>
                      </a:xfrm>
                      <a:prstGeom prst="rect">
                        <a:avLst/>
                      </a:prstGeom>
                    </p:spPr>
                  </p:pic>
                </p:oleObj>
              </mc:Fallback>
            </mc:AlternateContent>
          </a:graphicData>
        </a:graphic>
      </p:graphicFrame>
    </p:spTree>
    <p:extLst>
      <p:ext uri="{BB962C8B-B14F-4D97-AF65-F5344CB8AC3E}">
        <p14:creationId xmlns:p14="http://schemas.microsoft.com/office/powerpoint/2010/main" val="3770297781"/>
      </p:ext>
    </p:extLst>
  </p:cSld>
  <p:clrMapOvr>
    <a:masterClrMapping/>
  </p:clrMapOvr>
  <p:transition/>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2">
            <a:extLst>
              <a:ext uri="{FF2B5EF4-FFF2-40B4-BE49-F238E27FC236}">
                <a16:creationId xmlns:a16="http://schemas.microsoft.com/office/drawing/2014/main" id="{9C0342F5-4B0D-47B8-9809-565576F68C04}"/>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Chapter Seven </a:t>
            </a:r>
            <a:r>
              <a:rPr lang="zh-CN" altLang="en-US" dirty="0">
                <a:solidFill>
                  <a:srgbClr val="A61D38"/>
                </a:solidFill>
                <a:latin typeface="Bauhaus 93" pitchFamily="82" charset="0"/>
                <a:ea typeface="华文中宋" panose="02010600040101010101" pitchFamily="2" charset="-122"/>
              </a:rPr>
              <a:t>设计模式</a:t>
            </a:r>
            <a:endParaRPr lang="en-US" altLang="zh-CN" dirty="0">
              <a:solidFill>
                <a:srgbClr val="A61D38"/>
              </a:solidFill>
              <a:latin typeface="Bauhaus 93" pitchFamily="82" charset="0"/>
              <a:ea typeface="华文中宋" panose="02010600040101010101" pitchFamily="2" charset="-122"/>
            </a:endParaRPr>
          </a:p>
        </p:txBody>
      </p:sp>
      <p:sp>
        <p:nvSpPr>
          <p:cNvPr id="151555" name="Rectangle 3">
            <a:extLst>
              <a:ext uri="{FF2B5EF4-FFF2-40B4-BE49-F238E27FC236}">
                <a16:creationId xmlns:a16="http://schemas.microsoft.com/office/drawing/2014/main" id="{8E6FB1C6-0138-430D-A5E6-64D59BB6E1B0}"/>
              </a:ext>
            </a:extLst>
          </p:cNvPr>
          <p:cNvSpPr>
            <a:spLocks noGrp="1" noChangeArrowheads="1"/>
          </p:cNvSpPr>
          <p:nvPr>
            <p:ph type="body" sz="half" idx="1"/>
          </p:nvPr>
        </p:nvSpPr>
        <p:spPr>
          <a:xfrm>
            <a:off x="471179" y="868363"/>
            <a:ext cx="5984861" cy="5440957"/>
          </a:xfrm>
        </p:spPr>
        <p:txBody>
          <a:bodyPr/>
          <a:lstStyle/>
          <a:p>
            <a:pPr eaLnBrk="1" hangingPunct="1">
              <a:lnSpc>
                <a:spcPct val="150000"/>
              </a:lnSpc>
            </a:pPr>
            <a:r>
              <a:rPr lang="en-US" altLang="zh-CN" sz="2800" dirty="0">
                <a:solidFill>
                  <a:srgbClr val="324A7A"/>
                </a:solidFill>
                <a:latin typeface="Arial Black" panose="020B0A04020102020204" pitchFamily="34" charset="0"/>
                <a:ea typeface="华文中宋" panose="02010600040101010101" pitchFamily="2" charset="-122"/>
              </a:rPr>
              <a:t>Observer Pattern</a:t>
            </a:r>
          </a:p>
          <a:p>
            <a:pPr lvl="1" eaLnBrk="1" hangingPunct="1">
              <a:lnSpc>
                <a:spcPct val="150000"/>
              </a:lnSpc>
            </a:pPr>
            <a:r>
              <a:rPr lang="zh-CN" altLang="en-US" sz="2400" dirty="0">
                <a:solidFill>
                  <a:srgbClr val="324A7A"/>
                </a:solidFill>
                <a:ea typeface="华文中宋" panose="02010600040101010101" pitchFamily="2" charset="-122"/>
              </a:rPr>
              <a:t>由来</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观察者模式在软件开发中应用非常广泛；</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电子商务网站常常给多个用户发送商品打折信息；</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团队战斗游戏中某队友牺牲将给所有成员提示；</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天气预报</a:t>
            </a:r>
            <a:r>
              <a:rPr lang="en-US" altLang="zh-CN" sz="2000" b="0" dirty="0">
                <a:solidFill>
                  <a:schemeClr val="tx1"/>
                </a:solidFill>
                <a:latin typeface="华文中宋" panose="02010600040101010101" pitchFamily="2" charset="-122"/>
                <a:ea typeface="华文中宋" panose="02010600040101010101" pitchFamily="2" charset="-122"/>
              </a:rPr>
              <a:t>, etc.</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凡是涉及到一对一或者一对多的对象交互场景就适合使用观察者模式。</a:t>
            </a:r>
            <a:endParaRPr lang="en-US" altLang="zh-CN" sz="2000" b="0" dirty="0">
              <a:solidFill>
                <a:schemeClr val="tx1"/>
              </a:solidFill>
              <a:latin typeface="华文中宋" panose="02010600040101010101" pitchFamily="2" charset="-122"/>
              <a:ea typeface="华文中宋" panose="02010600040101010101" pitchFamily="2" charset="-122"/>
            </a:endParaRPr>
          </a:p>
        </p:txBody>
      </p:sp>
      <p:graphicFrame>
        <p:nvGraphicFramePr>
          <p:cNvPr id="151556" name="Object 4">
            <a:extLst>
              <a:ext uri="{FF2B5EF4-FFF2-40B4-BE49-F238E27FC236}">
                <a16:creationId xmlns:a16="http://schemas.microsoft.com/office/drawing/2014/main" id="{BD91D15E-FEA7-4796-A242-01E0EF10C025}"/>
              </a:ext>
            </a:extLst>
          </p:cNvPr>
          <p:cNvGraphicFramePr>
            <a:graphicFrameLocks noGrp="1" noChangeAspect="1"/>
          </p:cNvGraphicFramePr>
          <p:nvPr>
            <p:ph sz="half" idx="2"/>
            <p:extLst>
              <p:ext uri="{D42A27DB-BD31-4B8C-83A1-F6EECF244321}">
                <p14:modId xmlns:p14="http://schemas.microsoft.com/office/powerpoint/2010/main" val="3979104835"/>
              </p:ext>
            </p:extLst>
          </p:nvPr>
        </p:nvGraphicFramePr>
        <p:xfrm>
          <a:off x="6746936" y="2564905"/>
          <a:ext cx="5253720" cy="3527425"/>
        </p:xfrm>
        <a:graphic>
          <a:graphicData uri="http://schemas.openxmlformats.org/presentationml/2006/ole">
            <mc:AlternateContent xmlns:mc="http://schemas.openxmlformats.org/markup-compatibility/2006">
              <mc:Choice xmlns:v="urn:schemas-microsoft-com:vml" Requires="v">
                <p:oleObj spid="_x0000_s26310" name="BMP 图像" r:id="rId3" imgW="5563377" imgH="3495238" progId="Paint.Picture">
                  <p:embed/>
                </p:oleObj>
              </mc:Choice>
              <mc:Fallback>
                <p:oleObj name="BMP 图像" r:id="rId3" imgW="5563377" imgH="3495238" progId="Paint.Picture">
                  <p:embed/>
                  <p:pic>
                    <p:nvPicPr>
                      <p:cNvPr id="151556" name="Object 4">
                        <a:extLst>
                          <a:ext uri="{FF2B5EF4-FFF2-40B4-BE49-F238E27FC236}">
                            <a16:creationId xmlns:a16="http://schemas.microsoft.com/office/drawing/2014/main" id="{BD91D15E-FEA7-4796-A242-01E0EF10C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6936" y="2564905"/>
                        <a:ext cx="5253720" cy="3527425"/>
                      </a:xfrm>
                      <a:prstGeom prst="rect">
                        <a:avLst/>
                      </a:prstGeom>
                      <a:noFill/>
                      <a:ln>
                        <a:noFill/>
                      </a:ln>
                      <a:effectLst/>
                    </p:spPr>
                  </p:pic>
                </p:oleObj>
              </mc:Fallback>
            </mc:AlternateContent>
          </a:graphicData>
        </a:graphic>
      </p:graphicFrame>
      <p:cxnSp>
        <p:nvCxnSpPr>
          <p:cNvPr id="3" name="直接连接符 2">
            <a:extLst>
              <a:ext uri="{FF2B5EF4-FFF2-40B4-BE49-F238E27FC236}">
                <a16:creationId xmlns:a16="http://schemas.microsoft.com/office/drawing/2014/main" id="{E690544E-D724-4A14-866B-B191D169F165}"/>
              </a:ext>
            </a:extLst>
          </p:cNvPr>
          <p:cNvCxnSpPr/>
          <p:nvPr/>
        </p:nvCxnSpPr>
        <p:spPr bwMode="auto">
          <a:xfrm>
            <a:off x="6528048" y="980728"/>
            <a:ext cx="0" cy="5877272"/>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cSld>
  <p:clrMapOvr>
    <a:masterClrMapping/>
  </p:clrMapOvr>
  <p:transition/>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a:extLst>
              <a:ext uri="{FF2B5EF4-FFF2-40B4-BE49-F238E27FC236}">
                <a16:creationId xmlns:a16="http://schemas.microsoft.com/office/drawing/2014/main" id="{6299EB5A-CDC3-4B89-B182-A385D92C0129}"/>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Observer Pattern</a:t>
            </a:r>
            <a:endParaRPr lang="zh-CN" altLang="en-US" dirty="0">
              <a:solidFill>
                <a:srgbClr val="A61D38"/>
              </a:solidFill>
              <a:latin typeface="Bauhaus 93" pitchFamily="82" charset="0"/>
            </a:endParaRPr>
          </a:p>
        </p:txBody>
      </p:sp>
      <p:sp>
        <p:nvSpPr>
          <p:cNvPr id="152579" name="Rectangle 3">
            <a:extLst>
              <a:ext uri="{FF2B5EF4-FFF2-40B4-BE49-F238E27FC236}">
                <a16:creationId xmlns:a16="http://schemas.microsoft.com/office/drawing/2014/main" id="{1C89063C-1B11-44A0-85E7-9CF711B7DAF2}"/>
              </a:ext>
            </a:extLst>
          </p:cNvPr>
          <p:cNvSpPr>
            <a:spLocks noGrp="1" noChangeArrowheads="1"/>
          </p:cNvSpPr>
          <p:nvPr>
            <p:ph type="body" idx="1"/>
          </p:nvPr>
        </p:nvSpPr>
        <p:spPr>
          <a:xfrm>
            <a:off x="479376" y="692696"/>
            <a:ext cx="11521280" cy="5976664"/>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意图</a:t>
            </a: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定义对象间的一种一对多的依赖关系，当一个对象的状态发生变化时，所有依赖于它的对象都得到通知并自动更新自己。</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r>
              <a:rPr lang="zh-CN" altLang="en-US" b="0" dirty="0">
                <a:solidFill>
                  <a:schemeClr val="tx1"/>
                </a:solidFill>
                <a:latin typeface="Arial Black" panose="020B0A04020102020204" pitchFamily="34" charset="0"/>
                <a:ea typeface="华文中宋" panose="02010600040101010101" pitchFamily="2" charset="-122"/>
              </a:rPr>
              <a:t>发生改变的对象称为</a:t>
            </a:r>
            <a:r>
              <a:rPr lang="zh-CN" altLang="en-US" dirty="0">
                <a:solidFill>
                  <a:srgbClr val="C00000"/>
                </a:solidFill>
                <a:latin typeface="Arial Black" panose="020B0A04020102020204" pitchFamily="34" charset="0"/>
                <a:ea typeface="华文中宋" panose="02010600040101010101" pitchFamily="2" charset="-122"/>
              </a:rPr>
              <a:t>目标</a:t>
            </a:r>
            <a:r>
              <a:rPr lang="zh-CN" altLang="en-US" b="0" dirty="0">
                <a:solidFill>
                  <a:srgbClr val="C00000"/>
                </a:solidFill>
                <a:latin typeface="Arial Black" panose="020B0A04020102020204" pitchFamily="34" charset="0"/>
                <a:ea typeface="华文中宋" panose="02010600040101010101" pitchFamily="2" charset="-122"/>
              </a:rPr>
              <a:t>（</a:t>
            </a:r>
            <a:r>
              <a:rPr lang="en-US" altLang="zh-CN" b="0" dirty="0">
                <a:solidFill>
                  <a:srgbClr val="C00000"/>
                </a:solidFill>
                <a:latin typeface="Arial Black" panose="020B0A04020102020204" pitchFamily="34" charset="0"/>
                <a:ea typeface="华文中宋" panose="02010600040101010101" pitchFamily="2" charset="-122"/>
              </a:rPr>
              <a:t>Subject</a:t>
            </a:r>
            <a:r>
              <a:rPr lang="zh-CN" altLang="en-US" b="0" dirty="0">
                <a:solidFill>
                  <a:srgbClr val="C00000"/>
                </a:solidFill>
                <a:latin typeface="Arial Black" panose="020B0A04020102020204" pitchFamily="34" charset="0"/>
                <a:ea typeface="华文中宋" panose="02010600040101010101" pitchFamily="2" charset="-122"/>
              </a:rPr>
              <a:t>）</a:t>
            </a:r>
            <a:r>
              <a:rPr lang="zh-CN" altLang="en-US" b="0" dirty="0">
                <a:solidFill>
                  <a:schemeClr val="tx1"/>
                </a:solidFill>
                <a:latin typeface="Arial Black" panose="020B0A04020102020204" pitchFamily="34" charset="0"/>
                <a:ea typeface="华文中宋" panose="02010600040101010101" pitchFamily="2" charset="-122"/>
              </a:rPr>
              <a:t>，而被通知的对象称为</a:t>
            </a:r>
            <a:r>
              <a:rPr lang="zh-CN" altLang="en-US" dirty="0">
                <a:solidFill>
                  <a:srgbClr val="C00000"/>
                </a:solidFill>
                <a:latin typeface="Arial Black" panose="020B0A04020102020204" pitchFamily="34" charset="0"/>
                <a:ea typeface="华文中宋" panose="02010600040101010101" pitchFamily="2" charset="-122"/>
              </a:rPr>
              <a:t>观察者</a:t>
            </a:r>
            <a:r>
              <a:rPr lang="zh-CN" altLang="en-US" b="0" dirty="0">
                <a:solidFill>
                  <a:srgbClr val="C00000"/>
                </a:solidFill>
                <a:latin typeface="Arial Black" panose="020B0A04020102020204" pitchFamily="34" charset="0"/>
                <a:ea typeface="华文中宋" panose="02010600040101010101" pitchFamily="2" charset="-122"/>
              </a:rPr>
              <a:t>（</a:t>
            </a:r>
            <a:r>
              <a:rPr lang="en-US" altLang="zh-CN" b="0" dirty="0">
                <a:solidFill>
                  <a:srgbClr val="C00000"/>
                </a:solidFill>
                <a:latin typeface="Arial Black" panose="020B0A04020102020204" pitchFamily="34" charset="0"/>
                <a:ea typeface="华文中宋" panose="02010600040101010101" pitchFamily="2" charset="-122"/>
              </a:rPr>
              <a:t>Observer</a:t>
            </a:r>
            <a:r>
              <a:rPr lang="zh-CN" altLang="en-US" b="0" dirty="0">
                <a:solidFill>
                  <a:srgbClr val="C00000"/>
                </a:solidFill>
                <a:latin typeface="Arial Black" panose="020B0A04020102020204" pitchFamily="34" charset="0"/>
                <a:ea typeface="华文中宋" panose="02010600040101010101" pitchFamily="2" charset="-122"/>
              </a:rPr>
              <a:t>）</a:t>
            </a:r>
            <a:r>
              <a:rPr lang="zh-CN" altLang="en-US" b="0" dirty="0">
                <a:solidFill>
                  <a:schemeClr val="tx1"/>
                </a:solidFill>
                <a:latin typeface="Arial Black" panose="020B0A04020102020204" pitchFamily="34" charset="0"/>
                <a:ea typeface="华文中宋" panose="02010600040101010101" pitchFamily="2" charset="-122"/>
              </a:rPr>
              <a:t>。一个目标可以对应多个观察者，而且这些观察者之间没有相互联系</a:t>
            </a:r>
            <a:r>
              <a:rPr lang="zh-CN" altLang="en-US" b="0" dirty="0">
                <a:solidFill>
                  <a:srgbClr val="C00000"/>
                </a:solidFill>
                <a:latin typeface="Arial Black" panose="020B0A04020102020204" pitchFamily="34" charset="0"/>
                <a:ea typeface="华文中宋" panose="02010600040101010101" pitchFamily="2" charset="-122"/>
              </a:rPr>
              <a:t>（谁也不知道谁的存在，但都是观察者）</a:t>
            </a:r>
            <a:r>
              <a:rPr lang="zh-CN" altLang="en-US" b="0" dirty="0">
                <a:solidFill>
                  <a:schemeClr val="tx1"/>
                </a:solidFill>
                <a:latin typeface="Arial Black" panose="020B0A04020102020204" pitchFamily="34" charset="0"/>
                <a:ea typeface="华文中宋" panose="02010600040101010101" pitchFamily="2" charset="-122"/>
              </a:rPr>
              <a:t>。还可以根据需要增加和删除观察者，使得系统更易于扩展。</a:t>
            </a:r>
          </a:p>
          <a:p>
            <a:pPr eaLnBrk="1" hangingPunct="1"/>
            <a:r>
              <a:rPr lang="zh-CN" altLang="en-US" dirty="0">
                <a:solidFill>
                  <a:srgbClr val="324A7A"/>
                </a:solidFill>
                <a:latin typeface="Arial Black" panose="020B0A04020102020204" pitchFamily="34" charset="0"/>
                <a:ea typeface="华文中宋" panose="02010600040101010101" pitchFamily="2" charset="-122"/>
              </a:rPr>
              <a:t>别名</a:t>
            </a:r>
            <a:endParaRPr lang="en-US" altLang="zh-CN" dirty="0">
              <a:solidFill>
                <a:srgbClr val="324A7A"/>
              </a:solidFill>
              <a:latin typeface="Arial Black" panose="020B0A04020102020204" pitchFamily="34" charset="0"/>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从属者</a:t>
            </a:r>
            <a:r>
              <a:rPr lang="en-US" altLang="zh-CN" b="0" dirty="0">
                <a:solidFill>
                  <a:schemeClr val="tx1"/>
                </a:solidFill>
                <a:ea typeface="华文中宋" panose="02010600040101010101" pitchFamily="2" charset="-122"/>
              </a:rPr>
              <a:t>Dependents</a:t>
            </a:r>
            <a:r>
              <a:rPr lang="zh-CN" altLang="en-US" b="0" dirty="0">
                <a:solidFill>
                  <a:schemeClr val="tx1"/>
                </a:solidFill>
                <a:ea typeface="华文中宋" panose="02010600040101010101" pitchFamily="2" charset="-122"/>
              </a:rPr>
              <a:t>模式、</a:t>
            </a:r>
            <a:r>
              <a:rPr lang="zh-CN" altLang="en-US" b="0" dirty="0">
                <a:solidFill>
                  <a:schemeClr val="tx1"/>
                </a:solidFill>
                <a:highlight>
                  <a:srgbClr val="FFFF00"/>
                </a:highlight>
                <a:ea typeface="华文中宋" panose="02010600040101010101" pitchFamily="2" charset="-122"/>
              </a:rPr>
              <a:t>发布订阅</a:t>
            </a:r>
            <a:r>
              <a:rPr lang="en-US" altLang="zh-CN" b="0" dirty="0">
                <a:solidFill>
                  <a:schemeClr val="tx1"/>
                </a:solidFill>
                <a:highlight>
                  <a:srgbClr val="FFFF00"/>
                </a:highlight>
                <a:ea typeface="华文中宋" panose="02010600040101010101" pitchFamily="2" charset="-122"/>
              </a:rPr>
              <a:t>Publish </a:t>
            </a:r>
            <a:r>
              <a:rPr lang="zh-CN" altLang="en-US" b="0" dirty="0">
                <a:solidFill>
                  <a:schemeClr val="tx1"/>
                </a:solidFill>
                <a:highlight>
                  <a:srgbClr val="FFFF00"/>
                </a:highlight>
                <a:ea typeface="华文中宋" panose="02010600040101010101" pitchFamily="2" charset="-122"/>
              </a:rPr>
              <a:t>－</a:t>
            </a:r>
            <a:r>
              <a:rPr lang="en-US" altLang="zh-CN" b="0" dirty="0">
                <a:solidFill>
                  <a:schemeClr val="tx1"/>
                </a:solidFill>
                <a:highlight>
                  <a:srgbClr val="FFFF00"/>
                </a:highlight>
                <a:ea typeface="华文中宋" panose="02010600040101010101" pitchFamily="2" charset="-122"/>
              </a:rPr>
              <a:t>Subscribe</a:t>
            </a:r>
            <a:r>
              <a:rPr lang="zh-CN" altLang="en-US" b="0" dirty="0">
                <a:solidFill>
                  <a:schemeClr val="tx1"/>
                </a:solidFill>
                <a:highlight>
                  <a:srgbClr val="FFFF00"/>
                </a:highlight>
                <a:ea typeface="华文中宋" panose="02010600040101010101" pitchFamily="2" charset="-122"/>
              </a:rPr>
              <a:t>模式</a:t>
            </a:r>
            <a:r>
              <a:rPr lang="zh-CN" altLang="en-US" b="0" dirty="0">
                <a:solidFill>
                  <a:schemeClr val="tx1"/>
                </a:solidFill>
                <a:ea typeface="华文中宋" panose="02010600040101010101" pitchFamily="2" charset="-122"/>
              </a:rPr>
              <a:t>、模型</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视图（</a:t>
            </a:r>
            <a:r>
              <a:rPr lang="en-US" altLang="zh-CN" b="0" dirty="0">
                <a:solidFill>
                  <a:schemeClr val="tx1"/>
                </a:solidFill>
                <a:ea typeface="华文中宋" panose="02010600040101010101" pitchFamily="2" charset="-122"/>
              </a:rPr>
              <a:t>Model/View</a:t>
            </a:r>
            <a:r>
              <a:rPr lang="zh-CN" altLang="en-US" b="0" dirty="0">
                <a:solidFill>
                  <a:schemeClr val="tx1"/>
                </a:solidFill>
                <a:ea typeface="华文中宋" panose="02010600040101010101" pitchFamily="2" charset="-122"/>
              </a:rPr>
              <a:t>）模式、源</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监听器（</a:t>
            </a:r>
            <a:r>
              <a:rPr lang="en-US" altLang="zh-CN" b="0" dirty="0">
                <a:solidFill>
                  <a:schemeClr val="tx1"/>
                </a:solidFill>
                <a:ea typeface="华文中宋" panose="02010600040101010101" pitchFamily="2" charset="-122"/>
              </a:rPr>
              <a:t>Source/Listener</a:t>
            </a:r>
            <a:r>
              <a:rPr lang="zh-CN" altLang="en-US" b="0" dirty="0">
                <a:solidFill>
                  <a:schemeClr val="tx1"/>
                </a:solidFill>
                <a:ea typeface="华文中宋" panose="02010600040101010101" pitchFamily="2" charset="-122"/>
              </a:rPr>
              <a:t>）模式</a:t>
            </a: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动机</a:t>
            </a:r>
          </a:p>
          <a:p>
            <a:pPr lvl="1" eaLnBrk="1" hangingPunct="1"/>
            <a:r>
              <a:rPr lang="en-US" altLang="zh-CN" b="0" dirty="0">
                <a:solidFill>
                  <a:schemeClr val="tx1"/>
                </a:solidFill>
                <a:ea typeface="华文中宋" panose="02010600040101010101" pitchFamily="2" charset="-122"/>
              </a:rPr>
              <a:t>Observer Pattern</a:t>
            </a:r>
            <a:r>
              <a:rPr lang="zh-CN" altLang="en-US" b="0" dirty="0">
                <a:solidFill>
                  <a:schemeClr val="tx1"/>
                </a:solidFill>
                <a:ea typeface="华文中宋" panose="02010600040101010101" pitchFamily="2" charset="-122"/>
              </a:rPr>
              <a:t>建立了一种关系，这种关系中关键对象是：目标</a:t>
            </a:r>
            <a:r>
              <a:rPr lang="en-US" altLang="zh-CN" b="0" dirty="0">
                <a:solidFill>
                  <a:srgbClr val="C00000"/>
                </a:solidFill>
                <a:ea typeface="华文中宋" panose="02010600040101010101" pitchFamily="2" charset="-122"/>
              </a:rPr>
              <a:t>Subject</a:t>
            </a:r>
            <a:r>
              <a:rPr lang="zh-CN" altLang="en-US" b="0" dirty="0">
                <a:solidFill>
                  <a:schemeClr val="tx1"/>
                </a:solidFill>
                <a:ea typeface="华文中宋" panose="02010600040101010101" pitchFamily="2" charset="-122"/>
              </a:rPr>
              <a:t>和观察者（们）</a:t>
            </a:r>
            <a:r>
              <a:rPr lang="en-US" altLang="zh-CN" b="0" dirty="0">
                <a:solidFill>
                  <a:srgbClr val="C00000"/>
                </a:solidFill>
                <a:ea typeface="华文中宋" panose="02010600040101010101" pitchFamily="2" charset="-122"/>
              </a:rPr>
              <a:t>Observers</a:t>
            </a:r>
            <a:r>
              <a:rPr lang="zh-CN" altLang="en-US" b="0" dirty="0">
                <a:solidFill>
                  <a:schemeClr val="tx1"/>
                </a:solidFill>
                <a:ea typeface="华文中宋" panose="02010600040101010101" pitchFamily="2" charset="-122"/>
              </a:rPr>
              <a:t>。</a:t>
            </a:r>
          </a:p>
          <a:p>
            <a:pPr lvl="1" eaLnBrk="1" hangingPunct="1"/>
            <a:r>
              <a:rPr lang="zh-CN" altLang="en-US" b="0" dirty="0">
                <a:solidFill>
                  <a:schemeClr val="tx1"/>
                </a:solidFill>
                <a:ea typeface="华文中宋" panose="02010600040101010101" pitchFamily="2" charset="-122"/>
              </a:rPr>
              <a:t>每个观察者都将</a:t>
            </a:r>
            <a:r>
              <a:rPr lang="zh-CN" altLang="en-US" dirty="0">
                <a:solidFill>
                  <a:srgbClr val="A61D38"/>
                </a:solidFill>
                <a:highlight>
                  <a:srgbClr val="C0C0C0"/>
                </a:highlight>
                <a:ea typeface="华文中宋" panose="02010600040101010101" pitchFamily="2" charset="-122"/>
              </a:rPr>
              <a:t>查询</a:t>
            </a:r>
            <a:r>
              <a:rPr lang="zh-CN" altLang="en-US" b="0" dirty="0">
                <a:solidFill>
                  <a:schemeClr val="tx1"/>
                </a:solidFill>
                <a:ea typeface="华文中宋" panose="02010600040101010101" pitchFamily="2" charset="-122"/>
              </a:rPr>
              <a:t>目标以使其状态与目标的状态同步</a:t>
            </a:r>
            <a:r>
              <a:rPr lang="zh-CN" altLang="en-US" b="0" dirty="0">
                <a:solidFill>
                  <a:schemeClr val="tx1"/>
                </a:solidFill>
                <a:highlight>
                  <a:srgbClr val="FFFF00"/>
                </a:highlight>
                <a:ea typeface="华文中宋" panose="02010600040101010101" pitchFamily="2" charset="-122"/>
              </a:rPr>
              <a:t>（查询的说法其实不准确，甚至不对）</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定义：</a:t>
            </a:r>
            <a:r>
              <a:rPr lang="en-US" altLang="zh-CN" sz="2000" dirty="0">
                <a:solidFill>
                  <a:schemeClr val="tx1"/>
                </a:solidFill>
              </a:rPr>
              <a:t>Define a one-to-many dependency between objects so that when one object changes state, all its dependents are </a:t>
            </a:r>
            <a:r>
              <a:rPr lang="en-US" altLang="zh-CN" sz="2000" dirty="0">
                <a:solidFill>
                  <a:schemeClr val="tx1"/>
                </a:solidFill>
                <a:highlight>
                  <a:srgbClr val="FFFF00"/>
                </a:highlight>
              </a:rPr>
              <a:t>notified and updated </a:t>
            </a:r>
            <a:r>
              <a:rPr lang="en-US" altLang="zh-CN" sz="2000" dirty="0">
                <a:solidFill>
                  <a:srgbClr val="A61D38"/>
                </a:solidFill>
                <a:highlight>
                  <a:srgbClr val="FFFF00"/>
                </a:highlight>
              </a:rPr>
              <a:t>automatically</a:t>
            </a:r>
            <a:r>
              <a:rPr lang="zh-CN" altLang="en-US" sz="2000" dirty="0">
                <a:solidFill>
                  <a:srgbClr val="A61D38"/>
                </a:solidFill>
              </a:rPr>
              <a:t>（</a:t>
            </a:r>
            <a:r>
              <a:rPr lang="zh-CN" altLang="en-US" sz="2000" dirty="0">
                <a:solidFill>
                  <a:schemeClr val="tx1"/>
                </a:solidFill>
                <a:highlight>
                  <a:srgbClr val="FFFF00"/>
                </a:highlight>
              </a:rPr>
              <a:t>接到通知的对象也可能爱理不理</a:t>
            </a:r>
            <a:r>
              <a:rPr lang="zh-CN" altLang="en-US" sz="2000" dirty="0">
                <a:solidFill>
                  <a:srgbClr val="A61D38"/>
                </a:solidFill>
              </a:rPr>
              <a:t>）</a:t>
            </a:r>
            <a:r>
              <a:rPr lang="en-US" altLang="zh-CN" sz="2000" dirty="0">
                <a:solidFill>
                  <a:schemeClr val="tx1"/>
                </a:solidFill>
              </a:rPr>
              <a:t>. </a:t>
            </a:r>
          </a:p>
          <a:p>
            <a:pPr eaLnBrk="1" hangingPunct="1"/>
            <a:endParaRPr lang="en-US" altLang="zh-CN" b="0" dirty="0">
              <a:solidFill>
                <a:srgbClr val="C00000"/>
              </a:solidFill>
              <a:ea typeface="华文中宋" panose="02010600040101010101" pitchFamily="2" charset="-122"/>
            </a:endParaRPr>
          </a:p>
          <a:p>
            <a:pPr lvl="1" eaLnBrk="1" hangingPunct="1"/>
            <a:endParaRPr lang="zh-CN" altLang="en-US"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2">
            <a:extLst>
              <a:ext uri="{FF2B5EF4-FFF2-40B4-BE49-F238E27FC236}">
                <a16:creationId xmlns:a16="http://schemas.microsoft.com/office/drawing/2014/main" id="{67BB2FCA-5DDB-45D6-8DB4-52EADC5D57E7}"/>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Observer Pattern</a:t>
            </a:r>
            <a:endParaRPr lang="zh-CN" altLang="en-US" dirty="0">
              <a:solidFill>
                <a:srgbClr val="A61D38"/>
              </a:solidFill>
              <a:latin typeface="Bauhaus 93" pitchFamily="82" charset="0"/>
              <a:ea typeface="华文中宋" panose="02010600040101010101" pitchFamily="2" charset="-122"/>
            </a:endParaRPr>
          </a:p>
        </p:txBody>
      </p:sp>
      <p:sp>
        <p:nvSpPr>
          <p:cNvPr id="154627" name="Rectangle 3">
            <a:extLst>
              <a:ext uri="{FF2B5EF4-FFF2-40B4-BE49-F238E27FC236}">
                <a16:creationId xmlns:a16="http://schemas.microsoft.com/office/drawing/2014/main" id="{12EEF79A-D64C-459B-8537-4602BFC1B178}"/>
              </a:ext>
            </a:extLst>
          </p:cNvPr>
          <p:cNvSpPr>
            <a:spLocks noGrp="1" noChangeArrowheads="1"/>
          </p:cNvSpPr>
          <p:nvPr>
            <p:ph type="body" idx="1"/>
          </p:nvPr>
        </p:nvSpPr>
        <p:spPr>
          <a:xfrm>
            <a:off x="263353" y="949624"/>
            <a:ext cx="11333865" cy="5503712"/>
          </a:xfrm>
        </p:spPr>
        <p:txBody>
          <a:bodyPr/>
          <a:lstStyle/>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适用性</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当一个抽象模型有两个方面，其中一个方面依赖于另一方面。将这二者封装在独立的对象中以使它们各自独立地改变和复用。</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当对一个对象的改变需要同时改变其他对象，而不知道具体有多少对象有待改变。</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当一个对象必须通知其他对象，而它又不能假定其他对象是谁</a:t>
            </a:r>
            <a:r>
              <a:rPr lang="en-US" altLang="zh-CN" b="0" dirty="0">
                <a:solidFill>
                  <a:srgbClr val="A61D38"/>
                </a:solidFill>
                <a:latin typeface="华文中宋" panose="02010600040101010101" pitchFamily="2" charset="-122"/>
                <a:ea typeface="华文中宋" panose="02010600040101010101" pitchFamily="2" charset="-122"/>
              </a:rPr>
              <a:t>(</a:t>
            </a:r>
            <a:r>
              <a:rPr lang="zh-CN" altLang="en-US" b="0" dirty="0">
                <a:solidFill>
                  <a:srgbClr val="A61D38"/>
                </a:solidFill>
                <a:latin typeface="华文中宋" panose="02010600040101010101" pitchFamily="2" charset="-122"/>
                <a:ea typeface="华文中宋" panose="02010600040101010101" pitchFamily="2" charset="-122"/>
              </a:rPr>
              <a:t>是人？但</a:t>
            </a:r>
            <a:r>
              <a:rPr lang="en-US" altLang="zh-CN" b="0" dirty="0">
                <a:solidFill>
                  <a:srgbClr val="A61D38"/>
                </a:solidFill>
                <a:latin typeface="华文中宋" panose="02010600040101010101" pitchFamily="2" charset="-122"/>
                <a:ea typeface="华文中宋" panose="02010600040101010101" pitchFamily="2" charset="-122"/>
              </a:rPr>
              <a:t>,</a:t>
            </a:r>
            <a:r>
              <a:rPr lang="zh-CN" altLang="en-US" b="0" dirty="0">
                <a:solidFill>
                  <a:srgbClr val="A61D38"/>
                </a:solidFill>
                <a:latin typeface="华文中宋" panose="02010600040101010101" pitchFamily="2" charset="-122"/>
                <a:ea typeface="华文中宋" panose="02010600040101010101" pitchFamily="2" charset="-122"/>
              </a:rPr>
              <a:t>是具体的谁不知道</a:t>
            </a:r>
            <a:r>
              <a:rPr lang="en-US" altLang="zh-CN" b="0" dirty="0">
                <a:solidFill>
                  <a:srgbClr val="A61D38"/>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目的：你不希望这些对象是紧耦合的。</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结构：</a:t>
            </a:r>
            <a:endParaRPr lang="en-US" altLang="zh-CN" dirty="0">
              <a:solidFill>
                <a:srgbClr val="324A7A"/>
              </a:solidFill>
              <a:latin typeface="华文中宋" panose="02010600040101010101" pitchFamily="2" charset="-122"/>
              <a:ea typeface="华文中宋" panose="02010600040101010101" pitchFamily="2" charset="-122"/>
            </a:endParaRPr>
          </a:p>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参与者</a:t>
            </a:r>
          </a:p>
          <a:p>
            <a:pPr lvl="1" eaLnBrk="1" hangingPunct="1">
              <a:lnSpc>
                <a:spcPct val="90000"/>
              </a:lnSpc>
            </a:pPr>
            <a:r>
              <a:rPr lang="en-US" altLang="zh-CN" b="0" dirty="0">
                <a:ea typeface="华文中宋" panose="02010600040101010101" pitchFamily="2" charset="-122"/>
              </a:rPr>
              <a:t>Subject</a:t>
            </a:r>
          </a:p>
          <a:p>
            <a:pPr lvl="2" eaLnBrk="1" hangingPunct="1">
              <a:lnSpc>
                <a:spcPct val="90000"/>
              </a:lnSpc>
            </a:pPr>
            <a:r>
              <a:rPr lang="zh-CN" altLang="en-US" sz="1800" b="0" dirty="0">
                <a:solidFill>
                  <a:schemeClr val="tx1"/>
                </a:solidFill>
                <a:ea typeface="华文中宋" panose="02010600040101010101" pitchFamily="2" charset="-122"/>
              </a:rPr>
              <a:t>目标</a:t>
            </a:r>
            <a:r>
              <a:rPr lang="zh-CN" altLang="en-US" sz="1800" b="0" dirty="0">
                <a:solidFill>
                  <a:srgbClr val="C00000"/>
                </a:solidFill>
                <a:highlight>
                  <a:srgbClr val="C0C0C0"/>
                </a:highlight>
                <a:ea typeface="华文中宋" panose="02010600040101010101" pitchFamily="2" charset="-122"/>
              </a:rPr>
              <a:t>知道</a:t>
            </a:r>
            <a:r>
              <a:rPr lang="zh-CN" altLang="en-US" sz="1800" b="0" dirty="0">
                <a:solidFill>
                  <a:schemeClr val="tx1"/>
                </a:solidFill>
                <a:ea typeface="华文中宋" panose="02010600040101010101" pitchFamily="2" charset="-122"/>
              </a:rPr>
              <a:t>它的观察者，可以有任意多个观察者观察同一个目标。</a:t>
            </a:r>
          </a:p>
          <a:p>
            <a:pPr lvl="2" eaLnBrk="1" hangingPunct="1">
              <a:lnSpc>
                <a:spcPct val="90000"/>
              </a:lnSpc>
            </a:pPr>
            <a:r>
              <a:rPr lang="zh-CN" altLang="en-US" sz="1800" b="0" dirty="0">
                <a:solidFill>
                  <a:schemeClr val="tx1"/>
                </a:solidFill>
                <a:ea typeface="华文中宋" panose="02010600040101010101" pitchFamily="2" charset="-122"/>
              </a:rPr>
              <a:t>提供注册</a:t>
            </a:r>
            <a:r>
              <a:rPr lang="en-US" altLang="zh-CN" sz="1800" b="0" dirty="0">
                <a:solidFill>
                  <a:srgbClr val="A61D38"/>
                </a:solidFill>
                <a:ea typeface="华文中宋" panose="02010600040101010101" pitchFamily="2" charset="-122"/>
              </a:rPr>
              <a:t>(</a:t>
            </a:r>
            <a:r>
              <a:rPr lang="zh-CN" altLang="en-US" sz="1800" b="0" dirty="0">
                <a:solidFill>
                  <a:srgbClr val="A61D38"/>
                </a:solidFill>
                <a:ea typeface="华文中宋" panose="02010600040101010101" pitchFamily="2" charset="-122"/>
              </a:rPr>
              <a:t>添加</a:t>
            </a:r>
            <a:r>
              <a:rPr lang="en-US" altLang="zh-CN" sz="1800" b="0" dirty="0">
                <a:solidFill>
                  <a:srgbClr val="A61D38"/>
                </a:solidFill>
                <a:ea typeface="华文中宋" panose="02010600040101010101" pitchFamily="2" charset="-122"/>
              </a:rPr>
              <a:t>)</a:t>
            </a:r>
            <a:r>
              <a:rPr lang="zh-CN" altLang="en-US" sz="1800" b="0" dirty="0">
                <a:solidFill>
                  <a:schemeClr val="tx1"/>
                </a:solidFill>
                <a:ea typeface="华文中宋" panose="02010600040101010101" pitchFamily="2" charset="-122"/>
              </a:rPr>
              <a:t>和删除观察者的接口。</a:t>
            </a:r>
          </a:p>
          <a:p>
            <a:pPr lvl="1" eaLnBrk="1" hangingPunct="1">
              <a:lnSpc>
                <a:spcPct val="90000"/>
              </a:lnSpc>
            </a:pPr>
            <a:r>
              <a:rPr lang="en-US" altLang="zh-CN" b="0" dirty="0">
                <a:ea typeface="华文中宋" panose="02010600040101010101" pitchFamily="2" charset="-122"/>
              </a:rPr>
              <a:t>Observer</a:t>
            </a:r>
          </a:p>
          <a:p>
            <a:pPr lvl="2" eaLnBrk="1" hangingPunct="1">
              <a:lnSpc>
                <a:spcPct val="90000"/>
              </a:lnSpc>
            </a:pPr>
            <a:r>
              <a:rPr lang="zh-CN" altLang="en-US" sz="1800" b="0" dirty="0">
                <a:solidFill>
                  <a:schemeClr val="tx1"/>
                </a:solidFill>
                <a:ea typeface="华文中宋" panose="02010600040101010101" pitchFamily="2" charset="-122"/>
              </a:rPr>
              <a:t>为那些在目标发生改变时获得通知的对象定义一个更新接口。</a:t>
            </a:r>
          </a:p>
          <a:p>
            <a:pPr lvl="1" eaLnBrk="1" hangingPunct="1">
              <a:lnSpc>
                <a:spcPct val="90000"/>
              </a:lnSpc>
            </a:pPr>
            <a:r>
              <a:rPr lang="en-US" altLang="zh-CN" b="0" dirty="0" err="1">
                <a:ea typeface="华文中宋" panose="02010600040101010101" pitchFamily="2" charset="-122"/>
              </a:rPr>
              <a:t>ConcreteSubject</a:t>
            </a:r>
            <a:endParaRPr lang="en-US" altLang="zh-CN" b="0" dirty="0">
              <a:ea typeface="华文中宋" panose="02010600040101010101" pitchFamily="2" charset="-122"/>
            </a:endParaRPr>
          </a:p>
          <a:p>
            <a:pPr lvl="1" eaLnBrk="1" hangingPunct="1">
              <a:lnSpc>
                <a:spcPct val="90000"/>
              </a:lnSpc>
            </a:pPr>
            <a:r>
              <a:rPr lang="en-US" altLang="zh-CN" b="0" dirty="0" err="1">
                <a:ea typeface="华文中宋" panose="02010600040101010101" pitchFamily="2" charset="-122"/>
              </a:rPr>
              <a:t>ConcreteObserver</a:t>
            </a:r>
            <a:endParaRPr lang="en-US" altLang="zh-CN" b="0" dirty="0">
              <a:ea typeface="华文中宋" panose="02010600040101010101" pitchFamily="2" charset="-122"/>
            </a:endParaRPr>
          </a:p>
          <a:p>
            <a:pPr lvl="1" eaLnBrk="1" hangingPunct="1">
              <a:lnSpc>
                <a:spcPct val="90000"/>
              </a:lnSpc>
            </a:pPr>
            <a:endParaRPr lang="zh-CN" altLang="en-US" dirty="0">
              <a:latin typeface="华文中宋" panose="02010600040101010101" pitchFamily="2" charset="-122"/>
              <a:ea typeface="华文中宋" panose="02010600040101010101" pitchFamily="2" charset="-122"/>
            </a:endParaRPr>
          </a:p>
        </p:txBody>
      </p:sp>
      <p:cxnSp>
        <p:nvCxnSpPr>
          <p:cNvPr id="7" name="连接符: 曲线 6">
            <a:extLst>
              <a:ext uri="{FF2B5EF4-FFF2-40B4-BE49-F238E27FC236}">
                <a16:creationId xmlns:a16="http://schemas.microsoft.com/office/drawing/2014/main" id="{A21A3DCB-74E8-46C1-BA8D-F67C900480B3}"/>
              </a:ext>
            </a:extLst>
          </p:cNvPr>
          <p:cNvCxnSpPr>
            <a:cxnSpLocks/>
          </p:cNvCxnSpPr>
          <p:nvPr/>
        </p:nvCxnSpPr>
        <p:spPr bwMode="auto">
          <a:xfrm>
            <a:off x="1631504" y="3212976"/>
            <a:ext cx="6396880" cy="178671"/>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pic>
        <p:nvPicPr>
          <p:cNvPr id="2" name="图片 1">
            <a:extLst>
              <a:ext uri="{FF2B5EF4-FFF2-40B4-BE49-F238E27FC236}">
                <a16:creationId xmlns:a16="http://schemas.microsoft.com/office/drawing/2014/main" id="{F8466296-F7BD-4501-98F7-3346CFD7CE20}"/>
              </a:ext>
            </a:extLst>
          </p:cNvPr>
          <p:cNvPicPr>
            <a:picLocks noChangeAspect="1"/>
          </p:cNvPicPr>
          <p:nvPr/>
        </p:nvPicPr>
        <p:blipFill>
          <a:blip r:embed="rId2"/>
          <a:stretch>
            <a:fillRect/>
          </a:stretch>
        </p:blipFill>
        <p:spPr>
          <a:xfrm>
            <a:off x="8040216" y="2852935"/>
            <a:ext cx="4151784" cy="4005065"/>
          </a:xfrm>
          <a:prstGeom prst="rect">
            <a:avLst/>
          </a:prstGeom>
        </p:spPr>
      </p:pic>
      <p:grpSp>
        <p:nvGrpSpPr>
          <p:cNvPr id="29" name="组合 28">
            <a:extLst>
              <a:ext uri="{FF2B5EF4-FFF2-40B4-BE49-F238E27FC236}">
                <a16:creationId xmlns:a16="http://schemas.microsoft.com/office/drawing/2014/main" id="{8E9F9884-A83A-4807-BF68-03816F83B7DB}"/>
              </a:ext>
            </a:extLst>
          </p:cNvPr>
          <p:cNvGrpSpPr/>
          <p:nvPr/>
        </p:nvGrpSpPr>
        <p:grpSpPr>
          <a:xfrm>
            <a:off x="9593771" y="3290543"/>
            <a:ext cx="1097280" cy="523440"/>
            <a:chOff x="9593771" y="3290543"/>
            <a:chExt cx="1097280" cy="523440"/>
          </a:xfrm>
        </p:grpSpPr>
        <mc:AlternateContent xmlns:mc="http://schemas.openxmlformats.org/markup-compatibility/2006" xmlns:p14="http://schemas.microsoft.com/office/powerpoint/2010/main">
          <mc:Choice Requires="p14">
            <p:contentPart p14:bwMode="auto" r:id="rId3">
              <p14:nvContentPartPr>
                <p14:cNvPr id="16" name="墨迹 15">
                  <a:extLst>
                    <a:ext uri="{FF2B5EF4-FFF2-40B4-BE49-F238E27FC236}">
                      <a16:creationId xmlns:a16="http://schemas.microsoft.com/office/drawing/2014/main" id="{4816D6EC-9C5B-43B5-8932-882A03E262FC}"/>
                    </a:ext>
                  </a:extLst>
                </p14:cNvPr>
                <p14:cNvContentPartPr/>
                <p14:nvPr/>
              </p14:nvContentPartPr>
              <p14:xfrm>
                <a:off x="9593771" y="3379463"/>
                <a:ext cx="54720" cy="232200"/>
              </p14:xfrm>
            </p:contentPart>
          </mc:Choice>
          <mc:Fallback xmlns="">
            <p:pic>
              <p:nvPicPr>
                <p:cNvPr id="16" name="墨迹 15">
                  <a:extLst>
                    <a:ext uri="{FF2B5EF4-FFF2-40B4-BE49-F238E27FC236}">
                      <a16:creationId xmlns:a16="http://schemas.microsoft.com/office/drawing/2014/main" id="{4816D6EC-9C5B-43B5-8932-882A03E262FC}"/>
                    </a:ext>
                  </a:extLst>
                </p:cNvPr>
                <p:cNvPicPr/>
                <p:nvPr/>
              </p:nvPicPr>
              <p:blipFill>
                <a:blip r:embed="rId4"/>
                <a:stretch>
                  <a:fillRect/>
                </a:stretch>
              </p:blipFill>
              <p:spPr>
                <a:xfrm>
                  <a:off x="9584771" y="3370463"/>
                  <a:ext cx="72360" cy="249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7" name="墨迹 16">
                  <a:extLst>
                    <a:ext uri="{FF2B5EF4-FFF2-40B4-BE49-F238E27FC236}">
                      <a16:creationId xmlns:a16="http://schemas.microsoft.com/office/drawing/2014/main" id="{155ADFDE-9032-4487-9629-2EEED1A61734}"/>
                    </a:ext>
                  </a:extLst>
                </p14:cNvPr>
                <p14:cNvContentPartPr/>
                <p14:nvPr/>
              </p14:nvContentPartPr>
              <p14:xfrm>
                <a:off x="9631571" y="3290543"/>
                <a:ext cx="87120" cy="326520"/>
              </p14:xfrm>
            </p:contentPart>
          </mc:Choice>
          <mc:Fallback xmlns="">
            <p:pic>
              <p:nvPicPr>
                <p:cNvPr id="17" name="墨迹 16">
                  <a:extLst>
                    <a:ext uri="{FF2B5EF4-FFF2-40B4-BE49-F238E27FC236}">
                      <a16:creationId xmlns:a16="http://schemas.microsoft.com/office/drawing/2014/main" id="{155ADFDE-9032-4487-9629-2EEED1A61734}"/>
                    </a:ext>
                  </a:extLst>
                </p:cNvPr>
                <p:cNvPicPr/>
                <p:nvPr/>
              </p:nvPicPr>
              <p:blipFill>
                <a:blip r:embed="rId6"/>
                <a:stretch>
                  <a:fillRect/>
                </a:stretch>
              </p:blipFill>
              <p:spPr>
                <a:xfrm>
                  <a:off x="9622571" y="3281903"/>
                  <a:ext cx="104760" cy="344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8" name="墨迹 17">
                  <a:extLst>
                    <a:ext uri="{FF2B5EF4-FFF2-40B4-BE49-F238E27FC236}">
                      <a16:creationId xmlns:a16="http://schemas.microsoft.com/office/drawing/2014/main" id="{1F35785D-F915-4572-ADE9-AE0926965684}"/>
                    </a:ext>
                  </a:extLst>
                </p14:cNvPr>
                <p14:cNvContentPartPr/>
                <p14:nvPr/>
              </p14:nvContentPartPr>
              <p14:xfrm>
                <a:off x="9814811" y="3487463"/>
                <a:ext cx="55080" cy="82800"/>
              </p14:xfrm>
            </p:contentPart>
          </mc:Choice>
          <mc:Fallback xmlns="">
            <p:pic>
              <p:nvPicPr>
                <p:cNvPr id="18" name="墨迹 17">
                  <a:extLst>
                    <a:ext uri="{FF2B5EF4-FFF2-40B4-BE49-F238E27FC236}">
                      <a16:creationId xmlns:a16="http://schemas.microsoft.com/office/drawing/2014/main" id="{1F35785D-F915-4572-ADE9-AE0926965684}"/>
                    </a:ext>
                  </a:extLst>
                </p:cNvPr>
                <p:cNvPicPr/>
                <p:nvPr/>
              </p:nvPicPr>
              <p:blipFill>
                <a:blip r:embed="rId8"/>
                <a:stretch>
                  <a:fillRect/>
                </a:stretch>
              </p:blipFill>
              <p:spPr>
                <a:xfrm>
                  <a:off x="9806171" y="3478463"/>
                  <a:ext cx="72720" cy="100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墨迹 18">
                  <a:extLst>
                    <a:ext uri="{FF2B5EF4-FFF2-40B4-BE49-F238E27FC236}">
                      <a16:creationId xmlns:a16="http://schemas.microsoft.com/office/drawing/2014/main" id="{34B54E46-10AB-4D07-A81E-14FA81DAC0F7}"/>
                    </a:ext>
                  </a:extLst>
                </p14:cNvPr>
                <p14:cNvContentPartPr/>
                <p14:nvPr/>
              </p14:nvContentPartPr>
              <p14:xfrm>
                <a:off x="9922451" y="3418703"/>
                <a:ext cx="15480" cy="132840"/>
              </p14:xfrm>
            </p:contentPart>
          </mc:Choice>
          <mc:Fallback xmlns="">
            <p:pic>
              <p:nvPicPr>
                <p:cNvPr id="19" name="墨迹 18">
                  <a:extLst>
                    <a:ext uri="{FF2B5EF4-FFF2-40B4-BE49-F238E27FC236}">
                      <a16:creationId xmlns:a16="http://schemas.microsoft.com/office/drawing/2014/main" id="{34B54E46-10AB-4D07-A81E-14FA81DAC0F7}"/>
                    </a:ext>
                  </a:extLst>
                </p:cNvPr>
                <p:cNvPicPr/>
                <p:nvPr/>
              </p:nvPicPr>
              <p:blipFill>
                <a:blip r:embed="rId10"/>
                <a:stretch>
                  <a:fillRect/>
                </a:stretch>
              </p:blipFill>
              <p:spPr>
                <a:xfrm>
                  <a:off x="9913811" y="3409703"/>
                  <a:ext cx="33120" cy="1504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墨迹 19">
                  <a:extLst>
                    <a:ext uri="{FF2B5EF4-FFF2-40B4-BE49-F238E27FC236}">
                      <a16:creationId xmlns:a16="http://schemas.microsoft.com/office/drawing/2014/main" id="{0FB968CB-C66B-4C5C-AF37-779E13EF4AFE}"/>
                    </a:ext>
                  </a:extLst>
                </p14:cNvPr>
                <p14:cNvContentPartPr/>
                <p14:nvPr/>
              </p14:nvContentPartPr>
              <p14:xfrm>
                <a:off x="9916691" y="3479183"/>
                <a:ext cx="70560" cy="21960"/>
              </p14:xfrm>
            </p:contentPart>
          </mc:Choice>
          <mc:Fallback xmlns="">
            <p:pic>
              <p:nvPicPr>
                <p:cNvPr id="20" name="墨迹 19">
                  <a:extLst>
                    <a:ext uri="{FF2B5EF4-FFF2-40B4-BE49-F238E27FC236}">
                      <a16:creationId xmlns:a16="http://schemas.microsoft.com/office/drawing/2014/main" id="{0FB968CB-C66B-4C5C-AF37-779E13EF4AFE}"/>
                    </a:ext>
                  </a:extLst>
                </p:cNvPr>
                <p:cNvPicPr/>
                <p:nvPr/>
              </p:nvPicPr>
              <p:blipFill>
                <a:blip r:embed="rId12"/>
                <a:stretch>
                  <a:fillRect/>
                </a:stretch>
              </p:blipFill>
              <p:spPr>
                <a:xfrm>
                  <a:off x="9908051" y="3470183"/>
                  <a:ext cx="882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1" name="墨迹 20">
                  <a:extLst>
                    <a:ext uri="{FF2B5EF4-FFF2-40B4-BE49-F238E27FC236}">
                      <a16:creationId xmlns:a16="http://schemas.microsoft.com/office/drawing/2014/main" id="{DE4A93BC-FAB6-403E-90FF-D49942008029}"/>
                    </a:ext>
                  </a:extLst>
                </p14:cNvPr>
                <p14:cNvContentPartPr/>
                <p14:nvPr/>
              </p14:nvContentPartPr>
              <p14:xfrm>
                <a:off x="10063571" y="3359303"/>
                <a:ext cx="33840" cy="191880"/>
              </p14:xfrm>
            </p:contentPart>
          </mc:Choice>
          <mc:Fallback xmlns="">
            <p:pic>
              <p:nvPicPr>
                <p:cNvPr id="21" name="墨迹 20">
                  <a:extLst>
                    <a:ext uri="{FF2B5EF4-FFF2-40B4-BE49-F238E27FC236}">
                      <a16:creationId xmlns:a16="http://schemas.microsoft.com/office/drawing/2014/main" id="{DE4A93BC-FAB6-403E-90FF-D49942008029}"/>
                    </a:ext>
                  </a:extLst>
                </p:cNvPr>
                <p:cNvPicPr/>
                <p:nvPr/>
              </p:nvPicPr>
              <p:blipFill>
                <a:blip r:embed="rId14"/>
                <a:stretch>
                  <a:fillRect/>
                </a:stretch>
              </p:blipFill>
              <p:spPr>
                <a:xfrm>
                  <a:off x="10054571" y="3350663"/>
                  <a:ext cx="51480" cy="209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2" name="墨迹 21">
                  <a:extLst>
                    <a:ext uri="{FF2B5EF4-FFF2-40B4-BE49-F238E27FC236}">
                      <a16:creationId xmlns:a16="http://schemas.microsoft.com/office/drawing/2014/main" id="{3E78EE4E-89B0-4942-9AD0-89A120890362}"/>
                    </a:ext>
                  </a:extLst>
                </p14:cNvPr>
                <p14:cNvContentPartPr/>
                <p14:nvPr/>
              </p14:nvContentPartPr>
              <p14:xfrm>
                <a:off x="10188851" y="3369743"/>
                <a:ext cx="76680" cy="444240"/>
              </p14:xfrm>
            </p:contentPart>
          </mc:Choice>
          <mc:Fallback xmlns="">
            <p:pic>
              <p:nvPicPr>
                <p:cNvPr id="22" name="墨迹 21">
                  <a:extLst>
                    <a:ext uri="{FF2B5EF4-FFF2-40B4-BE49-F238E27FC236}">
                      <a16:creationId xmlns:a16="http://schemas.microsoft.com/office/drawing/2014/main" id="{3E78EE4E-89B0-4942-9AD0-89A120890362}"/>
                    </a:ext>
                  </a:extLst>
                </p:cNvPr>
                <p:cNvPicPr/>
                <p:nvPr/>
              </p:nvPicPr>
              <p:blipFill>
                <a:blip r:embed="rId16"/>
                <a:stretch>
                  <a:fillRect/>
                </a:stretch>
              </p:blipFill>
              <p:spPr>
                <a:xfrm>
                  <a:off x="10179851" y="3360743"/>
                  <a:ext cx="94320" cy="461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23" name="墨迹 22">
                  <a:extLst>
                    <a:ext uri="{FF2B5EF4-FFF2-40B4-BE49-F238E27FC236}">
                      <a16:creationId xmlns:a16="http://schemas.microsoft.com/office/drawing/2014/main" id="{67A6D735-EE25-480B-944D-46E03FF6DCCF}"/>
                    </a:ext>
                  </a:extLst>
                </p14:cNvPr>
                <p14:cNvContentPartPr/>
                <p14:nvPr/>
              </p14:nvContentPartPr>
              <p14:xfrm>
                <a:off x="10189211" y="3551183"/>
                <a:ext cx="44280" cy="12600"/>
              </p14:xfrm>
            </p:contentPart>
          </mc:Choice>
          <mc:Fallback xmlns="">
            <p:pic>
              <p:nvPicPr>
                <p:cNvPr id="23" name="墨迹 22">
                  <a:extLst>
                    <a:ext uri="{FF2B5EF4-FFF2-40B4-BE49-F238E27FC236}">
                      <a16:creationId xmlns:a16="http://schemas.microsoft.com/office/drawing/2014/main" id="{67A6D735-EE25-480B-944D-46E03FF6DCCF}"/>
                    </a:ext>
                  </a:extLst>
                </p:cNvPr>
                <p:cNvPicPr/>
                <p:nvPr/>
              </p:nvPicPr>
              <p:blipFill>
                <a:blip r:embed="rId18"/>
                <a:stretch>
                  <a:fillRect/>
                </a:stretch>
              </p:blipFill>
              <p:spPr>
                <a:xfrm>
                  <a:off x="10180571" y="3542183"/>
                  <a:ext cx="6192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4" name="墨迹 23">
                  <a:extLst>
                    <a:ext uri="{FF2B5EF4-FFF2-40B4-BE49-F238E27FC236}">
                      <a16:creationId xmlns:a16="http://schemas.microsoft.com/office/drawing/2014/main" id="{29C2E1A0-80B1-4D72-B169-7216261C62CC}"/>
                    </a:ext>
                  </a:extLst>
                </p14:cNvPr>
                <p14:cNvContentPartPr/>
                <p14:nvPr/>
              </p14:nvContentPartPr>
              <p14:xfrm>
                <a:off x="10335011" y="3504023"/>
                <a:ext cx="360" cy="360"/>
              </p14:xfrm>
            </p:contentPart>
          </mc:Choice>
          <mc:Fallback xmlns="">
            <p:pic>
              <p:nvPicPr>
                <p:cNvPr id="24" name="墨迹 23">
                  <a:extLst>
                    <a:ext uri="{FF2B5EF4-FFF2-40B4-BE49-F238E27FC236}">
                      <a16:creationId xmlns:a16="http://schemas.microsoft.com/office/drawing/2014/main" id="{29C2E1A0-80B1-4D72-B169-7216261C62CC}"/>
                    </a:ext>
                  </a:extLst>
                </p:cNvPr>
                <p:cNvPicPr/>
                <p:nvPr/>
              </p:nvPicPr>
              <p:blipFill>
                <a:blip r:embed="rId20"/>
                <a:stretch>
                  <a:fillRect/>
                </a:stretch>
              </p:blipFill>
              <p:spPr>
                <a:xfrm>
                  <a:off x="10326371" y="349502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5" name="墨迹 24">
                  <a:extLst>
                    <a:ext uri="{FF2B5EF4-FFF2-40B4-BE49-F238E27FC236}">
                      <a16:creationId xmlns:a16="http://schemas.microsoft.com/office/drawing/2014/main" id="{99A256E3-873C-4ADC-9460-A0A60D5F6D7D}"/>
                    </a:ext>
                  </a:extLst>
                </p14:cNvPr>
                <p14:cNvContentPartPr/>
                <p14:nvPr/>
              </p14:nvContentPartPr>
              <p14:xfrm>
                <a:off x="10333211" y="3401423"/>
                <a:ext cx="6120" cy="10440"/>
              </p14:xfrm>
            </p:contentPart>
          </mc:Choice>
          <mc:Fallback xmlns="">
            <p:pic>
              <p:nvPicPr>
                <p:cNvPr id="25" name="墨迹 24">
                  <a:extLst>
                    <a:ext uri="{FF2B5EF4-FFF2-40B4-BE49-F238E27FC236}">
                      <a16:creationId xmlns:a16="http://schemas.microsoft.com/office/drawing/2014/main" id="{99A256E3-873C-4ADC-9460-A0A60D5F6D7D}"/>
                    </a:ext>
                  </a:extLst>
                </p:cNvPr>
                <p:cNvPicPr/>
                <p:nvPr/>
              </p:nvPicPr>
              <p:blipFill>
                <a:blip r:embed="rId22"/>
                <a:stretch>
                  <a:fillRect/>
                </a:stretch>
              </p:blipFill>
              <p:spPr>
                <a:xfrm>
                  <a:off x="10324211" y="3392783"/>
                  <a:ext cx="2376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6" name="墨迹 25">
                  <a:extLst>
                    <a:ext uri="{FF2B5EF4-FFF2-40B4-BE49-F238E27FC236}">
                      <a16:creationId xmlns:a16="http://schemas.microsoft.com/office/drawing/2014/main" id="{D97963AF-1E23-42EF-B9C4-AE3C3D772477}"/>
                    </a:ext>
                  </a:extLst>
                </p14:cNvPr>
                <p14:cNvContentPartPr/>
                <p14:nvPr/>
              </p14:nvContentPartPr>
              <p14:xfrm>
                <a:off x="10414571" y="3442823"/>
                <a:ext cx="276480" cy="172800"/>
              </p14:xfrm>
            </p:contentPart>
          </mc:Choice>
          <mc:Fallback xmlns="">
            <p:pic>
              <p:nvPicPr>
                <p:cNvPr id="26" name="墨迹 25">
                  <a:extLst>
                    <a:ext uri="{FF2B5EF4-FFF2-40B4-BE49-F238E27FC236}">
                      <a16:creationId xmlns:a16="http://schemas.microsoft.com/office/drawing/2014/main" id="{D97963AF-1E23-42EF-B9C4-AE3C3D772477}"/>
                    </a:ext>
                  </a:extLst>
                </p:cNvPr>
                <p:cNvPicPr/>
                <p:nvPr/>
              </p:nvPicPr>
              <p:blipFill>
                <a:blip r:embed="rId24"/>
                <a:stretch>
                  <a:fillRect/>
                </a:stretch>
              </p:blipFill>
              <p:spPr>
                <a:xfrm>
                  <a:off x="10405931" y="3433823"/>
                  <a:ext cx="294120" cy="1904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8" name="墨迹 27">
                  <a:extLst>
                    <a:ext uri="{FF2B5EF4-FFF2-40B4-BE49-F238E27FC236}">
                      <a16:creationId xmlns:a16="http://schemas.microsoft.com/office/drawing/2014/main" id="{5104B697-2B27-4FED-921E-475EDE91980C}"/>
                    </a:ext>
                  </a:extLst>
                </p14:cNvPr>
                <p14:cNvContentPartPr/>
                <p14:nvPr/>
              </p14:nvContentPartPr>
              <p14:xfrm>
                <a:off x="10343291" y="3518063"/>
                <a:ext cx="7920" cy="79200"/>
              </p14:xfrm>
            </p:contentPart>
          </mc:Choice>
          <mc:Fallback xmlns="">
            <p:pic>
              <p:nvPicPr>
                <p:cNvPr id="28" name="墨迹 27">
                  <a:extLst>
                    <a:ext uri="{FF2B5EF4-FFF2-40B4-BE49-F238E27FC236}">
                      <a16:creationId xmlns:a16="http://schemas.microsoft.com/office/drawing/2014/main" id="{5104B697-2B27-4FED-921E-475EDE91980C}"/>
                    </a:ext>
                  </a:extLst>
                </p:cNvPr>
                <p:cNvPicPr/>
                <p:nvPr/>
              </p:nvPicPr>
              <p:blipFill>
                <a:blip r:embed="rId26"/>
                <a:stretch>
                  <a:fillRect/>
                </a:stretch>
              </p:blipFill>
              <p:spPr>
                <a:xfrm>
                  <a:off x="10334291" y="3509063"/>
                  <a:ext cx="25560" cy="96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7">
            <p14:nvContentPartPr>
              <p14:cNvPr id="30" name="墨迹 29">
                <a:extLst>
                  <a:ext uri="{FF2B5EF4-FFF2-40B4-BE49-F238E27FC236}">
                    <a16:creationId xmlns:a16="http://schemas.microsoft.com/office/drawing/2014/main" id="{F3D2DF92-8436-4E63-9615-6553A2741584}"/>
                  </a:ext>
                </a:extLst>
              </p14:cNvPr>
              <p14:cNvContentPartPr/>
              <p14:nvPr/>
            </p14:nvContentPartPr>
            <p14:xfrm>
              <a:off x="8765771" y="3936383"/>
              <a:ext cx="1459080" cy="1068840"/>
            </p14:xfrm>
          </p:contentPart>
        </mc:Choice>
        <mc:Fallback xmlns="">
          <p:pic>
            <p:nvPicPr>
              <p:cNvPr id="30" name="墨迹 29">
                <a:extLst>
                  <a:ext uri="{FF2B5EF4-FFF2-40B4-BE49-F238E27FC236}">
                    <a16:creationId xmlns:a16="http://schemas.microsoft.com/office/drawing/2014/main" id="{F3D2DF92-8436-4E63-9615-6553A2741584}"/>
                  </a:ext>
                </a:extLst>
              </p:cNvPr>
              <p:cNvPicPr/>
              <p:nvPr/>
            </p:nvPicPr>
            <p:blipFill>
              <a:blip r:embed="rId28"/>
              <a:stretch>
                <a:fillRect/>
              </a:stretch>
            </p:blipFill>
            <p:spPr>
              <a:xfrm>
                <a:off x="8757131" y="3927383"/>
                <a:ext cx="1476720" cy="1086480"/>
              </a:xfrm>
              <a:prstGeom prst="rect">
                <a:avLst/>
              </a:prstGeom>
            </p:spPr>
          </p:pic>
        </mc:Fallback>
      </mc:AlternateContent>
      <p:grpSp>
        <p:nvGrpSpPr>
          <p:cNvPr id="52" name="组合 51">
            <a:extLst>
              <a:ext uri="{FF2B5EF4-FFF2-40B4-BE49-F238E27FC236}">
                <a16:creationId xmlns:a16="http://schemas.microsoft.com/office/drawing/2014/main" id="{AFCF60D1-AD6B-49F0-AB04-D28FE6315B33}"/>
              </a:ext>
            </a:extLst>
          </p:cNvPr>
          <p:cNvGrpSpPr/>
          <p:nvPr/>
        </p:nvGrpSpPr>
        <p:grpSpPr>
          <a:xfrm>
            <a:off x="10484771" y="4321583"/>
            <a:ext cx="259560" cy="380520"/>
            <a:chOff x="10484771" y="4321583"/>
            <a:chExt cx="259560" cy="380520"/>
          </a:xfrm>
        </p:grpSpPr>
        <mc:AlternateContent xmlns:mc="http://schemas.openxmlformats.org/markup-compatibility/2006" xmlns:p14="http://schemas.microsoft.com/office/powerpoint/2010/main">
          <mc:Choice Requires="p14">
            <p:contentPart p14:bwMode="auto" r:id="rId29">
              <p14:nvContentPartPr>
                <p14:cNvPr id="31" name="墨迹 30">
                  <a:extLst>
                    <a:ext uri="{FF2B5EF4-FFF2-40B4-BE49-F238E27FC236}">
                      <a16:creationId xmlns:a16="http://schemas.microsoft.com/office/drawing/2014/main" id="{030A58A9-43ED-4C21-AB4C-B5997E917EA7}"/>
                    </a:ext>
                  </a:extLst>
                </p14:cNvPr>
                <p14:cNvContentPartPr/>
                <p14:nvPr/>
              </p14:nvContentPartPr>
              <p14:xfrm>
                <a:off x="10596011" y="4363703"/>
                <a:ext cx="6120" cy="89640"/>
              </p14:xfrm>
            </p:contentPart>
          </mc:Choice>
          <mc:Fallback xmlns="">
            <p:pic>
              <p:nvPicPr>
                <p:cNvPr id="31" name="墨迹 30">
                  <a:extLst>
                    <a:ext uri="{FF2B5EF4-FFF2-40B4-BE49-F238E27FC236}">
                      <a16:creationId xmlns:a16="http://schemas.microsoft.com/office/drawing/2014/main" id="{030A58A9-43ED-4C21-AB4C-B5997E917EA7}"/>
                    </a:ext>
                  </a:extLst>
                </p:cNvPr>
                <p:cNvPicPr/>
                <p:nvPr/>
              </p:nvPicPr>
              <p:blipFill>
                <a:blip r:embed="rId30"/>
                <a:stretch>
                  <a:fillRect/>
                </a:stretch>
              </p:blipFill>
              <p:spPr>
                <a:xfrm>
                  <a:off x="10587371" y="4354703"/>
                  <a:ext cx="2376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32" name="墨迹 31">
                  <a:extLst>
                    <a:ext uri="{FF2B5EF4-FFF2-40B4-BE49-F238E27FC236}">
                      <a16:creationId xmlns:a16="http://schemas.microsoft.com/office/drawing/2014/main" id="{F32D23F0-959F-48C3-9282-74A9EB33CAA5}"/>
                    </a:ext>
                  </a:extLst>
                </p14:cNvPr>
                <p14:cNvContentPartPr/>
                <p14:nvPr/>
              </p14:nvContentPartPr>
              <p14:xfrm>
                <a:off x="10645691" y="4392143"/>
                <a:ext cx="25920" cy="2160"/>
              </p14:xfrm>
            </p:contentPart>
          </mc:Choice>
          <mc:Fallback xmlns="">
            <p:pic>
              <p:nvPicPr>
                <p:cNvPr id="32" name="墨迹 31">
                  <a:extLst>
                    <a:ext uri="{FF2B5EF4-FFF2-40B4-BE49-F238E27FC236}">
                      <a16:creationId xmlns:a16="http://schemas.microsoft.com/office/drawing/2014/main" id="{F32D23F0-959F-48C3-9282-74A9EB33CAA5}"/>
                    </a:ext>
                  </a:extLst>
                </p:cNvPr>
                <p:cNvPicPr/>
                <p:nvPr/>
              </p:nvPicPr>
              <p:blipFill>
                <a:blip r:embed="rId32"/>
                <a:stretch>
                  <a:fillRect/>
                </a:stretch>
              </p:blipFill>
              <p:spPr>
                <a:xfrm>
                  <a:off x="10637051" y="4383503"/>
                  <a:ext cx="43560" cy="198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33" name="墨迹 32">
                  <a:extLst>
                    <a:ext uri="{FF2B5EF4-FFF2-40B4-BE49-F238E27FC236}">
                      <a16:creationId xmlns:a16="http://schemas.microsoft.com/office/drawing/2014/main" id="{943DBD40-0E1C-444C-B884-FAE62355CEA1}"/>
                    </a:ext>
                  </a:extLst>
                </p14:cNvPr>
                <p14:cNvContentPartPr/>
                <p14:nvPr/>
              </p14:nvContentPartPr>
              <p14:xfrm>
                <a:off x="10664411" y="4481423"/>
                <a:ext cx="41400" cy="5760"/>
              </p14:xfrm>
            </p:contentPart>
          </mc:Choice>
          <mc:Fallback xmlns="">
            <p:pic>
              <p:nvPicPr>
                <p:cNvPr id="33" name="墨迹 32">
                  <a:extLst>
                    <a:ext uri="{FF2B5EF4-FFF2-40B4-BE49-F238E27FC236}">
                      <a16:creationId xmlns:a16="http://schemas.microsoft.com/office/drawing/2014/main" id="{943DBD40-0E1C-444C-B884-FAE62355CEA1}"/>
                    </a:ext>
                  </a:extLst>
                </p:cNvPr>
                <p:cNvPicPr/>
                <p:nvPr/>
              </p:nvPicPr>
              <p:blipFill>
                <a:blip r:embed="rId34"/>
                <a:stretch>
                  <a:fillRect/>
                </a:stretch>
              </p:blipFill>
              <p:spPr>
                <a:xfrm>
                  <a:off x="10655411" y="4472423"/>
                  <a:ext cx="590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4" name="墨迹 33">
                  <a:extLst>
                    <a:ext uri="{FF2B5EF4-FFF2-40B4-BE49-F238E27FC236}">
                      <a16:creationId xmlns:a16="http://schemas.microsoft.com/office/drawing/2014/main" id="{6127328E-2B4D-424F-AAB7-A61948C7B583}"/>
                    </a:ext>
                  </a:extLst>
                </p14:cNvPr>
                <p14:cNvContentPartPr/>
                <p14:nvPr/>
              </p14:nvContentPartPr>
              <p14:xfrm>
                <a:off x="10683131" y="4321583"/>
                <a:ext cx="4680" cy="244080"/>
              </p14:xfrm>
            </p:contentPart>
          </mc:Choice>
          <mc:Fallback xmlns="">
            <p:pic>
              <p:nvPicPr>
                <p:cNvPr id="34" name="墨迹 33">
                  <a:extLst>
                    <a:ext uri="{FF2B5EF4-FFF2-40B4-BE49-F238E27FC236}">
                      <a16:creationId xmlns:a16="http://schemas.microsoft.com/office/drawing/2014/main" id="{6127328E-2B4D-424F-AAB7-A61948C7B583}"/>
                    </a:ext>
                  </a:extLst>
                </p:cNvPr>
                <p:cNvPicPr/>
                <p:nvPr/>
              </p:nvPicPr>
              <p:blipFill>
                <a:blip r:embed="rId36"/>
                <a:stretch>
                  <a:fillRect/>
                </a:stretch>
              </p:blipFill>
              <p:spPr>
                <a:xfrm>
                  <a:off x="10674131" y="4312583"/>
                  <a:ext cx="22320" cy="2617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5" name="墨迹 34">
                  <a:extLst>
                    <a:ext uri="{FF2B5EF4-FFF2-40B4-BE49-F238E27FC236}">
                      <a16:creationId xmlns:a16="http://schemas.microsoft.com/office/drawing/2014/main" id="{A27ECE46-C5E0-485F-A31A-7FE8A586B91A}"/>
                    </a:ext>
                  </a:extLst>
                </p14:cNvPr>
                <p14:cNvContentPartPr/>
                <p14:nvPr/>
              </p14:nvContentPartPr>
              <p14:xfrm>
                <a:off x="10715171" y="4565303"/>
                <a:ext cx="29160" cy="21960"/>
              </p14:xfrm>
            </p:contentPart>
          </mc:Choice>
          <mc:Fallback xmlns="">
            <p:pic>
              <p:nvPicPr>
                <p:cNvPr id="35" name="墨迹 34">
                  <a:extLst>
                    <a:ext uri="{FF2B5EF4-FFF2-40B4-BE49-F238E27FC236}">
                      <a16:creationId xmlns:a16="http://schemas.microsoft.com/office/drawing/2014/main" id="{A27ECE46-C5E0-485F-A31A-7FE8A586B91A}"/>
                    </a:ext>
                  </a:extLst>
                </p:cNvPr>
                <p:cNvPicPr/>
                <p:nvPr/>
              </p:nvPicPr>
              <p:blipFill>
                <a:blip r:embed="rId38"/>
                <a:stretch>
                  <a:fillRect/>
                </a:stretch>
              </p:blipFill>
              <p:spPr>
                <a:xfrm>
                  <a:off x="10706531" y="4556663"/>
                  <a:ext cx="468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6" name="墨迹 35">
                  <a:extLst>
                    <a:ext uri="{FF2B5EF4-FFF2-40B4-BE49-F238E27FC236}">
                      <a16:creationId xmlns:a16="http://schemas.microsoft.com/office/drawing/2014/main" id="{0D8A7A9C-DDF5-4DAB-9A31-6C5F1BCB6C9A}"/>
                    </a:ext>
                  </a:extLst>
                </p14:cNvPr>
                <p14:cNvContentPartPr/>
                <p14:nvPr/>
              </p14:nvContentPartPr>
              <p14:xfrm>
                <a:off x="10530131" y="4589063"/>
                <a:ext cx="178560" cy="113040"/>
              </p14:xfrm>
            </p:contentPart>
          </mc:Choice>
          <mc:Fallback xmlns="">
            <p:pic>
              <p:nvPicPr>
                <p:cNvPr id="36" name="墨迹 35">
                  <a:extLst>
                    <a:ext uri="{FF2B5EF4-FFF2-40B4-BE49-F238E27FC236}">
                      <a16:creationId xmlns:a16="http://schemas.microsoft.com/office/drawing/2014/main" id="{0D8A7A9C-DDF5-4DAB-9A31-6C5F1BCB6C9A}"/>
                    </a:ext>
                  </a:extLst>
                </p:cNvPr>
                <p:cNvPicPr/>
                <p:nvPr/>
              </p:nvPicPr>
              <p:blipFill>
                <a:blip r:embed="rId40"/>
                <a:stretch>
                  <a:fillRect/>
                </a:stretch>
              </p:blipFill>
              <p:spPr>
                <a:xfrm>
                  <a:off x="10521131" y="4580063"/>
                  <a:ext cx="19620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7" name="墨迹 36">
                  <a:extLst>
                    <a:ext uri="{FF2B5EF4-FFF2-40B4-BE49-F238E27FC236}">
                      <a16:creationId xmlns:a16="http://schemas.microsoft.com/office/drawing/2014/main" id="{D95C572D-5611-442C-8625-D0728D305E01}"/>
                    </a:ext>
                  </a:extLst>
                </p14:cNvPr>
                <p14:cNvContentPartPr/>
                <p14:nvPr/>
              </p14:nvContentPartPr>
              <p14:xfrm>
                <a:off x="10484771" y="4463063"/>
                <a:ext cx="360" cy="3600"/>
              </p14:xfrm>
            </p:contentPart>
          </mc:Choice>
          <mc:Fallback xmlns="">
            <p:pic>
              <p:nvPicPr>
                <p:cNvPr id="37" name="墨迹 36">
                  <a:extLst>
                    <a:ext uri="{FF2B5EF4-FFF2-40B4-BE49-F238E27FC236}">
                      <a16:creationId xmlns:a16="http://schemas.microsoft.com/office/drawing/2014/main" id="{D95C572D-5611-442C-8625-D0728D305E01}"/>
                    </a:ext>
                  </a:extLst>
                </p:cNvPr>
                <p:cNvPicPr/>
                <p:nvPr/>
              </p:nvPicPr>
              <p:blipFill>
                <a:blip r:embed="rId42"/>
                <a:stretch>
                  <a:fillRect/>
                </a:stretch>
              </p:blipFill>
              <p:spPr>
                <a:xfrm>
                  <a:off x="10475771" y="4454063"/>
                  <a:ext cx="18000" cy="21240"/>
                </a:xfrm>
                <a:prstGeom prst="rect">
                  <a:avLst/>
                </a:prstGeom>
              </p:spPr>
            </p:pic>
          </mc:Fallback>
        </mc:AlternateContent>
      </p:grpSp>
      <p:grpSp>
        <p:nvGrpSpPr>
          <p:cNvPr id="54" name="组合 53">
            <a:extLst>
              <a:ext uri="{FF2B5EF4-FFF2-40B4-BE49-F238E27FC236}">
                <a16:creationId xmlns:a16="http://schemas.microsoft.com/office/drawing/2014/main" id="{511D07ED-FA30-4818-8A2F-BA344BEA01DB}"/>
              </a:ext>
            </a:extLst>
          </p:cNvPr>
          <p:cNvGrpSpPr/>
          <p:nvPr/>
        </p:nvGrpSpPr>
        <p:grpSpPr>
          <a:xfrm>
            <a:off x="10921451" y="4237703"/>
            <a:ext cx="1109880" cy="989280"/>
            <a:chOff x="10921451" y="4237703"/>
            <a:chExt cx="1109880" cy="989280"/>
          </a:xfrm>
        </p:grpSpPr>
        <mc:AlternateContent xmlns:mc="http://schemas.openxmlformats.org/markup-compatibility/2006" xmlns:p14="http://schemas.microsoft.com/office/powerpoint/2010/main">
          <mc:Choice Requires="p14">
            <p:contentPart p14:bwMode="auto" r:id="rId43">
              <p14:nvContentPartPr>
                <p14:cNvPr id="38" name="墨迹 37">
                  <a:extLst>
                    <a:ext uri="{FF2B5EF4-FFF2-40B4-BE49-F238E27FC236}">
                      <a16:creationId xmlns:a16="http://schemas.microsoft.com/office/drawing/2014/main" id="{DC047941-2E6C-4F32-ACB5-B91DBDA678FD}"/>
                    </a:ext>
                  </a:extLst>
                </p14:cNvPr>
                <p14:cNvContentPartPr/>
                <p14:nvPr/>
              </p14:nvContentPartPr>
              <p14:xfrm>
                <a:off x="10921451" y="4407623"/>
                <a:ext cx="161280" cy="222120"/>
              </p14:xfrm>
            </p:contentPart>
          </mc:Choice>
          <mc:Fallback xmlns="">
            <p:pic>
              <p:nvPicPr>
                <p:cNvPr id="38" name="墨迹 37">
                  <a:extLst>
                    <a:ext uri="{FF2B5EF4-FFF2-40B4-BE49-F238E27FC236}">
                      <a16:creationId xmlns:a16="http://schemas.microsoft.com/office/drawing/2014/main" id="{DC047941-2E6C-4F32-ACB5-B91DBDA678FD}"/>
                    </a:ext>
                  </a:extLst>
                </p:cNvPr>
                <p:cNvPicPr/>
                <p:nvPr/>
              </p:nvPicPr>
              <p:blipFill>
                <a:blip r:embed="rId44"/>
                <a:stretch>
                  <a:fillRect/>
                </a:stretch>
              </p:blipFill>
              <p:spPr>
                <a:xfrm>
                  <a:off x="10912811" y="4398623"/>
                  <a:ext cx="178920" cy="2397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9" name="墨迹 38">
                  <a:extLst>
                    <a:ext uri="{FF2B5EF4-FFF2-40B4-BE49-F238E27FC236}">
                      <a16:creationId xmlns:a16="http://schemas.microsoft.com/office/drawing/2014/main" id="{25C6016A-06BE-4AA3-8F3E-6C7DD6959C8B}"/>
                    </a:ext>
                  </a:extLst>
                </p14:cNvPr>
                <p14:cNvContentPartPr/>
                <p14:nvPr/>
              </p14:nvContentPartPr>
              <p14:xfrm>
                <a:off x="11105411" y="4352183"/>
                <a:ext cx="4320" cy="25200"/>
              </p14:xfrm>
            </p:contentPart>
          </mc:Choice>
          <mc:Fallback xmlns="">
            <p:pic>
              <p:nvPicPr>
                <p:cNvPr id="39" name="墨迹 38">
                  <a:extLst>
                    <a:ext uri="{FF2B5EF4-FFF2-40B4-BE49-F238E27FC236}">
                      <a16:creationId xmlns:a16="http://schemas.microsoft.com/office/drawing/2014/main" id="{25C6016A-06BE-4AA3-8F3E-6C7DD6959C8B}"/>
                    </a:ext>
                  </a:extLst>
                </p:cNvPr>
                <p:cNvPicPr/>
                <p:nvPr/>
              </p:nvPicPr>
              <p:blipFill>
                <a:blip r:embed="rId46"/>
                <a:stretch>
                  <a:fillRect/>
                </a:stretch>
              </p:blipFill>
              <p:spPr>
                <a:xfrm>
                  <a:off x="11096771" y="4343183"/>
                  <a:ext cx="21960" cy="428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0" name="墨迹 39">
                  <a:extLst>
                    <a:ext uri="{FF2B5EF4-FFF2-40B4-BE49-F238E27FC236}">
                      <a16:creationId xmlns:a16="http://schemas.microsoft.com/office/drawing/2014/main" id="{E6022D88-8728-452D-88B3-B52BD2F01CB1}"/>
                    </a:ext>
                  </a:extLst>
                </p14:cNvPr>
                <p14:cNvContentPartPr/>
                <p14:nvPr/>
              </p14:nvContentPartPr>
              <p14:xfrm>
                <a:off x="11224571" y="4580783"/>
                <a:ext cx="4320" cy="50760"/>
              </p14:xfrm>
            </p:contentPart>
          </mc:Choice>
          <mc:Fallback xmlns="">
            <p:pic>
              <p:nvPicPr>
                <p:cNvPr id="40" name="墨迹 39">
                  <a:extLst>
                    <a:ext uri="{FF2B5EF4-FFF2-40B4-BE49-F238E27FC236}">
                      <a16:creationId xmlns:a16="http://schemas.microsoft.com/office/drawing/2014/main" id="{E6022D88-8728-452D-88B3-B52BD2F01CB1}"/>
                    </a:ext>
                  </a:extLst>
                </p:cNvPr>
                <p:cNvPicPr/>
                <p:nvPr/>
              </p:nvPicPr>
              <p:blipFill>
                <a:blip r:embed="rId48"/>
                <a:stretch>
                  <a:fillRect/>
                </a:stretch>
              </p:blipFill>
              <p:spPr>
                <a:xfrm>
                  <a:off x="11215931" y="4571783"/>
                  <a:ext cx="2196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1" name="墨迹 40">
                  <a:extLst>
                    <a:ext uri="{FF2B5EF4-FFF2-40B4-BE49-F238E27FC236}">
                      <a16:creationId xmlns:a16="http://schemas.microsoft.com/office/drawing/2014/main" id="{ACDBAE5C-7ABA-4469-A34C-8773EC610A5A}"/>
                    </a:ext>
                  </a:extLst>
                </p14:cNvPr>
                <p14:cNvContentPartPr/>
                <p14:nvPr/>
              </p14:nvContentPartPr>
              <p14:xfrm>
                <a:off x="11220971" y="4521383"/>
                <a:ext cx="222120" cy="57600"/>
              </p14:xfrm>
            </p:contentPart>
          </mc:Choice>
          <mc:Fallback xmlns="">
            <p:pic>
              <p:nvPicPr>
                <p:cNvPr id="41" name="墨迹 40">
                  <a:extLst>
                    <a:ext uri="{FF2B5EF4-FFF2-40B4-BE49-F238E27FC236}">
                      <a16:creationId xmlns:a16="http://schemas.microsoft.com/office/drawing/2014/main" id="{ACDBAE5C-7ABA-4469-A34C-8773EC610A5A}"/>
                    </a:ext>
                  </a:extLst>
                </p:cNvPr>
                <p:cNvPicPr/>
                <p:nvPr/>
              </p:nvPicPr>
              <p:blipFill>
                <a:blip r:embed="rId50"/>
                <a:stretch>
                  <a:fillRect/>
                </a:stretch>
              </p:blipFill>
              <p:spPr>
                <a:xfrm>
                  <a:off x="11211971" y="4512743"/>
                  <a:ext cx="23976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2" name="墨迹 41">
                  <a:extLst>
                    <a:ext uri="{FF2B5EF4-FFF2-40B4-BE49-F238E27FC236}">
                      <a16:creationId xmlns:a16="http://schemas.microsoft.com/office/drawing/2014/main" id="{4C916201-5B8F-4D62-8FAE-661EC1F813C1}"/>
                    </a:ext>
                  </a:extLst>
                </p14:cNvPr>
                <p14:cNvContentPartPr/>
                <p14:nvPr/>
              </p14:nvContentPartPr>
              <p14:xfrm>
                <a:off x="11304131" y="4550183"/>
                <a:ext cx="6120" cy="36000"/>
              </p14:xfrm>
            </p:contentPart>
          </mc:Choice>
          <mc:Fallback xmlns="">
            <p:pic>
              <p:nvPicPr>
                <p:cNvPr id="42" name="墨迹 41">
                  <a:extLst>
                    <a:ext uri="{FF2B5EF4-FFF2-40B4-BE49-F238E27FC236}">
                      <a16:creationId xmlns:a16="http://schemas.microsoft.com/office/drawing/2014/main" id="{4C916201-5B8F-4D62-8FAE-661EC1F813C1}"/>
                    </a:ext>
                  </a:extLst>
                </p:cNvPr>
                <p:cNvPicPr/>
                <p:nvPr/>
              </p:nvPicPr>
              <p:blipFill>
                <a:blip r:embed="rId52"/>
                <a:stretch>
                  <a:fillRect/>
                </a:stretch>
              </p:blipFill>
              <p:spPr>
                <a:xfrm>
                  <a:off x="11295491" y="4541183"/>
                  <a:ext cx="2376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3" name="墨迹 42">
                  <a:extLst>
                    <a:ext uri="{FF2B5EF4-FFF2-40B4-BE49-F238E27FC236}">
                      <a16:creationId xmlns:a16="http://schemas.microsoft.com/office/drawing/2014/main" id="{39E48729-F8DC-48F8-9C63-842A09E117F3}"/>
                    </a:ext>
                  </a:extLst>
                </p14:cNvPr>
                <p14:cNvContentPartPr/>
                <p14:nvPr/>
              </p14:nvContentPartPr>
              <p14:xfrm>
                <a:off x="11372531" y="4589063"/>
                <a:ext cx="360" cy="360"/>
              </p14:xfrm>
            </p:contentPart>
          </mc:Choice>
          <mc:Fallback xmlns="">
            <p:pic>
              <p:nvPicPr>
                <p:cNvPr id="43" name="墨迹 42">
                  <a:extLst>
                    <a:ext uri="{FF2B5EF4-FFF2-40B4-BE49-F238E27FC236}">
                      <a16:creationId xmlns:a16="http://schemas.microsoft.com/office/drawing/2014/main" id="{39E48729-F8DC-48F8-9C63-842A09E117F3}"/>
                    </a:ext>
                  </a:extLst>
                </p:cNvPr>
                <p:cNvPicPr/>
                <p:nvPr/>
              </p:nvPicPr>
              <p:blipFill>
                <a:blip r:embed="rId20"/>
                <a:stretch>
                  <a:fillRect/>
                </a:stretch>
              </p:blipFill>
              <p:spPr>
                <a:xfrm>
                  <a:off x="11363531" y="458006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4" name="墨迹 43">
                  <a:extLst>
                    <a:ext uri="{FF2B5EF4-FFF2-40B4-BE49-F238E27FC236}">
                      <a16:creationId xmlns:a16="http://schemas.microsoft.com/office/drawing/2014/main" id="{25D37DFC-1375-42C3-9562-423686498C6B}"/>
                    </a:ext>
                  </a:extLst>
                </p14:cNvPr>
                <p14:cNvContentPartPr/>
                <p14:nvPr/>
              </p14:nvContentPartPr>
              <p14:xfrm>
                <a:off x="11306291" y="4619663"/>
                <a:ext cx="56880" cy="5400"/>
              </p14:xfrm>
            </p:contentPart>
          </mc:Choice>
          <mc:Fallback xmlns="">
            <p:pic>
              <p:nvPicPr>
                <p:cNvPr id="44" name="墨迹 43">
                  <a:extLst>
                    <a:ext uri="{FF2B5EF4-FFF2-40B4-BE49-F238E27FC236}">
                      <a16:creationId xmlns:a16="http://schemas.microsoft.com/office/drawing/2014/main" id="{25D37DFC-1375-42C3-9562-423686498C6B}"/>
                    </a:ext>
                  </a:extLst>
                </p:cNvPr>
                <p:cNvPicPr/>
                <p:nvPr/>
              </p:nvPicPr>
              <p:blipFill>
                <a:blip r:embed="rId55"/>
                <a:stretch>
                  <a:fillRect/>
                </a:stretch>
              </p:blipFill>
              <p:spPr>
                <a:xfrm>
                  <a:off x="11297291" y="4610663"/>
                  <a:ext cx="745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5" name="墨迹 44">
                  <a:extLst>
                    <a:ext uri="{FF2B5EF4-FFF2-40B4-BE49-F238E27FC236}">
                      <a16:creationId xmlns:a16="http://schemas.microsoft.com/office/drawing/2014/main" id="{3C3421FC-62D8-449E-ACE5-F83D26B69292}"/>
                    </a:ext>
                  </a:extLst>
                </p14:cNvPr>
                <p14:cNvContentPartPr/>
                <p14:nvPr/>
              </p14:nvContentPartPr>
              <p14:xfrm>
                <a:off x="11519411" y="4469903"/>
                <a:ext cx="19440" cy="6840"/>
              </p14:xfrm>
            </p:contentPart>
          </mc:Choice>
          <mc:Fallback xmlns="">
            <p:pic>
              <p:nvPicPr>
                <p:cNvPr id="45" name="墨迹 44">
                  <a:extLst>
                    <a:ext uri="{FF2B5EF4-FFF2-40B4-BE49-F238E27FC236}">
                      <a16:creationId xmlns:a16="http://schemas.microsoft.com/office/drawing/2014/main" id="{3C3421FC-62D8-449E-ACE5-F83D26B69292}"/>
                    </a:ext>
                  </a:extLst>
                </p:cNvPr>
                <p:cNvPicPr/>
                <p:nvPr/>
              </p:nvPicPr>
              <p:blipFill>
                <a:blip r:embed="rId57"/>
                <a:stretch>
                  <a:fillRect/>
                </a:stretch>
              </p:blipFill>
              <p:spPr>
                <a:xfrm>
                  <a:off x="11510771" y="4461263"/>
                  <a:ext cx="3708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6" name="墨迹 45">
                  <a:extLst>
                    <a:ext uri="{FF2B5EF4-FFF2-40B4-BE49-F238E27FC236}">
                      <a16:creationId xmlns:a16="http://schemas.microsoft.com/office/drawing/2014/main" id="{E5AE2C71-CC4B-496A-811B-1914E2AC0A89}"/>
                    </a:ext>
                  </a:extLst>
                </p14:cNvPr>
                <p14:cNvContentPartPr/>
                <p14:nvPr/>
              </p14:nvContentPartPr>
              <p14:xfrm>
                <a:off x="11504651" y="4592303"/>
                <a:ext cx="64800" cy="5400"/>
              </p14:xfrm>
            </p:contentPart>
          </mc:Choice>
          <mc:Fallback xmlns="">
            <p:pic>
              <p:nvPicPr>
                <p:cNvPr id="46" name="墨迹 45">
                  <a:extLst>
                    <a:ext uri="{FF2B5EF4-FFF2-40B4-BE49-F238E27FC236}">
                      <a16:creationId xmlns:a16="http://schemas.microsoft.com/office/drawing/2014/main" id="{E5AE2C71-CC4B-496A-811B-1914E2AC0A89}"/>
                    </a:ext>
                  </a:extLst>
                </p:cNvPr>
                <p:cNvPicPr/>
                <p:nvPr/>
              </p:nvPicPr>
              <p:blipFill>
                <a:blip r:embed="rId59"/>
                <a:stretch>
                  <a:fillRect/>
                </a:stretch>
              </p:blipFill>
              <p:spPr>
                <a:xfrm>
                  <a:off x="11496011" y="4583303"/>
                  <a:ext cx="8244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7" name="墨迹 46">
                  <a:extLst>
                    <a:ext uri="{FF2B5EF4-FFF2-40B4-BE49-F238E27FC236}">
                      <a16:creationId xmlns:a16="http://schemas.microsoft.com/office/drawing/2014/main" id="{D6C570E9-E66B-415D-8AA7-C281B31784C0}"/>
                    </a:ext>
                  </a:extLst>
                </p14:cNvPr>
                <p14:cNvContentPartPr/>
                <p14:nvPr/>
              </p14:nvContentPartPr>
              <p14:xfrm>
                <a:off x="11727491" y="4237703"/>
                <a:ext cx="60480" cy="128520"/>
              </p14:xfrm>
            </p:contentPart>
          </mc:Choice>
          <mc:Fallback xmlns="">
            <p:pic>
              <p:nvPicPr>
                <p:cNvPr id="47" name="墨迹 46">
                  <a:extLst>
                    <a:ext uri="{FF2B5EF4-FFF2-40B4-BE49-F238E27FC236}">
                      <a16:creationId xmlns:a16="http://schemas.microsoft.com/office/drawing/2014/main" id="{D6C570E9-E66B-415D-8AA7-C281B31784C0}"/>
                    </a:ext>
                  </a:extLst>
                </p:cNvPr>
                <p:cNvPicPr/>
                <p:nvPr/>
              </p:nvPicPr>
              <p:blipFill>
                <a:blip r:embed="rId61"/>
                <a:stretch>
                  <a:fillRect/>
                </a:stretch>
              </p:blipFill>
              <p:spPr>
                <a:xfrm>
                  <a:off x="11718851" y="4228703"/>
                  <a:ext cx="7812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8" name="墨迹 47">
                  <a:extLst>
                    <a:ext uri="{FF2B5EF4-FFF2-40B4-BE49-F238E27FC236}">
                      <a16:creationId xmlns:a16="http://schemas.microsoft.com/office/drawing/2014/main" id="{1D90A106-DBEC-4291-82A7-FF3B4DB2B1E5}"/>
                    </a:ext>
                  </a:extLst>
                </p14:cNvPr>
                <p14:cNvContentPartPr/>
                <p14:nvPr/>
              </p14:nvContentPartPr>
              <p14:xfrm>
                <a:off x="11716331" y="4375583"/>
                <a:ext cx="19440" cy="8640"/>
              </p14:xfrm>
            </p:contentPart>
          </mc:Choice>
          <mc:Fallback xmlns="">
            <p:pic>
              <p:nvPicPr>
                <p:cNvPr id="48" name="墨迹 47">
                  <a:extLst>
                    <a:ext uri="{FF2B5EF4-FFF2-40B4-BE49-F238E27FC236}">
                      <a16:creationId xmlns:a16="http://schemas.microsoft.com/office/drawing/2014/main" id="{1D90A106-DBEC-4291-82A7-FF3B4DB2B1E5}"/>
                    </a:ext>
                  </a:extLst>
                </p:cNvPr>
                <p:cNvPicPr/>
                <p:nvPr/>
              </p:nvPicPr>
              <p:blipFill>
                <a:blip r:embed="rId63"/>
                <a:stretch>
                  <a:fillRect/>
                </a:stretch>
              </p:blipFill>
              <p:spPr>
                <a:xfrm>
                  <a:off x="11707331" y="4366943"/>
                  <a:ext cx="37080" cy="2628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9" name="墨迹 48">
                  <a:extLst>
                    <a:ext uri="{FF2B5EF4-FFF2-40B4-BE49-F238E27FC236}">
                      <a16:creationId xmlns:a16="http://schemas.microsoft.com/office/drawing/2014/main" id="{D35CAFCA-1992-4D1E-96C8-7EA5CE4BFC20}"/>
                    </a:ext>
                  </a:extLst>
                </p14:cNvPr>
                <p14:cNvContentPartPr/>
                <p14:nvPr/>
              </p14:nvContentPartPr>
              <p14:xfrm>
                <a:off x="11672771" y="4513103"/>
                <a:ext cx="75960" cy="23760"/>
              </p14:xfrm>
            </p:contentPart>
          </mc:Choice>
          <mc:Fallback xmlns="">
            <p:pic>
              <p:nvPicPr>
                <p:cNvPr id="49" name="墨迹 48">
                  <a:extLst>
                    <a:ext uri="{FF2B5EF4-FFF2-40B4-BE49-F238E27FC236}">
                      <a16:creationId xmlns:a16="http://schemas.microsoft.com/office/drawing/2014/main" id="{D35CAFCA-1992-4D1E-96C8-7EA5CE4BFC20}"/>
                    </a:ext>
                  </a:extLst>
                </p:cNvPr>
                <p:cNvPicPr/>
                <p:nvPr/>
              </p:nvPicPr>
              <p:blipFill>
                <a:blip r:embed="rId65"/>
                <a:stretch>
                  <a:fillRect/>
                </a:stretch>
              </p:blipFill>
              <p:spPr>
                <a:xfrm>
                  <a:off x="11664131" y="4504463"/>
                  <a:ext cx="93600" cy="4140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50" name="墨迹 49">
                  <a:extLst>
                    <a:ext uri="{FF2B5EF4-FFF2-40B4-BE49-F238E27FC236}">
                      <a16:creationId xmlns:a16="http://schemas.microsoft.com/office/drawing/2014/main" id="{639322F1-77B6-4A16-BA4A-167C6D01C375}"/>
                    </a:ext>
                  </a:extLst>
                </p14:cNvPr>
                <p14:cNvContentPartPr/>
                <p14:nvPr/>
              </p14:nvContentPartPr>
              <p14:xfrm>
                <a:off x="11713451" y="4438583"/>
                <a:ext cx="165600" cy="788400"/>
              </p14:xfrm>
            </p:contentPart>
          </mc:Choice>
          <mc:Fallback xmlns="">
            <p:pic>
              <p:nvPicPr>
                <p:cNvPr id="50" name="墨迹 49">
                  <a:extLst>
                    <a:ext uri="{FF2B5EF4-FFF2-40B4-BE49-F238E27FC236}">
                      <a16:creationId xmlns:a16="http://schemas.microsoft.com/office/drawing/2014/main" id="{639322F1-77B6-4A16-BA4A-167C6D01C375}"/>
                    </a:ext>
                  </a:extLst>
                </p:cNvPr>
                <p:cNvPicPr/>
                <p:nvPr/>
              </p:nvPicPr>
              <p:blipFill>
                <a:blip r:embed="rId67"/>
                <a:stretch>
                  <a:fillRect/>
                </a:stretch>
              </p:blipFill>
              <p:spPr>
                <a:xfrm>
                  <a:off x="11704811" y="4429583"/>
                  <a:ext cx="183240" cy="8060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53" name="墨迹 52">
                  <a:extLst>
                    <a:ext uri="{FF2B5EF4-FFF2-40B4-BE49-F238E27FC236}">
                      <a16:creationId xmlns:a16="http://schemas.microsoft.com/office/drawing/2014/main" id="{9DA4F66B-1662-4F36-997C-56D91568A953}"/>
                    </a:ext>
                  </a:extLst>
                </p14:cNvPr>
                <p14:cNvContentPartPr/>
                <p14:nvPr/>
              </p14:nvContentPartPr>
              <p14:xfrm>
                <a:off x="11953571" y="4362263"/>
                <a:ext cx="77760" cy="247680"/>
              </p14:xfrm>
            </p:contentPart>
          </mc:Choice>
          <mc:Fallback xmlns="">
            <p:pic>
              <p:nvPicPr>
                <p:cNvPr id="53" name="墨迹 52">
                  <a:extLst>
                    <a:ext uri="{FF2B5EF4-FFF2-40B4-BE49-F238E27FC236}">
                      <a16:creationId xmlns:a16="http://schemas.microsoft.com/office/drawing/2014/main" id="{9DA4F66B-1662-4F36-997C-56D91568A953}"/>
                    </a:ext>
                  </a:extLst>
                </p:cNvPr>
                <p:cNvPicPr/>
                <p:nvPr/>
              </p:nvPicPr>
              <p:blipFill>
                <a:blip r:embed="rId69"/>
                <a:stretch>
                  <a:fillRect/>
                </a:stretch>
              </p:blipFill>
              <p:spPr>
                <a:xfrm>
                  <a:off x="11944571" y="4353623"/>
                  <a:ext cx="95400" cy="265320"/>
                </a:xfrm>
                <a:prstGeom prst="rect">
                  <a:avLst/>
                </a:prstGeom>
              </p:spPr>
            </p:pic>
          </mc:Fallback>
        </mc:AlternateContent>
      </p:grpSp>
    </p:spTree>
  </p:cSld>
  <p:clrMapOvr>
    <a:masterClrMapping/>
  </p:clrMapOvr>
  <p:transition/>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a:extLst>
              <a:ext uri="{FF2B5EF4-FFF2-40B4-BE49-F238E27FC236}">
                <a16:creationId xmlns:a16="http://schemas.microsoft.com/office/drawing/2014/main" id="{CD3AD7FA-E814-4224-A6BD-A2186ABAE5F3}"/>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Observer Pattern</a:t>
            </a:r>
            <a:endParaRPr lang="zh-CN" altLang="en-US" dirty="0">
              <a:solidFill>
                <a:srgbClr val="A61D38"/>
              </a:solidFill>
              <a:latin typeface="Bauhaus 93" pitchFamily="82" charset="0"/>
              <a:ea typeface="华文中宋" panose="02010600040101010101" pitchFamily="2" charset="-122"/>
            </a:endParaRPr>
          </a:p>
        </p:txBody>
      </p:sp>
      <p:sp>
        <p:nvSpPr>
          <p:cNvPr id="157699" name="Rectangle 3">
            <a:extLst>
              <a:ext uri="{FF2B5EF4-FFF2-40B4-BE49-F238E27FC236}">
                <a16:creationId xmlns:a16="http://schemas.microsoft.com/office/drawing/2014/main" id="{7A4E9288-5F40-433C-9AC0-78D4F8DD1FBC}"/>
              </a:ext>
            </a:extLst>
          </p:cNvPr>
          <p:cNvSpPr>
            <a:spLocks noGrp="1" noChangeArrowheads="1"/>
          </p:cNvSpPr>
          <p:nvPr>
            <p:ph type="body" sz="half" idx="1"/>
          </p:nvPr>
        </p:nvSpPr>
        <p:spPr>
          <a:xfrm>
            <a:off x="320702" y="692698"/>
            <a:ext cx="6339333" cy="5760639"/>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实例</a:t>
            </a:r>
            <a:endParaRPr lang="en-US" altLang="zh-CN" dirty="0">
              <a:solidFill>
                <a:srgbClr val="324A7A"/>
              </a:solidFill>
              <a:latin typeface="Arial Black" panose="020B0A04020102020204" pitchFamily="34" charset="0"/>
              <a:ea typeface="华文中宋" panose="02010600040101010101" pitchFamily="2" charset="-122"/>
            </a:endParaRPr>
          </a:p>
          <a:p>
            <a:pPr lvl="1" eaLnBrk="1" hangingPunct="1"/>
            <a:r>
              <a:rPr lang="en-US" altLang="zh-CN" dirty="0">
                <a:solidFill>
                  <a:srgbClr val="324A7A"/>
                </a:solidFill>
                <a:latin typeface="Arial Black" panose="020B0A04020102020204" pitchFamily="34" charset="0"/>
                <a:ea typeface="华文中宋" panose="02010600040101010101" pitchFamily="2" charset="-122"/>
              </a:rPr>
              <a:t>Example</a:t>
            </a:r>
            <a:r>
              <a:rPr lang="zh-CN" altLang="en-US" dirty="0">
                <a:latin typeface="Arial Black" panose="020B0A04020102020204" pitchFamily="34" charset="0"/>
                <a:ea typeface="华文中宋" panose="02010600040101010101" pitchFamily="2" charset="-122"/>
              </a:rPr>
              <a:t>：</a:t>
            </a:r>
          </a:p>
          <a:p>
            <a:pPr lvl="2" eaLnBrk="1" hangingPunct="1"/>
            <a:r>
              <a:rPr lang="en-US" altLang="zh-CN" sz="2000" b="0" dirty="0">
                <a:solidFill>
                  <a:schemeClr val="tx1"/>
                </a:solidFill>
                <a:ea typeface="华文中宋" panose="02010600040101010101" pitchFamily="2" charset="-122"/>
                <a:hlinkClick r:id="rId2" action="ppaction://hlinkfile">
                  <a:extLst>
                    <a:ext uri="{A12FA001-AC4F-418D-AE19-62706E023703}">
                      <ahyp:hlinkClr xmlns:ahyp="http://schemas.microsoft.com/office/drawing/2018/hyperlinkcolor" val="tx"/>
                    </a:ext>
                  </a:extLst>
                </a:hlinkClick>
              </a:rPr>
              <a:t>NumberGenerator.java</a:t>
            </a:r>
            <a:endParaRPr lang="en-US" altLang="zh-CN" sz="2000" b="0" dirty="0">
              <a:solidFill>
                <a:schemeClr val="tx1"/>
              </a:solidFill>
              <a:ea typeface="华文中宋" panose="02010600040101010101" pitchFamily="2" charset="-122"/>
            </a:endParaRPr>
          </a:p>
          <a:p>
            <a:pPr lvl="2" eaLnBrk="1" hangingPunct="1"/>
            <a:r>
              <a:rPr lang="en-US" altLang="zh-CN" sz="2000" b="0" dirty="0">
                <a:solidFill>
                  <a:schemeClr val="tx1"/>
                </a:solidFill>
                <a:ea typeface="华文中宋" panose="02010600040101010101" pitchFamily="2" charset="-122"/>
                <a:hlinkClick r:id="rId3" action="ppaction://hlinkfile">
                  <a:extLst>
                    <a:ext uri="{A12FA001-AC4F-418D-AE19-62706E023703}">
                      <ahyp:hlinkClr xmlns:ahyp="http://schemas.microsoft.com/office/drawing/2018/hyperlinkcolor" val="tx"/>
                    </a:ext>
                  </a:extLst>
                </a:hlinkClick>
              </a:rPr>
              <a:t>RandomNumberGenerator.java</a:t>
            </a:r>
            <a:endParaRPr lang="en-US" altLang="zh-CN" sz="2000" b="0" dirty="0">
              <a:solidFill>
                <a:schemeClr val="tx1"/>
              </a:solidFill>
              <a:ea typeface="华文中宋" panose="02010600040101010101" pitchFamily="2" charset="-122"/>
            </a:endParaRPr>
          </a:p>
          <a:p>
            <a:pPr lvl="2" eaLnBrk="1" hangingPunct="1"/>
            <a:r>
              <a:rPr lang="en-US" altLang="zh-CN" sz="2000" b="0" dirty="0">
                <a:solidFill>
                  <a:schemeClr val="tx1"/>
                </a:solidFill>
                <a:ea typeface="华文中宋" panose="02010600040101010101" pitchFamily="2" charset="-122"/>
                <a:hlinkClick r:id="rId4" action="ppaction://hlinkfile">
                  <a:extLst>
                    <a:ext uri="{A12FA001-AC4F-418D-AE19-62706E023703}">
                      <ahyp:hlinkClr xmlns:ahyp="http://schemas.microsoft.com/office/drawing/2018/hyperlinkcolor" val="tx"/>
                    </a:ext>
                  </a:extLst>
                </a:hlinkClick>
              </a:rPr>
              <a:t>Observer.java</a:t>
            </a:r>
            <a:endParaRPr lang="en-US" altLang="zh-CN" sz="2000" b="0" dirty="0">
              <a:solidFill>
                <a:schemeClr val="tx1"/>
              </a:solidFill>
              <a:ea typeface="华文中宋" panose="02010600040101010101" pitchFamily="2" charset="-122"/>
            </a:endParaRPr>
          </a:p>
          <a:p>
            <a:pPr lvl="2" eaLnBrk="1" hangingPunct="1"/>
            <a:r>
              <a:rPr lang="en-US" altLang="zh-CN" sz="2000" b="0" dirty="0">
                <a:solidFill>
                  <a:schemeClr val="tx1"/>
                </a:solidFill>
                <a:ea typeface="华文中宋" panose="02010600040101010101" pitchFamily="2" charset="-122"/>
                <a:hlinkClick r:id="rId5" action="ppaction://hlinkfile">
                  <a:extLst>
                    <a:ext uri="{A12FA001-AC4F-418D-AE19-62706E023703}">
                      <ahyp:hlinkClr xmlns:ahyp="http://schemas.microsoft.com/office/drawing/2018/hyperlinkcolor" val="tx"/>
                    </a:ext>
                  </a:extLst>
                </a:hlinkClick>
              </a:rPr>
              <a:t>DigitObserver.java</a:t>
            </a:r>
            <a:endParaRPr lang="en-US" altLang="zh-CN" sz="2000" b="0" dirty="0">
              <a:solidFill>
                <a:schemeClr val="tx1"/>
              </a:solidFill>
              <a:ea typeface="华文中宋" panose="02010600040101010101" pitchFamily="2" charset="-122"/>
            </a:endParaRPr>
          </a:p>
          <a:p>
            <a:pPr lvl="2" eaLnBrk="1" hangingPunct="1"/>
            <a:r>
              <a:rPr lang="en-US" altLang="zh-CN" sz="2000" b="0" dirty="0">
                <a:solidFill>
                  <a:schemeClr val="tx1"/>
                </a:solidFill>
                <a:ea typeface="华文中宋" panose="02010600040101010101" pitchFamily="2" charset="-122"/>
                <a:hlinkClick r:id="rId6" action="ppaction://hlinkfile">
                  <a:extLst>
                    <a:ext uri="{A12FA001-AC4F-418D-AE19-62706E023703}">
                      <ahyp:hlinkClr xmlns:ahyp="http://schemas.microsoft.com/office/drawing/2018/hyperlinkcolor" val="tx"/>
                    </a:ext>
                  </a:extLst>
                </a:hlinkClick>
              </a:rPr>
              <a:t>GraphObserver.java</a:t>
            </a:r>
            <a:endParaRPr lang="en-US" altLang="zh-CN" sz="2000" b="0" dirty="0">
              <a:solidFill>
                <a:schemeClr val="tx1"/>
              </a:solidFill>
              <a:ea typeface="华文中宋" panose="02010600040101010101" pitchFamily="2" charset="-122"/>
            </a:endParaRPr>
          </a:p>
          <a:p>
            <a:pPr lvl="2" eaLnBrk="1" hangingPunct="1"/>
            <a:r>
              <a:rPr lang="en-US" altLang="zh-CN" sz="2000" b="0" dirty="0">
                <a:solidFill>
                  <a:schemeClr val="tx1"/>
                </a:solidFill>
                <a:ea typeface="华文中宋" panose="02010600040101010101" pitchFamily="2" charset="-122"/>
                <a:hlinkClick r:id="rId7" action="ppaction://hlinkfile">
                  <a:extLst>
                    <a:ext uri="{A12FA001-AC4F-418D-AE19-62706E023703}">
                      <ahyp:hlinkClr xmlns:ahyp="http://schemas.microsoft.com/office/drawing/2018/hyperlinkcolor" val="tx"/>
                    </a:ext>
                  </a:extLst>
                </a:hlinkClick>
              </a:rPr>
              <a:t>Main.java</a:t>
            </a:r>
            <a:endParaRPr lang="zh-CN" altLang="en-US" sz="2000" b="0" dirty="0">
              <a:solidFill>
                <a:schemeClr val="tx1"/>
              </a:solidFill>
              <a:ea typeface="华文中宋" panose="02010600040101010101" pitchFamily="2" charset="-122"/>
            </a:endParaRPr>
          </a:p>
        </p:txBody>
      </p:sp>
      <p:pic>
        <p:nvPicPr>
          <p:cNvPr id="7" name="Picture 4">
            <a:extLst>
              <a:ext uri="{FF2B5EF4-FFF2-40B4-BE49-F238E27FC236}">
                <a16:creationId xmlns:a16="http://schemas.microsoft.com/office/drawing/2014/main" id="{2FEADB09-74B2-48EF-8FB4-6028CF73775F}"/>
              </a:ext>
            </a:extLst>
          </p:cNvPr>
          <p:cNvPicPr>
            <a:picLocks noGrp="1" noChangeAspect="1" noChangeArrowheads="1"/>
          </p:cNvPicPr>
          <p:nvPr>
            <p:ph sz="half" idx="2"/>
          </p:nvPr>
        </p:nvPicPr>
        <p:blipFill>
          <a:blip r:embed="rId8">
            <a:extLst>
              <a:ext uri="{28A0092B-C50C-407E-A947-70E740481C1C}">
                <a14:useLocalDpi xmlns:a14="http://schemas.microsoft.com/office/drawing/2010/main" val="0"/>
              </a:ext>
            </a:extLst>
          </a:blip>
          <a:srcRect/>
          <a:stretch>
            <a:fillRect/>
          </a:stretch>
        </p:blipFill>
        <p:spPr>
          <a:xfrm>
            <a:off x="6176354" y="1381672"/>
            <a:ext cx="5896311" cy="5134976"/>
          </a:xfrm>
          <a:noFill/>
        </p:spPr>
      </p:pic>
      <p:pic>
        <p:nvPicPr>
          <p:cNvPr id="3" name="图片 2">
            <a:extLst>
              <a:ext uri="{FF2B5EF4-FFF2-40B4-BE49-F238E27FC236}">
                <a16:creationId xmlns:a16="http://schemas.microsoft.com/office/drawing/2014/main" id="{D17E56B9-A04B-4DDD-AE11-A7A5DC5E0671}"/>
              </a:ext>
            </a:extLst>
          </p:cNvPr>
          <p:cNvPicPr>
            <a:picLocks noChangeAspect="1"/>
          </p:cNvPicPr>
          <p:nvPr/>
        </p:nvPicPr>
        <p:blipFill>
          <a:blip r:embed="rId9"/>
          <a:stretch>
            <a:fillRect/>
          </a:stretch>
        </p:blipFill>
        <p:spPr>
          <a:xfrm>
            <a:off x="1343472" y="3933058"/>
            <a:ext cx="4680520" cy="2448271"/>
          </a:xfrm>
          <a:prstGeom prst="rect">
            <a:avLst/>
          </a:prstGeom>
        </p:spPr>
      </p:pic>
      <p:cxnSp>
        <p:nvCxnSpPr>
          <p:cNvPr id="6" name="直接连接符 5">
            <a:extLst>
              <a:ext uri="{FF2B5EF4-FFF2-40B4-BE49-F238E27FC236}">
                <a16:creationId xmlns:a16="http://schemas.microsoft.com/office/drawing/2014/main" id="{7347E166-5302-447F-B8F3-1CA1CA7F8B2E}"/>
              </a:ext>
            </a:extLst>
          </p:cNvPr>
          <p:cNvCxnSpPr>
            <a:cxnSpLocks/>
          </p:cNvCxnSpPr>
          <p:nvPr/>
        </p:nvCxnSpPr>
        <p:spPr bwMode="auto">
          <a:xfrm>
            <a:off x="6096000" y="548680"/>
            <a:ext cx="0" cy="630932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cSld>
  <p:clrMapOvr>
    <a:masterClrMapping/>
  </p:clrMapOvr>
  <p:transition/>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DC92AB3-A450-4D8C-B045-3E6B2DEEAA19}"/>
              </a:ext>
            </a:extLst>
          </p:cNvPr>
          <p:cNvPicPr>
            <a:picLocks noChangeAspect="1"/>
          </p:cNvPicPr>
          <p:nvPr/>
        </p:nvPicPr>
        <p:blipFill>
          <a:blip r:embed="rId2"/>
          <a:stretch>
            <a:fillRect/>
          </a:stretch>
        </p:blipFill>
        <p:spPr>
          <a:xfrm>
            <a:off x="609981" y="980729"/>
            <a:ext cx="4628571" cy="2847619"/>
          </a:xfrm>
          <a:prstGeom prst="rect">
            <a:avLst/>
          </a:prstGeom>
        </p:spPr>
      </p:pic>
      <p:pic>
        <p:nvPicPr>
          <p:cNvPr id="7" name="图片 6">
            <a:extLst>
              <a:ext uri="{FF2B5EF4-FFF2-40B4-BE49-F238E27FC236}">
                <a16:creationId xmlns:a16="http://schemas.microsoft.com/office/drawing/2014/main" id="{F1E00C3F-7B5C-4A0E-863E-EA8F3FA6EFC5}"/>
              </a:ext>
            </a:extLst>
          </p:cNvPr>
          <p:cNvPicPr>
            <a:picLocks noChangeAspect="1"/>
          </p:cNvPicPr>
          <p:nvPr/>
        </p:nvPicPr>
        <p:blipFill>
          <a:blip r:embed="rId3"/>
          <a:stretch>
            <a:fillRect/>
          </a:stretch>
        </p:blipFill>
        <p:spPr>
          <a:xfrm>
            <a:off x="610698" y="4243644"/>
            <a:ext cx="4295239" cy="2133333"/>
          </a:xfrm>
          <a:prstGeom prst="rect">
            <a:avLst/>
          </a:prstGeom>
        </p:spPr>
      </p:pic>
      <p:pic>
        <p:nvPicPr>
          <p:cNvPr id="8" name="图片 7">
            <a:extLst>
              <a:ext uri="{FF2B5EF4-FFF2-40B4-BE49-F238E27FC236}">
                <a16:creationId xmlns:a16="http://schemas.microsoft.com/office/drawing/2014/main" id="{96C8F2D7-AA2D-4219-89C6-B8602025B6A7}"/>
              </a:ext>
            </a:extLst>
          </p:cNvPr>
          <p:cNvPicPr>
            <a:picLocks noChangeAspect="1"/>
          </p:cNvPicPr>
          <p:nvPr/>
        </p:nvPicPr>
        <p:blipFill>
          <a:blip r:embed="rId4"/>
          <a:stretch>
            <a:fillRect/>
          </a:stretch>
        </p:blipFill>
        <p:spPr>
          <a:xfrm>
            <a:off x="6390681" y="980728"/>
            <a:ext cx="4238095" cy="419048"/>
          </a:xfrm>
          <a:prstGeom prst="rect">
            <a:avLst/>
          </a:prstGeom>
        </p:spPr>
      </p:pic>
      <p:pic>
        <p:nvPicPr>
          <p:cNvPr id="9" name="图片 8">
            <a:extLst>
              <a:ext uri="{FF2B5EF4-FFF2-40B4-BE49-F238E27FC236}">
                <a16:creationId xmlns:a16="http://schemas.microsoft.com/office/drawing/2014/main" id="{D000463C-D7DA-46CB-B577-BC8F9EAC499F}"/>
              </a:ext>
            </a:extLst>
          </p:cNvPr>
          <p:cNvPicPr>
            <a:picLocks noChangeAspect="1"/>
          </p:cNvPicPr>
          <p:nvPr/>
        </p:nvPicPr>
        <p:blipFill>
          <a:blip r:embed="rId5"/>
          <a:stretch>
            <a:fillRect/>
          </a:stretch>
        </p:blipFill>
        <p:spPr>
          <a:xfrm>
            <a:off x="6390681" y="1484785"/>
            <a:ext cx="4961905" cy="1295239"/>
          </a:xfrm>
          <a:prstGeom prst="rect">
            <a:avLst/>
          </a:prstGeom>
        </p:spPr>
      </p:pic>
      <p:pic>
        <p:nvPicPr>
          <p:cNvPr id="10" name="图片 9">
            <a:extLst>
              <a:ext uri="{FF2B5EF4-FFF2-40B4-BE49-F238E27FC236}">
                <a16:creationId xmlns:a16="http://schemas.microsoft.com/office/drawing/2014/main" id="{6AB647CE-9B74-4335-8B91-0A9F54493588}"/>
              </a:ext>
            </a:extLst>
          </p:cNvPr>
          <p:cNvPicPr>
            <a:picLocks noChangeAspect="1"/>
          </p:cNvPicPr>
          <p:nvPr/>
        </p:nvPicPr>
        <p:blipFill>
          <a:blip r:embed="rId6"/>
          <a:stretch>
            <a:fillRect/>
          </a:stretch>
        </p:blipFill>
        <p:spPr>
          <a:xfrm>
            <a:off x="6390679" y="2852936"/>
            <a:ext cx="4238095" cy="2019048"/>
          </a:xfrm>
          <a:prstGeom prst="rect">
            <a:avLst/>
          </a:prstGeom>
        </p:spPr>
      </p:pic>
      <p:pic>
        <p:nvPicPr>
          <p:cNvPr id="11" name="图片 10">
            <a:extLst>
              <a:ext uri="{FF2B5EF4-FFF2-40B4-BE49-F238E27FC236}">
                <a16:creationId xmlns:a16="http://schemas.microsoft.com/office/drawing/2014/main" id="{C5FE3210-3E77-44C2-86E6-186B68C5C9BF}"/>
              </a:ext>
            </a:extLst>
          </p:cNvPr>
          <p:cNvPicPr>
            <a:picLocks noChangeAspect="1"/>
          </p:cNvPicPr>
          <p:nvPr/>
        </p:nvPicPr>
        <p:blipFill>
          <a:blip r:embed="rId7"/>
          <a:stretch>
            <a:fillRect/>
          </a:stretch>
        </p:blipFill>
        <p:spPr>
          <a:xfrm>
            <a:off x="6390677" y="4941170"/>
            <a:ext cx="4504763" cy="1457143"/>
          </a:xfrm>
          <a:prstGeom prst="rect">
            <a:avLst/>
          </a:prstGeom>
        </p:spPr>
      </p:pic>
      <p:sp>
        <p:nvSpPr>
          <p:cNvPr id="17" name="Rectangle 2">
            <a:extLst>
              <a:ext uri="{FF2B5EF4-FFF2-40B4-BE49-F238E27FC236}">
                <a16:creationId xmlns:a16="http://schemas.microsoft.com/office/drawing/2014/main" id="{C6FE0522-BCDD-4409-A561-9C314DED2699}"/>
              </a:ext>
            </a:extLst>
          </p:cNvPr>
          <p:cNvSpPr>
            <a:spLocks noGrp="1" noChangeArrowheads="1"/>
          </p:cNvSpPr>
          <p:nvPr>
            <p:ph type="title"/>
          </p:nvPr>
        </p:nvSpPr>
        <p:spPr>
          <a:xfrm>
            <a:off x="0" y="179390"/>
            <a:ext cx="12192000" cy="688975"/>
          </a:xfrm>
        </p:spPr>
        <p:txBody>
          <a:bodyPr/>
          <a:lstStyle/>
          <a:p>
            <a:pPr eaLnBrk="1" hangingPunct="1"/>
            <a:r>
              <a:rPr lang="en-US" altLang="zh-CN" dirty="0">
                <a:solidFill>
                  <a:srgbClr val="A61D38"/>
                </a:solidFill>
                <a:latin typeface="Bauhaus 93" pitchFamily="82" charset="0"/>
                <a:ea typeface="华文中宋" panose="02010600040101010101" pitchFamily="2" charset="-122"/>
              </a:rPr>
              <a:t>Observer Pattern</a:t>
            </a:r>
            <a:endParaRPr lang="zh-CN" altLang="en-US" dirty="0">
              <a:solidFill>
                <a:srgbClr val="A61D38"/>
              </a:solidFill>
              <a:latin typeface="Bauhaus 93" pitchFamily="82" charset="0"/>
              <a:ea typeface="华文中宋" panose="02010600040101010101" pitchFamily="2" charset="-122"/>
            </a:endParaRPr>
          </a:p>
        </p:txBody>
      </p:sp>
      <p:cxnSp>
        <p:nvCxnSpPr>
          <p:cNvPr id="19" name="直接连接符 18">
            <a:extLst>
              <a:ext uri="{FF2B5EF4-FFF2-40B4-BE49-F238E27FC236}">
                <a16:creationId xmlns:a16="http://schemas.microsoft.com/office/drawing/2014/main" id="{161559A9-E135-4B3A-A030-E617702486CF}"/>
              </a:ext>
            </a:extLst>
          </p:cNvPr>
          <p:cNvCxnSpPr>
            <a:cxnSpLocks/>
          </p:cNvCxnSpPr>
          <p:nvPr/>
        </p:nvCxnSpPr>
        <p:spPr bwMode="auto">
          <a:xfrm>
            <a:off x="6096000" y="548680"/>
            <a:ext cx="0" cy="6309320"/>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12" name="图片 11">
            <a:extLst>
              <a:ext uri="{FF2B5EF4-FFF2-40B4-BE49-F238E27FC236}">
                <a16:creationId xmlns:a16="http://schemas.microsoft.com/office/drawing/2014/main" id="{15372BE5-19F7-4DE1-ACEB-977E311164A4}"/>
              </a:ext>
            </a:extLst>
          </p:cNvPr>
          <p:cNvPicPr>
            <a:picLocks noChangeAspect="1"/>
          </p:cNvPicPr>
          <p:nvPr/>
        </p:nvPicPr>
        <p:blipFill>
          <a:blip r:embed="rId8"/>
          <a:stretch>
            <a:fillRect/>
          </a:stretch>
        </p:blipFill>
        <p:spPr>
          <a:xfrm>
            <a:off x="9336364" y="5661248"/>
            <a:ext cx="2855637" cy="1195309"/>
          </a:xfrm>
          <a:prstGeom prst="rect">
            <a:avLst/>
          </a:prstGeom>
        </p:spPr>
      </p:pic>
    </p:spTree>
    <p:extLst>
      <p:ext uri="{BB962C8B-B14F-4D97-AF65-F5344CB8AC3E}">
        <p14:creationId xmlns:p14="http://schemas.microsoft.com/office/powerpoint/2010/main" val="946776268"/>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1758" name="Group 78">
            <a:extLst>
              <a:ext uri="{FF2B5EF4-FFF2-40B4-BE49-F238E27FC236}">
                <a16:creationId xmlns:a16="http://schemas.microsoft.com/office/drawing/2014/main" id="{F9CB828A-496C-422D-AA3C-AC580468BB28}"/>
              </a:ext>
            </a:extLst>
          </p:cNvPr>
          <p:cNvGraphicFramePr>
            <a:graphicFrameLocks noGrp="1"/>
          </p:cNvGraphicFramePr>
          <p:nvPr>
            <p:ph/>
            <p:extLst>
              <p:ext uri="{D42A27DB-BD31-4B8C-83A1-F6EECF244321}">
                <p14:modId xmlns:p14="http://schemas.microsoft.com/office/powerpoint/2010/main" val="4223580738"/>
              </p:ext>
            </p:extLst>
          </p:nvPr>
        </p:nvGraphicFramePr>
        <p:xfrm>
          <a:off x="1199455" y="1677838"/>
          <a:ext cx="10368657" cy="5039656"/>
        </p:xfrm>
        <a:graphic>
          <a:graphicData uri="http://schemas.openxmlformats.org/drawingml/2006/table">
            <a:tbl>
              <a:tblPr/>
              <a:tblGrid>
                <a:gridCol w="1247196">
                  <a:extLst>
                    <a:ext uri="{9D8B030D-6E8A-4147-A177-3AD203B41FA5}">
                      <a16:colId xmlns:a16="http://schemas.microsoft.com/office/drawing/2014/main" val="20000"/>
                    </a:ext>
                  </a:extLst>
                </a:gridCol>
                <a:gridCol w="1249143">
                  <a:extLst>
                    <a:ext uri="{9D8B030D-6E8A-4147-A177-3AD203B41FA5}">
                      <a16:colId xmlns:a16="http://schemas.microsoft.com/office/drawing/2014/main" val="20001"/>
                    </a:ext>
                  </a:extLst>
                </a:gridCol>
                <a:gridCol w="2904263">
                  <a:extLst>
                    <a:ext uri="{9D8B030D-6E8A-4147-A177-3AD203B41FA5}">
                      <a16:colId xmlns:a16="http://schemas.microsoft.com/office/drawing/2014/main" val="20002"/>
                    </a:ext>
                  </a:extLst>
                </a:gridCol>
                <a:gridCol w="2146784">
                  <a:extLst>
                    <a:ext uri="{9D8B030D-6E8A-4147-A177-3AD203B41FA5}">
                      <a16:colId xmlns:a16="http://schemas.microsoft.com/office/drawing/2014/main" val="20003"/>
                    </a:ext>
                  </a:extLst>
                </a:gridCol>
                <a:gridCol w="2821271">
                  <a:extLst>
                    <a:ext uri="{9D8B030D-6E8A-4147-A177-3AD203B41FA5}">
                      <a16:colId xmlns:a16="http://schemas.microsoft.com/office/drawing/2014/main" val="20004"/>
                    </a:ext>
                  </a:extLst>
                </a:gridCol>
              </a:tblGrid>
              <a:tr h="576032">
                <a:tc rowSpan="2"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2100" b="0" i="0" u="none" strike="noStrike" cap="none" normalizeH="0" baseline="0">
                        <a:ln>
                          <a:noFill/>
                        </a:ln>
                        <a:solidFill>
                          <a:schemeClr val="tx1"/>
                        </a:solidFill>
                        <a:effectLst/>
                        <a:latin typeface="华文中宋" pitchFamily="2" charset="-122"/>
                        <a:ea typeface="华文中宋" pitchFamily="2" charset="-122"/>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gridSpan="3">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目的</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74444">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创建型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结构型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行为型</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7261">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范围</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类</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Factory Method</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Adapter</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Interpreter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Template Method</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6893">
                <a:tc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对象</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Abstract Factory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Builder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Prototype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Singleton</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Bridge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Composite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Decorator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Façade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Flyweight</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Proxy</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Chain Of Responsibility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Command</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Iterator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Mediator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Memento</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Observer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State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Strategy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Visitor</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27676" name="Rectangle 77">
            <a:extLst>
              <a:ext uri="{FF2B5EF4-FFF2-40B4-BE49-F238E27FC236}">
                <a16:creationId xmlns:a16="http://schemas.microsoft.com/office/drawing/2014/main" id="{127E75B4-FCAF-4C82-99A3-B9AEA7E66F3E}"/>
              </a:ext>
            </a:extLst>
          </p:cNvPr>
          <p:cNvSpPr>
            <a:spLocks noChangeArrowheads="1"/>
          </p:cNvSpPr>
          <p:nvPr/>
        </p:nvSpPr>
        <p:spPr bwMode="auto">
          <a:xfrm>
            <a:off x="-1633" y="188641"/>
            <a:ext cx="7416800" cy="5419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marL="342900" indent="-342900" latinLnBrk="1">
              <a:spcBef>
                <a:spcPct val="20000"/>
              </a:spcBef>
              <a:buChar char="•"/>
              <a:defRPr kumimoji="1" sz="2500">
                <a:solidFill>
                  <a:schemeClr val="tx1"/>
                </a:solidFill>
                <a:latin typeface="-윤고딕140" pitchFamily="18" charset="-127"/>
                <a:ea typeface="-윤고딕140" pitchFamily="18" charset="-127"/>
              </a:defRPr>
            </a:lvl1pPr>
            <a:lvl2pPr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vl="1" eaLnBrk="1" hangingPunct="1">
              <a:lnSpc>
                <a:spcPct val="80000"/>
              </a:lnSpc>
              <a:buFontTx/>
              <a:buNone/>
            </a:pPr>
            <a:r>
              <a:rPr lang="en-US" altLang="zh-CN" sz="3600" dirty="0">
                <a:solidFill>
                  <a:srgbClr val="C00000"/>
                </a:solidFill>
                <a:latin typeface="Arial Black" panose="020B0A04020102020204" pitchFamily="34" charset="0"/>
                <a:ea typeface="华文中宋" panose="02010600040101010101" pitchFamily="2" charset="-122"/>
              </a:rPr>
              <a:t>Chapter Seven</a:t>
            </a:r>
            <a:r>
              <a:rPr lang="en-US" altLang="zh-CN" sz="3600" dirty="0">
                <a:solidFill>
                  <a:srgbClr val="C00000"/>
                </a:solidFill>
              </a:rPr>
              <a:t> </a:t>
            </a:r>
            <a:r>
              <a:rPr lang="zh-CN" altLang="en-US" sz="3600" dirty="0">
                <a:solidFill>
                  <a:srgbClr val="C00000"/>
                </a:solidFill>
                <a:latin typeface="华文中宋" panose="02010600040101010101" pitchFamily="2" charset="-122"/>
                <a:ea typeface="华文中宋" panose="02010600040101010101" pitchFamily="2" charset="-122"/>
              </a:rPr>
              <a:t>设计模式</a:t>
            </a:r>
            <a:endParaRPr lang="en-US" altLang="zh-CN" sz="3600" b="1" dirty="0">
              <a:solidFill>
                <a:srgbClr val="C00000"/>
              </a:solidFill>
              <a:latin typeface="Bauhaus 93" pitchFamily="82" charset="0"/>
              <a:ea typeface="Gulim" panose="020B0600000101010101" pitchFamily="34" charset="-127"/>
            </a:endParaRPr>
          </a:p>
        </p:txBody>
      </p:sp>
      <p:sp>
        <p:nvSpPr>
          <p:cNvPr id="27677" name="文本框 3">
            <a:extLst>
              <a:ext uri="{FF2B5EF4-FFF2-40B4-BE49-F238E27FC236}">
                <a16:creationId xmlns:a16="http://schemas.microsoft.com/office/drawing/2014/main" id="{E720B809-7423-4B48-A677-367CCB8BB8E2}"/>
              </a:ext>
            </a:extLst>
          </p:cNvPr>
          <p:cNvSpPr txBox="1">
            <a:spLocks noChangeArrowheads="1"/>
          </p:cNvSpPr>
          <p:nvPr/>
        </p:nvSpPr>
        <p:spPr bwMode="auto">
          <a:xfrm>
            <a:off x="695402" y="911221"/>
            <a:ext cx="56165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 typeface="Wingdings" panose="05000000000000000000" pitchFamily="2" charset="2"/>
              <a:buChar char="n"/>
            </a:pPr>
            <a:r>
              <a:rPr kumimoji="0" lang="en-US" altLang="zh-CN" sz="3200" b="1" dirty="0">
                <a:solidFill>
                  <a:srgbClr val="324A7A"/>
                </a:solidFill>
                <a:latin typeface="Times New Roman" panose="02020603050405020304" pitchFamily="18" charset="0"/>
                <a:ea typeface="Gulim" panose="020B0600000101010101" pitchFamily="34" charset="-127"/>
                <a:cs typeface="Times New Roman" panose="02020603050405020304" pitchFamily="18" charset="0"/>
              </a:rPr>
              <a:t>Design Pattern Space</a:t>
            </a:r>
            <a:endParaRPr kumimoji="0" lang="zh-CN" altLang="en-US" sz="3200" dirty="0">
              <a:solidFill>
                <a:srgbClr val="324A7A"/>
              </a:solidFill>
              <a:latin typeface="Times New Roman" panose="02020603050405020304" pitchFamily="18" charset="0"/>
              <a:ea typeface="Gulim" panose="020B0600000101010101" pitchFamily="34" charset="-127"/>
              <a:cs typeface="Times New Roman" panose="02020603050405020304" pitchFamily="18" charset="0"/>
            </a:endParaRPr>
          </a:p>
        </p:txBody>
      </p:sp>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a:extLst>
              <a:ext uri="{FF2B5EF4-FFF2-40B4-BE49-F238E27FC236}">
                <a16:creationId xmlns:a16="http://schemas.microsoft.com/office/drawing/2014/main" id="{63387DC3-87D4-41D3-BEBC-8D20C0720DA3}"/>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Observer Pattern</a:t>
            </a:r>
            <a:endParaRPr lang="zh-CN" altLang="en-US" dirty="0">
              <a:solidFill>
                <a:srgbClr val="A61D38"/>
              </a:solidFill>
              <a:latin typeface="Bauhaus 93" pitchFamily="82" charset="0"/>
            </a:endParaRPr>
          </a:p>
        </p:txBody>
      </p:sp>
      <p:sp>
        <p:nvSpPr>
          <p:cNvPr id="158723" name="Rectangle 3">
            <a:extLst>
              <a:ext uri="{FF2B5EF4-FFF2-40B4-BE49-F238E27FC236}">
                <a16:creationId xmlns:a16="http://schemas.microsoft.com/office/drawing/2014/main" id="{4E10743D-6620-4BEC-9EC9-2377FED30BBF}"/>
              </a:ext>
            </a:extLst>
          </p:cNvPr>
          <p:cNvSpPr>
            <a:spLocks noGrp="1" noChangeArrowheads="1"/>
          </p:cNvSpPr>
          <p:nvPr>
            <p:ph type="body" idx="1"/>
          </p:nvPr>
        </p:nvSpPr>
        <p:spPr>
          <a:xfrm>
            <a:off x="479376" y="764705"/>
            <a:ext cx="10873208" cy="5832647"/>
          </a:xfrm>
        </p:spPr>
        <p:txBody>
          <a:bodyPr/>
          <a:lstStyle/>
          <a:p>
            <a:pPr eaLnBrk="1" hangingPunct="1">
              <a:lnSpc>
                <a:spcPct val="90000"/>
              </a:lnSpc>
            </a:pPr>
            <a:r>
              <a:rPr lang="zh-CN" altLang="en-US" dirty="0">
                <a:solidFill>
                  <a:srgbClr val="324A7A"/>
                </a:solidFill>
                <a:latin typeface="Arial Black" panose="020B0A04020102020204" pitchFamily="34" charset="0"/>
                <a:ea typeface="华文中宋" panose="02010600040101010101" pitchFamily="2" charset="-122"/>
              </a:rPr>
              <a:t>启发</a:t>
            </a:r>
          </a:p>
          <a:p>
            <a:pPr lvl="1" eaLnBrk="1" hangingPunct="1">
              <a:lnSpc>
                <a:spcPct val="150000"/>
              </a:lnSpc>
            </a:pPr>
            <a:r>
              <a:rPr lang="zh-CN" altLang="en-US" b="0" dirty="0">
                <a:solidFill>
                  <a:schemeClr val="tx1"/>
                </a:solidFill>
                <a:ea typeface="华文中宋" panose="02010600040101010101" pitchFamily="2" charset="-122"/>
              </a:rPr>
              <a:t>连接</a:t>
            </a:r>
            <a:r>
              <a:rPr lang="en-US" altLang="zh-CN" b="0" dirty="0" err="1">
                <a:solidFill>
                  <a:schemeClr val="tx1"/>
                </a:solidFill>
                <a:ea typeface="华文中宋" panose="02010600040101010101" pitchFamily="2" charset="-122"/>
              </a:rPr>
              <a:t>ConcreteSubject</a:t>
            </a:r>
            <a:r>
              <a:rPr lang="zh-CN" altLang="en-US" b="0" dirty="0">
                <a:solidFill>
                  <a:schemeClr val="tx1"/>
                </a:solidFill>
                <a:ea typeface="华文中宋" panose="02010600040101010101" pitchFamily="2" charset="-122"/>
              </a:rPr>
              <a:t>参与者和接收状态变化通知的</a:t>
            </a:r>
            <a:r>
              <a:rPr lang="en-US" altLang="zh-CN" b="0" dirty="0" err="1">
                <a:solidFill>
                  <a:schemeClr val="tx1"/>
                </a:solidFill>
                <a:ea typeface="华文中宋" panose="02010600040101010101" pitchFamily="2" charset="-122"/>
              </a:rPr>
              <a:t>ConcreteObserver</a:t>
            </a:r>
            <a:r>
              <a:rPr lang="zh-CN" altLang="en-US" b="0" dirty="0">
                <a:solidFill>
                  <a:schemeClr val="tx1"/>
                </a:solidFill>
                <a:ea typeface="华文中宋" panose="02010600040101010101" pitchFamily="2" charset="-122"/>
              </a:rPr>
              <a:t>参与者的是：</a:t>
            </a:r>
            <a:r>
              <a:rPr lang="en-US" altLang="zh-CN" b="0" dirty="0">
                <a:solidFill>
                  <a:schemeClr val="tx1"/>
                </a:solidFill>
                <a:ea typeface="华文中宋" panose="02010600040101010101" pitchFamily="2" charset="-122"/>
              </a:rPr>
              <a:t>Subject </a:t>
            </a:r>
            <a:r>
              <a:rPr lang="zh-CN" altLang="en-US" b="0" dirty="0">
                <a:solidFill>
                  <a:schemeClr val="tx1"/>
                </a:solidFill>
                <a:ea typeface="华文中宋" panose="02010600040101010101" pitchFamily="2" charset="-122"/>
              </a:rPr>
              <a:t>（抽象类）参与者和</a:t>
            </a:r>
            <a:r>
              <a:rPr lang="en-US" altLang="zh-CN" b="0" dirty="0">
                <a:solidFill>
                  <a:schemeClr val="tx1"/>
                </a:solidFill>
                <a:ea typeface="华文中宋" panose="02010600040101010101" pitchFamily="2" charset="-122"/>
              </a:rPr>
              <a:t>Observer</a:t>
            </a:r>
            <a:r>
              <a:rPr lang="zh-CN" altLang="en-US" b="0" dirty="0">
                <a:solidFill>
                  <a:schemeClr val="tx1"/>
                </a:solidFill>
                <a:ea typeface="华文中宋" panose="02010600040101010101" pitchFamily="2" charset="-122"/>
              </a:rPr>
              <a:t>（抽象类）参与者，这是用</a:t>
            </a:r>
            <a:r>
              <a:rPr lang="en-US" altLang="zh-CN" b="0" dirty="0">
                <a:solidFill>
                  <a:schemeClr val="tx1"/>
                </a:solidFill>
                <a:ea typeface="华文中宋" panose="02010600040101010101" pitchFamily="2" charset="-122"/>
              </a:rPr>
              <a:t>Abstract Class </a:t>
            </a:r>
            <a:r>
              <a:rPr lang="zh-CN" altLang="en-US" b="0" dirty="0">
                <a:solidFill>
                  <a:schemeClr val="tx1"/>
                </a:solidFill>
                <a:ea typeface="华文中宋" panose="02010600040101010101" pitchFamily="2" charset="-122"/>
              </a:rPr>
              <a:t>写程序的好处。</a:t>
            </a:r>
            <a:endParaRPr lang="en-US" altLang="zh-CN" b="0" dirty="0">
              <a:solidFill>
                <a:schemeClr val="tx1"/>
              </a:solidFill>
              <a:ea typeface="华文中宋" panose="02010600040101010101" pitchFamily="2" charset="-122"/>
            </a:endParaRP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目标和观察者间的抽象耦合（目标只知道他的观察者们实现了</a:t>
            </a:r>
            <a:r>
              <a:rPr lang="en-US" altLang="zh-CN" sz="1800" b="0" dirty="0">
                <a:solidFill>
                  <a:srgbClr val="324A7A"/>
                </a:solidFill>
                <a:latin typeface="华文楷体" panose="02010600040101010101" pitchFamily="2" charset="-122"/>
                <a:ea typeface="华文楷体" panose="02010600040101010101" pitchFamily="2" charset="-122"/>
              </a:rPr>
              <a:t>Observer</a:t>
            </a:r>
            <a:r>
              <a:rPr lang="zh-CN" altLang="en-US" sz="1800" b="0" dirty="0">
                <a:solidFill>
                  <a:srgbClr val="324A7A"/>
                </a:solidFill>
                <a:latin typeface="华文楷体" panose="02010600040101010101" pitchFamily="2" charset="-122"/>
                <a:ea typeface="华文楷体" panose="02010600040101010101" pitchFamily="2" charset="-122"/>
              </a:rPr>
              <a:t>抽象的简单的接口，但不知道观察者属于那个</a:t>
            </a:r>
            <a:r>
              <a:rPr lang="en-US" altLang="zh-CN" sz="1800" b="0" dirty="0">
                <a:solidFill>
                  <a:srgbClr val="324A7A"/>
                </a:solidFill>
                <a:latin typeface="华文楷体" panose="02010600040101010101" pitchFamily="2" charset="-122"/>
                <a:ea typeface="华文楷体" panose="02010600040101010101" pitchFamily="2" charset="-122"/>
              </a:rPr>
              <a:t>Concrete</a:t>
            </a:r>
            <a:r>
              <a:rPr lang="zh-CN" altLang="en-US" sz="1800" b="0" dirty="0">
                <a:solidFill>
                  <a:srgbClr val="324A7A"/>
                </a:solidFill>
                <a:latin typeface="华文楷体" panose="02010600040101010101" pitchFamily="2" charset="-122"/>
                <a:ea typeface="华文楷体" panose="02010600040101010101" pitchFamily="2" charset="-122"/>
              </a:rPr>
              <a:t>类）。</a:t>
            </a:r>
            <a:endParaRPr lang="zh-CN" altLang="en-US" sz="1800" b="0" dirty="0">
              <a:solidFill>
                <a:srgbClr val="324A7A"/>
              </a:solidFill>
              <a:ea typeface="华文中宋" panose="02010600040101010101" pitchFamily="2" charset="-122"/>
            </a:endParaRPr>
          </a:p>
          <a:p>
            <a:pPr lvl="1" eaLnBrk="1" hangingPunct="1">
              <a:lnSpc>
                <a:spcPct val="150000"/>
              </a:lnSpc>
            </a:pPr>
            <a:r>
              <a:rPr lang="en-US" altLang="zh-CN" b="0" dirty="0">
                <a:solidFill>
                  <a:schemeClr val="tx1"/>
                </a:solidFill>
                <a:ea typeface="华文中宋" panose="02010600040101010101" pitchFamily="2" charset="-122"/>
              </a:rPr>
              <a:t>Observer</a:t>
            </a:r>
            <a:r>
              <a:rPr lang="zh-CN" altLang="en-US" b="0" dirty="0">
                <a:solidFill>
                  <a:schemeClr val="tx1"/>
                </a:solidFill>
                <a:ea typeface="华文中宋" panose="02010600040101010101" pitchFamily="2" charset="-122"/>
              </a:rPr>
              <a:t>的顺序。在设计</a:t>
            </a:r>
            <a:r>
              <a:rPr lang="en-US" altLang="zh-CN" b="0" dirty="0">
                <a:solidFill>
                  <a:schemeClr val="tx1"/>
                </a:solidFill>
                <a:ea typeface="华文中宋" panose="02010600040101010101" pitchFamily="2" charset="-122"/>
              </a:rPr>
              <a:t>Observer Pattern</a:t>
            </a:r>
            <a:r>
              <a:rPr lang="zh-CN" altLang="en-US" b="0" dirty="0">
                <a:solidFill>
                  <a:schemeClr val="tx1"/>
                </a:solidFill>
                <a:ea typeface="华文中宋" panose="02010600040101010101" pitchFamily="2" charset="-122"/>
              </a:rPr>
              <a:t>时，</a:t>
            </a:r>
            <a:r>
              <a:rPr lang="en-US" altLang="zh-CN" b="0" dirty="0">
                <a:solidFill>
                  <a:schemeClr val="tx1"/>
                </a:solidFill>
                <a:ea typeface="华文中宋" panose="02010600040101010101" pitchFamily="2" charset="-122"/>
              </a:rPr>
              <a:t>Observer</a:t>
            </a:r>
            <a:r>
              <a:rPr lang="zh-CN" altLang="en-US" b="0" dirty="0">
                <a:solidFill>
                  <a:schemeClr val="tx1"/>
                </a:solidFill>
                <a:ea typeface="华文中宋" panose="02010600040101010101" pitchFamily="2" charset="-122"/>
              </a:rPr>
              <a:t>顺序不应该是问题。</a:t>
            </a:r>
          </a:p>
          <a:p>
            <a:pPr lvl="1" eaLnBrk="1" hangingPunct="1">
              <a:lnSpc>
                <a:spcPct val="150000"/>
              </a:lnSpc>
            </a:pPr>
            <a:r>
              <a:rPr lang="en-US" altLang="zh-CN" b="0" dirty="0">
                <a:solidFill>
                  <a:schemeClr val="tx1"/>
                </a:solidFill>
                <a:ea typeface="华文中宋" panose="02010600040101010101" pitchFamily="2" charset="-122"/>
              </a:rPr>
              <a:t>Observer</a:t>
            </a:r>
            <a:r>
              <a:rPr lang="zh-CN" altLang="en-US" b="0" dirty="0">
                <a:solidFill>
                  <a:schemeClr val="tx1"/>
                </a:solidFill>
                <a:ea typeface="华文中宋" panose="02010600040101010101" pitchFamily="2" charset="-122"/>
              </a:rPr>
              <a:t>的行为影响</a:t>
            </a:r>
            <a:r>
              <a:rPr lang="en-US" altLang="zh-CN" b="0" dirty="0">
                <a:solidFill>
                  <a:schemeClr val="tx1"/>
                </a:solidFill>
                <a:ea typeface="华文中宋" panose="02010600040101010101" pitchFamily="2" charset="-122"/>
              </a:rPr>
              <a:t>Subject</a:t>
            </a:r>
            <a:r>
              <a:rPr lang="zh-CN" altLang="en-US" b="0" dirty="0">
                <a:solidFill>
                  <a:schemeClr val="tx1"/>
                </a:solidFill>
                <a:ea typeface="华文中宋" panose="02010600040101010101" pitchFamily="2" charset="-122"/>
              </a:rPr>
              <a:t>时的情况，设置标志位。</a:t>
            </a:r>
          </a:p>
          <a:p>
            <a:pPr lvl="2" eaLnBrk="1" hangingPunct="1">
              <a:lnSpc>
                <a:spcPct val="150000"/>
              </a:lnSpc>
            </a:pPr>
            <a:r>
              <a:rPr lang="en-US" altLang="zh-CN" sz="1800" b="0" dirty="0">
                <a:solidFill>
                  <a:srgbClr val="324A7A"/>
                </a:solidFill>
                <a:latin typeface="华文楷体" panose="02010600040101010101" pitchFamily="2" charset="-122"/>
                <a:ea typeface="华文楷体" panose="02010600040101010101" pitchFamily="2" charset="-122"/>
              </a:rPr>
              <a:t>Observer-&gt;Subject</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》Observer</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》Subject……</a:t>
            </a:r>
            <a:r>
              <a:rPr lang="zh-CN" altLang="en-US" sz="1800" b="0" dirty="0">
                <a:solidFill>
                  <a:srgbClr val="324A7A"/>
                </a:solidFill>
                <a:latin typeface="华文楷体" panose="02010600040101010101" pitchFamily="2" charset="-122"/>
                <a:ea typeface="华文楷体" panose="02010600040101010101" pitchFamily="2" charset="-122"/>
              </a:rPr>
              <a:t>死循环</a:t>
            </a:r>
          </a:p>
          <a:p>
            <a:pPr lvl="1" eaLnBrk="1" hangingPunct="1">
              <a:lnSpc>
                <a:spcPct val="150000"/>
              </a:lnSpc>
            </a:pPr>
            <a:r>
              <a:rPr lang="en-US" altLang="zh-CN" b="0" dirty="0">
                <a:solidFill>
                  <a:schemeClr val="tx1"/>
                </a:solidFill>
                <a:ea typeface="华文中宋" panose="02010600040101010101" pitchFamily="2" charset="-122"/>
              </a:rPr>
              <a:t>Observer Pattern</a:t>
            </a:r>
            <a:r>
              <a:rPr lang="zh-CN" altLang="en-US" b="0" dirty="0">
                <a:solidFill>
                  <a:schemeClr val="tx1"/>
                </a:solidFill>
                <a:ea typeface="华文中宋" panose="02010600040101010101" pitchFamily="2" charset="-122"/>
              </a:rPr>
              <a:t>中“通知”的意义确切于“观察”</a:t>
            </a:r>
          </a:p>
          <a:p>
            <a:pPr lvl="2" eaLnBrk="1" hangingPunct="1">
              <a:lnSpc>
                <a:spcPct val="150000"/>
              </a:lnSpc>
            </a:pPr>
            <a:r>
              <a:rPr lang="en-US" altLang="zh-CN" sz="1800" b="0" dirty="0">
                <a:solidFill>
                  <a:srgbClr val="324A7A"/>
                </a:solidFill>
                <a:latin typeface="华文楷体" panose="02010600040101010101" pitchFamily="2" charset="-122"/>
                <a:ea typeface="华文楷体" panose="02010600040101010101" pitchFamily="2" charset="-122"/>
              </a:rPr>
              <a:t>Observer</a:t>
            </a:r>
            <a:r>
              <a:rPr lang="zh-CN" altLang="en-US" sz="1800" b="0" dirty="0">
                <a:solidFill>
                  <a:srgbClr val="324A7A"/>
                </a:solidFill>
                <a:latin typeface="华文楷体" panose="02010600040101010101" pitchFamily="2" charset="-122"/>
                <a:ea typeface="华文楷体" panose="02010600040101010101" pitchFamily="2" charset="-122"/>
              </a:rPr>
              <a:t>并不是主动的观察，而是等待</a:t>
            </a:r>
            <a:r>
              <a:rPr lang="en-US" altLang="zh-CN" sz="1800" b="0" dirty="0">
                <a:solidFill>
                  <a:srgbClr val="324A7A"/>
                </a:solidFill>
                <a:latin typeface="华文楷体" panose="02010600040101010101" pitchFamily="2" charset="-122"/>
                <a:ea typeface="华文楷体" panose="02010600040101010101" pitchFamily="2" charset="-122"/>
              </a:rPr>
              <a:t>Subject</a:t>
            </a:r>
            <a:r>
              <a:rPr lang="zh-CN" altLang="en-US" sz="1800" b="0" dirty="0">
                <a:solidFill>
                  <a:srgbClr val="324A7A"/>
                </a:solidFill>
                <a:latin typeface="华文楷体" panose="02010600040101010101" pitchFamily="2" charset="-122"/>
                <a:ea typeface="华文楷体" panose="02010600040101010101" pitchFamily="2" charset="-122"/>
              </a:rPr>
              <a:t>来</a:t>
            </a:r>
            <a:r>
              <a:rPr lang="en-US" altLang="zh-CN" sz="1800" b="0" dirty="0">
                <a:solidFill>
                  <a:srgbClr val="324A7A"/>
                </a:solidFill>
                <a:latin typeface="华文楷体" panose="02010600040101010101" pitchFamily="2" charset="-122"/>
                <a:ea typeface="华文楷体" panose="02010600040101010101" pitchFamily="2" charset="-122"/>
              </a:rPr>
              <a:t>Notifies</a:t>
            </a:r>
            <a:r>
              <a:rPr lang="zh-CN" altLang="en-US" sz="1800" b="0" dirty="0">
                <a:solidFill>
                  <a:srgbClr val="324A7A"/>
                </a:solidFill>
                <a:latin typeface="华文楷体" panose="02010600040101010101" pitchFamily="2" charset="-122"/>
                <a:ea typeface="华文楷体" panose="02010600040101010101" pitchFamily="2" charset="-122"/>
              </a:rPr>
              <a:t>。所以，命名为：</a:t>
            </a:r>
            <a:r>
              <a:rPr lang="en-US" altLang="zh-CN" sz="1800" b="0" dirty="0">
                <a:solidFill>
                  <a:srgbClr val="324A7A"/>
                </a:solidFill>
                <a:latin typeface="华文楷体" panose="02010600040101010101" pitchFamily="2" charset="-122"/>
                <a:ea typeface="华文楷体" panose="02010600040101010101" pitchFamily="2" charset="-122"/>
              </a:rPr>
              <a:t>Publish</a:t>
            </a:r>
            <a:r>
              <a:rPr lang="zh-CN" altLang="en-US" sz="1800" b="0" dirty="0">
                <a:solidFill>
                  <a:srgbClr val="324A7A"/>
                </a:solidFill>
                <a:latin typeface="华文楷体" panose="02010600040101010101" pitchFamily="2" charset="-122"/>
                <a:ea typeface="华文楷体" panose="02010600040101010101" pitchFamily="2" charset="-122"/>
              </a:rPr>
              <a:t>（发行）－</a:t>
            </a:r>
            <a:r>
              <a:rPr lang="en-US" altLang="zh-CN" sz="1800" b="0" dirty="0">
                <a:solidFill>
                  <a:srgbClr val="324A7A"/>
                </a:solidFill>
                <a:latin typeface="华文楷体" panose="02010600040101010101" pitchFamily="2" charset="-122"/>
                <a:ea typeface="华文楷体" panose="02010600040101010101" pitchFamily="2" charset="-122"/>
              </a:rPr>
              <a:t>Subscribe</a:t>
            </a:r>
            <a:r>
              <a:rPr lang="zh-CN" altLang="en-US" sz="1800" b="0" dirty="0">
                <a:solidFill>
                  <a:srgbClr val="324A7A"/>
                </a:solidFill>
                <a:latin typeface="华文楷体" panose="02010600040101010101" pitchFamily="2" charset="-122"/>
                <a:ea typeface="华文楷体" panose="02010600040101010101" pitchFamily="2" charset="-122"/>
              </a:rPr>
              <a:t>（订阅）更恰当。</a:t>
            </a:r>
          </a:p>
          <a:p>
            <a:pPr lvl="1" eaLnBrk="1" hangingPunct="1">
              <a:lnSpc>
                <a:spcPct val="150000"/>
              </a:lnSpc>
            </a:pPr>
            <a:r>
              <a:rPr lang="en-US" altLang="zh-CN" b="0" dirty="0">
                <a:solidFill>
                  <a:schemeClr val="tx1"/>
                </a:solidFill>
                <a:ea typeface="华文中宋" panose="02010600040101010101" pitchFamily="2" charset="-122"/>
              </a:rPr>
              <a:t>MVC</a:t>
            </a:r>
            <a:r>
              <a:rPr lang="zh-CN" altLang="en-US" b="0" dirty="0">
                <a:solidFill>
                  <a:schemeClr val="tx1"/>
                </a:solidFill>
                <a:ea typeface="华文中宋" panose="02010600040101010101" pitchFamily="2" charset="-122"/>
              </a:rPr>
              <a:t>中的</a:t>
            </a:r>
            <a:r>
              <a:rPr lang="en-US" altLang="zh-CN" b="0" dirty="0">
                <a:solidFill>
                  <a:schemeClr val="tx1"/>
                </a:solidFill>
                <a:ea typeface="华文中宋" panose="02010600040101010101" pitchFamily="2" charset="-122"/>
              </a:rPr>
              <a:t>Subject</a:t>
            </a:r>
            <a:r>
              <a:rPr lang="zh-CN" altLang="en-US" b="0" dirty="0">
                <a:solidFill>
                  <a:schemeClr val="tx1"/>
                </a:solidFill>
                <a:ea typeface="华文中宋" panose="02010600040101010101" pitchFamily="2" charset="-122"/>
              </a:rPr>
              <a:t>与</a:t>
            </a:r>
            <a:r>
              <a:rPr lang="en-US" altLang="zh-CN" b="0" dirty="0">
                <a:solidFill>
                  <a:schemeClr val="tx1"/>
                </a:solidFill>
                <a:ea typeface="华文中宋" panose="02010600040101010101" pitchFamily="2" charset="-122"/>
              </a:rPr>
              <a:t>Observer</a:t>
            </a:r>
            <a:r>
              <a:rPr lang="zh-CN" altLang="en-US" b="0" dirty="0">
                <a:solidFill>
                  <a:schemeClr val="tx1"/>
                </a:solidFill>
                <a:ea typeface="华文中宋" panose="02010600040101010101" pitchFamily="2" charset="-122"/>
              </a:rPr>
              <a:t>？</a:t>
            </a:r>
            <a:r>
              <a:rPr lang="zh-CN" altLang="en-US" b="0" dirty="0">
                <a:solidFill>
                  <a:schemeClr val="tx1"/>
                </a:solidFill>
                <a:highlight>
                  <a:srgbClr val="FFFF00"/>
                </a:highlight>
                <a:ea typeface="华文中宋" panose="02010600040101010101" pitchFamily="2" charset="-122"/>
              </a:rPr>
              <a:t>（</a:t>
            </a:r>
            <a:r>
              <a:rPr lang="en-US" altLang="zh-CN" b="0" dirty="0">
                <a:solidFill>
                  <a:schemeClr val="tx1"/>
                </a:solidFill>
                <a:highlight>
                  <a:srgbClr val="FFFF00"/>
                </a:highlight>
                <a:ea typeface="华文中宋" panose="02010600040101010101" pitchFamily="2" charset="-122"/>
              </a:rPr>
              <a:t>M &amp; V</a:t>
            </a:r>
            <a:r>
              <a:rPr lang="zh-CN" altLang="en-US" b="0" dirty="0">
                <a:solidFill>
                  <a:schemeClr val="tx1"/>
                </a:solidFill>
                <a:highlight>
                  <a:srgbClr val="FFFF00"/>
                </a:highlight>
                <a:ea typeface="华文中宋" panose="02010600040101010101" pitchFamily="2" charset="-122"/>
              </a:rPr>
              <a:t>）</a:t>
            </a:r>
          </a:p>
        </p:txBody>
      </p:sp>
    </p:spTree>
  </p:cSld>
  <p:clrMapOvr>
    <a:masterClrMapping/>
  </p:clrMapOvr>
  <p:transition/>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8B2AC7-9A40-4CE7-86A4-8AC6ED25EAC2}"/>
              </a:ext>
            </a:extLst>
          </p:cNvPr>
          <p:cNvSpPr>
            <a:spLocks noGrp="1"/>
          </p:cNvSpPr>
          <p:nvPr>
            <p:ph type="title"/>
          </p:nvPr>
        </p:nvSpPr>
        <p:spPr/>
        <p:txBody>
          <a:bodyPr/>
          <a:lstStyle/>
          <a:p>
            <a:r>
              <a:rPr lang="en-US" altLang="zh-CN" dirty="0">
                <a:solidFill>
                  <a:srgbClr val="A61D38"/>
                </a:solidFill>
                <a:latin typeface="Bauhaus 93" pitchFamily="82" charset="0"/>
              </a:rPr>
              <a:t>Observer 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8B513325-C48B-4399-95AD-2C9E1F8CA33A}"/>
              </a:ext>
            </a:extLst>
          </p:cNvPr>
          <p:cNvSpPr>
            <a:spLocks noGrp="1"/>
          </p:cNvSpPr>
          <p:nvPr>
            <p:ph idx="1"/>
          </p:nvPr>
        </p:nvSpPr>
        <p:spPr>
          <a:xfrm>
            <a:off x="-10455" y="774287"/>
            <a:ext cx="10972800" cy="5065712"/>
          </a:xfrm>
        </p:spPr>
        <p:txBody>
          <a:bodyPr/>
          <a:lstStyle/>
          <a:p>
            <a:r>
              <a:rPr lang="zh-CN" altLang="en-US" dirty="0">
                <a:solidFill>
                  <a:srgbClr val="324A7A"/>
                </a:solidFill>
              </a:rPr>
              <a:t>典型结构与代码</a:t>
            </a:r>
            <a:endParaRPr lang="en-US" altLang="zh-CN" dirty="0">
              <a:solidFill>
                <a:srgbClr val="324A7A"/>
              </a:solidFill>
            </a:endParaRPr>
          </a:p>
          <a:p>
            <a:endParaRPr lang="zh-CN" altLang="en-US" dirty="0"/>
          </a:p>
        </p:txBody>
      </p:sp>
      <p:pic>
        <p:nvPicPr>
          <p:cNvPr id="7" name="图片 6">
            <a:extLst>
              <a:ext uri="{FF2B5EF4-FFF2-40B4-BE49-F238E27FC236}">
                <a16:creationId xmlns:a16="http://schemas.microsoft.com/office/drawing/2014/main" id="{8C979A5E-E0F3-4CB0-8270-760C7243A5C2}"/>
              </a:ext>
            </a:extLst>
          </p:cNvPr>
          <p:cNvPicPr>
            <a:picLocks noChangeAspect="1"/>
          </p:cNvPicPr>
          <p:nvPr/>
        </p:nvPicPr>
        <p:blipFill>
          <a:blip r:embed="rId2"/>
          <a:stretch>
            <a:fillRect/>
          </a:stretch>
        </p:blipFill>
        <p:spPr>
          <a:xfrm>
            <a:off x="4346067" y="-10101"/>
            <a:ext cx="7854317" cy="1638903"/>
          </a:xfrm>
          <a:prstGeom prst="rect">
            <a:avLst/>
          </a:prstGeom>
        </p:spPr>
      </p:pic>
      <p:pic>
        <p:nvPicPr>
          <p:cNvPr id="8" name="图片 7">
            <a:extLst>
              <a:ext uri="{FF2B5EF4-FFF2-40B4-BE49-F238E27FC236}">
                <a16:creationId xmlns:a16="http://schemas.microsoft.com/office/drawing/2014/main" id="{EC1578A4-5DF2-48F0-BB26-0341FC945A78}"/>
              </a:ext>
            </a:extLst>
          </p:cNvPr>
          <p:cNvPicPr>
            <a:picLocks noChangeAspect="1"/>
          </p:cNvPicPr>
          <p:nvPr/>
        </p:nvPicPr>
        <p:blipFill>
          <a:blip r:embed="rId3"/>
          <a:stretch>
            <a:fillRect/>
          </a:stretch>
        </p:blipFill>
        <p:spPr>
          <a:xfrm>
            <a:off x="4368164" y="1628802"/>
            <a:ext cx="7832221" cy="2520279"/>
          </a:xfrm>
          <a:prstGeom prst="rect">
            <a:avLst/>
          </a:prstGeom>
        </p:spPr>
      </p:pic>
      <p:graphicFrame>
        <p:nvGraphicFramePr>
          <p:cNvPr id="9" name="Group 14">
            <a:extLst>
              <a:ext uri="{FF2B5EF4-FFF2-40B4-BE49-F238E27FC236}">
                <a16:creationId xmlns:a16="http://schemas.microsoft.com/office/drawing/2014/main" id="{CF398ACC-B22C-4E0F-BCDD-1903E0C0E04D}"/>
              </a:ext>
            </a:extLst>
          </p:cNvPr>
          <p:cNvGraphicFramePr>
            <a:graphicFrameLocks/>
          </p:cNvGraphicFramePr>
          <p:nvPr>
            <p:extLst>
              <p:ext uri="{D42A27DB-BD31-4B8C-83A1-F6EECF244321}">
                <p14:modId xmlns:p14="http://schemas.microsoft.com/office/powerpoint/2010/main" val="1296010397"/>
              </p:ext>
            </p:extLst>
          </p:nvPr>
        </p:nvGraphicFramePr>
        <p:xfrm>
          <a:off x="70130" y="5426456"/>
          <a:ext cx="4153663" cy="1075970"/>
        </p:xfrm>
        <a:graphic>
          <a:graphicData uri="http://schemas.openxmlformats.org/drawingml/2006/table">
            <a:tbl>
              <a:tblPr/>
              <a:tblGrid>
                <a:gridCol w="4153663">
                  <a:extLst>
                    <a:ext uri="{9D8B030D-6E8A-4147-A177-3AD203B41FA5}">
                      <a16:colId xmlns:a16="http://schemas.microsoft.com/office/drawing/2014/main" val="20000"/>
                    </a:ext>
                  </a:extLst>
                </a:gridCol>
              </a:tblGrid>
              <a:tr h="1058699">
                <a:tc>
                  <a:txBody>
                    <a:bodyPr/>
                    <a:lstStyle/>
                    <a:p>
                      <a:pPr marL="0" marR="0" lvl="0" indent="2667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a:ln>
                            <a:noFill/>
                          </a:ln>
                          <a:solidFill>
                            <a:srgbClr val="080808"/>
                          </a:solidFill>
                          <a:effectLst/>
                          <a:latin typeface="Times New Roman" pitchFamily="18" charset="0"/>
                          <a:ea typeface="楷体_GB2312" pitchFamily="49" charset="-122"/>
                        </a:rPr>
                        <a:t>public interface Observer{</a:t>
                      </a:r>
                    </a:p>
                    <a:p>
                      <a:pPr marL="0" marR="0" lvl="0" indent="2667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a:ln>
                            <a:noFill/>
                          </a:ln>
                          <a:solidFill>
                            <a:srgbClr val="080808"/>
                          </a:solidFill>
                          <a:effectLst/>
                          <a:latin typeface="Times New Roman" pitchFamily="18" charset="0"/>
                          <a:ea typeface="楷体_GB2312" pitchFamily="49" charset="-122"/>
                        </a:rPr>
                        <a:t>    public void update();</a:t>
                      </a:r>
                    </a:p>
                    <a:p>
                      <a:pPr marL="0" marR="0" lvl="0" indent="2667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900" b="0" i="0" u="none" strike="noStrike" cap="none" normalizeH="0" baseline="0" dirty="0">
                          <a:ln>
                            <a:noFill/>
                          </a:ln>
                          <a:solidFill>
                            <a:srgbClr val="080808"/>
                          </a:solidFill>
                          <a:effectLst/>
                          <a:latin typeface="Times New Roman" pitchFamily="18" charset="0"/>
                          <a:ea typeface="楷体_GB2312" pitchFamily="49" charset="-122"/>
                        </a:rPr>
                        <a:t>} </a:t>
                      </a:r>
                    </a:p>
                  </a:txBody>
                  <a:tcPr marT="45733" marB="45733"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pic>
        <p:nvPicPr>
          <p:cNvPr id="10" name="图片 9">
            <a:extLst>
              <a:ext uri="{FF2B5EF4-FFF2-40B4-BE49-F238E27FC236}">
                <a16:creationId xmlns:a16="http://schemas.microsoft.com/office/drawing/2014/main" id="{E4A89980-F449-4B5E-BFF4-95C9EEEB8CBB}"/>
              </a:ext>
            </a:extLst>
          </p:cNvPr>
          <p:cNvPicPr>
            <a:picLocks noChangeAspect="1"/>
          </p:cNvPicPr>
          <p:nvPr/>
        </p:nvPicPr>
        <p:blipFill>
          <a:blip r:embed="rId4"/>
          <a:stretch>
            <a:fillRect/>
          </a:stretch>
        </p:blipFill>
        <p:spPr>
          <a:xfrm>
            <a:off x="4368164" y="4149080"/>
            <a:ext cx="7832221" cy="1471259"/>
          </a:xfrm>
          <a:prstGeom prst="rect">
            <a:avLst/>
          </a:prstGeom>
        </p:spPr>
      </p:pic>
      <p:pic>
        <p:nvPicPr>
          <p:cNvPr id="11" name="图片 10">
            <a:extLst>
              <a:ext uri="{FF2B5EF4-FFF2-40B4-BE49-F238E27FC236}">
                <a16:creationId xmlns:a16="http://schemas.microsoft.com/office/drawing/2014/main" id="{AFABD20F-CE66-47EB-AE56-794245097FA6}"/>
              </a:ext>
            </a:extLst>
          </p:cNvPr>
          <p:cNvPicPr>
            <a:picLocks noChangeAspect="1"/>
          </p:cNvPicPr>
          <p:nvPr/>
        </p:nvPicPr>
        <p:blipFill>
          <a:blip r:embed="rId5"/>
          <a:stretch>
            <a:fillRect/>
          </a:stretch>
        </p:blipFill>
        <p:spPr>
          <a:xfrm>
            <a:off x="4368164" y="5620339"/>
            <a:ext cx="7845933" cy="1225271"/>
          </a:xfrm>
          <a:prstGeom prst="rect">
            <a:avLst/>
          </a:prstGeom>
        </p:spPr>
      </p:pic>
      <p:pic>
        <p:nvPicPr>
          <p:cNvPr id="12" name="图片 11">
            <a:extLst>
              <a:ext uri="{FF2B5EF4-FFF2-40B4-BE49-F238E27FC236}">
                <a16:creationId xmlns:a16="http://schemas.microsoft.com/office/drawing/2014/main" id="{64FD0BB0-E3BE-4CEE-89A3-533194CCF6A0}"/>
              </a:ext>
            </a:extLst>
          </p:cNvPr>
          <p:cNvPicPr>
            <a:picLocks noChangeAspect="1"/>
          </p:cNvPicPr>
          <p:nvPr/>
        </p:nvPicPr>
        <p:blipFill>
          <a:blip r:embed="rId6"/>
          <a:stretch>
            <a:fillRect/>
          </a:stretch>
        </p:blipFill>
        <p:spPr>
          <a:xfrm>
            <a:off x="70131" y="1410811"/>
            <a:ext cx="4275935" cy="3819525"/>
          </a:xfrm>
          <a:prstGeom prst="rect">
            <a:avLst/>
          </a:prstGeom>
        </p:spPr>
      </p:pic>
    </p:spTree>
    <p:extLst>
      <p:ext uri="{BB962C8B-B14F-4D97-AF65-F5344CB8AC3E}">
        <p14:creationId xmlns:p14="http://schemas.microsoft.com/office/powerpoint/2010/main" val="1254047955"/>
      </p:ext>
    </p:extLst>
  </p:cSld>
  <p:clrMapOvr>
    <a:masterClrMapping/>
  </p:clrMapOvr>
  <p:transition/>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DC45CB-7E4C-43CC-9CA8-4E91EA532550}"/>
              </a:ext>
            </a:extLst>
          </p:cNvPr>
          <p:cNvSpPr>
            <a:spLocks noGrp="1"/>
          </p:cNvSpPr>
          <p:nvPr>
            <p:ph type="title"/>
          </p:nvPr>
        </p:nvSpPr>
        <p:spPr/>
        <p:txBody>
          <a:bodyPr/>
          <a:lstStyle/>
          <a:p>
            <a:r>
              <a:rPr lang="en-US" altLang="zh-CN" dirty="0">
                <a:solidFill>
                  <a:srgbClr val="A61D38"/>
                </a:solidFill>
                <a:latin typeface="Bauhaus 93" pitchFamily="82" charset="0"/>
              </a:rPr>
              <a:t>Observer Pattern</a:t>
            </a:r>
            <a:endParaRPr lang="zh-CN" altLang="en-US" dirty="0"/>
          </a:p>
        </p:txBody>
      </p:sp>
      <p:sp>
        <p:nvSpPr>
          <p:cNvPr id="3" name="内容占位符 2">
            <a:extLst>
              <a:ext uri="{FF2B5EF4-FFF2-40B4-BE49-F238E27FC236}">
                <a16:creationId xmlns:a16="http://schemas.microsoft.com/office/drawing/2014/main" id="{924765DD-2885-4CAF-8F0B-7A06D81DD79C}"/>
              </a:ext>
            </a:extLst>
          </p:cNvPr>
          <p:cNvSpPr>
            <a:spLocks noGrp="1"/>
          </p:cNvSpPr>
          <p:nvPr>
            <p:ph idx="1"/>
          </p:nvPr>
        </p:nvSpPr>
        <p:spPr>
          <a:xfrm>
            <a:off x="407368" y="836712"/>
            <a:ext cx="11449272" cy="2736304"/>
          </a:xfrm>
        </p:spPr>
        <p:txBody>
          <a:bodyPr/>
          <a:lstStyle/>
          <a:p>
            <a:r>
              <a:rPr lang="en-US" altLang="zh-CN" dirty="0">
                <a:solidFill>
                  <a:srgbClr val="324A7A"/>
                </a:solidFill>
              </a:rPr>
              <a:t>MVC</a:t>
            </a:r>
            <a:r>
              <a:rPr lang="zh-CN" altLang="en-US" dirty="0">
                <a:solidFill>
                  <a:srgbClr val="324A7A"/>
                </a:solidFill>
              </a:rPr>
              <a:t>模式 </a:t>
            </a:r>
          </a:p>
          <a:p>
            <a:pPr marL="849291" lvl="1" indent="-342891" eaLnBrk="1" hangingPunct="1">
              <a:lnSpc>
                <a:spcPct val="150000"/>
              </a:lnSpc>
              <a:buFont typeface="Arial" panose="020B0604020202020204" pitchFamily="34" charset="0"/>
              <a:buChar char="•"/>
            </a:pPr>
            <a:r>
              <a:rPr lang="en-US" altLang="zh-CN" sz="1800" b="0" dirty="0">
                <a:solidFill>
                  <a:schemeClr val="tx1"/>
                </a:solidFill>
                <a:ea typeface="华文中宋" panose="02010600040101010101" pitchFamily="2" charset="-122"/>
              </a:rPr>
              <a:t>MVC</a:t>
            </a:r>
            <a:r>
              <a:rPr lang="zh-CN" altLang="en-US" sz="1800" b="0" dirty="0">
                <a:solidFill>
                  <a:schemeClr val="tx1"/>
                </a:solidFill>
                <a:ea typeface="华文中宋" panose="02010600040101010101" pitchFamily="2" charset="-122"/>
              </a:rPr>
              <a:t>模式是一种架构模式，它包含三个角色：模型</a:t>
            </a:r>
            <a:r>
              <a:rPr lang="en-US" altLang="zh-CN" sz="1800" b="0" dirty="0">
                <a:solidFill>
                  <a:schemeClr val="tx1"/>
                </a:solidFill>
                <a:ea typeface="华文中宋" panose="02010600040101010101" pitchFamily="2" charset="-122"/>
              </a:rPr>
              <a:t>(Model)</a:t>
            </a:r>
            <a:r>
              <a:rPr lang="zh-CN" altLang="en-US" sz="1800" b="0" dirty="0">
                <a:solidFill>
                  <a:schemeClr val="tx1"/>
                </a:solidFill>
                <a:ea typeface="华文中宋" panose="02010600040101010101" pitchFamily="2" charset="-122"/>
              </a:rPr>
              <a:t>，视图</a:t>
            </a:r>
            <a:r>
              <a:rPr lang="en-US" altLang="zh-CN" sz="1800" b="0" dirty="0">
                <a:solidFill>
                  <a:schemeClr val="tx1"/>
                </a:solidFill>
                <a:ea typeface="华文中宋" panose="02010600040101010101" pitchFamily="2" charset="-122"/>
              </a:rPr>
              <a:t>(View)</a:t>
            </a:r>
            <a:r>
              <a:rPr lang="zh-CN" altLang="en-US" sz="1800" b="0" dirty="0">
                <a:solidFill>
                  <a:schemeClr val="tx1"/>
                </a:solidFill>
                <a:ea typeface="华文中宋" panose="02010600040101010101" pitchFamily="2" charset="-122"/>
              </a:rPr>
              <a:t>和控制器</a:t>
            </a:r>
            <a:r>
              <a:rPr lang="en-US" altLang="zh-CN" sz="1800" b="0" dirty="0">
                <a:solidFill>
                  <a:schemeClr val="tx1"/>
                </a:solidFill>
                <a:ea typeface="华文中宋" panose="02010600040101010101" pitchFamily="2" charset="-122"/>
              </a:rPr>
              <a:t>(Controller)</a:t>
            </a:r>
            <a:r>
              <a:rPr lang="zh-CN" altLang="en-US" sz="1800" b="0" dirty="0">
                <a:solidFill>
                  <a:schemeClr val="tx1"/>
                </a:solidFill>
                <a:ea typeface="华文中宋" panose="02010600040101010101" pitchFamily="2" charset="-122"/>
              </a:rPr>
              <a:t>。观察者模式可以用来实现</a:t>
            </a:r>
            <a:r>
              <a:rPr lang="en-US" altLang="zh-CN" sz="1800" b="0" dirty="0">
                <a:solidFill>
                  <a:schemeClr val="tx1"/>
                </a:solidFill>
                <a:ea typeface="华文中宋" panose="02010600040101010101" pitchFamily="2" charset="-122"/>
              </a:rPr>
              <a:t>MVC</a:t>
            </a:r>
            <a:r>
              <a:rPr lang="zh-CN" altLang="en-US" sz="1800" b="0" dirty="0">
                <a:solidFill>
                  <a:schemeClr val="tx1"/>
                </a:solidFill>
                <a:ea typeface="华文中宋" panose="02010600040101010101" pitchFamily="2" charset="-122"/>
              </a:rPr>
              <a:t>模式，观察者模式中的观察目标就是</a:t>
            </a:r>
            <a:r>
              <a:rPr lang="en-US" altLang="zh-CN" sz="1800" b="0" dirty="0">
                <a:solidFill>
                  <a:schemeClr val="tx1"/>
                </a:solidFill>
                <a:ea typeface="华文中宋" panose="02010600040101010101" pitchFamily="2" charset="-122"/>
              </a:rPr>
              <a:t>MVC</a:t>
            </a:r>
            <a:r>
              <a:rPr lang="zh-CN" altLang="en-US" sz="1800" b="0" dirty="0">
                <a:solidFill>
                  <a:schemeClr val="tx1"/>
                </a:solidFill>
                <a:ea typeface="华文中宋" panose="02010600040101010101" pitchFamily="2" charset="-122"/>
              </a:rPr>
              <a:t>模式中的模型</a:t>
            </a:r>
            <a:r>
              <a:rPr lang="en-US" altLang="zh-CN" sz="1800" b="0" dirty="0">
                <a:solidFill>
                  <a:schemeClr val="tx1"/>
                </a:solidFill>
                <a:ea typeface="华文中宋" panose="02010600040101010101" pitchFamily="2" charset="-122"/>
              </a:rPr>
              <a:t>(Model)</a:t>
            </a:r>
            <a:r>
              <a:rPr lang="zh-CN" altLang="en-US" sz="1800" b="0" dirty="0">
                <a:solidFill>
                  <a:schemeClr val="tx1"/>
                </a:solidFill>
                <a:ea typeface="华文中宋" panose="02010600040101010101" pitchFamily="2" charset="-122"/>
              </a:rPr>
              <a:t>，而观察者就是</a:t>
            </a:r>
            <a:r>
              <a:rPr lang="en-US" altLang="zh-CN" sz="1800" b="0" dirty="0">
                <a:solidFill>
                  <a:schemeClr val="tx1"/>
                </a:solidFill>
                <a:ea typeface="华文中宋" panose="02010600040101010101" pitchFamily="2" charset="-122"/>
              </a:rPr>
              <a:t>MVC</a:t>
            </a:r>
            <a:r>
              <a:rPr lang="zh-CN" altLang="en-US" sz="1800" b="0" dirty="0">
                <a:solidFill>
                  <a:schemeClr val="tx1"/>
                </a:solidFill>
                <a:ea typeface="华文中宋" panose="02010600040101010101" pitchFamily="2" charset="-122"/>
              </a:rPr>
              <a:t>中的视图</a:t>
            </a:r>
            <a:r>
              <a:rPr lang="en-US" altLang="zh-CN" sz="1800" b="0" dirty="0">
                <a:solidFill>
                  <a:schemeClr val="tx1"/>
                </a:solidFill>
                <a:ea typeface="华文中宋" panose="02010600040101010101" pitchFamily="2" charset="-122"/>
              </a:rPr>
              <a:t>(View)</a:t>
            </a:r>
            <a:r>
              <a:rPr lang="zh-CN" altLang="en-US" sz="1800" b="0" dirty="0">
                <a:solidFill>
                  <a:schemeClr val="tx1"/>
                </a:solidFill>
                <a:ea typeface="华文中宋" panose="02010600040101010101" pitchFamily="2" charset="-122"/>
              </a:rPr>
              <a:t>，控制器</a:t>
            </a:r>
            <a:r>
              <a:rPr lang="en-US" altLang="zh-CN" sz="1800" b="0" dirty="0">
                <a:solidFill>
                  <a:schemeClr val="tx1"/>
                </a:solidFill>
                <a:ea typeface="华文中宋" panose="02010600040101010101" pitchFamily="2" charset="-122"/>
              </a:rPr>
              <a:t>(Controller)</a:t>
            </a:r>
            <a:r>
              <a:rPr lang="zh-CN" altLang="en-US" sz="1800" b="0" dirty="0">
                <a:solidFill>
                  <a:schemeClr val="tx1"/>
                </a:solidFill>
                <a:ea typeface="华文中宋" panose="02010600040101010101" pitchFamily="2" charset="-122"/>
              </a:rPr>
              <a:t>充当两者之间的中介者</a:t>
            </a:r>
            <a:r>
              <a:rPr lang="en-US" altLang="zh-CN" sz="1800" b="0" dirty="0">
                <a:solidFill>
                  <a:schemeClr val="tx1"/>
                </a:solidFill>
                <a:ea typeface="华文中宋" panose="02010600040101010101" pitchFamily="2" charset="-122"/>
              </a:rPr>
              <a:t>(Mediator)</a:t>
            </a:r>
            <a:r>
              <a:rPr lang="zh-CN" altLang="en-US" sz="1800" b="0" dirty="0">
                <a:solidFill>
                  <a:schemeClr val="tx1"/>
                </a:solidFill>
                <a:ea typeface="华文中宋" panose="02010600040101010101" pitchFamily="2" charset="-122"/>
              </a:rPr>
              <a:t>。当模型层的数据发生改变时，视图层将自动改变其显示内容。</a:t>
            </a: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r>
              <a:rPr lang="zh-CN" altLang="en-US" sz="1800" b="0" dirty="0">
                <a:solidFill>
                  <a:schemeClr val="tx1"/>
                </a:solidFill>
                <a:ea typeface="华文中宋" panose="02010600040101010101" pitchFamily="2" charset="-122"/>
              </a:rPr>
              <a:t>在</a:t>
            </a:r>
            <a:r>
              <a:rPr lang="en-US" altLang="zh-CN" sz="1800" b="0" dirty="0">
                <a:solidFill>
                  <a:schemeClr val="tx1"/>
                </a:solidFill>
                <a:ea typeface="华文中宋" panose="02010600040101010101" pitchFamily="2" charset="-122"/>
              </a:rPr>
              <a:t>JDK</a:t>
            </a:r>
            <a:r>
              <a:rPr lang="zh-CN" altLang="en-US" sz="1800" b="0" dirty="0">
                <a:solidFill>
                  <a:schemeClr val="tx1"/>
                </a:solidFill>
                <a:ea typeface="华文中宋" panose="02010600040101010101" pitchFamily="2" charset="-122"/>
              </a:rPr>
              <a:t>的</a:t>
            </a:r>
            <a:r>
              <a:rPr lang="en-US" altLang="zh-CN" sz="1800" b="0" dirty="0" err="1">
                <a:solidFill>
                  <a:schemeClr val="tx1"/>
                </a:solidFill>
                <a:ea typeface="华文中宋" panose="02010600040101010101" pitchFamily="2" charset="-122"/>
              </a:rPr>
              <a:t>java.util</a:t>
            </a:r>
            <a:r>
              <a:rPr lang="zh-CN" altLang="en-US" sz="1800" b="0" dirty="0">
                <a:solidFill>
                  <a:schemeClr val="tx1"/>
                </a:solidFill>
                <a:ea typeface="华文中宋" panose="02010600040101010101" pitchFamily="2" charset="-122"/>
              </a:rPr>
              <a:t>包中，提供了</a:t>
            </a:r>
            <a:r>
              <a:rPr lang="en-US" altLang="zh-CN" sz="1800" b="0" dirty="0">
                <a:solidFill>
                  <a:srgbClr val="A61D38"/>
                </a:solidFill>
                <a:ea typeface="华文中宋" panose="02010600040101010101" pitchFamily="2" charset="-122"/>
              </a:rPr>
              <a:t>Observable</a:t>
            </a:r>
            <a:r>
              <a:rPr lang="zh-CN" altLang="en-US" sz="1800" b="0" dirty="0">
                <a:solidFill>
                  <a:srgbClr val="A61D38"/>
                </a:solidFill>
                <a:ea typeface="华文中宋" panose="02010600040101010101" pitchFamily="2" charset="-122"/>
              </a:rPr>
              <a:t>类</a:t>
            </a:r>
            <a:r>
              <a:rPr lang="zh-CN" altLang="en-US" sz="1800" b="0" dirty="0">
                <a:solidFill>
                  <a:schemeClr val="tx1"/>
                </a:solidFill>
                <a:ea typeface="华文中宋" panose="02010600040101010101" pitchFamily="2" charset="-122"/>
              </a:rPr>
              <a:t>以及</a:t>
            </a:r>
            <a:r>
              <a:rPr lang="en-US" altLang="zh-CN" sz="1800" b="0" dirty="0">
                <a:solidFill>
                  <a:srgbClr val="A61D38"/>
                </a:solidFill>
                <a:ea typeface="华文中宋" panose="02010600040101010101" pitchFamily="2" charset="-122"/>
              </a:rPr>
              <a:t>Observer</a:t>
            </a:r>
            <a:r>
              <a:rPr lang="zh-CN" altLang="en-US" sz="1800" b="0" dirty="0">
                <a:solidFill>
                  <a:schemeClr val="tx1"/>
                </a:solidFill>
                <a:ea typeface="华文中宋" panose="02010600040101010101" pitchFamily="2" charset="-122"/>
              </a:rPr>
              <a:t>接口，它们构成了</a:t>
            </a:r>
            <a:r>
              <a:rPr lang="en-US" altLang="zh-CN" sz="1800" b="0" dirty="0">
                <a:solidFill>
                  <a:schemeClr val="tx1"/>
                </a:solidFill>
                <a:ea typeface="华文中宋" panose="02010600040101010101" pitchFamily="2" charset="-122"/>
              </a:rPr>
              <a:t>Java</a:t>
            </a:r>
            <a:r>
              <a:rPr lang="zh-CN" altLang="en-US" sz="1800" b="0" dirty="0">
                <a:solidFill>
                  <a:schemeClr val="tx1"/>
                </a:solidFill>
                <a:ea typeface="华文中宋" panose="02010600040101010101" pitchFamily="2" charset="-122"/>
              </a:rPr>
              <a:t>语言对观察者模式的支持。</a:t>
            </a: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en-US" altLang="zh-CN" sz="1800" b="0" dirty="0">
              <a:solidFill>
                <a:schemeClr val="tx1"/>
              </a:solidFill>
              <a:ea typeface="华文中宋" panose="02010600040101010101" pitchFamily="2" charset="-122"/>
            </a:endParaRPr>
          </a:p>
          <a:p>
            <a:pPr marL="849291" lvl="1" indent="-342891" eaLnBrk="1" hangingPunct="1">
              <a:lnSpc>
                <a:spcPct val="150000"/>
              </a:lnSpc>
              <a:buFont typeface="Arial" panose="020B0604020202020204" pitchFamily="34" charset="0"/>
              <a:buChar char="•"/>
            </a:pPr>
            <a:endParaRPr lang="zh-CN" altLang="en-US" sz="1800" b="0" dirty="0">
              <a:solidFill>
                <a:schemeClr val="tx1"/>
              </a:solidFill>
              <a:ea typeface="华文中宋" panose="02010600040101010101" pitchFamily="2" charset="-122"/>
            </a:endParaRPr>
          </a:p>
          <a:p>
            <a:endParaRPr lang="zh-CN" altLang="en-US" dirty="0"/>
          </a:p>
        </p:txBody>
      </p:sp>
      <p:pic>
        <p:nvPicPr>
          <p:cNvPr id="5" name="Picture 12">
            <a:extLst>
              <a:ext uri="{FF2B5EF4-FFF2-40B4-BE49-F238E27FC236}">
                <a16:creationId xmlns:a16="http://schemas.microsoft.com/office/drawing/2014/main" id="{ED48CE6E-36E7-4DEB-9D10-9BED821A2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80" y="3652515"/>
            <a:ext cx="3024336" cy="2909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F25AF4B3-3113-4DE4-8C73-A5B7ABF5CF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8218" y="3645025"/>
            <a:ext cx="3894223" cy="2946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a:extLst>
              <a:ext uri="{FF2B5EF4-FFF2-40B4-BE49-F238E27FC236}">
                <a16:creationId xmlns:a16="http://schemas.microsoft.com/office/drawing/2014/main" id="{656C8DED-2222-4839-B915-9A63683BDB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2333" y="3652517"/>
            <a:ext cx="4490292" cy="2903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84361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7E09E-EE6E-478B-B913-9226D361CA53}"/>
              </a:ext>
            </a:extLst>
          </p:cNvPr>
          <p:cNvSpPr>
            <a:spLocks noGrp="1"/>
          </p:cNvSpPr>
          <p:nvPr>
            <p:ph type="title"/>
          </p:nvPr>
        </p:nvSpPr>
        <p:spPr/>
        <p:txBody>
          <a:bodyPr/>
          <a:lstStyle/>
          <a:p>
            <a:r>
              <a:rPr lang="en-US" altLang="zh-CN" dirty="0">
                <a:solidFill>
                  <a:srgbClr val="A61D38"/>
                </a:solidFill>
                <a:latin typeface="Bauhaus 93" pitchFamily="82" charset="0"/>
              </a:rPr>
              <a:t>Observer Pattern</a:t>
            </a:r>
            <a:endParaRPr lang="zh-CN" altLang="en-US" dirty="0">
              <a:solidFill>
                <a:srgbClr val="A61D38"/>
              </a:solidFill>
            </a:endParaRPr>
          </a:p>
        </p:txBody>
      </p:sp>
      <p:sp>
        <p:nvSpPr>
          <p:cNvPr id="4" name="Rectangle 3">
            <a:extLst>
              <a:ext uri="{FF2B5EF4-FFF2-40B4-BE49-F238E27FC236}">
                <a16:creationId xmlns:a16="http://schemas.microsoft.com/office/drawing/2014/main" id="{E6681075-97BD-4776-9CBA-FECA44E524E2}"/>
              </a:ext>
            </a:extLst>
          </p:cNvPr>
          <p:cNvSpPr>
            <a:spLocks noGrp="1" noChangeArrowheads="1"/>
          </p:cNvSpPr>
          <p:nvPr>
            <p:ph idx="1"/>
          </p:nvPr>
        </p:nvSpPr>
        <p:spPr>
          <a:xfrm>
            <a:off x="263352" y="972149"/>
            <a:ext cx="4032448" cy="5481188"/>
          </a:xfrm>
          <a:noFill/>
        </p:spPr>
        <p:txBody>
          <a:bodyPr/>
          <a:lstStyle/>
          <a:p>
            <a:pPr eaLnBrk="1" hangingPunct="1"/>
            <a:r>
              <a:rPr lang="zh-CN" altLang="en-US" dirty="0">
                <a:solidFill>
                  <a:srgbClr val="324A7A"/>
                </a:solidFill>
                <a:ea typeface="华文中宋" panose="02010600040101010101" pitchFamily="2" charset="-122"/>
              </a:rPr>
              <a:t>适用性</a:t>
            </a:r>
            <a:endParaRPr lang="en-US" altLang="zh-CN" dirty="0">
              <a:solidFill>
                <a:srgbClr val="324A7A"/>
              </a:solidFill>
              <a:ea typeface="华文中宋" panose="02010600040101010101" pitchFamily="2" charset="-122"/>
            </a:endParaRPr>
          </a:p>
          <a:p>
            <a:pPr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一个抽象模型有两个方面，其中一个方面依赖于另一个方面。将这些方面封装在独立的对象中使它们可以各自</a:t>
            </a:r>
            <a:r>
              <a:rPr lang="zh-CN" altLang="en-US" sz="1800" b="0" dirty="0">
                <a:solidFill>
                  <a:srgbClr val="A61D38"/>
                </a:solidFill>
                <a:ea typeface="华文中宋" panose="02010600040101010101" pitchFamily="2" charset="-122"/>
              </a:rPr>
              <a:t>独立地改变和复用</a:t>
            </a:r>
            <a:r>
              <a:rPr lang="zh-CN" altLang="en-US" sz="1800" b="0" dirty="0">
                <a:solidFill>
                  <a:schemeClr val="tx1"/>
                </a:solidFill>
                <a:ea typeface="华文中宋" panose="02010600040101010101" pitchFamily="2" charset="-122"/>
              </a:rPr>
              <a:t>。</a:t>
            </a:r>
          </a:p>
          <a:p>
            <a:pPr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一个对象的改变将导致其他一个或多个对象也发生改变，而不知道具体有多少对象将发生改变，可以</a:t>
            </a:r>
            <a:r>
              <a:rPr lang="zh-CN" altLang="en-US" sz="1800" b="0" dirty="0">
                <a:solidFill>
                  <a:srgbClr val="A61D38"/>
                </a:solidFill>
                <a:ea typeface="华文中宋" panose="02010600040101010101" pitchFamily="2" charset="-122"/>
              </a:rPr>
              <a:t>降低对象之间的耦合度</a:t>
            </a:r>
            <a:r>
              <a:rPr lang="zh-CN" altLang="en-US" sz="1800" b="0" dirty="0">
                <a:solidFill>
                  <a:schemeClr val="tx1"/>
                </a:solidFill>
                <a:ea typeface="华文中宋" panose="02010600040101010101" pitchFamily="2" charset="-122"/>
              </a:rPr>
              <a:t>。</a:t>
            </a:r>
          </a:p>
          <a:p>
            <a:pPr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一个对象必须通知其他对象，而并不知道这些对象是具体的谁。</a:t>
            </a:r>
          </a:p>
          <a:p>
            <a:pPr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需要在系统中创建一个触发链，</a:t>
            </a:r>
            <a:r>
              <a:rPr lang="en-US" altLang="zh-CN" sz="1800" b="0" dirty="0">
                <a:solidFill>
                  <a:schemeClr val="tx1"/>
                </a:solidFill>
                <a:ea typeface="华文中宋" panose="02010600040101010101" pitchFamily="2" charset="-122"/>
              </a:rPr>
              <a:t>A</a:t>
            </a:r>
            <a:r>
              <a:rPr lang="zh-CN" altLang="en-US" sz="1800" b="0" dirty="0">
                <a:solidFill>
                  <a:schemeClr val="tx1"/>
                </a:solidFill>
                <a:ea typeface="华文中宋" panose="02010600040101010101" pitchFamily="2" charset="-122"/>
              </a:rPr>
              <a:t>对象的行为将影响</a:t>
            </a:r>
            <a:r>
              <a:rPr lang="en-US" altLang="zh-CN" sz="1800" b="0" dirty="0">
                <a:solidFill>
                  <a:schemeClr val="tx1"/>
                </a:solidFill>
                <a:ea typeface="华文中宋" panose="02010600040101010101" pitchFamily="2" charset="-122"/>
              </a:rPr>
              <a:t>B</a:t>
            </a:r>
            <a:r>
              <a:rPr lang="zh-CN" altLang="en-US" sz="1800" b="0" dirty="0">
                <a:solidFill>
                  <a:schemeClr val="tx1"/>
                </a:solidFill>
                <a:ea typeface="华文中宋" panose="02010600040101010101" pitchFamily="2" charset="-122"/>
              </a:rPr>
              <a:t>对象，</a:t>
            </a:r>
            <a:r>
              <a:rPr lang="en-US" altLang="zh-CN" sz="1800" b="0" dirty="0">
                <a:solidFill>
                  <a:schemeClr val="tx1"/>
                </a:solidFill>
                <a:ea typeface="华文中宋" panose="02010600040101010101" pitchFamily="2" charset="-122"/>
              </a:rPr>
              <a:t>B</a:t>
            </a:r>
            <a:r>
              <a:rPr lang="zh-CN" altLang="en-US" sz="1800" b="0" dirty="0">
                <a:solidFill>
                  <a:schemeClr val="tx1"/>
                </a:solidFill>
                <a:ea typeface="华文中宋" panose="02010600040101010101" pitchFamily="2" charset="-122"/>
              </a:rPr>
              <a:t>对象的行为将影响</a:t>
            </a:r>
            <a:r>
              <a:rPr lang="en-US" altLang="zh-CN" sz="1800" b="0" dirty="0">
                <a:solidFill>
                  <a:schemeClr val="tx1"/>
                </a:solidFill>
                <a:ea typeface="华文中宋" panose="02010600040101010101" pitchFamily="2" charset="-122"/>
              </a:rPr>
              <a:t>C</a:t>
            </a:r>
            <a:r>
              <a:rPr lang="zh-CN" altLang="en-US" sz="1800" b="0" dirty="0">
                <a:solidFill>
                  <a:schemeClr val="tx1"/>
                </a:solidFill>
                <a:ea typeface="华文中宋" panose="02010600040101010101" pitchFamily="2" charset="-122"/>
              </a:rPr>
              <a:t>对象</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a:t>
            </a:r>
            <a:r>
              <a:rPr lang="zh-CN" altLang="en-US" sz="1800" b="0" dirty="0">
                <a:solidFill>
                  <a:srgbClr val="A61D38"/>
                </a:solidFill>
                <a:ea typeface="华文中宋" panose="02010600040101010101" pitchFamily="2" charset="-122"/>
              </a:rPr>
              <a:t>可以使用观察者模式创建一种链式触发机制</a:t>
            </a:r>
            <a:r>
              <a:rPr lang="zh-CN" altLang="en-US" sz="1800" b="0" dirty="0">
                <a:solidFill>
                  <a:schemeClr val="tx1"/>
                </a:solidFill>
                <a:ea typeface="华文中宋" panose="02010600040101010101" pitchFamily="2" charset="-122"/>
              </a:rPr>
              <a:t>。</a:t>
            </a:r>
          </a:p>
        </p:txBody>
      </p:sp>
      <p:sp>
        <p:nvSpPr>
          <p:cNvPr id="5" name="Rectangle 3">
            <a:extLst>
              <a:ext uri="{FF2B5EF4-FFF2-40B4-BE49-F238E27FC236}">
                <a16:creationId xmlns:a16="http://schemas.microsoft.com/office/drawing/2014/main" id="{E76A806E-2AE2-4CAF-8482-259623183C7C}"/>
              </a:ext>
            </a:extLst>
          </p:cNvPr>
          <p:cNvSpPr txBox="1">
            <a:spLocks noChangeArrowheads="1"/>
          </p:cNvSpPr>
          <p:nvPr/>
        </p:nvSpPr>
        <p:spPr bwMode="auto">
          <a:xfrm>
            <a:off x="4511824" y="1484784"/>
            <a:ext cx="456287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endParaRPr lang="zh-CN" altLang="en-US" sz="2200" kern="0" dirty="0">
              <a:ea typeface="黑体" panose="02010609060101010101" pitchFamily="49" charset="-122"/>
            </a:endParaRPr>
          </a:p>
        </p:txBody>
      </p:sp>
      <p:sp>
        <p:nvSpPr>
          <p:cNvPr id="7" name="Rectangle 3">
            <a:extLst>
              <a:ext uri="{FF2B5EF4-FFF2-40B4-BE49-F238E27FC236}">
                <a16:creationId xmlns:a16="http://schemas.microsoft.com/office/drawing/2014/main" id="{B369EF35-FAF0-458A-B8DC-8E735CDDBADA}"/>
              </a:ext>
            </a:extLst>
          </p:cNvPr>
          <p:cNvSpPr txBox="1">
            <a:spLocks noChangeArrowheads="1"/>
          </p:cNvSpPr>
          <p:nvPr/>
        </p:nvSpPr>
        <p:spPr bwMode="auto">
          <a:xfrm>
            <a:off x="4367808" y="1013124"/>
            <a:ext cx="3960437" cy="5908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solidFill>
                  <a:srgbClr val="324A7A"/>
                </a:solidFill>
              </a:rPr>
              <a:t>优点</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观察者模式可以实现</a:t>
            </a:r>
            <a:r>
              <a:rPr lang="zh-CN" altLang="en-US" sz="2000" b="0" dirty="0">
                <a:solidFill>
                  <a:srgbClr val="A61D38"/>
                </a:solidFill>
                <a:ea typeface="华文中宋" panose="02010600040101010101" pitchFamily="2" charset="-122"/>
              </a:rPr>
              <a:t>表示层和数据逻辑层的分离</a:t>
            </a:r>
            <a:r>
              <a:rPr lang="zh-CN" altLang="en-US" sz="2000" b="0" dirty="0">
                <a:solidFill>
                  <a:schemeClr val="tx1"/>
                </a:solidFill>
                <a:ea typeface="华文中宋" panose="02010600040101010101" pitchFamily="2" charset="-122"/>
              </a:rPr>
              <a:t>，并定义了稳定的消息更新传递机制，抽象了更新接口，使得可以有各种各样不同的表示层作为具体观察者角色。</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观察者模式在观察目标和观察者之间建立一个</a:t>
            </a:r>
            <a:r>
              <a:rPr lang="zh-CN" altLang="en-US" sz="2000" b="0" dirty="0">
                <a:solidFill>
                  <a:srgbClr val="A61D38"/>
                </a:solidFill>
                <a:ea typeface="华文中宋" panose="02010600040101010101" pitchFamily="2" charset="-122"/>
              </a:rPr>
              <a:t>抽象的耦合</a:t>
            </a:r>
            <a:r>
              <a:rPr lang="zh-CN" altLang="en-US" sz="2000" b="0" dirty="0">
                <a:solidFill>
                  <a:schemeClr val="tx1"/>
                </a:solidFill>
                <a:ea typeface="华文中宋" panose="02010600040101010101" pitchFamily="2" charset="-122"/>
              </a:rPr>
              <a:t>。 </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观察者模式支持</a:t>
            </a:r>
            <a:r>
              <a:rPr lang="zh-CN" altLang="en-US" sz="2000" b="0" dirty="0">
                <a:solidFill>
                  <a:srgbClr val="A61D38"/>
                </a:solidFill>
                <a:ea typeface="华文中宋" panose="02010600040101010101" pitchFamily="2" charset="-122"/>
              </a:rPr>
              <a:t>广播通信</a:t>
            </a:r>
            <a:r>
              <a:rPr lang="zh-CN" altLang="en-US" sz="2000" b="0" dirty="0">
                <a:solidFill>
                  <a:schemeClr val="tx1"/>
                </a:solidFill>
                <a:ea typeface="华文中宋" panose="02010600040101010101" pitchFamily="2" charset="-122"/>
              </a:rPr>
              <a:t>。</a:t>
            </a:r>
            <a:endParaRPr lang="en-US" altLang="zh-CN" sz="2000" b="0" dirty="0">
              <a:solidFill>
                <a:schemeClr val="tx1"/>
              </a:solidFill>
              <a:ea typeface="华文中宋" panose="02010600040101010101" pitchFamily="2" charset="-122"/>
            </a:endParaRP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你可以在任何时刻</a:t>
            </a:r>
            <a:r>
              <a:rPr lang="zh-CN" altLang="en-US" sz="2000" b="0" dirty="0">
                <a:solidFill>
                  <a:srgbClr val="A61D38"/>
                </a:solidFill>
                <a:ea typeface="华文中宋" panose="02010600040101010101" pitchFamily="2" charset="-122"/>
              </a:rPr>
              <a:t>增加和删除</a:t>
            </a:r>
            <a:r>
              <a:rPr lang="zh-CN" altLang="en-US" sz="2000" b="0" dirty="0">
                <a:solidFill>
                  <a:schemeClr val="tx1"/>
                </a:solidFill>
                <a:ea typeface="华文中宋" panose="02010600040101010101" pitchFamily="2" charset="-122"/>
              </a:rPr>
              <a:t>观察者，处理还是忽略一个通知取决于观察者。</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观察者模式符合“</a:t>
            </a:r>
            <a:r>
              <a:rPr lang="zh-CN" altLang="en-US" sz="2000" b="0" dirty="0">
                <a:solidFill>
                  <a:srgbClr val="A61D38"/>
                </a:solidFill>
                <a:ea typeface="华文中宋" panose="02010600040101010101" pitchFamily="2" charset="-122"/>
              </a:rPr>
              <a:t>开闭原则（</a:t>
            </a:r>
            <a:r>
              <a:rPr lang="en-US" altLang="zh-CN" sz="2000" b="0" dirty="0">
                <a:solidFill>
                  <a:srgbClr val="A61D38"/>
                </a:solidFill>
                <a:ea typeface="华文中宋" panose="02010600040101010101" pitchFamily="2" charset="-122"/>
              </a:rPr>
              <a:t>OCP</a:t>
            </a:r>
            <a:r>
              <a:rPr lang="zh-CN" altLang="en-US" sz="2000" b="0" dirty="0">
                <a:solidFill>
                  <a:srgbClr val="A61D38"/>
                </a:solidFill>
                <a:ea typeface="华文中宋" panose="02010600040101010101" pitchFamily="2" charset="-122"/>
              </a:rPr>
              <a:t>）</a:t>
            </a:r>
            <a:r>
              <a:rPr lang="zh-CN" altLang="en-US" sz="2000" b="0" dirty="0">
                <a:solidFill>
                  <a:schemeClr val="tx1"/>
                </a:solidFill>
                <a:ea typeface="华文中宋" panose="02010600040101010101" pitchFamily="2" charset="-122"/>
              </a:rPr>
              <a:t>”的要求。</a:t>
            </a:r>
          </a:p>
        </p:txBody>
      </p:sp>
      <p:sp>
        <p:nvSpPr>
          <p:cNvPr id="8" name="Rectangle 3">
            <a:extLst>
              <a:ext uri="{FF2B5EF4-FFF2-40B4-BE49-F238E27FC236}">
                <a16:creationId xmlns:a16="http://schemas.microsoft.com/office/drawing/2014/main" id="{1A69CA11-1D56-4CA3-81E9-2C99C567F71E}"/>
              </a:ext>
            </a:extLst>
          </p:cNvPr>
          <p:cNvSpPr txBox="1">
            <a:spLocks noChangeArrowheads="1"/>
          </p:cNvSpPr>
          <p:nvPr/>
        </p:nvSpPr>
        <p:spPr bwMode="auto">
          <a:xfrm>
            <a:off x="8328249" y="1013125"/>
            <a:ext cx="3774327" cy="5728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solidFill>
                  <a:srgbClr val="324A7A"/>
                </a:solidFill>
                <a:ea typeface="华文中宋" panose="02010600040101010101" pitchFamily="2" charset="-122"/>
              </a:rPr>
              <a:t>缺点</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如果一个观察目标对象有很多直接和间接的观察者的话，将所有的观察者都通知到会</a:t>
            </a:r>
            <a:r>
              <a:rPr lang="zh-CN" altLang="en-US" sz="2000" b="0" dirty="0">
                <a:solidFill>
                  <a:srgbClr val="A61D38"/>
                </a:solidFill>
                <a:ea typeface="华文中宋" panose="02010600040101010101" pitchFamily="2" charset="-122"/>
              </a:rPr>
              <a:t>花费很多时间</a:t>
            </a:r>
            <a:r>
              <a:rPr lang="zh-CN" altLang="en-US" sz="2000" b="0" dirty="0">
                <a:solidFill>
                  <a:schemeClr val="tx1"/>
                </a:solidFill>
                <a:ea typeface="华文中宋" panose="02010600040101010101" pitchFamily="2" charset="-122"/>
              </a:rPr>
              <a:t>。</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如果在观察者和观察目标之间有循环依赖的话，观察目标会触发它们之间进行循环调用，</a:t>
            </a:r>
            <a:r>
              <a:rPr lang="zh-CN" altLang="en-US" sz="2000" b="0" dirty="0">
                <a:solidFill>
                  <a:srgbClr val="A61D38"/>
                </a:solidFill>
                <a:ea typeface="华文中宋" panose="02010600040101010101" pitchFamily="2" charset="-122"/>
              </a:rPr>
              <a:t>可能导致系统崩溃</a:t>
            </a:r>
            <a:r>
              <a:rPr lang="zh-CN" altLang="en-US" sz="2000" b="0" dirty="0">
                <a:solidFill>
                  <a:schemeClr val="tx1"/>
                </a:solidFill>
                <a:ea typeface="华文中宋" panose="02010600040101010101" pitchFamily="2" charset="-122"/>
              </a:rPr>
              <a:t>。</a:t>
            </a:r>
          </a:p>
          <a:p>
            <a:pPr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因为一个观察者并不知道其他观察者的存在，他可能对改变目标的最终代价一无所知。在目标上一个看似无害的操作可能会引起一些对观察者以及依赖这些观察者的那些对象的更新</a:t>
            </a:r>
            <a:r>
              <a:rPr lang="zh-CN" altLang="en-US" sz="1600" b="0" dirty="0">
                <a:solidFill>
                  <a:srgbClr val="A61D38"/>
                </a:solidFill>
                <a:ea typeface="华文中宋" panose="02010600040101010101" pitchFamily="2" charset="-122"/>
              </a:rPr>
              <a:t>（级联效应）</a:t>
            </a:r>
            <a:r>
              <a:rPr lang="zh-CN" altLang="en-US" sz="1600" b="0" dirty="0">
                <a:solidFill>
                  <a:schemeClr val="tx1"/>
                </a:solidFill>
                <a:ea typeface="华文中宋" panose="02010600040101010101" pitchFamily="2" charset="-122"/>
              </a:rPr>
              <a:t>。</a:t>
            </a:r>
            <a:endParaRPr lang="zh-CN" altLang="en-US" sz="2000" b="0" dirty="0">
              <a:solidFill>
                <a:schemeClr val="tx1"/>
              </a:solidFill>
              <a:ea typeface="华文中宋" panose="02010600040101010101" pitchFamily="2" charset="-122"/>
            </a:endParaRPr>
          </a:p>
        </p:txBody>
      </p:sp>
      <p:cxnSp>
        <p:nvCxnSpPr>
          <p:cNvPr id="9" name="直接连接符 8">
            <a:extLst>
              <a:ext uri="{FF2B5EF4-FFF2-40B4-BE49-F238E27FC236}">
                <a16:creationId xmlns:a16="http://schemas.microsoft.com/office/drawing/2014/main" id="{AA52BE82-16A3-4B40-8732-84CD80DC2942}"/>
              </a:ext>
            </a:extLst>
          </p:cNvPr>
          <p:cNvCxnSpPr>
            <a:cxnSpLocks/>
          </p:cNvCxnSpPr>
          <p:nvPr/>
        </p:nvCxnSpPr>
        <p:spPr bwMode="auto">
          <a:xfrm>
            <a:off x="4367808" y="949624"/>
            <a:ext cx="0" cy="5908376"/>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0" name="直接连接符 9">
            <a:extLst>
              <a:ext uri="{FF2B5EF4-FFF2-40B4-BE49-F238E27FC236}">
                <a16:creationId xmlns:a16="http://schemas.microsoft.com/office/drawing/2014/main" id="{A1838243-4253-4E7C-A249-C9CEFAC152C3}"/>
              </a:ext>
            </a:extLst>
          </p:cNvPr>
          <p:cNvCxnSpPr>
            <a:cxnSpLocks/>
          </p:cNvCxnSpPr>
          <p:nvPr/>
        </p:nvCxnSpPr>
        <p:spPr bwMode="auto">
          <a:xfrm>
            <a:off x="8400256" y="949624"/>
            <a:ext cx="0" cy="5908376"/>
          </a:xfrm>
          <a:prstGeom prst="line">
            <a:avLst/>
          </a:prstGeom>
          <a:solidFill>
            <a:srgbClr val="EAEAEA"/>
          </a:solidFill>
          <a:ln w="2540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602680672"/>
      </p:ext>
    </p:extLst>
  </p:cSld>
  <p:clrMapOvr>
    <a:masterClrMapping/>
  </p:clrMapOvr>
  <p:transition/>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588295" y="1547972"/>
            <a:ext cx="10972800" cy="3054169"/>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150000"/>
              </a:lnSpc>
              <a:buNone/>
            </a:pPr>
            <a:r>
              <a:rPr lang="en-US" altLang="zh-CN" sz="2000" dirty="0">
                <a:solidFill>
                  <a:schemeClr val="bg1"/>
                </a:solidFill>
                <a:ea typeface="华文中宋" panose="02010600040101010101" pitchFamily="2" charset="-122"/>
              </a:rPr>
              <a:t>1</a:t>
            </a:r>
            <a:r>
              <a:rPr lang="zh-CN" altLang="en-US" sz="2000" dirty="0">
                <a:solidFill>
                  <a:schemeClr val="bg1"/>
                </a:solidFill>
                <a:ea typeface="华文中宋" panose="02010600040101010101" pitchFamily="2" charset="-122"/>
              </a:rPr>
              <a:t>、利用</a:t>
            </a:r>
            <a:r>
              <a:rPr lang="en-US" altLang="zh-CN" sz="2000" dirty="0">
                <a:solidFill>
                  <a:schemeClr val="bg1"/>
                </a:solidFill>
                <a:ea typeface="华文中宋" panose="02010600040101010101" pitchFamily="2" charset="-122"/>
              </a:rPr>
              <a:t>JDK</a:t>
            </a:r>
            <a:r>
              <a:rPr lang="zh-CN" altLang="en-US" sz="2000" dirty="0">
                <a:solidFill>
                  <a:schemeClr val="bg1"/>
                </a:solidFill>
                <a:ea typeface="华文中宋" panose="02010600040101010101" pitchFamily="2" charset="-122"/>
              </a:rPr>
              <a:t>的</a:t>
            </a:r>
            <a:r>
              <a:rPr lang="en-US" altLang="zh-CN" sz="2000" dirty="0" err="1">
                <a:solidFill>
                  <a:schemeClr val="bg1"/>
                </a:solidFill>
                <a:ea typeface="华文中宋" panose="02010600040101010101" pitchFamily="2" charset="-122"/>
              </a:rPr>
              <a:t>java.util</a:t>
            </a:r>
            <a:r>
              <a:rPr lang="zh-CN" altLang="en-US" sz="2000" dirty="0">
                <a:solidFill>
                  <a:schemeClr val="bg1"/>
                </a:solidFill>
                <a:ea typeface="华文中宋" panose="02010600040101010101" pitchFamily="2" charset="-122"/>
              </a:rPr>
              <a:t>包中提供的</a:t>
            </a:r>
            <a:r>
              <a:rPr lang="en-US" altLang="zh-CN" sz="2000" dirty="0">
                <a:solidFill>
                  <a:schemeClr val="bg1"/>
                </a:solidFill>
                <a:ea typeface="华文中宋" panose="02010600040101010101" pitchFamily="2" charset="-122"/>
              </a:rPr>
              <a:t>Observable</a:t>
            </a:r>
            <a:r>
              <a:rPr lang="zh-CN" altLang="en-US" sz="2000" dirty="0">
                <a:solidFill>
                  <a:schemeClr val="bg1"/>
                </a:solidFill>
                <a:ea typeface="华文中宋" panose="02010600040101010101" pitchFamily="2" charset="-122"/>
              </a:rPr>
              <a:t>类以及</a:t>
            </a:r>
            <a:r>
              <a:rPr lang="en-US" altLang="zh-CN" sz="2000" dirty="0">
                <a:solidFill>
                  <a:schemeClr val="bg1"/>
                </a:solidFill>
                <a:ea typeface="华文中宋" panose="02010600040101010101" pitchFamily="2" charset="-122"/>
              </a:rPr>
              <a:t>Observer</a:t>
            </a:r>
            <a:r>
              <a:rPr lang="zh-CN" altLang="en-US" sz="2000" dirty="0">
                <a:solidFill>
                  <a:schemeClr val="bg1"/>
                </a:solidFill>
                <a:ea typeface="华文中宋" panose="02010600040101010101" pitchFamily="2" charset="-122"/>
              </a:rPr>
              <a:t>接口实现课堂的例子（对随机数的观察输出），将程序进行你要的修改或完善。</a:t>
            </a:r>
            <a:endParaRPr lang="en-US" altLang="zh-CN" sz="2000" dirty="0">
              <a:solidFill>
                <a:schemeClr val="bg1"/>
              </a:solidFill>
              <a:ea typeface="华文中宋" panose="02010600040101010101" pitchFamily="2"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20</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Rectangle 2">
            <a:extLst>
              <a:ext uri="{FF2B5EF4-FFF2-40B4-BE49-F238E27FC236}">
                <a16:creationId xmlns:a16="http://schemas.microsoft.com/office/drawing/2014/main" id="{01313328-CDAD-4129-A6F8-167D46F2D438}"/>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16:</a:t>
            </a:r>
          </a:p>
        </p:txBody>
      </p:sp>
    </p:spTree>
    <p:extLst>
      <p:ext uri="{BB962C8B-B14F-4D97-AF65-F5344CB8AC3E}">
        <p14:creationId xmlns:p14="http://schemas.microsoft.com/office/powerpoint/2010/main" val="335890210"/>
      </p:ext>
    </p:extLst>
  </p:cSld>
  <p:clrMapOvr>
    <a:masterClrMapping/>
  </p:clrMapOvr>
  <p:transition/>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78">
            <a:extLst>
              <a:ext uri="{FF2B5EF4-FFF2-40B4-BE49-F238E27FC236}">
                <a16:creationId xmlns:a16="http://schemas.microsoft.com/office/drawing/2014/main" id="{61A1E7DF-A4B6-4394-A633-1922A05AFA83}"/>
              </a:ext>
            </a:extLst>
          </p:cNvPr>
          <p:cNvGraphicFramePr>
            <a:graphicFrameLocks/>
          </p:cNvGraphicFramePr>
          <p:nvPr>
            <p:extLst>
              <p:ext uri="{D42A27DB-BD31-4B8C-83A1-F6EECF244321}">
                <p14:modId xmlns:p14="http://schemas.microsoft.com/office/powerpoint/2010/main" val="794177409"/>
              </p:ext>
            </p:extLst>
          </p:nvPr>
        </p:nvGraphicFramePr>
        <p:xfrm>
          <a:off x="623392" y="1536222"/>
          <a:ext cx="10945216" cy="5039656"/>
        </p:xfrm>
        <a:graphic>
          <a:graphicData uri="http://schemas.openxmlformats.org/drawingml/2006/table">
            <a:tbl>
              <a:tblPr/>
              <a:tblGrid>
                <a:gridCol w="1316548">
                  <a:extLst>
                    <a:ext uri="{9D8B030D-6E8A-4147-A177-3AD203B41FA5}">
                      <a16:colId xmlns:a16="http://schemas.microsoft.com/office/drawing/2014/main" val="20000"/>
                    </a:ext>
                  </a:extLst>
                </a:gridCol>
                <a:gridCol w="1318603">
                  <a:extLst>
                    <a:ext uri="{9D8B030D-6E8A-4147-A177-3AD203B41FA5}">
                      <a16:colId xmlns:a16="http://schemas.microsoft.com/office/drawing/2014/main" val="20001"/>
                    </a:ext>
                  </a:extLst>
                </a:gridCol>
                <a:gridCol w="3065757">
                  <a:extLst>
                    <a:ext uri="{9D8B030D-6E8A-4147-A177-3AD203B41FA5}">
                      <a16:colId xmlns:a16="http://schemas.microsoft.com/office/drawing/2014/main" val="20002"/>
                    </a:ext>
                  </a:extLst>
                </a:gridCol>
                <a:gridCol w="2266158">
                  <a:extLst>
                    <a:ext uri="{9D8B030D-6E8A-4147-A177-3AD203B41FA5}">
                      <a16:colId xmlns:a16="http://schemas.microsoft.com/office/drawing/2014/main" val="20003"/>
                    </a:ext>
                  </a:extLst>
                </a:gridCol>
                <a:gridCol w="2978150">
                  <a:extLst>
                    <a:ext uri="{9D8B030D-6E8A-4147-A177-3AD203B41FA5}">
                      <a16:colId xmlns:a16="http://schemas.microsoft.com/office/drawing/2014/main" val="20004"/>
                    </a:ext>
                  </a:extLst>
                </a:gridCol>
              </a:tblGrid>
              <a:tr h="576032">
                <a:tc rowSpan="2"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2100" b="0" i="0" u="none" strike="noStrike" cap="none" normalizeH="0" baseline="0">
                        <a:ln>
                          <a:noFill/>
                        </a:ln>
                        <a:solidFill>
                          <a:srgbClr val="002060"/>
                        </a:solidFill>
                        <a:effectLst/>
                        <a:latin typeface="华文中宋" pitchFamily="2" charset="-122"/>
                        <a:ea typeface="华文中宋" pitchFamily="2" charset="-122"/>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gridSpan="3">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rgbClr val="002060"/>
                          </a:solidFill>
                          <a:effectLst/>
                          <a:latin typeface="华文中宋" pitchFamily="2" charset="-122"/>
                          <a:ea typeface="华文中宋" pitchFamily="2" charset="-122"/>
                        </a:rPr>
                        <a:t>目的</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74444">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rgbClr val="002060"/>
                          </a:solidFill>
                          <a:effectLst/>
                          <a:latin typeface="华文中宋" pitchFamily="2" charset="-122"/>
                          <a:ea typeface="华文中宋" pitchFamily="2" charset="-122"/>
                        </a:rPr>
                        <a:t>创建型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rgbClr val="002060"/>
                          </a:solidFill>
                          <a:effectLst/>
                          <a:latin typeface="华文中宋" pitchFamily="2" charset="-122"/>
                          <a:ea typeface="华文中宋" pitchFamily="2" charset="-122"/>
                        </a:rPr>
                        <a:t>结构型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rgbClr val="002060"/>
                          </a:solidFill>
                          <a:effectLst/>
                          <a:latin typeface="华文中宋" pitchFamily="2" charset="-122"/>
                          <a:ea typeface="华文中宋" pitchFamily="2" charset="-122"/>
                        </a:rPr>
                        <a:t>行为型</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7261">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rgbClr val="324A7A"/>
                          </a:solidFill>
                          <a:effectLst/>
                          <a:latin typeface="华文中宋" pitchFamily="2" charset="-122"/>
                          <a:ea typeface="华文中宋" pitchFamily="2" charset="-122"/>
                        </a:rPr>
                        <a:t>范围</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rgbClr val="324A7A"/>
                          </a:solidFill>
                          <a:effectLst/>
                          <a:latin typeface="华文中宋" pitchFamily="2" charset="-122"/>
                          <a:ea typeface="华文中宋" pitchFamily="2" charset="-122"/>
                        </a:rPr>
                        <a:t>类</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Factory Method</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Adapter</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Interpreter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Template Method</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6893">
                <a:tc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rgbClr val="324A7A"/>
                          </a:solidFill>
                          <a:effectLst/>
                          <a:latin typeface="华文中宋" pitchFamily="2" charset="-122"/>
                          <a:ea typeface="华文中宋" pitchFamily="2" charset="-122"/>
                        </a:rPr>
                        <a:t>对象</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Abstract Factory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Builder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Prototype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Singleton</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Bridge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Composite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Decorator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Façade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Flyweight</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Proxy</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Chain Of Responsibility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Command</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Iterator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Mediator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Memento</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Observer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State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Strategy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Visitor</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 name="标题 1">
            <a:extLst>
              <a:ext uri="{FF2B5EF4-FFF2-40B4-BE49-F238E27FC236}">
                <a16:creationId xmlns:a16="http://schemas.microsoft.com/office/drawing/2014/main" id="{CEC96ACD-FDF7-4F85-B06D-920BDD74AA03}"/>
              </a:ext>
            </a:extLst>
          </p:cNvPr>
          <p:cNvSpPr txBox="1">
            <a:spLocks/>
          </p:cNvSpPr>
          <p:nvPr/>
        </p:nvSpPr>
        <p:spPr>
          <a:xfrm>
            <a:off x="479376" y="332656"/>
            <a:ext cx="6408712" cy="688975"/>
          </a:xfrm>
          <a:prstGeom prst="rect">
            <a:avLst/>
          </a:prstGeom>
        </p:spPr>
        <p:txBody>
          <a:bodyPr/>
          <a:lst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a:lstStyle>
          <a:p>
            <a:r>
              <a:rPr lang="zh-CN" altLang="en-US" dirty="0"/>
              <a:t>看看：我们已经学习了哪些模式？</a:t>
            </a:r>
          </a:p>
        </p:txBody>
      </p:sp>
    </p:spTree>
    <p:extLst>
      <p:ext uri="{BB962C8B-B14F-4D97-AF65-F5344CB8AC3E}">
        <p14:creationId xmlns:p14="http://schemas.microsoft.com/office/powerpoint/2010/main" val="3009293279"/>
      </p:ext>
    </p:extLst>
  </p:cSld>
  <p:clrMapOvr>
    <a:masterClrMapping/>
  </p:clrMapOvr>
  <p:transition/>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B19B2EC4-D2F1-40CC-A6EF-D470D9484420}"/>
              </a:ext>
            </a:extLst>
          </p:cNvPr>
          <p:cNvSpPr>
            <a:spLocks noGrp="1"/>
          </p:cNvSpPr>
          <p:nvPr>
            <p:ph idx="1"/>
          </p:nvPr>
        </p:nvSpPr>
        <p:spPr>
          <a:xfrm>
            <a:off x="695400" y="1844825"/>
            <a:ext cx="5615599" cy="1199144"/>
          </a:xfrm>
        </p:spPr>
        <p:txBody>
          <a:bodyPr/>
          <a:lstStyle/>
          <a:p>
            <a:endParaRPr lang="zh-CN" altLang="en-US"/>
          </a:p>
        </p:txBody>
      </p:sp>
      <p:pic>
        <p:nvPicPr>
          <p:cNvPr id="43010" name="Picture 2" descr="胖猫事件轰动国外，大量海外网友为他发声，时代广场投屏哀悼">
            <a:extLst>
              <a:ext uri="{FF2B5EF4-FFF2-40B4-BE49-F238E27FC236}">
                <a16:creationId xmlns:a16="http://schemas.microsoft.com/office/drawing/2014/main" id="{249CCE71-5A6F-4BE7-8F48-88ACF05EF7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84" y="0"/>
            <a:ext cx="7806196" cy="5051666"/>
          </a:xfrm>
          <a:prstGeom prst="rect">
            <a:avLst/>
          </a:prstGeom>
          <a:noFill/>
          <a:extLst>
            <a:ext uri="{909E8E84-426E-40DD-AFC4-6F175D3DCCD1}">
              <a14:hiddenFill xmlns:a14="http://schemas.microsoft.com/office/drawing/2010/main">
                <a:solidFill>
                  <a:srgbClr val="FFFFFF"/>
                </a:solidFill>
              </a14:hiddenFill>
            </a:ext>
          </a:extLst>
        </p:spPr>
      </p:pic>
      <p:pic>
        <p:nvPicPr>
          <p:cNvPr id="43014" name="Picture 6" descr="胖猫事件轰动国外，大量海外网友为他发声，时代广场投屏哀悼">
            <a:extLst>
              <a:ext uri="{FF2B5EF4-FFF2-40B4-BE49-F238E27FC236}">
                <a16:creationId xmlns:a16="http://schemas.microsoft.com/office/drawing/2014/main" id="{9DFD5D7C-6CD2-4CFE-8403-1E87C22119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5448" y="0"/>
            <a:ext cx="4219224" cy="3896075"/>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胖猫事件轰动国外，大量海外网友为他发声，时代广场投屏哀悼">
            <a:extLst>
              <a:ext uri="{FF2B5EF4-FFF2-40B4-BE49-F238E27FC236}">
                <a16:creationId xmlns:a16="http://schemas.microsoft.com/office/drawing/2014/main" id="{D081955E-942E-4718-90EB-D99FA0C2F1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4706" y="3356992"/>
            <a:ext cx="4229965" cy="350100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958708F1-562B-476B-9A07-5D37D7B3C097}"/>
              </a:ext>
            </a:extLst>
          </p:cNvPr>
          <p:cNvSpPr txBox="1"/>
          <p:nvPr/>
        </p:nvSpPr>
        <p:spPr>
          <a:xfrm>
            <a:off x="41499" y="4910812"/>
            <a:ext cx="7798881" cy="1895519"/>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nSpc>
                <a:spcPct val="150000"/>
              </a:lnSpc>
            </a:pPr>
            <a:r>
              <a:rPr lang="zh-CN" altLang="en-US" sz="1600" b="0" i="0" dirty="0">
                <a:solidFill>
                  <a:srgbClr val="2B2B2B"/>
                </a:solidFill>
                <a:effectLst/>
                <a:latin typeface="Segoe UI" panose="020B0502040204020203" pitchFamily="34" charset="0"/>
              </a:rPr>
              <a:t>现在大量海外网友为他发声，越南、柬埔寨、新加坡、马来西亚、印尼乃至日本等地的网友都在热议这件事，甚至还有网友为他流泪，对胖猫的缅怀，</a:t>
            </a:r>
            <a:r>
              <a:rPr lang="zh-CN" altLang="en-US" sz="1600" b="0" i="0" dirty="0">
                <a:solidFill>
                  <a:srgbClr val="FF0000"/>
                </a:solidFill>
                <a:effectLst/>
                <a:highlight>
                  <a:srgbClr val="FFFF00"/>
                </a:highlight>
                <a:latin typeface="Segoe UI" panose="020B0502040204020203" pitchFamily="34" charset="0"/>
              </a:rPr>
              <a:t>更是对世间所有未尽之爱的哀歌</a:t>
            </a:r>
            <a:r>
              <a:rPr lang="zh-CN" altLang="en-US" sz="1600" b="0" i="0" dirty="0">
                <a:solidFill>
                  <a:srgbClr val="2B2B2B"/>
                </a:solidFill>
                <a:effectLst/>
                <a:latin typeface="Segoe UI" panose="020B0502040204020203" pitchFamily="34" charset="0"/>
              </a:rPr>
              <a:t>。</a:t>
            </a:r>
            <a:endParaRPr lang="en-US" altLang="zh-CN" sz="1600" b="0" i="0" dirty="0">
              <a:solidFill>
                <a:srgbClr val="2B2B2B"/>
              </a:solidFill>
              <a:effectLst/>
              <a:latin typeface="Segoe UI" panose="020B0502040204020203" pitchFamily="34" charset="0"/>
            </a:endParaRPr>
          </a:p>
          <a:p>
            <a:pPr>
              <a:lnSpc>
                <a:spcPct val="150000"/>
              </a:lnSpc>
            </a:pPr>
            <a:r>
              <a:rPr lang="zh-CN" altLang="en-US" sz="1600" b="0" i="0" dirty="0">
                <a:solidFill>
                  <a:srgbClr val="2B2B2B"/>
                </a:solidFill>
                <a:effectLst/>
                <a:latin typeface="Segoe UI" panose="020B0502040204020203" pitchFamily="34" charset="0"/>
              </a:rPr>
              <a:t>美国纽约时代广场的大屏幕上也有进行投屏哀悼</a:t>
            </a:r>
            <a:r>
              <a:rPr lang="zh-CN" altLang="en-US" sz="1600" dirty="0">
                <a:solidFill>
                  <a:srgbClr val="2B2B2B"/>
                </a:solidFill>
                <a:latin typeface="Segoe UI" panose="020B0502040204020203" pitchFamily="34" charset="0"/>
              </a:rPr>
              <a:t>。</a:t>
            </a:r>
            <a:endParaRPr lang="en-US" altLang="zh-CN" sz="1600" dirty="0">
              <a:solidFill>
                <a:srgbClr val="2B2B2B"/>
              </a:solidFill>
              <a:latin typeface="Segoe UI" panose="020B0502040204020203" pitchFamily="34" charset="0"/>
            </a:endParaRPr>
          </a:p>
          <a:p>
            <a:pPr>
              <a:lnSpc>
                <a:spcPct val="150000"/>
              </a:lnSpc>
            </a:pPr>
            <a:r>
              <a:rPr lang="zh-CN" altLang="en-US" sz="1600" b="0" i="0" dirty="0">
                <a:solidFill>
                  <a:srgbClr val="2B2B2B"/>
                </a:solidFill>
                <a:effectLst/>
                <a:latin typeface="Segoe UI" panose="020B0502040204020203" pitchFamily="34" charset="0"/>
              </a:rPr>
              <a:t>网友们就想要一个结果，事件女主到底会不会被处罚，</a:t>
            </a:r>
            <a:r>
              <a:rPr lang="zh-CN" altLang="en-US" sz="1600" b="0" i="0" dirty="0">
                <a:solidFill>
                  <a:srgbClr val="FF0000"/>
                </a:solidFill>
                <a:effectLst/>
                <a:highlight>
                  <a:srgbClr val="FFFF00"/>
                </a:highlight>
                <a:latin typeface="Segoe UI" panose="020B0502040204020203" pitchFamily="34" charset="0"/>
              </a:rPr>
              <a:t>这件事是否会被立案</a:t>
            </a:r>
            <a:r>
              <a:rPr lang="zh-CN" altLang="en-US" sz="1600" b="0" i="0" dirty="0">
                <a:solidFill>
                  <a:srgbClr val="2B2B2B"/>
                </a:solidFill>
                <a:effectLst/>
                <a:latin typeface="Segoe UI" panose="020B0502040204020203" pitchFamily="34" charset="0"/>
              </a:rPr>
              <a:t>。</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32896836"/>
      </p:ext>
    </p:extLst>
  </p:cSld>
  <p:clrMapOvr>
    <a:masterClrMapping/>
  </p:clrMapOvr>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B932493D-DBEC-449F-B1EE-8E8A6C713EA9}"/>
              </a:ext>
            </a:extLst>
          </p:cNvPr>
          <p:cNvPicPr>
            <a:picLocks noChangeAspect="1"/>
          </p:cNvPicPr>
          <p:nvPr/>
        </p:nvPicPr>
        <p:blipFill>
          <a:blip r:embed="rId3"/>
          <a:stretch>
            <a:fillRect/>
          </a:stretch>
        </p:blipFill>
        <p:spPr>
          <a:xfrm>
            <a:off x="6888088" y="4005064"/>
            <a:ext cx="5067228" cy="2660807"/>
          </a:xfrm>
          <a:prstGeom prst="rect">
            <a:avLst/>
          </a:prstGeom>
        </p:spPr>
      </p:pic>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State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63678" y="4221088"/>
            <a:ext cx="7216225" cy="2088232"/>
          </a:xfrm>
        </p:spPr>
        <p:txBody>
          <a:bodyPr/>
          <a:lstStyle/>
          <a:p>
            <a:r>
              <a:rPr lang="zh-CN" altLang="en-US" dirty="0">
                <a:solidFill>
                  <a:srgbClr val="C00000"/>
                </a:solidFill>
                <a:latin typeface="华文楷体" panose="02010600040101010101" pitchFamily="2" charset="-122"/>
                <a:ea typeface="华文楷体" panose="02010600040101010101" pitchFamily="2" charset="-122"/>
              </a:rPr>
              <a:t>优点：</a:t>
            </a:r>
            <a:r>
              <a:rPr lang="zh-CN" altLang="en-US" sz="2000" b="0" dirty="0">
                <a:solidFill>
                  <a:schemeClr val="tx1"/>
                </a:solidFill>
                <a:latin typeface="华文楷体" panose="02010600040101010101" pitchFamily="2" charset="-122"/>
                <a:ea typeface="华文楷体" panose="02010600040101010101" pitchFamily="2" charset="-122"/>
              </a:rPr>
              <a:t>结构清晰；将状态转换显示化；状态类职责明确。</a:t>
            </a:r>
            <a:endParaRPr lang="zh-CN" altLang="en-US" b="0" dirty="0">
              <a:solidFill>
                <a:schemeClr val="tx1"/>
              </a:solidFill>
              <a:latin typeface="华文楷体" panose="02010600040101010101" pitchFamily="2" charset="-122"/>
              <a:ea typeface="华文楷体" panose="02010600040101010101" pitchFamily="2" charset="-122"/>
            </a:endParaRPr>
          </a:p>
          <a:p>
            <a:r>
              <a:rPr lang="zh-CN" altLang="en-US" dirty="0">
                <a:solidFill>
                  <a:srgbClr val="C00000"/>
                </a:solidFill>
                <a:latin typeface="华文楷体" panose="02010600040101010101" pitchFamily="2" charset="-122"/>
                <a:ea typeface="华文楷体" panose="02010600040101010101" pitchFamily="2" charset="-122"/>
              </a:rPr>
              <a:t>缺点：</a:t>
            </a:r>
            <a:r>
              <a:rPr lang="zh-CN" altLang="en-US" sz="2000" b="0" dirty="0">
                <a:solidFill>
                  <a:schemeClr val="tx1"/>
                </a:solidFill>
                <a:latin typeface="华文楷体" panose="02010600040101010101" pitchFamily="2" charset="-122"/>
                <a:ea typeface="华文楷体" panose="02010600040101010101" pitchFamily="2" charset="-122"/>
              </a:rPr>
              <a:t>增加系统的类与对象的个数</a:t>
            </a:r>
            <a:r>
              <a:rPr lang="en-US" altLang="zh-CN" sz="2000" b="0" dirty="0">
                <a:solidFill>
                  <a:schemeClr val="tx1"/>
                </a:solidFill>
                <a:latin typeface="华文楷体" panose="02010600040101010101" pitchFamily="2" charset="-122"/>
                <a:ea typeface="华文楷体" panose="02010600040101010101" pitchFamily="2" charset="-122"/>
              </a:rPr>
              <a:t>;</a:t>
            </a:r>
            <a:r>
              <a:rPr lang="zh-CN" altLang="en-US" sz="2000" b="0" dirty="0">
                <a:solidFill>
                  <a:schemeClr val="tx1"/>
                </a:solidFill>
                <a:latin typeface="华文楷体" panose="02010600040101010101" pitchFamily="2" charset="-122"/>
                <a:ea typeface="华文楷体" panose="02010600040101010101" pitchFamily="2" charset="-122"/>
              </a:rPr>
              <a:t>实现较为复杂；对</a:t>
            </a:r>
            <a:r>
              <a:rPr lang="en-US" altLang="zh-CN" sz="2000" b="0" dirty="0">
                <a:solidFill>
                  <a:schemeClr val="tx1"/>
                </a:solidFill>
                <a:latin typeface="华文楷体" panose="02010600040101010101" pitchFamily="2" charset="-122"/>
                <a:ea typeface="华文楷体" panose="02010600040101010101" pitchFamily="2" charset="-122"/>
              </a:rPr>
              <a:t>OCP</a:t>
            </a:r>
            <a:r>
              <a:rPr lang="zh-CN" altLang="en-US" sz="2000" b="0" dirty="0">
                <a:solidFill>
                  <a:schemeClr val="tx1"/>
                </a:solidFill>
                <a:latin typeface="华文楷体" panose="02010600040101010101" pitchFamily="2" charset="-122"/>
                <a:ea typeface="华文楷体" panose="02010600040101010101" pitchFamily="2" charset="-122"/>
              </a:rPr>
              <a:t>原则的支持太好。</a:t>
            </a:r>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4"/>
          <a:stretch>
            <a:fillRect/>
          </a:stretch>
        </p:blipFill>
        <p:spPr>
          <a:xfrm>
            <a:off x="663679" y="850797"/>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图片 5">
            <a:extLst>
              <a:ext uri="{FF2B5EF4-FFF2-40B4-BE49-F238E27FC236}">
                <a16:creationId xmlns:a16="http://schemas.microsoft.com/office/drawing/2014/main" id="{DF2D9B98-185F-4CB8-ACB4-43B757D27A69}"/>
              </a:ext>
            </a:extLst>
          </p:cNvPr>
          <p:cNvPicPr>
            <a:picLocks noChangeAspect="1"/>
          </p:cNvPicPr>
          <p:nvPr/>
        </p:nvPicPr>
        <p:blipFill>
          <a:blip r:embed="rId5"/>
          <a:stretch>
            <a:fillRect/>
          </a:stretch>
        </p:blipFill>
        <p:spPr>
          <a:xfrm>
            <a:off x="663679" y="1675413"/>
            <a:ext cx="11304230" cy="574432"/>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63679" y="2420888"/>
            <a:ext cx="11304230"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dirty="0">
                <a:solidFill>
                  <a:srgbClr val="C00000"/>
                </a:solidFill>
                <a:latin typeface="华文楷体" panose="02010600040101010101" pitchFamily="2" charset="-122"/>
                <a:ea typeface="华文楷体" panose="02010600040101010101" pitchFamily="2" charset="-122"/>
              </a:rPr>
              <a:t>应用场景：</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b="0" dirty="0">
                <a:solidFill>
                  <a:schemeClr val="tx1"/>
                </a:solidFill>
                <a:latin typeface="华文楷体" panose="02010600040101010101" pitchFamily="2" charset="-122"/>
                <a:ea typeface="华文楷体" panose="02010600040101010101" pitchFamily="2" charset="-122"/>
              </a:rPr>
              <a:t>通常在以下情况下可以考虑使用状态模式。当一个对象的行为取决于它的状态，并且它必须在运行时根据状态改变它的行为时，就可以考虑使用状态模式。</a:t>
            </a:r>
          </a:p>
          <a:p>
            <a:pPr lvl="1"/>
            <a:r>
              <a:rPr lang="zh-CN" altLang="en-US" b="0" dirty="0">
                <a:solidFill>
                  <a:schemeClr val="tx1"/>
                </a:solidFill>
                <a:latin typeface="华文楷体" panose="02010600040101010101" pitchFamily="2" charset="-122"/>
                <a:ea typeface="华文楷体" panose="02010600040101010101" pitchFamily="2" charset="-122"/>
              </a:rPr>
              <a:t>一个操作中含有庞大的分支结构，并且这些分支决定于对象的状态时。</a:t>
            </a:r>
          </a:p>
        </p:txBody>
      </p:sp>
    </p:spTree>
    <p:extLst>
      <p:ext uri="{BB962C8B-B14F-4D97-AF65-F5344CB8AC3E}">
        <p14:creationId xmlns:p14="http://schemas.microsoft.com/office/powerpoint/2010/main" val="2044618851"/>
      </p:ext>
    </p:extLst>
  </p:cSld>
  <p:clrMapOvr>
    <a:masterClrMapping/>
  </p:clrMapOvr>
  <p:transition/>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 </a:t>
            </a:r>
            <a:r>
              <a:rPr lang="en-US" altLang="zh-CN" dirty="0">
                <a:highlight>
                  <a:srgbClr val="FFFF00"/>
                </a:highlight>
                <a:latin typeface="Bauhaus 93" pitchFamily="82" charset="0"/>
                <a:ea typeface="华文中宋" panose="02010600040101010101" pitchFamily="2" charset="-122"/>
              </a:rPr>
              <a:t>Observer Pattern</a:t>
            </a:r>
            <a:endParaRPr lang="zh-CN" altLang="en-US" dirty="0">
              <a:highlight>
                <a:srgbClr val="FFFF00"/>
              </a:highlight>
              <a:latin typeface="Bauhaus 93" pitchFamily="82" charset="0"/>
              <a:ea typeface="华文中宋"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808901"/>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图片 5">
            <a:extLst>
              <a:ext uri="{FF2B5EF4-FFF2-40B4-BE49-F238E27FC236}">
                <a16:creationId xmlns:a16="http://schemas.microsoft.com/office/drawing/2014/main" id="{B525BC1F-D902-411C-BD61-1030F19DD8A7}"/>
              </a:ext>
            </a:extLst>
          </p:cNvPr>
          <p:cNvPicPr>
            <a:picLocks noChangeAspect="1"/>
          </p:cNvPicPr>
          <p:nvPr/>
        </p:nvPicPr>
        <p:blipFill>
          <a:blip r:embed="rId4"/>
          <a:stretch>
            <a:fillRect/>
          </a:stretch>
        </p:blipFill>
        <p:spPr>
          <a:xfrm>
            <a:off x="663679" y="1659698"/>
            <a:ext cx="11304231" cy="73508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8" name="图片 7">
            <a:extLst>
              <a:ext uri="{FF2B5EF4-FFF2-40B4-BE49-F238E27FC236}">
                <a16:creationId xmlns:a16="http://schemas.microsoft.com/office/drawing/2014/main" id="{24AEDBBE-9A2C-499D-847D-890524E85837}"/>
              </a:ext>
            </a:extLst>
          </p:cNvPr>
          <p:cNvPicPr>
            <a:picLocks noChangeAspect="1"/>
          </p:cNvPicPr>
          <p:nvPr/>
        </p:nvPicPr>
        <p:blipFill>
          <a:blip r:embed="rId5"/>
          <a:stretch>
            <a:fillRect/>
          </a:stretch>
        </p:blipFill>
        <p:spPr>
          <a:xfrm>
            <a:off x="6384032" y="2636912"/>
            <a:ext cx="5694624" cy="3960438"/>
          </a:xfrm>
          <a:prstGeom prst="rect">
            <a:avLst/>
          </a:prstGeom>
        </p:spPr>
      </p:pic>
      <p:sp>
        <p:nvSpPr>
          <p:cNvPr id="12" name="内容占位符 2">
            <a:extLst>
              <a:ext uri="{FF2B5EF4-FFF2-40B4-BE49-F238E27FC236}">
                <a16:creationId xmlns:a16="http://schemas.microsoft.com/office/drawing/2014/main" id="{931C048B-CD48-4C0A-B7B9-38BFC3DC9976}"/>
              </a:ext>
            </a:extLst>
          </p:cNvPr>
          <p:cNvSpPr txBox="1">
            <a:spLocks noGrp="1"/>
          </p:cNvSpPr>
          <p:nvPr>
            <p:ph idx="1"/>
          </p:nvPr>
        </p:nvSpPr>
        <p:spPr bwMode="auto">
          <a:xfrm>
            <a:off x="663679" y="2413741"/>
            <a:ext cx="8284566" cy="1807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dirty="0">
                <a:solidFill>
                  <a:srgbClr val="C00000"/>
                </a:solidFill>
                <a:latin typeface="华文楷体" panose="02010600040101010101" pitchFamily="2" charset="-122"/>
                <a:ea typeface="华文楷体" panose="02010600040101010101" pitchFamily="2" charset="-122"/>
              </a:rPr>
              <a:t>应用场景：</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b="0" dirty="0">
                <a:solidFill>
                  <a:schemeClr val="tx1"/>
                </a:solidFill>
                <a:latin typeface="华文楷体" panose="02010600040101010101" pitchFamily="2" charset="-122"/>
                <a:ea typeface="华文楷体" panose="02010600040101010101" pitchFamily="2" charset="-122"/>
              </a:rPr>
              <a:t>对象间存在一对多关系。</a:t>
            </a:r>
            <a:endParaRPr lang="en-US" altLang="zh-CN" sz="2400" b="0" dirty="0">
              <a:solidFill>
                <a:schemeClr val="tx1"/>
              </a:solidFill>
              <a:latin typeface="华文楷体" panose="02010600040101010101" pitchFamily="2" charset="-122"/>
              <a:ea typeface="华文楷体" panose="02010600040101010101" pitchFamily="2" charset="-122"/>
            </a:endParaRPr>
          </a:p>
          <a:p>
            <a:pPr lvl="1"/>
            <a:r>
              <a:rPr lang="zh-CN" altLang="en-US" sz="2000" b="0" dirty="0">
                <a:solidFill>
                  <a:schemeClr val="tx1"/>
                </a:solidFill>
                <a:latin typeface="华文楷体" panose="02010600040101010101" pitchFamily="2" charset="-122"/>
                <a:ea typeface="华文楷体" panose="02010600040101010101" pitchFamily="2" charset="-122"/>
              </a:rPr>
              <a:t>当一个抽象模型有两个方面。</a:t>
            </a:r>
            <a:endParaRPr lang="en-US" altLang="zh-CN" sz="2000" b="0" dirty="0">
              <a:solidFill>
                <a:schemeClr val="tx1"/>
              </a:solidFill>
              <a:latin typeface="华文楷体" panose="02010600040101010101" pitchFamily="2" charset="-122"/>
              <a:ea typeface="华文楷体" panose="02010600040101010101" pitchFamily="2" charset="-122"/>
            </a:endParaRPr>
          </a:p>
          <a:p>
            <a:pPr lvl="1"/>
            <a:r>
              <a:rPr lang="zh-CN" altLang="en-US" sz="2000" b="0" dirty="0">
                <a:solidFill>
                  <a:schemeClr val="tx1"/>
                </a:solidFill>
                <a:latin typeface="华文楷体" panose="02010600040101010101" pitchFamily="2" charset="-122"/>
                <a:ea typeface="华文楷体" panose="02010600040101010101" pitchFamily="2" charset="-122"/>
              </a:rPr>
              <a:t>实现类似广播机制的功能。</a:t>
            </a:r>
            <a:endParaRPr lang="en-US" altLang="zh-CN" b="0" dirty="0">
              <a:solidFill>
                <a:schemeClr val="tx1"/>
              </a:solidFill>
              <a:latin typeface="华文楷体" panose="02010600040101010101" pitchFamily="2" charset="-122"/>
              <a:ea typeface="华文楷体" panose="02010600040101010101" pitchFamily="2" charset="-122"/>
            </a:endParaRPr>
          </a:p>
        </p:txBody>
      </p:sp>
      <p:sp>
        <p:nvSpPr>
          <p:cNvPr id="13" name="内容占位符 2">
            <a:extLst>
              <a:ext uri="{FF2B5EF4-FFF2-40B4-BE49-F238E27FC236}">
                <a16:creationId xmlns:a16="http://schemas.microsoft.com/office/drawing/2014/main" id="{062B2226-831B-4865-AF03-8FE4ECCC494C}"/>
              </a:ext>
            </a:extLst>
          </p:cNvPr>
          <p:cNvSpPr txBox="1">
            <a:spLocks/>
          </p:cNvSpPr>
          <p:nvPr/>
        </p:nvSpPr>
        <p:spPr bwMode="auto">
          <a:xfrm>
            <a:off x="663679" y="4149080"/>
            <a:ext cx="7216225" cy="1229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rgbClr val="C00000"/>
                </a:solidFill>
                <a:latin typeface="华文楷体" panose="02010600040101010101" pitchFamily="2" charset="-122"/>
                <a:ea typeface="华文楷体" panose="02010600040101010101" pitchFamily="2" charset="-122"/>
              </a:rPr>
              <a:t>优点：</a:t>
            </a:r>
            <a:r>
              <a:rPr lang="zh-CN" altLang="en-US" sz="2000" b="0" dirty="0">
                <a:solidFill>
                  <a:schemeClr val="tx1"/>
                </a:solidFill>
                <a:latin typeface="华文楷体" panose="02010600040101010101" pitchFamily="2" charset="-122"/>
                <a:ea typeface="华文楷体" panose="02010600040101010101" pitchFamily="2" charset="-122"/>
              </a:rPr>
              <a:t>降低了目标与观察者之间的耦合关系</a:t>
            </a:r>
            <a:r>
              <a:rPr lang="zh-CN" altLang="en-US" b="0" kern="0" dirty="0">
                <a:solidFill>
                  <a:schemeClr val="tx1"/>
                </a:solidFill>
                <a:latin typeface="华文楷体" panose="02010600040101010101" pitchFamily="2" charset="-122"/>
                <a:ea typeface="华文楷体" panose="02010600040101010101" pitchFamily="2" charset="-122"/>
              </a:rPr>
              <a:t>。</a:t>
            </a:r>
          </a:p>
          <a:p>
            <a:r>
              <a:rPr lang="zh-CN" altLang="en-US" kern="0" dirty="0">
                <a:solidFill>
                  <a:srgbClr val="C00000"/>
                </a:solidFill>
                <a:latin typeface="华文楷体" panose="02010600040101010101" pitchFamily="2" charset="-122"/>
                <a:ea typeface="华文楷体" panose="02010600040101010101" pitchFamily="2" charset="-122"/>
              </a:rPr>
              <a:t>缺点：</a:t>
            </a:r>
            <a:r>
              <a:rPr lang="zh-CN" altLang="en-US" sz="2000" b="0" dirty="0">
                <a:solidFill>
                  <a:schemeClr val="tx1"/>
                </a:solidFill>
                <a:latin typeface="华文楷体" panose="02010600040101010101" pitchFamily="2" charset="-122"/>
                <a:ea typeface="华文楷体" panose="02010600040101010101" pitchFamily="2" charset="-122"/>
              </a:rPr>
              <a:t>循环引用</a:t>
            </a:r>
            <a:r>
              <a:rPr lang="en-US" altLang="zh-CN" sz="2000" b="0" dirty="0">
                <a:solidFill>
                  <a:schemeClr val="tx1"/>
                </a:solidFill>
                <a:latin typeface="华文楷体" panose="02010600040101010101" pitchFamily="2" charset="-122"/>
                <a:ea typeface="华文楷体" panose="02010600040101010101" pitchFamily="2" charset="-122"/>
              </a:rPr>
              <a:t>;</a:t>
            </a:r>
            <a:r>
              <a:rPr lang="zh-CN" altLang="en-US" b="0" dirty="0"/>
              <a:t> </a:t>
            </a:r>
            <a:r>
              <a:rPr lang="zh-CN" altLang="en-US" sz="2000" b="0" dirty="0">
                <a:solidFill>
                  <a:schemeClr val="tx1"/>
                </a:solidFill>
                <a:latin typeface="华文楷体" panose="02010600040101010101" pitchFamily="2" charset="-122"/>
                <a:ea typeface="华文楷体" panose="02010600040101010101" pitchFamily="2" charset="-122"/>
              </a:rPr>
              <a:t>通知的发布会花费很多时间。</a:t>
            </a:r>
          </a:p>
          <a:p>
            <a:pPr marL="0" indent="0">
              <a:buNone/>
            </a:pPr>
            <a:endParaRPr lang="en-US" altLang="zh-CN" sz="2000" b="0" dirty="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53411637"/>
      </p:ext>
    </p:extLst>
  </p:cSld>
  <p:clrMapOvr>
    <a:masterClrMapping/>
  </p:clrMapOvr>
  <p:transition/>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2">
            <a:extLst>
              <a:ext uri="{FF2B5EF4-FFF2-40B4-BE49-F238E27FC236}">
                <a16:creationId xmlns:a16="http://schemas.microsoft.com/office/drawing/2014/main" id="{17E6C887-0243-438E-B3D0-9091582B7EDA}"/>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Chapter Seven </a:t>
            </a:r>
            <a:r>
              <a:rPr lang="zh-CN" altLang="en-US" dirty="0">
                <a:solidFill>
                  <a:srgbClr val="A61D38"/>
                </a:solidFill>
                <a:latin typeface="Bauhaus 93" pitchFamily="82" charset="0"/>
                <a:ea typeface="华文中宋" panose="02010600040101010101" pitchFamily="2" charset="-122"/>
              </a:rPr>
              <a:t>设计模式</a:t>
            </a:r>
          </a:p>
        </p:txBody>
      </p:sp>
      <p:sp>
        <p:nvSpPr>
          <p:cNvPr id="181251" name="Rectangle 3">
            <a:extLst>
              <a:ext uri="{FF2B5EF4-FFF2-40B4-BE49-F238E27FC236}">
                <a16:creationId xmlns:a16="http://schemas.microsoft.com/office/drawing/2014/main" id="{03793F3F-AE91-462B-A7FB-33C2AC8FB692}"/>
              </a:ext>
            </a:extLst>
          </p:cNvPr>
          <p:cNvSpPr>
            <a:spLocks noGrp="1" noChangeArrowheads="1"/>
          </p:cNvSpPr>
          <p:nvPr>
            <p:ph type="body" idx="1"/>
          </p:nvPr>
        </p:nvSpPr>
        <p:spPr>
          <a:xfrm>
            <a:off x="443373" y="875667"/>
            <a:ext cx="11485276" cy="5566271"/>
          </a:xfrm>
        </p:spPr>
        <p:txBody>
          <a:bodyPr/>
          <a:lstStyle/>
          <a:p>
            <a:pPr eaLnBrk="1" hangingPunct="1">
              <a:lnSpc>
                <a:spcPct val="150000"/>
              </a:lnSpc>
            </a:pPr>
            <a:r>
              <a:rPr lang="en-US" altLang="zh-CN" dirty="0">
                <a:solidFill>
                  <a:srgbClr val="324A7A"/>
                </a:solidFill>
                <a:ea typeface="华文中宋" panose="02010600040101010101" pitchFamily="2" charset="-122"/>
              </a:rPr>
              <a:t>Chain of Responsibility</a:t>
            </a:r>
            <a:r>
              <a:rPr lang="zh-CN" altLang="en-US" dirty="0">
                <a:solidFill>
                  <a:srgbClr val="324A7A"/>
                </a:solidFill>
                <a:ea typeface="华文中宋" panose="02010600040101010101" pitchFamily="2" charset="-122"/>
              </a:rPr>
              <a:t>（</a:t>
            </a:r>
            <a:r>
              <a:rPr lang="en-US" altLang="zh-CN" dirty="0" err="1">
                <a:solidFill>
                  <a:srgbClr val="324A7A"/>
                </a:solidFill>
                <a:ea typeface="华文中宋" panose="02010600040101010101" pitchFamily="2" charset="-122"/>
              </a:rPr>
              <a:t>CoR</a:t>
            </a:r>
            <a:r>
              <a:rPr lang="zh-CN" altLang="en-US" dirty="0">
                <a:solidFill>
                  <a:srgbClr val="324A7A"/>
                </a:solidFill>
                <a:ea typeface="华文中宋" panose="02010600040101010101" pitchFamily="2" charset="-122"/>
              </a:rPr>
              <a:t>）</a:t>
            </a:r>
            <a:endParaRPr lang="en-US" altLang="zh-CN" dirty="0">
              <a:solidFill>
                <a:srgbClr val="324A7A"/>
              </a:solidFill>
              <a:ea typeface="华文中宋" panose="02010600040101010101" pitchFamily="2" charset="-122"/>
            </a:endParaRPr>
          </a:p>
          <a:p>
            <a:pPr lvl="1" eaLnBrk="1" hangingPunct="1">
              <a:lnSpc>
                <a:spcPct val="100000"/>
              </a:lnSpc>
            </a:pPr>
            <a:r>
              <a:rPr lang="zh-CN" altLang="en-US" b="0" dirty="0">
                <a:solidFill>
                  <a:schemeClr val="tx1"/>
                </a:solidFill>
                <a:ea typeface="华文中宋" panose="02010600040101010101" pitchFamily="2" charset="-122"/>
              </a:rPr>
              <a:t>由来</a:t>
            </a:r>
            <a:endParaRPr lang="en-US" altLang="zh-CN"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从现实说起</a:t>
            </a:r>
            <a:endParaRPr lang="en-US" altLang="zh-CN" sz="1800" b="0" dirty="0">
              <a:solidFill>
                <a:schemeClr val="tx1"/>
              </a:solidFill>
              <a:ea typeface="华文中宋" panose="02010600040101010101" pitchFamily="2" charset="-122"/>
            </a:endParaRPr>
          </a:p>
          <a:p>
            <a:pPr marL="628635" lvl="1" indent="0" eaLnBrk="1" hangingPunct="1">
              <a:lnSpc>
                <a:spcPct val="100000"/>
              </a:lnSpc>
              <a:buNone/>
            </a:pPr>
            <a:endParaRPr lang="en-US" altLang="zh-CN" sz="1800" b="0" dirty="0">
              <a:solidFill>
                <a:schemeClr val="tx1"/>
              </a:solidFill>
              <a:ea typeface="华文中宋" panose="02010600040101010101" pitchFamily="2" charset="-122"/>
            </a:endParaRPr>
          </a:p>
          <a:p>
            <a:pPr marL="628635" lvl="1" indent="0" eaLnBrk="1" hangingPunct="1">
              <a:lnSpc>
                <a:spcPct val="100000"/>
              </a:lnSpc>
              <a:buNone/>
            </a:pPr>
            <a:endParaRPr lang="en-US" altLang="zh-CN" sz="1800" b="0" dirty="0">
              <a:solidFill>
                <a:schemeClr val="tx1"/>
              </a:solidFill>
              <a:ea typeface="华文中宋" panose="02010600040101010101" pitchFamily="2" charset="-122"/>
            </a:endParaRPr>
          </a:p>
          <a:p>
            <a:pPr marL="628635" lvl="1" indent="0" eaLnBrk="1" hangingPunct="1">
              <a:lnSpc>
                <a:spcPct val="100000"/>
              </a:lnSpc>
              <a:buNone/>
            </a:pPr>
            <a:endParaRPr lang="en-US" altLang="zh-CN" sz="1800" b="0" dirty="0">
              <a:solidFill>
                <a:schemeClr val="tx1"/>
              </a:solidFill>
              <a:ea typeface="华文中宋" panose="02010600040101010101" pitchFamily="2" charset="-122"/>
            </a:endParaRPr>
          </a:p>
          <a:p>
            <a:pPr lvl="2" eaLnBrk="1" hangingPunct="1"/>
            <a:r>
              <a:rPr lang="en-US" altLang="zh-CN" sz="1800" b="0" dirty="0">
                <a:solidFill>
                  <a:schemeClr val="tx1"/>
                </a:solidFill>
                <a:ea typeface="华文中宋" panose="02010600040101010101" pitchFamily="2" charset="-122"/>
              </a:rPr>
              <a:t>Windows</a:t>
            </a:r>
            <a:r>
              <a:rPr lang="zh-CN" altLang="en-US" sz="1800" b="0" dirty="0">
                <a:solidFill>
                  <a:schemeClr val="tx1"/>
                </a:solidFill>
                <a:ea typeface="华文中宋" panose="02010600040101010101" pitchFamily="2" charset="-122"/>
              </a:rPr>
              <a:t>下的</a:t>
            </a:r>
            <a:r>
              <a:rPr lang="en-US" altLang="zh-CN" sz="1800" b="0" dirty="0">
                <a:solidFill>
                  <a:schemeClr val="tx1"/>
                </a:solidFill>
                <a:ea typeface="华文中宋" panose="02010600040101010101" pitchFamily="2" charset="-122"/>
              </a:rPr>
              <a:t>HELP</a:t>
            </a:r>
          </a:p>
          <a:p>
            <a:pPr lvl="1" eaLnBrk="1" hangingPunct="1">
              <a:lnSpc>
                <a:spcPct val="100000"/>
              </a:lnSpc>
            </a:pPr>
            <a:r>
              <a:rPr lang="zh-CN" altLang="en-US" sz="1800" b="0" dirty="0">
                <a:solidFill>
                  <a:schemeClr val="tx1"/>
                </a:solidFill>
                <a:ea typeface="华文中宋" panose="02010600040101010101" pitchFamily="2" charset="-122"/>
              </a:rPr>
              <a:t>引申</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一种普遍的情况：要求       </a:t>
            </a:r>
            <a:r>
              <a:rPr lang="en-US" altLang="zh-CN" sz="1800" b="0" dirty="0">
                <a:solidFill>
                  <a:schemeClr val="tx1"/>
                </a:solidFill>
                <a:ea typeface="华文中宋" panose="02010600040101010101" pitchFamily="2" charset="-122"/>
              </a:rPr>
              <a:t>Actor1       Actor2        ……      </a:t>
            </a:r>
            <a:r>
              <a:rPr lang="en-US" altLang="zh-CN" sz="1800" b="0" dirty="0" err="1">
                <a:solidFill>
                  <a:schemeClr val="tx1"/>
                </a:solidFill>
                <a:ea typeface="华文中宋" panose="02010600040101010101" pitchFamily="2" charset="-122"/>
              </a:rPr>
              <a:t>ActorN</a:t>
            </a:r>
            <a:r>
              <a:rPr lang="zh-CN" altLang="en-US" sz="1800" b="0" dirty="0">
                <a:solidFill>
                  <a:schemeClr val="tx1"/>
                </a:solidFill>
                <a:ea typeface="华文中宋" panose="02010600040101010101" pitchFamily="2" charset="-122"/>
              </a:rPr>
              <a:t>。</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责任链：责任转送。</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责任链可以是一条直线、一个环或者一个树形结构，最常见的是直线型，即沿着一条单向的链来传递请求。</a:t>
            </a:r>
          </a:p>
          <a:p>
            <a:pPr lvl="2" eaLnBrk="1" hangingPunct="1"/>
            <a:r>
              <a:rPr lang="zh-CN" altLang="en-US" sz="1800" b="0" dirty="0">
                <a:solidFill>
                  <a:schemeClr val="tx1"/>
                </a:solidFill>
                <a:ea typeface="华文中宋" panose="02010600040101010101" pitchFamily="2" charset="-122"/>
              </a:rPr>
              <a:t>链上的每一个对象都是请求处理者，责任链模式将请求的处理者组织成一条链，并使请求沿着链传递，由链上的处理者对请求进行相应的处理，客户端无须关心请求的处理细节以及请求的传递，只需将请求发送到链上即可。</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责任链：将请求的</a:t>
            </a:r>
            <a:r>
              <a:rPr lang="zh-CN" altLang="en-US" sz="1800" b="0" dirty="0">
                <a:solidFill>
                  <a:srgbClr val="A61D38"/>
                </a:solidFill>
                <a:highlight>
                  <a:srgbClr val="FFFF00"/>
                </a:highlight>
                <a:ea typeface="华文中宋" panose="02010600040101010101" pitchFamily="2" charset="-122"/>
              </a:rPr>
              <a:t>提出者</a:t>
            </a:r>
            <a:r>
              <a:rPr lang="zh-CN" altLang="en-US" sz="1800" b="0" dirty="0">
                <a:solidFill>
                  <a:schemeClr val="tx1"/>
                </a:solidFill>
                <a:ea typeface="华文中宋" panose="02010600040101010101" pitchFamily="2" charset="-122"/>
              </a:rPr>
              <a:t>和请求的</a:t>
            </a:r>
            <a:r>
              <a:rPr lang="zh-CN" altLang="en-US" sz="1800" b="0" dirty="0">
                <a:solidFill>
                  <a:srgbClr val="A61D38"/>
                </a:solidFill>
                <a:highlight>
                  <a:srgbClr val="FFFF00"/>
                </a:highlight>
                <a:ea typeface="华文中宋" panose="02010600040101010101" pitchFamily="2" charset="-122"/>
              </a:rPr>
              <a:t>处理者</a:t>
            </a:r>
            <a:r>
              <a:rPr lang="zh-CN" altLang="en-US" sz="1800" b="0" dirty="0">
                <a:solidFill>
                  <a:schemeClr val="tx1"/>
                </a:solidFill>
                <a:ea typeface="华文中宋" panose="02010600040101010101" pitchFamily="2" charset="-122"/>
              </a:rPr>
              <a:t>解耦</a:t>
            </a:r>
            <a:r>
              <a:rPr lang="zh-CN" altLang="en-US" sz="1800" b="0" dirty="0">
                <a:solidFill>
                  <a:schemeClr val="tx1"/>
                </a:solidFill>
                <a:highlight>
                  <a:srgbClr val="FFFF00"/>
                </a:highlight>
                <a:ea typeface="华文中宋" panose="02010600040101010101" pitchFamily="2" charset="-122"/>
              </a:rPr>
              <a:t>（专业的人做专业的事。上好一门课。做好一件事）</a:t>
            </a:r>
            <a:r>
              <a:rPr lang="zh-CN" altLang="en-US" sz="1800" b="0" dirty="0">
                <a:solidFill>
                  <a:schemeClr val="tx1"/>
                </a:solidFill>
                <a:ea typeface="华文中宋" panose="02010600040101010101" pitchFamily="2" charset="-122"/>
              </a:rPr>
              <a:t>。</a:t>
            </a:r>
          </a:p>
          <a:p>
            <a:pPr lvl="2" eaLnBrk="1" hangingPunct="1">
              <a:lnSpc>
                <a:spcPct val="150000"/>
              </a:lnSpc>
            </a:pPr>
            <a:endParaRPr lang="zh-CN" altLang="en-US" sz="1800" b="0" dirty="0">
              <a:solidFill>
                <a:schemeClr val="tx1"/>
              </a:solidFill>
              <a:ea typeface="华文中宋" panose="02010600040101010101" pitchFamily="2" charset="-122"/>
            </a:endParaRPr>
          </a:p>
          <a:p>
            <a:pPr lvl="1" eaLnBrk="1" hangingPunct="1">
              <a:lnSpc>
                <a:spcPct val="150000"/>
              </a:lnSpc>
            </a:pPr>
            <a:endParaRPr lang="zh-CN" altLang="en-US" sz="1800" b="0" dirty="0">
              <a:solidFill>
                <a:schemeClr val="tx1"/>
              </a:solidFill>
              <a:ea typeface="华文中宋" panose="02010600040101010101" pitchFamily="2" charset="-122"/>
            </a:endParaRPr>
          </a:p>
          <a:p>
            <a:pPr lvl="1" eaLnBrk="1" hangingPunct="1">
              <a:lnSpc>
                <a:spcPct val="80000"/>
              </a:lnSpc>
            </a:pPr>
            <a:endParaRPr lang="zh-CN" altLang="en-US" sz="1800" dirty="0">
              <a:latin typeface="Arial Black" panose="020B0A04020102020204" pitchFamily="34" charset="0"/>
              <a:ea typeface="华文中宋" panose="02010600040101010101" pitchFamily="2" charset="-122"/>
            </a:endParaRPr>
          </a:p>
        </p:txBody>
      </p:sp>
      <p:sp>
        <p:nvSpPr>
          <p:cNvPr id="2" name="箭头: 右 1">
            <a:extLst>
              <a:ext uri="{FF2B5EF4-FFF2-40B4-BE49-F238E27FC236}">
                <a16:creationId xmlns:a16="http://schemas.microsoft.com/office/drawing/2014/main" id="{9EC4E761-385A-463E-9AE6-B7E5A2CA2166}"/>
              </a:ext>
            </a:extLst>
          </p:cNvPr>
          <p:cNvSpPr/>
          <p:nvPr/>
        </p:nvSpPr>
        <p:spPr bwMode="auto">
          <a:xfrm>
            <a:off x="5231904" y="4013739"/>
            <a:ext cx="288032" cy="72008"/>
          </a:xfrm>
          <a:prstGeom prst="rightArrow">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0" name="箭头: 右 9">
            <a:extLst>
              <a:ext uri="{FF2B5EF4-FFF2-40B4-BE49-F238E27FC236}">
                <a16:creationId xmlns:a16="http://schemas.microsoft.com/office/drawing/2014/main" id="{49D0B5E5-88D8-4425-ABD3-6A285EDC2EF4}"/>
              </a:ext>
            </a:extLst>
          </p:cNvPr>
          <p:cNvSpPr/>
          <p:nvPr/>
        </p:nvSpPr>
        <p:spPr bwMode="auto">
          <a:xfrm>
            <a:off x="7104112" y="4005064"/>
            <a:ext cx="288032" cy="72008"/>
          </a:xfrm>
          <a:prstGeom prst="rightArrow">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1" name="箭头: 右 10">
            <a:extLst>
              <a:ext uri="{FF2B5EF4-FFF2-40B4-BE49-F238E27FC236}">
                <a16:creationId xmlns:a16="http://schemas.microsoft.com/office/drawing/2014/main" id="{E605D33B-A3B8-4749-8680-E6DF03ED0313}"/>
              </a:ext>
            </a:extLst>
          </p:cNvPr>
          <p:cNvSpPr/>
          <p:nvPr/>
        </p:nvSpPr>
        <p:spPr bwMode="auto">
          <a:xfrm>
            <a:off x="6312024" y="4013739"/>
            <a:ext cx="288032" cy="72008"/>
          </a:xfrm>
          <a:prstGeom prst="rightArrow">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2" name="箭头: 右 11">
            <a:extLst>
              <a:ext uri="{FF2B5EF4-FFF2-40B4-BE49-F238E27FC236}">
                <a16:creationId xmlns:a16="http://schemas.microsoft.com/office/drawing/2014/main" id="{2DBDCF34-FFE8-4626-A59E-66F0980A9FB5}"/>
              </a:ext>
            </a:extLst>
          </p:cNvPr>
          <p:cNvSpPr/>
          <p:nvPr/>
        </p:nvSpPr>
        <p:spPr bwMode="auto">
          <a:xfrm>
            <a:off x="4223792" y="4010947"/>
            <a:ext cx="288032" cy="72008"/>
          </a:xfrm>
          <a:prstGeom prst="rightArrow">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pic>
        <p:nvPicPr>
          <p:cNvPr id="13" name="Picture 10">
            <a:extLst>
              <a:ext uri="{FF2B5EF4-FFF2-40B4-BE49-F238E27FC236}">
                <a16:creationId xmlns:a16="http://schemas.microsoft.com/office/drawing/2014/main" id="{3202CFA5-5D53-4B45-8410-766033BD65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7688" y="1844824"/>
            <a:ext cx="4176464" cy="1242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958748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6">
            <a:extLst>
              <a:ext uri="{FF2B5EF4-FFF2-40B4-BE49-F238E27FC236}">
                <a16:creationId xmlns:a16="http://schemas.microsoft.com/office/drawing/2014/main" id="{C0ACD5B5-102F-4839-990D-215B5C3EC736}"/>
              </a:ext>
            </a:extLst>
          </p:cNvPr>
          <p:cNvSpPr>
            <a:spLocks noGrp="1" noChangeArrowheads="1"/>
          </p:cNvSpPr>
          <p:nvPr>
            <p:ph type="title"/>
          </p:nvPr>
        </p:nvSpPr>
        <p:spPr>
          <a:noFill/>
        </p:spPr>
        <p:txBody>
          <a:bodyPr vert="horz" wrap="square" lIns="92075" tIns="46039" rIns="92075" bIns="46039" numCol="1" anchor="t" anchorCtr="0" compatLnSpc="1">
            <a:prstTxWarp prst="textNoShape">
              <a:avLst/>
            </a:prstTxWarp>
          </a:bodyPr>
          <a:lstStyle/>
          <a:p>
            <a:pPr eaLnBrk="1" hangingPunct="1"/>
            <a:r>
              <a:rPr lang="en-US" altLang="zh-CN" sz="3600" dirty="0">
                <a:latin typeface="Bauhaus 93" pitchFamily="82" charset="0"/>
                <a:ea typeface="华文中宋" panose="02010600040101010101" pitchFamily="2" charset="-122"/>
              </a:rPr>
              <a:t>Chapter Seven</a:t>
            </a:r>
            <a:r>
              <a:rPr lang="en-US" altLang="zh-CN" sz="3600" dirty="0">
                <a:latin typeface="华文中宋" panose="02010600040101010101" pitchFamily="2" charset="-122"/>
                <a:ea typeface="华文中宋" panose="02010600040101010101" pitchFamily="2" charset="-122"/>
              </a:rPr>
              <a:t> </a:t>
            </a:r>
            <a:r>
              <a:rPr lang="zh-CN" altLang="en-US" sz="3600" dirty="0">
                <a:latin typeface="华文中宋" panose="02010600040101010101" pitchFamily="2" charset="-122"/>
                <a:ea typeface="华文中宋" panose="02010600040101010101" pitchFamily="2" charset="-122"/>
              </a:rPr>
              <a:t>设计模式</a:t>
            </a:r>
            <a:endParaRPr lang="en-US" altLang="zh-CN" sz="3600" dirty="0">
              <a:latin typeface="华文中宋" panose="02010600040101010101" pitchFamily="2" charset="-122"/>
              <a:ea typeface="华文中宋" panose="02010600040101010101" pitchFamily="2" charset="-122"/>
            </a:endParaRPr>
          </a:p>
        </p:txBody>
      </p:sp>
      <p:sp>
        <p:nvSpPr>
          <p:cNvPr id="28675" name="Rectangle 7">
            <a:extLst>
              <a:ext uri="{FF2B5EF4-FFF2-40B4-BE49-F238E27FC236}">
                <a16:creationId xmlns:a16="http://schemas.microsoft.com/office/drawing/2014/main" id="{708DE6DE-19E8-4740-831F-D7B1EBEBC50B}"/>
              </a:ext>
            </a:extLst>
          </p:cNvPr>
          <p:cNvSpPr>
            <a:spLocks noGrp="1" noChangeArrowheads="1"/>
          </p:cNvSpPr>
          <p:nvPr>
            <p:ph type="body" idx="1"/>
          </p:nvPr>
        </p:nvSpPr>
        <p:spPr>
          <a:noFill/>
        </p:spPr>
        <p:txBody>
          <a:bodyPr vert="horz" wrap="square" lIns="92075" tIns="46039" rIns="92075" bIns="46039" numCol="1" anchor="t" anchorCtr="0" compatLnSpc="1">
            <a:prstTxWarp prst="textNoShape">
              <a:avLst/>
            </a:prstTxWarp>
          </a:bodyPr>
          <a:lstStyle/>
          <a:p>
            <a:pPr eaLnBrk="1" hangingPunct="1"/>
            <a:r>
              <a:rPr lang="zh-CN" altLang="en-US" sz="3200" dirty="0">
                <a:solidFill>
                  <a:srgbClr val="324A7A"/>
                </a:solidFill>
                <a:latin typeface="华文中宋" panose="02010600040101010101" pitchFamily="2" charset="-122"/>
                <a:ea typeface="华文中宋" panose="02010600040101010101" pitchFamily="2" charset="-122"/>
              </a:rPr>
              <a:t>概述</a:t>
            </a:r>
          </a:p>
          <a:p>
            <a:pPr eaLnBrk="1" hangingPunct="1"/>
            <a:r>
              <a:rPr lang="zh-CN" altLang="en-US" sz="3200" dirty="0">
                <a:solidFill>
                  <a:schemeClr val="tx1"/>
                </a:solidFill>
                <a:latin typeface="华文中宋" panose="02010600040101010101" pitchFamily="2" charset="-122"/>
                <a:ea typeface="华文中宋" panose="02010600040101010101" pitchFamily="2" charset="-122"/>
              </a:rPr>
              <a:t>设计模式的特点与应用</a:t>
            </a:r>
            <a:endParaRPr lang="en-US" altLang="zh-CN" sz="3200" dirty="0">
              <a:solidFill>
                <a:schemeClr val="tx1"/>
              </a:solidFill>
              <a:latin typeface="华文中宋" panose="02010600040101010101" pitchFamily="2" charset="-122"/>
              <a:ea typeface="华文中宋" panose="02010600040101010101" pitchFamily="2" charset="-122"/>
            </a:endParaRPr>
          </a:p>
          <a:p>
            <a:pPr eaLnBrk="1" hangingPunct="1"/>
            <a:r>
              <a:rPr lang="zh-CN" altLang="en-US" sz="3200" dirty="0">
                <a:solidFill>
                  <a:srgbClr val="324A7A"/>
                </a:solidFill>
                <a:latin typeface="华文中宋" panose="02010600040101010101" pitchFamily="2" charset="-122"/>
                <a:ea typeface="华文中宋" panose="02010600040101010101" pitchFamily="2" charset="-122"/>
              </a:rPr>
              <a:t>设计模式的方法</a:t>
            </a:r>
          </a:p>
          <a:p>
            <a:pPr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p>
        </p:txBody>
      </p:sp>
    </p:spTree>
  </p:cSld>
  <p:clrMapOvr>
    <a:masterClrMapping/>
  </p:clrMapOvr>
  <p:transition/>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a:extLst>
              <a:ext uri="{FF2B5EF4-FFF2-40B4-BE49-F238E27FC236}">
                <a16:creationId xmlns:a16="http://schemas.microsoft.com/office/drawing/2014/main" id="{3E959F07-FA04-4CE3-BD25-E1B4D19B1228}"/>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Chain of Responsibility</a:t>
            </a:r>
            <a:r>
              <a:rPr lang="zh-CN" altLang="en-US" dirty="0">
                <a:solidFill>
                  <a:srgbClr val="324A7A"/>
                </a:solidFill>
                <a:ea typeface="华文中宋" panose="02010600040101010101" pitchFamily="2" charset="-122"/>
              </a:rPr>
              <a:t>（</a:t>
            </a:r>
            <a:r>
              <a:rPr lang="en-US" altLang="zh-CN" dirty="0" err="1">
                <a:solidFill>
                  <a:srgbClr val="324A7A"/>
                </a:solidFill>
                <a:ea typeface="华文中宋" panose="02010600040101010101" pitchFamily="2" charset="-122"/>
              </a:rPr>
              <a:t>CoR</a:t>
            </a:r>
            <a:r>
              <a:rPr lang="zh-CN" altLang="en-US" dirty="0">
                <a:solidFill>
                  <a:srgbClr val="324A7A"/>
                </a:solidFill>
                <a:ea typeface="华文中宋" panose="02010600040101010101" pitchFamily="2" charset="-122"/>
              </a:rPr>
              <a:t>）</a:t>
            </a:r>
            <a:br>
              <a:rPr lang="en-US" altLang="zh-CN" dirty="0">
                <a:solidFill>
                  <a:srgbClr val="324A7A"/>
                </a:solidFill>
                <a:ea typeface="华文中宋" panose="02010600040101010101" pitchFamily="2" charset="-122"/>
              </a:rPr>
            </a:br>
            <a:endParaRPr lang="zh-CN" altLang="en-US" dirty="0">
              <a:solidFill>
                <a:srgbClr val="A61D38"/>
              </a:solidFill>
              <a:latin typeface="Bauhaus 93" pitchFamily="82" charset="0"/>
            </a:endParaRPr>
          </a:p>
        </p:txBody>
      </p:sp>
      <p:sp>
        <p:nvSpPr>
          <p:cNvPr id="183299" name="Rectangle 3">
            <a:extLst>
              <a:ext uri="{FF2B5EF4-FFF2-40B4-BE49-F238E27FC236}">
                <a16:creationId xmlns:a16="http://schemas.microsoft.com/office/drawing/2014/main" id="{C7CDD300-42B4-41A9-B7F9-52EACEC5BBA3}"/>
              </a:ext>
            </a:extLst>
          </p:cNvPr>
          <p:cNvSpPr>
            <a:spLocks noGrp="1" noChangeArrowheads="1"/>
          </p:cNvSpPr>
          <p:nvPr>
            <p:ph type="body" idx="1"/>
          </p:nvPr>
        </p:nvSpPr>
        <p:spPr>
          <a:xfrm>
            <a:off x="624418" y="949625"/>
            <a:ext cx="11160215" cy="5647727"/>
          </a:xfrm>
        </p:spPr>
        <p:txBody>
          <a:bodyPr/>
          <a:lstStyle/>
          <a:p>
            <a:pPr eaLnBrk="1" hangingPunct="1">
              <a:lnSpc>
                <a:spcPct val="150000"/>
              </a:lnSpc>
            </a:pPr>
            <a:r>
              <a:rPr lang="zh-CN" altLang="en-US" sz="2200" dirty="0">
                <a:solidFill>
                  <a:srgbClr val="324A7A"/>
                </a:solidFill>
                <a:ea typeface="华文中宋" panose="02010600040101010101" pitchFamily="2" charset="-122"/>
              </a:rPr>
              <a:t>意图：</a:t>
            </a:r>
            <a:r>
              <a:rPr lang="zh-CN" altLang="en-US" sz="1800" b="0" dirty="0">
                <a:solidFill>
                  <a:schemeClr val="tx1"/>
                </a:solidFill>
                <a:ea typeface="华文中宋" panose="02010600040101010101" pitchFamily="2" charset="-122"/>
              </a:rPr>
              <a:t>使多个对象都有机会处理请求，从而</a:t>
            </a:r>
            <a:r>
              <a:rPr lang="zh-CN" altLang="en-US" sz="1800" b="0" dirty="0">
                <a:solidFill>
                  <a:srgbClr val="A61D38"/>
                </a:solidFill>
                <a:ea typeface="华文中宋" panose="02010600040101010101" pitchFamily="2" charset="-122"/>
              </a:rPr>
              <a:t>避免</a:t>
            </a:r>
            <a:r>
              <a:rPr lang="zh-CN" altLang="en-US" sz="1800" b="0" dirty="0">
                <a:solidFill>
                  <a:schemeClr val="tx1"/>
                </a:solidFill>
                <a:ea typeface="华文中宋" panose="02010600040101010101" pitchFamily="2" charset="-122"/>
              </a:rPr>
              <a:t>请求的发送者和接收者之间的</a:t>
            </a:r>
            <a:r>
              <a:rPr lang="zh-CN" altLang="en-US" sz="1800" b="0" dirty="0">
                <a:solidFill>
                  <a:srgbClr val="A61D38"/>
                </a:solidFill>
                <a:ea typeface="华文中宋" panose="02010600040101010101" pitchFamily="2" charset="-122"/>
              </a:rPr>
              <a:t>紧耦合</a:t>
            </a:r>
            <a:r>
              <a:rPr lang="zh-CN" altLang="en-US" sz="1800" b="0" dirty="0">
                <a:solidFill>
                  <a:schemeClr val="tx1"/>
                </a:solidFill>
                <a:ea typeface="华文中宋" panose="02010600040101010101" pitchFamily="2" charset="-122"/>
              </a:rPr>
              <a:t>关系。</a:t>
            </a:r>
          </a:p>
          <a:p>
            <a:pPr eaLnBrk="1" hangingPunct="1">
              <a:lnSpc>
                <a:spcPct val="150000"/>
              </a:lnSpc>
            </a:pPr>
            <a:r>
              <a:rPr lang="zh-CN" altLang="en-US" sz="2200" dirty="0">
                <a:solidFill>
                  <a:srgbClr val="324A7A"/>
                </a:solidFill>
                <a:ea typeface="华文中宋" panose="02010600040101010101" pitchFamily="2" charset="-122"/>
              </a:rPr>
              <a:t>动机</a:t>
            </a:r>
          </a:p>
          <a:p>
            <a:pPr lvl="1" eaLnBrk="1" hangingPunct="1"/>
            <a:r>
              <a:rPr lang="en-US" altLang="zh-CN" sz="1800" b="0" dirty="0">
                <a:solidFill>
                  <a:srgbClr val="A61D38"/>
                </a:solidFill>
                <a:ea typeface="华文中宋" panose="02010600040101010101" pitchFamily="2" charset="-122"/>
              </a:rPr>
              <a:t>Decouple</a:t>
            </a:r>
            <a:r>
              <a:rPr lang="zh-CN" altLang="en-US" sz="1800" b="0" dirty="0">
                <a:solidFill>
                  <a:srgbClr val="A61D38"/>
                </a:solidFill>
                <a:ea typeface="华文中宋" panose="02010600040101010101" pitchFamily="2" charset="-122"/>
              </a:rPr>
              <a:t>解耦：</a:t>
            </a:r>
            <a:r>
              <a:rPr lang="zh-CN" altLang="en-US" sz="1800" b="0" dirty="0">
                <a:solidFill>
                  <a:schemeClr val="tx1"/>
                </a:solidFill>
                <a:ea typeface="华文中宋" panose="02010600040101010101" pitchFamily="2" charset="-122"/>
              </a:rPr>
              <a:t>给多个对象处理一个请求的机会，从而解耦发送者和接受者。该请求沿对象链传递直至其中一个对象处理它或者不被处理。</a:t>
            </a:r>
          </a:p>
          <a:p>
            <a:pPr lvl="1" eaLnBrk="1" hangingPunct="1"/>
            <a:r>
              <a:rPr lang="en-US" altLang="zh-CN" sz="1800" b="0" dirty="0">
                <a:solidFill>
                  <a:srgbClr val="A61D38"/>
                </a:solidFill>
                <a:ea typeface="华文中宋" panose="02010600040101010101" pitchFamily="2" charset="-122"/>
              </a:rPr>
              <a:t>Implicit Receiver</a:t>
            </a:r>
            <a:r>
              <a:rPr lang="zh-CN" altLang="en-US" sz="1800" b="0" dirty="0">
                <a:solidFill>
                  <a:srgbClr val="A61D38"/>
                </a:solidFill>
                <a:ea typeface="华文中宋" panose="02010600040101010101" pitchFamily="2" charset="-122"/>
              </a:rPr>
              <a:t>隐式的接收者：</a:t>
            </a:r>
            <a:r>
              <a:rPr lang="zh-CN" altLang="en-US" sz="1800" b="0" dirty="0">
                <a:solidFill>
                  <a:schemeClr val="tx1"/>
                </a:solidFill>
                <a:ea typeface="华文中宋" panose="02010600040101010101" pitchFamily="2" charset="-122"/>
              </a:rPr>
              <a:t>提交请求的对象并不明确的知道那个对象将会处理它。链中收到请求的对象要么亲自处理它，要么转发给链中的下一个候选者。</a:t>
            </a:r>
            <a:endParaRPr lang="en-US" altLang="zh-CN" sz="1800" b="0" dirty="0">
              <a:solidFill>
                <a:schemeClr val="tx1"/>
              </a:solidFill>
              <a:ea typeface="华文中宋" panose="02010600040101010101" pitchFamily="2" charset="-122"/>
            </a:endParaRPr>
          </a:p>
          <a:p>
            <a:pPr eaLnBrk="1" hangingPunct="1">
              <a:lnSpc>
                <a:spcPct val="150000"/>
              </a:lnSpc>
            </a:pPr>
            <a:r>
              <a:rPr lang="zh-CN" altLang="en-US" sz="2200" dirty="0">
                <a:solidFill>
                  <a:srgbClr val="324A7A"/>
                </a:solidFill>
                <a:ea typeface="华文中宋" panose="02010600040101010101" pitchFamily="2" charset="-122"/>
              </a:rPr>
              <a:t>适用性</a:t>
            </a:r>
          </a:p>
          <a:p>
            <a:pPr lvl="1" eaLnBrk="1" hangingPunct="1">
              <a:lnSpc>
                <a:spcPct val="90000"/>
              </a:lnSpc>
            </a:pPr>
            <a:r>
              <a:rPr lang="zh-CN" altLang="en-US" sz="1800" b="0" dirty="0">
                <a:solidFill>
                  <a:schemeClr val="tx1"/>
                </a:solidFill>
                <a:ea typeface="华文中宋" panose="02010600040101010101" pitchFamily="2" charset="-122"/>
              </a:rPr>
              <a:t>有多个对象可以处理一个请求，哪个对象处理该请求运行时刻自动确定。</a:t>
            </a:r>
          </a:p>
          <a:p>
            <a:pPr lvl="1" eaLnBrk="1" hangingPunct="1">
              <a:lnSpc>
                <a:spcPct val="90000"/>
              </a:lnSpc>
            </a:pPr>
            <a:r>
              <a:rPr lang="zh-CN" altLang="en-US" sz="1800" b="0" dirty="0">
                <a:solidFill>
                  <a:schemeClr val="tx1"/>
                </a:solidFill>
                <a:ea typeface="华文中宋" panose="02010600040101010101" pitchFamily="2" charset="-122"/>
              </a:rPr>
              <a:t>你想在不明确指定接收者的情况下，向多个对象中的一个提交一个请求。</a:t>
            </a:r>
          </a:p>
          <a:p>
            <a:pPr lvl="1" eaLnBrk="1" hangingPunct="1">
              <a:lnSpc>
                <a:spcPct val="90000"/>
              </a:lnSpc>
            </a:pPr>
            <a:r>
              <a:rPr lang="zh-CN" altLang="en-US" sz="1800" b="0" dirty="0">
                <a:solidFill>
                  <a:schemeClr val="tx1"/>
                </a:solidFill>
                <a:ea typeface="华文中宋" panose="02010600040101010101" pitchFamily="2" charset="-122"/>
              </a:rPr>
              <a:t>可处理一个请求的对象集合应该可被动态绑定。</a:t>
            </a:r>
            <a:endParaRPr lang="en-US" altLang="zh-CN" sz="1800" b="0" dirty="0">
              <a:solidFill>
                <a:schemeClr val="tx1"/>
              </a:solidFill>
              <a:ea typeface="华文中宋" panose="02010600040101010101" pitchFamily="2" charset="-122"/>
            </a:endParaRPr>
          </a:p>
          <a:p>
            <a:pPr eaLnBrk="1" hangingPunct="1">
              <a:lnSpc>
                <a:spcPct val="150000"/>
              </a:lnSpc>
            </a:pPr>
            <a:r>
              <a:rPr lang="zh-CN" altLang="en-US" sz="2200" dirty="0">
                <a:solidFill>
                  <a:srgbClr val="324A7A"/>
                </a:solidFill>
                <a:ea typeface="华文中宋" panose="02010600040101010101" pitchFamily="2" charset="-122"/>
              </a:rPr>
              <a:t>优势</a:t>
            </a:r>
            <a:r>
              <a:rPr lang="zh-CN" altLang="en-US" sz="2200" dirty="0">
                <a:solidFill>
                  <a:srgbClr val="A61D38"/>
                </a:solidFill>
                <a:highlight>
                  <a:srgbClr val="FFFF00"/>
                </a:highlight>
                <a:ea typeface="华文中宋" panose="02010600040101010101" pitchFamily="2" charset="-122"/>
              </a:rPr>
              <a:t>（劣势？）</a:t>
            </a:r>
          </a:p>
          <a:p>
            <a:pPr lvl="1" eaLnBrk="1" hangingPunct="1">
              <a:lnSpc>
                <a:spcPct val="90000"/>
              </a:lnSpc>
            </a:pPr>
            <a:r>
              <a:rPr lang="zh-CN" altLang="en-US" sz="1800" b="0" dirty="0">
                <a:solidFill>
                  <a:schemeClr val="tx1"/>
                </a:solidFill>
                <a:ea typeface="华文中宋" panose="02010600040101010101" pitchFamily="2" charset="-122"/>
              </a:rPr>
              <a:t>降低要求端和处理端之间的耦合度，让他们成为独立的零件。</a:t>
            </a:r>
          </a:p>
          <a:p>
            <a:pPr lvl="1" eaLnBrk="1" hangingPunct="1">
              <a:lnSpc>
                <a:spcPct val="90000"/>
              </a:lnSpc>
            </a:pPr>
            <a:r>
              <a:rPr lang="zh-CN" altLang="en-US" sz="1800" b="0" dirty="0">
                <a:solidFill>
                  <a:schemeClr val="tx1"/>
                </a:solidFill>
                <a:ea typeface="华文中宋" panose="02010600040101010101" pitchFamily="2" charset="-122"/>
              </a:rPr>
              <a:t>灵活改变处理对象，可以在运行时刻决定哪些处理者参与到链中。</a:t>
            </a:r>
          </a:p>
          <a:p>
            <a:pPr eaLnBrk="1" hangingPunct="1">
              <a:lnSpc>
                <a:spcPct val="150000"/>
              </a:lnSpc>
            </a:pPr>
            <a:endParaRPr lang="zh-CN" altLang="en-US" sz="2200" b="0" dirty="0">
              <a:solidFill>
                <a:schemeClr val="tx1"/>
              </a:solidFill>
              <a:ea typeface="华文中宋" panose="02010600040101010101" pitchFamily="2" charset="-122"/>
            </a:endParaRPr>
          </a:p>
          <a:p>
            <a:pPr lvl="1" eaLnBrk="1" hangingPunct="1"/>
            <a:endParaRPr lang="zh-CN" altLang="en-US" sz="18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785490875"/>
      </p:ext>
    </p:extLst>
  </p:cSld>
  <p:clrMapOvr>
    <a:masterClrMapping/>
  </p:clrMapOvr>
  <p:transition/>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CE2B3B-3FBE-4ECB-A91A-3081CF628CBB}"/>
              </a:ext>
            </a:extLst>
          </p:cNvPr>
          <p:cNvSpPr>
            <a:spLocks noGrp="1"/>
          </p:cNvSpPr>
          <p:nvPr>
            <p:ph type="title"/>
          </p:nvPr>
        </p:nvSpPr>
        <p:spPr/>
        <p:txBody>
          <a:bodyPr/>
          <a:lstStyle/>
          <a:p>
            <a:r>
              <a:rPr lang="en-US" altLang="zh-CN" dirty="0">
                <a:solidFill>
                  <a:srgbClr val="A61D38"/>
                </a:solidFill>
                <a:latin typeface="Bauhaus 93" pitchFamily="82" charset="0"/>
              </a:rPr>
              <a:t>Chain of Responsibility</a:t>
            </a:r>
            <a:r>
              <a:rPr lang="zh-CN" altLang="en-US" dirty="0">
                <a:solidFill>
                  <a:srgbClr val="324A7A"/>
                </a:solidFill>
                <a:ea typeface="华文中宋" panose="02010600040101010101" pitchFamily="2" charset="-122"/>
              </a:rPr>
              <a:t>（</a:t>
            </a:r>
            <a:r>
              <a:rPr lang="en-US" altLang="zh-CN" dirty="0" err="1">
                <a:solidFill>
                  <a:srgbClr val="324A7A"/>
                </a:solidFill>
                <a:ea typeface="华文中宋" panose="02010600040101010101" pitchFamily="2" charset="-122"/>
              </a:rPr>
              <a:t>CoR</a:t>
            </a:r>
            <a:r>
              <a:rPr lang="zh-CN" altLang="en-US" dirty="0">
                <a:solidFill>
                  <a:srgbClr val="324A7A"/>
                </a:solidFill>
                <a:ea typeface="华文中宋" panose="02010600040101010101" pitchFamily="2" charset="-122"/>
              </a:rPr>
              <a:t>）</a:t>
            </a:r>
            <a:br>
              <a:rPr lang="en-US" altLang="zh-CN" dirty="0">
                <a:solidFill>
                  <a:srgbClr val="324A7A"/>
                </a:solidFill>
                <a:ea typeface="华文中宋" panose="02010600040101010101" pitchFamily="2" charset="-122"/>
              </a:rPr>
            </a:br>
            <a:endParaRPr lang="zh-CN" altLang="en-US" dirty="0">
              <a:solidFill>
                <a:srgbClr val="A61D38"/>
              </a:solidFill>
            </a:endParaRPr>
          </a:p>
        </p:txBody>
      </p:sp>
      <p:sp>
        <p:nvSpPr>
          <p:cNvPr id="3" name="内容占位符 2">
            <a:extLst>
              <a:ext uri="{FF2B5EF4-FFF2-40B4-BE49-F238E27FC236}">
                <a16:creationId xmlns:a16="http://schemas.microsoft.com/office/drawing/2014/main" id="{C0516524-122A-4B72-8A5A-9890BDDE95BD}"/>
              </a:ext>
            </a:extLst>
          </p:cNvPr>
          <p:cNvSpPr>
            <a:spLocks noGrp="1"/>
          </p:cNvSpPr>
          <p:nvPr>
            <p:ph idx="1"/>
          </p:nvPr>
        </p:nvSpPr>
        <p:spPr>
          <a:xfrm>
            <a:off x="624417" y="949624"/>
            <a:ext cx="10972800" cy="5503712"/>
          </a:xfrm>
        </p:spPr>
        <p:txBody>
          <a:bodyPr/>
          <a:lstStyle/>
          <a:p>
            <a:pPr eaLnBrk="1" hangingPunct="1">
              <a:lnSpc>
                <a:spcPct val="150000"/>
              </a:lnSpc>
            </a:pPr>
            <a:r>
              <a:rPr lang="zh-CN" altLang="en-US" sz="2200" dirty="0">
                <a:solidFill>
                  <a:srgbClr val="324A7A"/>
                </a:solidFill>
                <a:ea typeface="华文中宋" panose="02010600040101010101" pitchFamily="2" charset="-122"/>
              </a:rPr>
              <a:t>定义</a:t>
            </a:r>
            <a:endParaRPr lang="en-US" altLang="zh-CN" sz="2200" dirty="0">
              <a:solidFill>
                <a:srgbClr val="324A7A"/>
              </a:solidFill>
              <a:ea typeface="华文中宋" panose="02010600040101010101" pitchFamily="2" charset="-122"/>
            </a:endParaRPr>
          </a:p>
          <a:p>
            <a:pPr lvl="1" eaLnBrk="1" hangingPunct="1">
              <a:lnSpc>
                <a:spcPct val="150000"/>
              </a:lnSpc>
            </a:pPr>
            <a:r>
              <a:rPr lang="zh-CN" altLang="en-US" sz="1800" b="0" dirty="0">
                <a:solidFill>
                  <a:schemeClr val="tx1"/>
                </a:solidFill>
                <a:ea typeface="华文中宋" panose="02010600040101010101" pitchFamily="2" charset="-122"/>
              </a:rPr>
              <a:t>责任链避免请求发送者与接收者耦合在一起，让链上多个对象都有可能接收请求。将这些处理请求的对象们连接成一条链，并且沿着这条链传递请求，直到有对象处理它为止</a:t>
            </a:r>
            <a:r>
              <a:rPr lang="zh-CN" altLang="en-US" sz="1800" b="0" dirty="0">
                <a:solidFill>
                  <a:schemeClr val="tx1"/>
                </a:solidFill>
                <a:highlight>
                  <a:srgbClr val="FFFF00"/>
                </a:highlight>
                <a:ea typeface="华文中宋" panose="02010600040101010101" pitchFamily="2" charset="-122"/>
              </a:rPr>
              <a:t>（或者不处理）</a:t>
            </a:r>
            <a:r>
              <a:rPr lang="zh-CN" altLang="en-US" sz="1800" b="0" dirty="0">
                <a:solidFill>
                  <a:schemeClr val="tx1"/>
                </a:solidFill>
                <a:ea typeface="华文中宋" panose="02010600040101010101" pitchFamily="2" charset="-122"/>
              </a:rPr>
              <a:t>。</a:t>
            </a:r>
            <a:endParaRPr lang="en-US" altLang="zh-CN" sz="1800" b="0" dirty="0">
              <a:solidFill>
                <a:schemeClr val="tx1"/>
              </a:solidFill>
              <a:ea typeface="华文中宋" panose="02010600040101010101" pitchFamily="2" charset="-122"/>
            </a:endParaRPr>
          </a:p>
          <a:p>
            <a:pPr lvl="1" eaLnBrk="1" hangingPunct="1">
              <a:lnSpc>
                <a:spcPct val="150000"/>
              </a:lnSpc>
            </a:pPr>
            <a:r>
              <a:rPr lang="zh-CN" altLang="en-US" sz="1800" b="0" dirty="0">
                <a:solidFill>
                  <a:schemeClr val="tx1"/>
                </a:solidFill>
                <a:ea typeface="华文中宋" panose="02010600040101010101" pitchFamily="2" charset="-122"/>
              </a:rPr>
              <a:t>责任链用一系列对象</a:t>
            </a:r>
            <a:r>
              <a:rPr lang="en-US" altLang="zh-CN" sz="1800" b="0" dirty="0">
                <a:solidFill>
                  <a:schemeClr val="tx1"/>
                </a:solidFill>
                <a:ea typeface="华文中宋" panose="02010600040101010101" pitchFamily="2" charset="-122"/>
              </a:rPr>
              <a:t>(classes)</a:t>
            </a:r>
            <a:r>
              <a:rPr lang="zh-CN" altLang="en-US" sz="1800" b="0" dirty="0">
                <a:solidFill>
                  <a:schemeClr val="tx1"/>
                </a:solidFill>
                <a:ea typeface="华文中宋" panose="02010600040101010101" pitchFamily="2" charset="-122"/>
              </a:rPr>
              <a:t>试图处理一个请求</a:t>
            </a:r>
            <a:r>
              <a:rPr lang="en-US" altLang="zh-CN" sz="1800" b="0" dirty="0">
                <a:solidFill>
                  <a:schemeClr val="tx1"/>
                </a:solidFill>
                <a:ea typeface="华文中宋" panose="02010600040101010101" pitchFamily="2" charset="-122"/>
              </a:rPr>
              <a:t>(request)</a:t>
            </a:r>
            <a:r>
              <a:rPr lang="zh-CN" altLang="en-US" sz="1800" b="0" dirty="0">
                <a:solidFill>
                  <a:schemeClr val="tx1"/>
                </a:solidFill>
                <a:ea typeface="华文中宋" panose="02010600040101010101" pitchFamily="2" charset="-122"/>
              </a:rPr>
              <a:t>，这些对象之间是一个松散的耦合，唯一共同点是在他们之间传递</a:t>
            </a:r>
            <a:r>
              <a:rPr lang="en-US" altLang="zh-CN" sz="1800" b="0" dirty="0">
                <a:solidFill>
                  <a:schemeClr val="tx1"/>
                </a:solidFill>
                <a:ea typeface="华文中宋" panose="02010600040101010101" pitchFamily="2" charset="-122"/>
              </a:rPr>
              <a:t>request</a:t>
            </a:r>
            <a:r>
              <a:rPr lang="zh-CN" altLang="en-US" sz="1800" b="0" dirty="0">
                <a:solidFill>
                  <a:schemeClr val="tx1"/>
                </a:solidFill>
                <a:ea typeface="华文中宋" panose="02010600040101010101" pitchFamily="2" charset="-122"/>
              </a:rPr>
              <a:t>。也就是说，来了一个请求，让</a:t>
            </a:r>
            <a:r>
              <a:rPr lang="en-US" altLang="zh-CN" sz="1800" b="0" dirty="0">
                <a:solidFill>
                  <a:schemeClr val="tx1"/>
                </a:solidFill>
                <a:ea typeface="华文中宋" panose="02010600040101010101" pitchFamily="2" charset="-122"/>
              </a:rPr>
              <a:t>A</a:t>
            </a:r>
            <a:r>
              <a:rPr lang="zh-CN" altLang="en-US" sz="1800" b="0" dirty="0">
                <a:solidFill>
                  <a:schemeClr val="tx1"/>
                </a:solidFill>
                <a:ea typeface="华文中宋" panose="02010600040101010101" pitchFamily="2" charset="-122"/>
              </a:rPr>
              <a:t>对象先处理；如果没有处理，就传递到</a:t>
            </a:r>
            <a:r>
              <a:rPr lang="en-US" altLang="zh-CN" sz="1800" b="0" dirty="0">
                <a:solidFill>
                  <a:schemeClr val="tx1"/>
                </a:solidFill>
                <a:ea typeface="华文中宋" panose="02010600040101010101" pitchFamily="2" charset="-122"/>
              </a:rPr>
              <a:t>B</a:t>
            </a:r>
            <a:r>
              <a:rPr lang="zh-CN" altLang="en-US" sz="1800" b="0" dirty="0">
                <a:solidFill>
                  <a:schemeClr val="tx1"/>
                </a:solidFill>
                <a:ea typeface="华文中宋" panose="02010600040101010101" pitchFamily="2" charset="-122"/>
              </a:rPr>
              <a:t>对象处理；如果</a:t>
            </a:r>
            <a:r>
              <a:rPr lang="en-US" altLang="zh-CN" sz="1800" b="0" dirty="0">
                <a:solidFill>
                  <a:schemeClr val="tx1"/>
                </a:solidFill>
                <a:ea typeface="华文中宋" panose="02010600040101010101" pitchFamily="2" charset="-122"/>
              </a:rPr>
              <a:t>B</a:t>
            </a:r>
            <a:r>
              <a:rPr lang="zh-CN" altLang="en-US" sz="1800" b="0" dirty="0">
                <a:solidFill>
                  <a:schemeClr val="tx1"/>
                </a:solidFill>
                <a:ea typeface="华文中宋" panose="02010600040101010101" pitchFamily="2" charset="-122"/>
              </a:rPr>
              <a:t>对象没有处理，就传递到</a:t>
            </a:r>
            <a:r>
              <a:rPr lang="en-US" altLang="zh-CN" sz="1800" b="0" dirty="0">
                <a:solidFill>
                  <a:schemeClr val="tx1"/>
                </a:solidFill>
                <a:ea typeface="华文中宋" panose="02010600040101010101" pitchFamily="2" charset="-122"/>
              </a:rPr>
              <a:t>C</a:t>
            </a:r>
            <a:r>
              <a:rPr lang="zh-CN" altLang="en-US" sz="1800" b="0" dirty="0">
                <a:solidFill>
                  <a:schemeClr val="tx1"/>
                </a:solidFill>
                <a:ea typeface="华文中宋" panose="02010600040101010101" pitchFamily="2" charset="-122"/>
              </a:rPr>
              <a:t>对象处理</a:t>
            </a:r>
            <a:r>
              <a:rPr lang="en-US" altLang="zh-CN" sz="1800" b="0" dirty="0">
                <a:solidFill>
                  <a:schemeClr val="tx1"/>
                </a:solidFill>
                <a:ea typeface="华文中宋" panose="02010600040101010101" pitchFamily="2" charset="-122"/>
              </a:rPr>
              <a:t>;……</a:t>
            </a:r>
            <a:r>
              <a:rPr lang="zh-CN" altLang="en-US" sz="1800" b="0" dirty="0">
                <a:solidFill>
                  <a:schemeClr val="tx1"/>
                </a:solidFill>
                <a:ea typeface="华文中宋" panose="02010600040101010101" pitchFamily="2" charset="-122"/>
              </a:rPr>
              <a:t>就这样象一个链条</a:t>
            </a:r>
            <a:r>
              <a:rPr lang="en-US" altLang="zh-CN" sz="1800" b="0" dirty="0">
                <a:solidFill>
                  <a:schemeClr val="tx1"/>
                </a:solidFill>
                <a:ea typeface="华文中宋" panose="02010600040101010101" pitchFamily="2" charset="-122"/>
              </a:rPr>
              <a:t>(chain)</a:t>
            </a:r>
            <a:r>
              <a:rPr lang="zh-CN" altLang="en-US" sz="1800" b="0" dirty="0">
                <a:solidFill>
                  <a:schemeClr val="tx1"/>
                </a:solidFill>
                <a:ea typeface="华文中宋" panose="02010600040101010101" pitchFamily="2" charset="-122"/>
              </a:rPr>
              <a:t>一样传递下去。</a:t>
            </a:r>
            <a:endParaRPr lang="en-US" altLang="zh-CN" sz="1800" b="0" dirty="0">
              <a:solidFill>
                <a:schemeClr val="tx1"/>
              </a:solidFill>
              <a:ea typeface="华文中宋" panose="02010600040101010101" pitchFamily="2" charset="-122"/>
            </a:endParaRPr>
          </a:p>
          <a:p>
            <a:pPr lvl="1" eaLnBrk="1" hangingPunct="1">
              <a:lnSpc>
                <a:spcPct val="150000"/>
              </a:lnSpc>
            </a:pPr>
            <a:r>
              <a:rPr lang="en-US" altLang="zh-CN" sz="1800" dirty="0" err="1">
                <a:solidFill>
                  <a:srgbClr val="A61D38"/>
                </a:solidFill>
              </a:rPr>
              <a:t>CoR</a:t>
            </a:r>
            <a:r>
              <a:rPr lang="zh-CN" altLang="en-US" sz="1800" dirty="0">
                <a:solidFill>
                  <a:srgbClr val="A61D38"/>
                </a:solidFill>
              </a:rPr>
              <a:t>（</a:t>
            </a:r>
            <a:r>
              <a:rPr lang="en-US" altLang="zh-CN" sz="1800" dirty="0">
                <a:solidFill>
                  <a:srgbClr val="A61D38"/>
                </a:solidFill>
                <a:latin typeface="Bauhaus 93" pitchFamily="82" charset="0"/>
              </a:rPr>
              <a:t>Chain of Responsibility</a:t>
            </a:r>
            <a:r>
              <a:rPr lang="zh-CN" altLang="en-US" sz="1800" dirty="0">
                <a:solidFill>
                  <a:srgbClr val="A61D38"/>
                </a:solidFill>
              </a:rPr>
              <a:t>）：</a:t>
            </a:r>
            <a:r>
              <a:rPr lang="en-US" altLang="zh-CN" sz="1800" dirty="0">
                <a:solidFill>
                  <a:srgbClr val="A61D38"/>
                </a:solidFill>
              </a:rPr>
              <a:t>Avoid coupling </a:t>
            </a:r>
            <a:r>
              <a:rPr lang="en-US" altLang="zh-CN" sz="1800" dirty="0">
                <a:solidFill>
                  <a:srgbClr val="324A7A"/>
                </a:solidFill>
              </a:rPr>
              <a:t>the sender of a request to its receiver by giving more than one object a chance to handle the request. </a:t>
            </a:r>
            <a:r>
              <a:rPr lang="en-US" altLang="zh-CN" sz="1800" dirty="0">
                <a:solidFill>
                  <a:srgbClr val="A61D38"/>
                </a:solidFill>
              </a:rPr>
              <a:t>Chain the receiving objects </a:t>
            </a:r>
            <a:r>
              <a:rPr lang="en-US" altLang="zh-CN" sz="1800" dirty="0">
                <a:solidFill>
                  <a:srgbClr val="324A7A"/>
                </a:solidFill>
              </a:rPr>
              <a:t>and</a:t>
            </a:r>
            <a:r>
              <a:rPr lang="en-US" altLang="zh-CN" sz="1800" dirty="0"/>
              <a:t> </a:t>
            </a:r>
            <a:r>
              <a:rPr lang="en-US" altLang="zh-CN" sz="1800" dirty="0">
                <a:solidFill>
                  <a:srgbClr val="A61D38"/>
                </a:solidFill>
              </a:rPr>
              <a:t>pass the request along the chain </a:t>
            </a:r>
            <a:r>
              <a:rPr lang="en-US" altLang="zh-CN" sz="1800" dirty="0">
                <a:solidFill>
                  <a:srgbClr val="324A7A"/>
                </a:solidFill>
              </a:rPr>
              <a:t>until an object </a:t>
            </a:r>
            <a:r>
              <a:rPr lang="en-US" altLang="zh-CN" sz="1800" dirty="0">
                <a:solidFill>
                  <a:srgbClr val="FF0000"/>
                </a:solidFill>
                <a:highlight>
                  <a:srgbClr val="FFFF00"/>
                </a:highlight>
              </a:rPr>
              <a:t>handles</a:t>
            </a:r>
            <a:r>
              <a:rPr lang="en-US" altLang="zh-CN" sz="1800" dirty="0">
                <a:solidFill>
                  <a:srgbClr val="324A7A"/>
                </a:solidFill>
              </a:rPr>
              <a:t> it</a:t>
            </a:r>
            <a:r>
              <a:rPr lang="zh-CN" altLang="en-US" sz="1800" dirty="0">
                <a:solidFill>
                  <a:srgbClr val="324A7A"/>
                </a:solidFill>
                <a:highlight>
                  <a:srgbClr val="FFFF00"/>
                </a:highlight>
                <a:latin typeface="华文楷体" panose="02010600040101010101" pitchFamily="2" charset="-122"/>
                <a:ea typeface="华文楷体" panose="02010600040101010101" pitchFamily="2" charset="-122"/>
              </a:rPr>
              <a:t>（</a:t>
            </a:r>
            <a:r>
              <a:rPr lang="zh-CN" altLang="en-US" sz="1800" dirty="0">
                <a:solidFill>
                  <a:srgbClr val="FF0000"/>
                </a:solidFill>
                <a:highlight>
                  <a:srgbClr val="FFFF00"/>
                </a:highlight>
              </a:rPr>
              <a:t>事实上，不一定</a:t>
            </a:r>
            <a:r>
              <a:rPr lang="zh-CN" altLang="en-US" sz="1800" dirty="0">
                <a:solidFill>
                  <a:srgbClr val="324A7A"/>
                </a:solidFill>
                <a:highlight>
                  <a:srgbClr val="FFFF00"/>
                </a:highlight>
                <a:latin typeface="华文楷体" panose="02010600040101010101" pitchFamily="2" charset="-122"/>
                <a:ea typeface="华文楷体" panose="02010600040101010101" pitchFamily="2" charset="-122"/>
              </a:rPr>
              <a:t>）。</a:t>
            </a:r>
            <a:endParaRPr lang="en-US" altLang="zh-CN" sz="1800" dirty="0">
              <a:solidFill>
                <a:srgbClr val="324A7A"/>
              </a:solidFill>
            </a:endParaRPr>
          </a:p>
          <a:p>
            <a:pPr lvl="1" eaLnBrk="1" hangingPunct="1">
              <a:lnSpc>
                <a:spcPct val="150000"/>
              </a:lnSpc>
            </a:pPr>
            <a:r>
              <a:rPr lang="zh-CN" altLang="en-US" sz="1800" b="0" dirty="0">
                <a:solidFill>
                  <a:schemeClr val="tx1"/>
                </a:solidFill>
                <a:ea typeface="华文中宋" panose="02010600040101010101" pitchFamily="2" charset="-122"/>
              </a:rPr>
              <a:t>责任链模式属于行为模式，涉及到算法和职责的分配问题。</a:t>
            </a:r>
            <a:endParaRPr lang="en-US" altLang="zh-CN" sz="1800" b="0" dirty="0">
              <a:solidFill>
                <a:schemeClr val="tx1"/>
              </a:solidFill>
              <a:ea typeface="华文中宋" panose="02010600040101010101" pitchFamily="2" charset="-122"/>
            </a:endParaRPr>
          </a:p>
          <a:p>
            <a:pPr eaLnBrk="1" hangingPunct="1">
              <a:lnSpc>
                <a:spcPct val="150000"/>
              </a:lnSpc>
            </a:pPr>
            <a:r>
              <a:rPr lang="zh-CN" altLang="en-US" sz="2200" dirty="0">
                <a:solidFill>
                  <a:srgbClr val="324A7A"/>
                </a:solidFill>
                <a:ea typeface="华文中宋" panose="02010600040101010101" pitchFamily="2" charset="-122"/>
              </a:rPr>
              <a:t>别名：职责链</a:t>
            </a:r>
            <a:endParaRPr lang="en-US" altLang="zh-CN" sz="2200" dirty="0">
              <a:solidFill>
                <a:srgbClr val="324A7A"/>
              </a:solidFill>
              <a:ea typeface="华文中宋" panose="02010600040101010101" pitchFamily="2" charset="-122"/>
            </a:endParaRPr>
          </a:p>
          <a:p>
            <a:pPr eaLnBrk="1" hangingPunct="1">
              <a:lnSpc>
                <a:spcPct val="150000"/>
              </a:lnSpc>
            </a:pPr>
            <a:endParaRPr lang="en-US" altLang="zh-CN" sz="2200" dirty="0">
              <a:solidFill>
                <a:srgbClr val="324A7A"/>
              </a:solidFill>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4183626984"/>
      </p:ext>
    </p:extLst>
  </p:cSld>
  <p:clrMapOvr>
    <a:masterClrMapping/>
  </p:clrMapOvr>
  <p:transition/>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2">
            <a:extLst>
              <a:ext uri="{FF2B5EF4-FFF2-40B4-BE49-F238E27FC236}">
                <a16:creationId xmlns:a16="http://schemas.microsoft.com/office/drawing/2014/main" id="{DD2BF187-E67A-49AC-9D58-8A8DA642E6B7}"/>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Chain of Responsibility</a:t>
            </a:r>
            <a:r>
              <a:rPr lang="zh-CN" altLang="en-US" dirty="0">
                <a:solidFill>
                  <a:srgbClr val="324A7A"/>
                </a:solidFill>
                <a:ea typeface="华文中宋" panose="02010600040101010101" pitchFamily="2" charset="-122"/>
              </a:rPr>
              <a:t>（</a:t>
            </a:r>
            <a:r>
              <a:rPr lang="en-US" altLang="zh-CN" dirty="0" err="1">
                <a:solidFill>
                  <a:srgbClr val="324A7A"/>
                </a:solidFill>
                <a:ea typeface="华文中宋" panose="02010600040101010101" pitchFamily="2" charset="-122"/>
              </a:rPr>
              <a:t>CoR</a:t>
            </a:r>
            <a:r>
              <a:rPr lang="zh-CN" altLang="en-US" dirty="0">
                <a:solidFill>
                  <a:srgbClr val="324A7A"/>
                </a:solidFill>
                <a:ea typeface="华文中宋" panose="02010600040101010101" pitchFamily="2" charset="-122"/>
              </a:rPr>
              <a:t>）</a:t>
            </a:r>
            <a:br>
              <a:rPr lang="en-US" altLang="zh-CN" dirty="0">
                <a:solidFill>
                  <a:srgbClr val="324A7A"/>
                </a:solidFill>
                <a:ea typeface="华文中宋" panose="02010600040101010101" pitchFamily="2" charset="-122"/>
              </a:rPr>
            </a:br>
            <a:endParaRPr lang="zh-CN" altLang="en-US" dirty="0">
              <a:solidFill>
                <a:srgbClr val="A61D38"/>
              </a:solidFill>
              <a:latin typeface="Bauhaus 93" pitchFamily="82" charset="0"/>
            </a:endParaRPr>
          </a:p>
        </p:txBody>
      </p:sp>
      <p:sp>
        <p:nvSpPr>
          <p:cNvPr id="185347" name="Rectangle 3">
            <a:extLst>
              <a:ext uri="{FF2B5EF4-FFF2-40B4-BE49-F238E27FC236}">
                <a16:creationId xmlns:a16="http://schemas.microsoft.com/office/drawing/2014/main" id="{1B399CB0-6D20-4ABB-A816-DBEC46BC4534}"/>
              </a:ext>
            </a:extLst>
          </p:cNvPr>
          <p:cNvSpPr>
            <a:spLocks noGrp="1" noChangeArrowheads="1"/>
          </p:cNvSpPr>
          <p:nvPr>
            <p:ph type="body" idx="1"/>
          </p:nvPr>
        </p:nvSpPr>
        <p:spPr>
          <a:xfrm>
            <a:off x="624418" y="949625"/>
            <a:ext cx="11016199" cy="5647727"/>
          </a:xfrm>
        </p:spPr>
        <p:txBody>
          <a:bodyPr/>
          <a:lstStyle/>
          <a:p>
            <a:pPr eaLnBrk="1" hangingPunct="1">
              <a:lnSpc>
                <a:spcPct val="150000"/>
              </a:lnSpc>
            </a:pPr>
            <a:r>
              <a:rPr lang="zh-CN" altLang="en-US" sz="2200" dirty="0">
                <a:solidFill>
                  <a:srgbClr val="324A7A"/>
                </a:solidFill>
                <a:ea typeface="华文中宋" panose="02010600040101010101" pitchFamily="2" charset="-122"/>
              </a:rPr>
              <a:t>效果</a:t>
            </a:r>
          </a:p>
          <a:p>
            <a:pPr lvl="1" eaLnBrk="1" hangingPunct="1">
              <a:lnSpc>
                <a:spcPct val="100000"/>
              </a:lnSpc>
            </a:pPr>
            <a:r>
              <a:rPr lang="zh-CN" altLang="en-US" sz="1800" b="0" dirty="0">
                <a:solidFill>
                  <a:schemeClr val="tx1"/>
                </a:solidFill>
                <a:ea typeface="华文中宋" panose="02010600040101010101" pitchFamily="2" charset="-122"/>
              </a:rPr>
              <a:t>降低耦合度；</a:t>
            </a:r>
          </a:p>
          <a:p>
            <a:pPr lvl="1" eaLnBrk="1" hangingPunct="1">
              <a:lnSpc>
                <a:spcPct val="100000"/>
              </a:lnSpc>
            </a:pPr>
            <a:r>
              <a:rPr lang="zh-CN" altLang="en-US" sz="1800" b="0" dirty="0">
                <a:solidFill>
                  <a:schemeClr val="tx1"/>
                </a:solidFill>
                <a:latin typeface="华文中宋" panose="02010600040101010101" pitchFamily="2" charset="-122"/>
                <a:ea typeface="华文中宋" panose="02010600040101010101" pitchFamily="2" charset="-122"/>
              </a:rPr>
              <a:t>增加新的请求处理类很方便；</a:t>
            </a:r>
            <a:endParaRPr lang="en-US" altLang="zh-CN" sz="1800" b="0" dirty="0">
              <a:solidFill>
                <a:schemeClr val="tx1"/>
              </a:solidFill>
              <a:ea typeface="华文中宋" panose="02010600040101010101" pitchFamily="2" charset="-122"/>
            </a:endParaRPr>
          </a:p>
          <a:p>
            <a:pPr lvl="1" eaLnBrk="1" hangingPunct="1">
              <a:lnSpc>
                <a:spcPct val="100000"/>
              </a:lnSpc>
            </a:pPr>
            <a:r>
              <a:rPr lang="zh-CN" altLang="en-US" sz="1800" b="0" dirty="0">
                <a:solidFill>
                  <a:schemeClr val="tx1"/>
                </a:solidFill>
                <a:ea typeface="华文中宋" panose="02010600040101010101" pitchFamily="2" charset="-122"/>
              </a:rPr>
              <a:t>不保证被处理</a:t>
            </a:r>
            <a:r>
              <a:rPr lang="zh-CN" altLang="en-US" sz="1800" b="0" dirty="0">
                <a:solidFill>
                  <a:srgbClr val="A61D38"/>
                </a:solidFill>
                <a:highlight>
                  <a:srgbClr val="FFFF00"/>
                </a:highlight>
                <a:ea typeface="华文中宋" panose="02010600040101010101" pitchFamily="2" charset="-122"/>
              </a:rPr>
              <a:t>（</a:t>
            </a:r>
            <a:r>
              <a:rPr lang="en-US" altLang="zh-CN" sz="1800" b="0" dirty="0">
                <a:solidFill>
                  <a:srgbClr val="A61D38"/>
                </a:solidFill>
                <a:highlight>
                  <a:srgbClr val="FFFF00"/>
                </a:highlight>
                <a:ea typeface="华文中宋" panose="02010600040101010101" pitchFamily="2" charset="-122"/>
              </a:rPr>
              <a:t>No Help</a:t>
            </a:r>
            <a:r>
              <a:rPr lang="zh-CN" altLang="en-US" sz="1800" b="0" dirty="0">
                <a:solidFill>
                  <a:srgbClr val="A61D38"/>
                </a:solidFill>
                <a:highlight>
                  <a:srgbClr val="FFFF00"/>
                </a:highlight>
                <a:ea typeface="华文中宋" panose="02010600040101010101" pitchFamily="2" charset="-122"/>
              </a:rPr>
              <a:t>）</a:t>
            </a:r>
            <a:r>
              <a:rPr lang="zh-CN" altLang="en-US" sz="1800" b="0" dirty="0">
                <a:solidFill>
                  <a:schemeClr val="tx1"/>
                </a:solidFill>
                <a:ea typeface="华文中宋" panose="02010600040101010101" pitchFamily="2" charset="-122"/>
              </a:rPr>
              <a:t>。</a:t>
            </a:r>
          </a:p>
          <a:p>
            <a:pPr eaLnBrk="1" hangingPunct="1">
              <a:lnSpc>
                <a:spcPct val="150000"/>
              </a:lnSpc>
            </a:pPr>
            <a:r>
              <a:rPr lang="zh-CN" altLang="en-US" sz="2200" dirty="0">
                <a:solidFill>
                  <a:srgbClr val="324A7A"/>
                </a:solidFill>
                <a:ea typeface="华文中宋" panose="02010600040101010101" pitchFamily="2" charset="-122"/>
              </a:rPr>
              <a:t>结构、参与者</a:t>
            </a:r>
          </a:p>
          <a:p>
            <a:pPr lvl="1" eaLnBrk="1" hangingPunct="1">
              <a:lnSpc>
                <a:spcPct val="100000"/>
              </a:lnSpc>
            </a:pPr>
            <a:r>
              <a:rPr lang="en-US" altLang="zh-CN" sz="1800" b="0" dirty="0">
                <a:solidFill>
                  <a:schemeClr val="tx1"/>
                </a:solidFill>
                <a:ea typeface="华文中宋" panose="02010600040101010101" pitchFamily="2" charset="-122"/>
              </a:rPr>
              <a:t>Handler</a:t>
            </a:r>
          </a:p>
          <a:p>
            <a:pPr lvl="2" eaLnBrk="1" hangingPunct="1"/>
            <a:r>
              <a:rPr lang="zh-CN" altLang="en-US" sz="1800" b="0" dirty="0">
                <a:solidFill>
                  <a:schemeClr val="tx1"/>
                </a:solidFill>
                <a:ea typeface="华文中宋" panose="02010600040101010101" pitchFamily="2" charset="-122"/>
              </a:rPr>
              <a:t>抽象处理者；</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定义一个处理请求的接口。</a:t>
            </a:r>
          </a:p>
          <a:p>
            <a:pPr lvl="1" eaLnBrk="1" hangingPunct="1">
              <a:lnSpc>
                <a:spcPct val="100000"/>
              </a:lnSpc>
            </a:pPr>
            <a:r>
              <a:rPr lang="en-US" altLang="zh-CN" sz="1800" b="0" dirty="0" err="1">
                <a:solidFill>
                  <a:schemeClr val="tx1"/>
                </a:solidFill>
                <a:ea typeface="华文中宋" panose="02010600040101010101" pitchFamily="2" charset="-122"/>
              </a:rPr>
              <a:t>ConcreteHandler</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具体处理者；</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处理它所负责的请求；</a:t>
            </a:r>
          </a:p>
          <a:p>
            <a:pPr lvl="2" eaLnBrk="1" hangingPunct="1"/>
            <a:r>
              <a:rPr lang="zh-CN" altLang="en-US" sz="1800" b="0" dirty="0">
                <a:solidFill>
                  <a:schemeClr val="tx1"/>
                </a:solidFill>
                <a:ea typeface="华文中宋" panose="02010600040101010101" pitchFamily="2" charset="-122"/>
              </a:rPr>
              <a:t>可访问后继者（如果可处理该请求则处理，否则将该请求转发给它的后继者）。</a:t>
            </a:r>
          </a:p>
          <a:p>
            <a:pPr lvl="1" eaLnBrk="1" hangingPunct="1">
              <a:lnSpc>
                <a:spcPct val="100000"/>
              </a:lnSpc>
            </a:pPr>
            <a:r>
              <a:rPr lang="en-US" altLang="zh-CN" sz="1800" b="0" dirty="0">
                <a:solidFill>
                  <a:schemeClr val="tx1"/>
                </a:solidFill>
                <a:ea typeface="华文中宋" panose="02010600040101010101" pitchFamily="2" charset="-122"/>
              </a:rPr>
              <a:t>Client</a:t>
            </a:r>
          </a:p>
          <a:p>
            <a:pPr lvl="2" eaLnBrk="1" hangingPunct="1"/>
            <a:r>
              <a:rPr lang="zh-CN" altLang="en-US" sz="1800" b="0" dirty="0">
                <a:solidFill>
                  <a:schemeClr val="tx1"/>
                </a:solidFill>
                <a:ea typeface="华文中宋" panose="02010600040101010101" pitchFamily="2" charset="-122"/>
              </a:rPr>
              <a:t>客户类；</a:t>
            </a:r>
            <a:endParaRPr lang="en-US" altLang="zh-CN" sz="1800" b="0"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向链上的具体处理者（</a:t>
            </a:r>
            <a:r>
              <a:rPr lang="en-US" altLang="zh-CN" sz="1800" b="0" dirty="0" err="1">
                <a:solidFill>
                  <a:schemeClr val="tx1"/>
                </a:solidFill>
                <a:ea typeface="华文中宋" panose="02010600040101010101" pitchFamily="2" charset="-122"/>
              </a:rPr>
              <a:t>ConcreteHandler</a:t>
            </a:r>
            <a:r>
              <a:rPr lang="zh-CN" altLang="en-US" sz="1800" b="0" dirty="0">
                <a:solidFill>
                  <a:schemeClr val="tx1"/>
                </a:solidFill>
                <a:ea typeface="华文中宋" panose="02010600040101010101" pitchFamily="2" charset="-122"/>
              </a:rPr>
              <a:t>）对象提交请求。</a:t>
            </a:r>
            <a:endParaRPr lang="en-US" altLang="zh-CN" sz="1800" b="0" dirty="0">
              <a:solidFill>
                <a:schemeClr val="tx1"/>
              </a:solidFill>
              <a:ea typeface="华文中宋" panose="02010600040101010101" pitchFamily="2" charset="-122"/>
            </a:endParaRPr>
          </a:p>
          <a:p>
            <a:pPr lvl="1" eaLnBrk="1" hangingPunct="1">
              <a:lnSpc>
                <a:spcPct val="90000"/>
              </a:lnSpc>
            </a:pPr>
            <a:endParaRPr lang="zh-CN" altLang="en-US" b="0" dirty="0">
              <a:solidFill>
                <a:schemeClr val="tx1"/>
              </a:solidFill>
              <a:ea typeface="华文中宋" panose="02010600040101010101" pitchFamily="2" charset="-122"/>
            </a:endParaRPr>
          </a:p>
          <a:p>
            <a:pPr lvl="2" eaLnBrk="1" hangingPunct="1"/>
            <a:endParaRPr lang="zh-CN" altLang="en-US" sz="1600" dirty="0">
              <a:ea typeface="华文中宋" panose="02010600040101010101" pitchFamily="2" charset="-122"/>
            </a:endParaRPr>
          </a:p>
        </p:txBody>
      </p:sp>
      <p:pic>
        <p:nvPicPr>
          <p:cNvPr id="4" name="Picture 16">
            <a:extLst>
              <a:ext uri="{FF2B5EF4-FFF2-40B4-BE49-F238E27FC236}">
                <a16:creationId xmlns:a16="http://schemas.microsoft.com/office/drawing/2014/main" id="{8411F13C-D24B-4C70-8BE4-65FAAD33CD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856" y="1196752"/>
            <a:ext cx="6696744" cy="3700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1696749"/>
      </p:ext>
    </p:extLst>
  </p:cSld>
  <p:clrMapOvr>
    <a:masterClrMapping/>
  </p:clrMapOvr>
  <p:transition/>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2">
            <a:extLst>
              <a:ext uri="{FF2B5EF4-FFF2-40B4-BE49-F238E27FC236}">
                <a16:creationId xmlns:a16="http://schemas.microsoft.com/office/drawing/2014/main" id="{33EB56F5-E8DD-4818-8401-1BF07E226C0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151785" y="3068960"/>
            <a:ext cx="7992888" cy="3789042"/>
          </a:xfrm>
          <a:noFill/>
        </p:spPr>
      </p:pic>
      <p:sp>
        <p:nvSpPr>
          <p:cNvPr id="187394" name="Rectangle 2">
            <a:extLst>
              <a:ext uri="{FF2B5EF4-FFF2-40B4-BE49-F238E27FC236}">
                <a16:creationId xmlns:a16="http://schemas.microsoft.com/office/drawing/2014/main" id="{314E93DF-1421-41B3-B233-1EB4CB02AF44}"/>
              </a:ext>
            </a:extLst>
          </p:cNvPr>
          <p:cNvSpPr>
            <a:spLocks noGrp="1" noChangeArrowheads="1"/>
          </p:cNvSpPr>
          <p:nvPr>
            <p:ph type="title"/>
          </p:nvPr>
        </p:nvSpPr>
        <p:spPr>
          <a:xfrm>
            <a:off x="1" y="180646"/>
            <a:ext cx="8109348" cy="719137"/>
          </a:xfrm>
        </p:spPr>
        <p:txBody>
          <a:bodyPr/>
          <a:lstStyle/>
          <a:p>
            <a:pPr eaLnBrk="1" hangingPunct="1"/>
            <a:r>
              <a:rPr lang="en-US" altLang="zh-CN" sz="34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Chain of Responsibility</a:t>
            </a:r>
            <a:endParaRPr lang="zh-CN" altLang="en-US" sz="34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endParaRPr>
          </a:p>
        </p:txBody>
      </p:sp>
      <p:graphicFrame>
        <p:nvGraphicFramePr>
          <p:cNvPr id="422915" name="Group 3">
            <a:extLst>
              <a:ext uri="{FF2B5EF4-FFF2-40B4-BE49-F238E27FC236}">
                <a16:creationId xmlns:a16="http://schemas.microsoft.com/office/drawing/2014/main" id="{1EE592BB-44A0-4E47-8A59-C85C9335FC1B}"/>
              </a:ext>
            </a:extLst>
          </p:cNvPr>
          <p:cNvGraphicFramePr>
            <a:graphicFrameLocks noGrp="1"/>
          </p:cNvGraphicFramePr>
          <p:nvPr>
            <p:ph sz="half" idx="1"/>
            <p:extLst>
              <p:ext uri="{D42A27DB-BD31-4B8C-83A1-F6EECF244321}">
                <p14:modId xmlns:p14="http://schemas.microsoft.com/office/powerpoint/2010/main" val="754811807"/>
              </p:ext>
            </p:extLst>
          </p:nvPr>
        </p:nvGraphicFramePr>
        <p:xfrm>
          <a:off x="695400" y="1412776"/>
          <a:ext cx="7054031" cy="2840012"/>
        </p:xfrm>
        <a:graphic>
          <a:graphicData uri="http://schemas.openxmlformats.org/drawingml/2006/table">
            <a:tbl>
              <a:tblPr/>
              <a:tblGrid>
                <a:gridCol w="1929080">
                  <a:extLst>
                    <a:ext uri="{9D8B030D-6E8A-4147-A177-3AD203B41FA5}">
                      <a16:colId xmlns:a16="http://schemas.microsoft.com/office/drawing/2014/main" val="20000"/>
                    </a:ext>
                  </a:extLst>
                </a:gridCol>
                <a:gridCol w="5124951">
                  <a:extLst>
                    <a:ext uri="{9D8B030D-6E8A-4147-A177-3AD203B41FA5}">
                      <a16:colId xmlns:a16="http://schemas.microsoft.com/office/drawing/2014/main" val="20001"/>
                    </a:ext>
                  </a:extLst>
                </a:gridCol>
              </a:tblGrid>
              <a:tr h="599732">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名称</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说明</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Trouble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表示发生问题的类，类内有问题编号</a:t>
                      </a: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3" action="ppaction://hlinkfile"/>
                        </a:rPr>
                        <a:t>Trouble.java</a:t>
                      </a:r>
                      <a:endPar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Support</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解决问题的抽象类</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4" action="ppaction://hlinkfile"/>
                        </a:rPr>
                        <a:t>Support. java</a:t>
                      </a:r>
                      <a:endPar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Nosuppoet</a:t>
                      </a: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 </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解决问题的具体类（不处理） </a:t>
                      </a: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5" action="ppaction://hlinkfile"/>
                        </a:rPr>
                        <a:t>NoSupport</a:t>
                      </a: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5" action="ppaction://hlinkfile"/>
                        </a:rPr>
                        <a:t>. java</a:t>
                      </a:r>
                      <a:endPar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LimitSupport</a:t>
                      </a:r>
                      <a:endPar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解决小于特定号码的问题</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6" action="ppaction://hlinkfile"/>
                        </a:rPr>
                        <a:t>LimitSupport. java</a:t>
                      </a:r>
                      <a:endPar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OddSupport</a:t>
                      </a:r>
                      <a:endPar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解决奇数号码的问题</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7" action="ppaction://hlinkfile"/>
                        </a:rPr>
                        <a:t>OddSupport. java</a:t>
                      </a:r>
                      <a:endPar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SpecialSupport</a:t>
                      </a:r>
                      <a:endPar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解决特殊号码的问题</a:t>
                      </a:r>
                      <a:r>
                        <a:rPr kumimoji="1" lang="en-US" altLang="zh-CN"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8" action="ppaction://hlinkfile"/>
                        </a:rPr>
                        <a:t>SpecialSupport. java</a:t>
                      </a:r>
                      <a:endParaRPr kumimoji="1" lang="zh-CN" altLang="en-US" sz="15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20040">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Main</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测试用类</a:t>
                      </a:r>
                      <a:r>
                        <a:rPr kumimoji="1" lang="en-US" altLang="zh-CN"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9" action="ppaction://hlinkfile"/>
                        </a:rPr>
                        <a:t>Main. java</a:t>
                      </a:r>
                      <a:endParaRPr kumimoji="1" lang="zh-CN" altLang="en-US" sz="15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87423" name="AutoShape 47">
            <a:extLst>
              <a:ext uri="{FF2B5EF4-FFF2-40B4-BE49-F238E27FC236}">
                <a16:creationId xmlns:a16="http://schemas.microsoft.com/office/drawing/2014/main" id="{3494F676-D10C-4101-8A9E-F587FE79579A}"/>
              </a:ext>
            </a:extLst>
          </p:cNvPr>
          <p:cNvSpPr>
            <a:spLocks noChangeArrowheads="1"/>
          </p:cNvSpPr>
          <p:nvPr/>
        </p:nvSpPr>
        <p:spPr bwMode="auto">
          <a:xfrm>
            <a:off x="5015880" y="298278"/>
            <a:ext cx="2232248" cy="947160"/>
          </a:xfrm>
          <a:prstGeom prst="wedgeEllipseCallout">
            <a:avLst>
              <a:gd name="adj1" fmla="val -159701"/>
              <a:gd name="adj2" fmla="val 139335"/>
            </a:avLst>
          </a:prstGeom>
          <a:solidFill>
            <a:schemeClr val="accent1"/>
          </a:solidFill>
          <a:ln w="9525">
            <a:solidFill>
              <a:schemeClr val="tx1"/>
            </a:solidFill>
            <a:miter lim="800000"/>
            <a:headEnd/>
            <a:tailEnd/>
          </a:ln>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Trouble</a:t>
            </a:r>
            <a:r>
              <a:rPr kumimoji="0" lang="zh-CN" altLang="en-US" sz="18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a:t>
            </a:r>
            <a:r>
              <a:rPr kumimoji="0" lang="en-US" altLang="zh-CN" sz="18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330</a:t>
            </a:r>
            <a:r>
              <a:rPr kumimoji="0" lang="zh-CN" altLang="en-US" sz="18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）是谁解决的？</a:t>
            </a:r>
          </a:p>
        </p:txBody>
      </p:sp>
      <p:sp>
        <p:nvSpPr>
          <p:cNvPr id="2" name="矩形 1">
            <a:extLst>
              <a:ext uri="{FF2B5EF4-FFF2-40B4-BE49-F238E27FC236}">
                <a16:creationId xmlns:a16="http://schemas.microsoft.com/office/drawing/2014/main" id="{A2B4A423-43BD-4E3E-A17F-AEF7272A112B}"/>
              </a:ext>
            </a:extLst>
          </p:cNvPr>
          <p:cNvSpPr/>
          <p:nvPr/>
        </p:nvSpPr>
        <p:spPr>
          <a:xfrm>
            <a:off x="551384" y="771858"/>
            <a:ext cx="1402948" cy="458074"/>
          </a:xfrm>
          <a:prstGeom prst="rect">
            <a:avLst/>
          </a:prstGeom>
        </p:spPr>
        <p:txBody>
          <a:bodyPr wrap="none">
            <a:spAutoFit/>
          </a:bodyPr>
          <a:lstStyle/>
          <a:p>
            <a:pPr marL="342891" indent="-342891" eaLnBrk="1" hangingPunct="1">
              <a:lnSpc>
                <a:spcPct val="150000"/>
              </a:lnSpc>
              <a:buFont typeface="Wingdings" panose="05000000000000000000" pitchFamily="2" charset="2"/>
              <a:buChar char="p"/>
            </a:pPr>
            <a:r>
              <a:rPr lang="en-US" altLang="zh-CN" sz="1800" b="1" dirty="0">
                <a:solidFill>
                  <a:srgbClr val="324A7A"/>
                </a:solidFill>
                <a:ea typeface="华文中宋" panose="02010600040101010101" pitchFamily="2" charset="-122"/>
              </a:rPr>
              <a:t>Example</a:t>
            </a:r>
            <a:endParaRPr lang="zh-CN" altLang="en-US" sz="1800" b="1" dirty="0">
              <a:solidFill>
                <a:srgbClr val="324A7A"/>
              </a:solidFill>
              <a:ea typeface="华文中宋" panose="02010600040101010101" pitchFamily="2" charset="-122"/>
            </a:endParaRPr>
          </a:p>
        </p:txBody>
      </p:sp>
    </p:spTree>
    <p:extLst>
      <p:ext uri="{BB962C8B-B14F-4D97-AF65-F5344CB8AC3E}">
        <p14:creationId xmlns:p14="http://schemas.microsoft.com/office/powerpoint/2010/main" val="3890598750"/>
      </p:ext>
    </p:extLst>
  </p:cSld>
  <p:clrMapOvr>
    <a:masterClrMapping/>
  </p:clrMapOvr>
  <p:transition/>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98BBC090-0057-425B-A712-701594E6BCF3}"/>
              </a:ext>
            </a:extLst>
          </p:cNvPr>
          <p:cNvPicPr>
            <a:picLocks noChangeAspect="1"/>
          </p:cNvPicPr>
          <p:nvPr/>
        </p:nvPicPr>
        <p:blipFill>
          <a:blip r:embed="rId2"/>
          <a:stretch>
            <a:fillRect/>
          </a:stretch>
        </p:blipFill>
        <p:spPr>
          <a:xfrm>
            <a:off x="0" y="764704"/>
            <a:ext cx="5085715" cy="4285715"/>
          </a:xfrm>
          <a:prstGeom prst="rect">
            <a:avLst/>
          </a:prstGeom>
        </p:spPr>
      </p:pic>
      <p:pic>
        <p:nvPicPr>
          <p:cNvPr id="9" name="图片 8">
            <a:extLst>
              <a:ext uri="{FF2B5EF4-FFF2-40B4-BE49-F238E27FC236}">
                <a16:creationId xmlns:a16="http://schemas.microsoft.com/office/drawing/2014/main" id="{FF80E3EA-9A7D-446D-93BA-3EA5EAB93B97}"/>
              </a:ext>
            </a:extLst>
          </p:cNvPr>
          <p:cNvPicPr>
            <a:picLocks noChangeAspect="1"/>
          </p:cNvPicPr>
          <p:nvPr/>
        </p:nvPicPr>
        <p:blipFill>
          <a:blip r:embed="rId3"/>
          <a:stretch>
            <a:fillRect/>
          </a:stretch>
        </p:blipFill>
        <p:spPr>
          <a:xfrm>
            <a:off x="3639" y="5229200"/>
            <a:ext cx="4600000" cy="1171429"/>
          </a:xfrm>
          <a:prstGeom prst="rect">
            <a:avLst/>
          </a:prstGeom>
        </p:spPr>
      </p:pic>
      <p:pic>
        <p:nvPicPr>
          <p:cNvPr id="10" name="图片 9">
            <a:extLst>
              <a:ext uri="{FF2B5EF4-FFF2-40B4-BE49-F238E27FC236}">
                <a16:creationId xmlns:a16="http://schemas.microsoft.com/office/drawing/2014/main" id="{4350B69B-21DE-4F43-A612-B19F0DCD24D8}"/>
              </a:ext>
            </a:extLst>
          </p:cNvPr>
          <p:cNvPicPr>
            <a:picLocks noChangeAspect="1"/>
          </p:cNvPicPr>
          <p:nvPr/>
        </p:nvPicPr>
        <p:blipFill>
          <a:blip r:embed="rId4"/>
          <a:stretch>
            <a:fillRect/>
          </a:stretch>
        </p:blipFill>
        <p:spPr>
          <a:xfrm>
            <a:off x="5113719" y="758798"/>
            <a:ext cx="4514287" cy="1752381"/>
          </a:xfrm>
          <a:prstGeom prst="rect">
            <a:avLst/>
          </a:prstGeom>
        </p:spPr>
      </p:pic>
      <p:pic>
        <p:nvPicPr>
          <p:cNvPr id="13" name="图片 12">
            <a:extLst>
              <a:ext uri="{FF2B5EF4-FFF2-40B4-BE49-F238E27FC236}">
                <a16:creationId xmlns:a16="http://schemas.microsoft.com/office/drawing/2014/main" id="{DD14481F-2495-4C63-980D-0E57053BEDBF}"/>
              </a:ext>
            </a:extLst>
          </p:cNvPr>
          <p:cNvPicPr>
            <a:picLocks noChangeAspect="1"/>
          </p:cNvPicPr>
          <p:nvPr/>
        </p:nvPicPr>
        <p:blipFill>
          <a:blip r:embed="rId5"/>
          <a:stretch>
            <a:fillRect/>
          </a:stretch>
        </p:blipFill>
        <p:spPr>
          <a:xfrm>
            <a:off x="5113721" y="2550241"/>
            <a:ext cx="3638095" cy="1742857"/>
          </a:xfrm>
          <a:prstGeom prst="rect">
            <a:avLst/>
          </a:prstGeom>
        </p:spPr>
      </p:pic>
      <p:sp>
        <p:nvSpPr>
          <p:cNvPr id="14" name="Rectangle 2">
            <a:extLst>
              <a:ext uri="{FF2B5EF4-FFF2-40B4-BE49-F238E27FC236}">
                <a16:creationId xmlns:a16="http://schemas.microsoft.com/office/drawing/2014/main" id="{AB9699AD-A936-40E4-B936-CD883A4AB264}"/>
              </a:ext>
            </a:extLst>
          </p:cNvPr>
          <p:cNvSpPr>
            <a:spLocks noGrp="1" noChangeArrowheads="1"/>
          </p:cNvSpPr>
          <p:nvPr>
            <p:ph type="title"/>
          </p:nvPr>
        </p:nvSpPr>
        <p:spPr>
          <a:xfrm>
            <a:off x="1" y="45569"/>
            <a:ext cx="8109348" cy="719137"/>
          </a:xfrm>
        </p:spPr>
        <p:txBody>
          <a:bodyPr/>
          <a:lstStyle/>
          <a:p>
            <a:pPr eaLnBrk="1" hangingPunct="1"/>
            <a:r>
              <a:rPr lang="en-US" altLang="zh-CN" sz="3400" dirty="0">
                <a:solidFill>
                  <a:srgbClr val="A61D38"/>
                </a:solidFill>
                <a:latin typeface="Bauhaus 93" pitchFamily="82" charset="0"/>
              </a:rPr>
              <a:t>Chain of Responsibility</a:t>
            </a:r>
            <a:endParaRPr lang="zh-CN" altLang="en-US" sz="3400" dirty="0">
              <a:solidFill>
                <a:srgbClr val="A61D38"/>
              </a:solidFill>
              <a:latin typeface="Bauhaus 93" pitchFamily="82" charset="0"/>
            </a:endParaRPr>
          </a:p>
        </p:txBody>
      </p:sp>
      <p:pic>
        <p:nvPicPr>
          <p:cNvPr id="19" name="图片 18">
            <a:extLst>
              <a:ext uri="{FF2B5EF4-FFF2-40B4-BE49-F238E27FC236}">
                <a16:creationId xmlns:a16="http://schemas.microsoft.com/office/drawing/2014/main" id="{65CD38F2-9970-4ABC-B14E-6BC2A758EBD3}"/>
              </a:ext>
            </a:extLst>
          </p:cNvPr>
          <p:cNvPicPr>
            <a:picLocks noChangeAspect="1"/>
          </p:cNvPicPr>
          <p:nvPr/>
        </p:nvPicPr>
        <p:blipFill>
          <a:blip r:embed="rId6"/>
          <a:stretch>
            <a:fillRect/>
          </a:stretch>
        </p:blipFill>
        <p:spPr>
          <a:xfrm>
            <a:off x="5113719" y="4332157"/>
            <a:ext cx="6104763" cy="2447619"/>
          </a:xfrm>
          <a:prstGeom prst="rect">
            <a:avLst/>
          </a:prstGeom>
        </p:spPr>
      </p:pic>
      <p:cxnSp>
        <p:nvCxnSpPr>
          <p:cNvPr id="21" name="直接连接符 20">
            <a:extLst>
              <a:ext uri="{FF2B5EF4-FFF2-40B4-BE49-F238E27FC236}">
                <a16:creationId xmlns:a16="http://schemas.microsoft.com/office/drawing/2014/main" id="{ABB8E4AA-C4C8-4F3C-A14E-03FDA34CCF38}"/>
              </a:ext>
            </a:extLst>
          </p:cNvPr>
          <p:cNvCxnSpPr/>
          <p:nvPr/>
        </p:nvCxnSpPr>
        <p:spPr bwMode="auto">
          <a:xfrm>
            <a:off x="5087888" y="758798"/>
            <a:ext cx="0" cy="6053636"/>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3" name="直接连接符 22">
            <a:extLst>
              <a:ext uri="{FF2B5EF4-FFF2-40B4-BE49-F238E27FC236}">
                <a16:creationId xmlns:a16="http://schemas.microsoft.com/office/drawing/2014/main" id="{2AECA5A4-5B93-4711-879C-D1E2F6C9039B}"/>
              </a:ext>
            </a:extLst>
          </p:cNvPr>
          <p:cNvCxnSpPr>
            <a:cxnSpLocks/>
          </p:cNvCxnSpPr>
          <p:nvPr/>
        </p:nvCxnSpPr>
        <p:spPr bwMode="auto">
          <a:xfrm>
            <a:off x="0" y="5373216"/>
            <a:ext cx="5085715" cy="0"/>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4" name="直接连接符 23">
            <a:extLst>
              <a:ext uri="{FF2B5EF4-FFF2-40B4-BE49-F238E27FC236}">
                <a16:creationId xmlns:a16="http://schemas.microsoft.com/office/drawing/2014/main" id="{5F5D7191-827D-4F99-9AA5-7DF3D8447CD3}"/>
              </a:ext>
            </a:extLst>
          </p:cNvPr>
          <p:cNvCxnSpPr>
            <a:cxnSpLocks/>
          </p:cNvCxnSpPr>
          <p:nvPr/>
        </p:nvCxnSpPr>
        <p:spPr bwMode="auto">
          <a:xfrm>
            <a:off x="5113719" y="2550239"/>
            <a:ext cx="6104763" cy="0"/>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7" name="直接连接符 26">
            <a:extLst>
              <a:ext uri="{FF2B5EF4-FFF2-40B4-BE49-F238E27FC236}">
                <a16:creationId xmlns:a16="http://schemas.microsoft.com/office/drawing/2014/main" id="{8A09B8F6-CFD7-4DC8-8893-4EBD07DF1718}"/>
              </a:ext>
            </a:extLst>
          </p:cNvPr>
          <p:cNvCxnSpPr>
            <a:cxnSpLocks/>
          </p:cNvCxnSpPr>
          <p:nvPr/>
        </p:nvCxnSpPr>
        <p:spPr bwMode="auto">
          <a:xfrm>
            <a:off x="5085713" y="4332157"/>
            <a:ext cx="6104763" cy="0"/>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523639329"/>
      </p:ext>
    </p:extLst>
  </p:cSld>
  <p:clrMapOvr>
    <a:masterClrMapping/>
  </p:clrMapOvr>
  <p:transition/>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502B2-6E84-4359-B613-D1B79DEF3AE1}"/>
              </a:ext>
            </a:extLst>
          </p:cNvPr>
          <p:cNvSpPr>
            <a:spLocks noGrp="1"/>
          </p:cNvSpPr>
          <p:nvPr>
            <p:ph type="title"/>
          </p:nvPr>
        </p:nvSpPr>
        <p:spPr>
          <a:xfrm>
            <a:off x="0" y="179390"/>
            <a:ext cx="10839323" cy="688975"/>
          </a:xfrm>
        </p:spPr>
        <p:txBody>
          <a:bodyPr/>
          <a:lstStyle/>
          <a:p>
            <a:r>
              <a:rPr lang="en-US" altLang="zh-CN" sz="32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Chain of Responsibility</a:t>
            </a:r>
            <a:endParaRPr lang="zh-CN" altLang="en-US" dirty="0">
              <a:solidFill>
                <a:srgbClr val="A61D38"/>
              </a:solidFill>
            </a:endParaRPr>
          </a:p>
        </p:txBody>
      </p:sp>
      <p:sp>
        <p:nvSpPr>
          <p:cNvPr id="6" name="Rectangle 3">
            <a:extLst>
              <a:ext uri="{FF2B5EF4-FFF2-40B4-BE49-F238E27FC236}">
                <a16:creationId xmlns:a16="http://schemas.microsoft.com/office/drawing/2014/main" id="{1F579C2F-43FB-4A50-A68D-C405F0E3D21C}"/>
              </a:ext>
            </a:extLst>
          </p:cNvPr>
          <p:cNvSpPr txBox="1">
            <a:spLocks noChangeArrowheads="1"/>
          </p:cNvSpPr>
          <p:nvPr/>
        </p:nvSpPr>
        <p:spPr bwMode="auto">
          <a:xfrm>
            <a:off x="407368" y="694057"/>
            <a:ext cx="6336704" cy="5913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8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4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0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18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18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18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18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18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1800">
                <a:solidFill>
                  <a:schemeClr val="tx1"/>
                </a:solidFill>
                <a:latin typeface="+mn-lt"/>
                <a:ea typeface="宋体" pitchFamily="2" charset="-122"/>
              </a:defRPr>
            </a:lvl9pPr>
          </a:lstStyle>
          <a:p>
            <a:pPr eaLnBrk="1" hangingPunct="1">
              <a:lnSpc>
                <a:spcPct val="150000"/>
              </a:lnSpc>
            </a:pPr>
            <a:r>
              <a:rPr lang="zh-CN" altLang="en-US" sz="2200" dirty="0">
                <a:solidFill>
                  <a:srgbClr val="324A7A"/>
                </a:solidFill>
                <a:ea typeface="华文中宋" panose="02010600040101010101" pitchFamily="2" charset="-122"/>
              </a:rPr>
              <a:t>典型的抽象处理者代码：</a:t>
            </a:r>
            <a:endParaRPr lang="en-US" altLang="zh-CN" sz="2200" dirty="0">
              <a:solidFill>
                <a:srgbClr val="324A7A"/>
              </a:solidFill>
              <a:ea typeface="华文中宋" panose="02010600040101010101" pitchFamily="2" charset="-122"/>
            </a:endParaRPr>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endParaRPr lang="en-US" altLang="zh-CN" sz="2400" dirty="0"/>
          </a:p>
          <a:p>
            <a:pPr eaLnBrk="1" hangingPunct="1">
              <a:lnSpc>
                <a:spcPct val="150000"/>
              </a:lnSpc>
            </a:pPr>
            <a:r>
              <a:rPr lang="zh-CN" altLang="en-US" sz="2200" dirty="0">
                <a:solidFill>
                  <a:srgbClr val="324A7A"/>
                </a:solidFill>
                <a:ea typeface="华文中宋" panose="02010600040101010101" pitchFamily="2" charset="-122"/>
              </a:rPr>
              <a:t>典型的具体处理者代码：</a:t>
            </a:r>
          </a:p>
          <a:p>
            <a:pPr eaLnBrk="1" hangingPunct="1"/>
            <a:endParaRPr lang="zh-CN" altLang="en-US" sz="2400" kern="0" dirty="0"/>
          </a:p>
          <a:p>
            <a:pPr lvl="1" eaLnBrk="1" hangingPunct="1">
              <a:buFont typeface="Wingdings" pitchFamily="2" charset="2"/>
              <a:buNone/>
            </a:pPr>
            <a:endParaRPr lang="en-US" altLang="zh-CN" kern="0" dirty="0"/>
          </a:p>
        </p:txBody>
      </p:sp>
      <p:pic>
        <p:nvPicPr>
          <p:cNvPr id="8" name="图片 7">
            <a:extLst>
              <a:ext uri="{FF2B5EF4-FFF2-40B4-BE49-F238E27FC236}">
                <a16:creationId xmlns:a16="http://schemas.microsoft.com/office/drawing/2014/main" id="{0A0D17CB-6EA9-42A6-8682-EA14EAFF15E5}"/>
              </a:ext>
            </a:extLst>
          </p:cNvPr>
          <p:cNvPicPr>
            <a:picLocks noChangeAspect="1"/>
          </p:cNvPicPr>
          <p:nvPr/>
        </p:nvPicPr>
        <p:blipFill>
          <a:blip r:embed="rId2"/>
          <a:stretch>
            <a:fillRect/>
          </a:stretch>
        </p:blipFill>
        <p:spPr>
          <a:xfrm>
            <a:off x="623392" y="1311023"/>
            <a:ext cx="5844086" cy="2514067"/>
          </a:xfrm>
          <a:prstGeom prst="rect">
            <a:avLst/>
          </a:prstGeom>
        </p:spPr>
      </p:pic>
      <p:pic>
        <p:nvPicPr>
          <p:cNvPr id="9" name="图片 8">
            <a:extLst>
              <a:ext uri="{FF2B5EF4-FFF2-40B4-BE49-F238E27FC236}">
                <a16:creationId xmlns:a16="http://schemas.microsoft.com/office/drawing/2014/main" id="{64536E59-B782-48BA-8D91-5991A3A65E96}"/>
              </a:ext>
            </a:extLst>
          </p:cNvPr>
          <p:cNvPicPr>
            <a:picLocks noChangeAspect="1"/>
          </p:cNvPicPr>
          <p:nvPr/>
        </p:nvPicPr>
        <p:blipFill>
          <a:blip r:embed="rId3"/>
          <a:stretch>
            <a:fillRect/>
          </a:stretch>
        </p:blipFill>
        <p:spPr>
          <a:xfrm>
            <a:off x="623392" y="4236904"/>
            <a:ext cx="5844086" cy="2371061"/>
          </a:xfrm>
          <a:prstGeom prst="rect">
            <a:avLst/>
          </a:prstGeom>
        </p:spPr>
      </p:pic>
      <p:pic>
        <p:nvPicPr>
          <p:cNvPr id="5" name="Picture 16">
            <a:extLst>
              <a:ext uri="{FF2B5EF4-FFF2-40B4-BE49-F238E27FC236}">
                <a16:creationId xmlns:a16="http://schemas.microsoft.com/office/drawing/2014/main" id="{F0E97C86-1158-49CB-943B-1F675E9329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8048" y="1340768"/>
            <a:ext cx="5584946" cy="5214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434111"/>
      </p:ext>
    </p:extLst>
  </p:cSld>
  <p:clrMapOvr>
    <a:masterClrMapping/>
  </p:clrMapOvr>
  <p:transition/>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9CA78E-2B03-485E-AFA3-08C0C78CB9E0}"/>
              </a:ext>
            </a:extLst>
          </p:cNvPr>
          <p:cNvSpPr>
            <a:spLocks noGrp="1"/>
          </p:cNvSpPr>
          <p:nvPr>
            <p:ph type="title"/>
          </p:nvPr>
        </p:nvSpPr>
        <p:spPr/>
        <p:txBody>
          <a:bodyPr/>
          <a:lstStyle/>
          <a:p>
            <a:r>
              <a:rPr lang="en-US" altLang="zh-CN" dirty="0">
                <a:solidFill>
                  <a:srgbClr val="A61D38"/>
                </a:solidFill>
                <a:latin typeface="Bauhaus 93" pitchFamily="82" charset="0"/>
                <a:ea typeface="华文中宋" panose="02010600040101010101" pitchFamily="2" charset="-122"/>
              </a:rPr>
              <a:t>Chain of Responsibility</a:t>
            </a:r>
            <a:endParaRPr lang="zh-CN" altLang="en-US" dirty="0">
              <a:solidFill>
                <a:srgbClr val="A61D38"/>
              </a:solidFill>
            </a:endParaRPr>
          </a:p>
        </p:txBody>
      </p:sp>
      <p:sp>
        <p:nvSpPr>
          <p:cNvPr id="3" name="内容占位符 2">
            <a:extLst>
              <a:ext uri="{FF2B5EF4-FFF2-40B4-BE49-F238E27FC236}">
                <a16:creationId xmlns:a16="http://schemas.microsoft.com/office/drawing/2014/main" id="{EA6FC27C-90BC-41AC-A6C0-3DA527ACD002}"/>
              </a:ext>
            </a:extLst>
          </p:cNvPr>
          <p:cNvSpPr>
            <a:spLocks noGrp="1"/>
          </p:cNvSpPr>
          <p:nvPr>
            <p:ph sz="half" idx="1"/>
          </p:nvPr>
        </p:nvSpPr>
        <p:spPr>
          <a:xfrm>
            <a:off x="119337" y="868365"/>
            <a:ext cx="5688632" cy="5322887"/>
          </a:xfrm>
        </p:spPr>
        <p:txBody>
          <a:bodyPr/>
          <a:lstStyle/>
          <a:p>
            <a:r>
              <a:rPr lang="en-US" altLang="zh-CN" sz="2400" dirty="0">
                <a:solidFill>
                  <a:srgbClr val="324A7A"/>
                </a:solidFill>
              </a:rPr>
              <a:t>EG Again:</a:t>
            </a:r>
          </a:p>
          <a:p>
            <a:pPr eaLnBrk="1" hangingPunct="1">
              <a:buFont typeface="Arial" panose="020B0604020202020204" pitchFamily="34" charset="0"/>
              <a:buChar char="•"/>
            </a:pPr>
            <a:r>
              <a:rPr lang="zh-CN" altLang="en-US" sz="1800" b="0" dirty="0">
                <a:solidFill>
                  <a:schemeClr val="tx1"/>
                </a:solidFill>
                <a:ea typeface="华文中宋" panose="02010600040101010101" pitchFamily="2" charset="-122"/>
              </a:rPr>
              <a:t>某</a:t>
            </a:r>
            <a:r>
              <a:rPr lang="en-US" altLang="zh-CN" sz="1800" b="0" dirty="0">
                <a:solidFill>
                  <a:schemeClr val="tx1"/>
                </a:solidFill>
                <a:ea typeface="华文中宋" panose="02010600040101010101" pitchFamily="2" charset="-122"/>
              </a:rPr>
              <a:t>OA</a:t>
            </a:r>
            <a:r>
              <a:rPr lang="zh-CN" altLang="en-US" sz="1800" b="0" dirty="0">
                <a:solidFill>
                  <a:schemeClr val="tx1"/>
                </a:solidFill>
                <a:ea typeface="华文中宋" panose="02010600040101010101" pitchFamily="2" charset="-122"/>
              </a:rPr>
              <a:t>系统需要提供一个假条审批的模块。如果员工请假天数小于</a:t>
            </a:r>
            <a:r>
              <a:rPr lang="en-US" altLang="zh-CN" sz="1800" b="0" dirty="0">
                <a:solidFill>
                  <a:schemeClr val="tx1"/>
                </a:solidFill>
                <a:ea typeface="华文中宋" panose="02010600040101010101" pitchFamily="2" charset="-122"/>
              </a:rPr>
              <a:t>3</a:t>
            </a:r>
            <a:r>
              <a:rPr lang="zh-CN" altLang="en-US" sz="1800" b="0" dirty="0">
                <a:solidFill>
                  <a:schemeClr val="tx1"/>
                </a:solidFill>
                <a:ea typeface="华文中宋" panose="02010600040101010101" pitchFamily="2" charset="-122"/>
              </a:rPr>
              <a:t>天，主任可以审批该假条；如果员工请假天数大于等于</a:t>
            </a:r>
            <a:r>
              <a:rPr lang="en-US" altLang="zh-CN" sz="1800" b="0" dirty="0">
                <a:solidFill>
                  <a:schemeClr val="tx1"/>
                </a:solidFill>
                <a:ea typeface="华文中宋" panose="02010600040101010101" pitchFamily="2" charset="-122"/>
              </a:rPr>
              <a:t>3</a:t>
            </a:r>
            <a:r>
              <a:rPr lang="zh-CN" altLang="en-US" sz="1800" b="0" dirty="0">
                <a:solidFill>
                  <a:schemeClr val="tx1"/>
                </a:solidFill>
                <a:ea typeface="华文中宋" panose="02010600040101010101" pitchFamily="2" charset="-122"/>
              </a:rPr>
              <a:t>天，小于</a:t>
            </a:r>
            <a:r>
              <a:rPr lang="en-US" altLang="zh-CN" sz="1800" b="0" dirty="0">
                <a:solidFill>
                  <a:schemeClr val="tx1"/>
                </a:solidFill>
                <a:ea typeface="华文中宋" panose="02010600040101010101" pitchFamily="2" charset="-122"/>
              </a:rPr>
              <a:t>10</a:t>
            </a:r>
            <a:r>
              <a:rPr lang="zh-CN" altLang="en-US" sz="1800" b="0" dirty="0">
                <a:solidFill>
                  <a:schemeClr val="tx1"/>
                </a:solidFill>
                <a:ea typeface="华文中宋" panose="02010600040101010101" pitchFamily="2" charset="-122"/>
              </a:rPr>
              <a:t>天，经理可以审批；如果员工请假天数大于等于</a:t>
            </a:r>
            <a:r>
              <a:rPr lang="en-US" altLang="zh-CN" sz="1800" b="0" dirty="0">
                <a:solidFill>
                  <a:schemeClr val="tx1"/>
                </a:solidFill>
                <a:ea typeface="华文中宋" panose="02010600040101010101" pitchFamily="2" charset="-122"/>
              </a:rPr>
              <a:t>10</a:t>
            </a:r>
            <a:r>
              <a:rPr lang="zh-CN" altLang="en-US" sz="1800" b="0" dirty="0">
                <a:solidFill>
                  <a:schemeClr val="tx1"/>
                </a:solidFill>
                <a:ea typeface="华文中宋" panose="02010600040101010101" pitchFamily="2" charset="-122"/>
              </a:rPr>
              <a:t>天，小于</a:t>
            </a:r>
            <a:r>
              <a:rPr lang="en-US" altLang="zh-CN" sz="1800" b="0" dirty="0">
                <a:solidFill>
                  <a:schemeClr val="tx1"/>
                </a:solidFill>
                <a:ea typeface="华文中宋" panose="02010600040101010101" pitchFamily="2" charset="-122"/>
              </a:rPr>
              <a:t>30</a:t>
            </a:r>
            <a:r>
              <a:rPr lang="zh-CN" altLang="en-US" sz="1800" b="0" dirty="0">
                <a:solidFill>
                  <a:schemeClr val="tx1"/>
                </a:solidFill>
                <a:ea typeface="华文中宋" panose="02010600040101010101" pitchFamily="2" charset="-122"/>
              </a:rPr>
              <a:t>天，总经理可以审批；如果超过</a:t>
            </a:r>
            <a:r>
              <a:rPr lang="en-US" altLang="zh-CN" sz="1800" b="0" dirty="0">
                <a:solidFill>
                  <a:schemeClr val="tx1"/>
                </a:solidFill>
                <a:ea typeface="华文中宋" panose="02010600040101010101" pitchFamily="2" charset="-122"/>
              </a:rPr>
              <a:t>30</a:t>
            </a:r>
            <a:r>
              <a:rPr lang="zh-CN" altLang="en-US" sz="1800" b="0" dirty="0">
                <a:solidFill>
                  <a:schemeClr val="tx1"/>
                </a:solidFill>
                <a:ea typeface="华文中宋" panose="02010600040101010101" pitchFamily="2" charset="-122"/>
              </a:rPr>
              <a:t>天，总经理也不能审批，提示相应的拒绝信息。</a:t>
            </a:r>
            <a:endParaRPr lang="en-US" altLang="zh-CN" sz="1800" b="0" dirty="0">
              <a:solidFill>
                <a:schemeClr val="tx1"/>
              </a:solidFill>
              <a:ea typeface="华文中宋" panose="02010600040101010101" pitchFamily="2" charset="-122"/>
            </a:endParaRPr>
          </a:p>
          <a:p>
            <a:pPr eaLnBrk="1" hangingPunct="1">
              <a:buFont typeface="Arial" panose="020B0604020202020204" pitchFamily="34" charset="0"/>
              <a:buChar char="•"/>
            </a:pPr>
            <a:r>
              <a:rPr lang="en-US" altLang="zh-CN" sz="1800" b="0" dirty="0">
                <a:solidFill>
                  <a:schemeClr val="tx1"/>
                </a:solidFill>
                <a:ea typeface="华文中宋" panose="02010600040101010101" pitchFamily="2" charset="-122"/>
              </a:rPr>
              <a:t>Java</a:t>
            </a:r>
            <a:r>
              <a:rPr lang="zh-CN" altLang="en-US" sz="1800" b="0" dirty="0">
                <a:solidFill>
                  <a:schemeClr val="tx1"/>
                </a:solidFill>
                <a:ea typeface="华文中宋" panose="02010600040101010101" pitchFamily="2" charset="-122"/>
              </a:rPr>
              <a:t>中的异常处理机制</a:t>
            </a:r>
            <a:endParaRPr lang="en-US" altLang="zh-CN" sz="1800" b="0" dirty="0">
              <a:solidFill>
                <a:schemeClr val="tx1"/>
              </a:solidFill>
              <a:ea typeface="华文中宋" panose="02010600040101010101" pitchFamily="2" charset="-122"/>
            </a:endParaRPr>
          </a:p>
          <a:p>
            <a:pPr eaLnBrk="1" hangingPunct="1">
              <a:buFont typeface="Arial" panose="020B0604020202020204" pitchFamily="34" charset="0"/>
              <a:buChar char="•"/>
            </a:pPr>
            <a:endParaRPr lang="zh-CN" altLang="en-US" sz="2200" b="0" dirty="0">
              <a:solidFill>
                <a:schemeClr val="tx1"/>
              </a:solidFill>
              <a:ea typeface="华文中宋" panose="02010600040101010101" pitchFamily="2" charset="-122"/>
            </a:endParaRPr>
          </a:p>
          <a:p>
            <a:endParaRPr lang="zh-CN" altLang="en-US" dirty="0"/>
          </a:p>
        </p:txBody>
      </p:sp>
      <p:pic>
        <p:nvPicPr>
          <p:cNvPr id="5" name="Picture 13">
            <a:extLst>
              <a:ext uri="{FF2B5EF4-FFF2-40B4-BE49-F238E27FC236}">
                <a16:creationId xmlns:a16="http://schemas.microsoft.com/office/drawing/2014/main" id="{7F46DC7A-82B2-458D-85AE-3E246B147FBA}"/>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807970" y="1412776"/>
            <a:ext cx="6264695" cy="511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033F164D-6B5A-4999-96FA-0A1CEC39A2B0}"/>
              </a:ext>
            </a:extLst>
          </p:cNvPr>
          <p:cNvPicPr>
            <a:picLocks noChangeAspect="1"/>
          </p:cNvPicPr>
          <p:nvPr/>
        </p:nvPicPr>
        <p:blipFill>
          <a:blip r:embed="rId3"/>
          <a:stretch>
            <a:fillRect/>
          </a:stretch>
        </p:blipFill>
        <p:spPr>
          <a:xfrm>
            <a:off x="695401" y="3589946"/>
            <a:ext cx="6264695" cy="2935399"/>
          </a:xfrm>
          <a:prstGeom prst="rect">
            <a:avLst/>
          </a:prstGeom>
        </p:spPr>
      </p:pic>
    </p:spTree>
    <p:extLst>
      <p:ext uri="{BB962C8B-B14F-4D97-AF65-F5344CB8AC3E}">
        <p14:creationId xmlns:p14="http://schemas.microsoft.com/office/powerpoint/2010/main" val="7514373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a:extLst>
              <a:ext uri="{FF2B5EF4-FFF2-40B4-BE49-F238E27FC236}">
                <a16:creationId xmlns:a16="http://schemas.microsoft.com/office/drawing/2014/main" id="{DBE9B405-B0E7-4716-B9C1-D754FA2A57D9}"/>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Chain of Responsibility</a:t>
            </a:r>
            <a:endParaRPr lang="zh-CN" altLang="en-US" dirty="0">
              <a:solidFill>
                <a:srgbClr val="A61D38"/>
              </a:solidFill>
              <a:latin typeface="Bauhaus 93" pitchFamily="82" charset="0"/>
              <a:ea typeface="华文中宋" panose="02010600040101010101" pitchFamily="2" charset="-122"/>
            </a:endParaRPr>
          </a:p>
        </p:txBody>
      </p:sp>
      <p:sp>
        <p:nvSpPr>
          <p:cNvPr id="188419" name="Rectangle 3">
            <a:extLst>
              <a:ext uri="{FF2B5EF4-FFF2-40B4-BE49-F238E27FC236}">
                <a16:creationId xmlns:a16="http://schemas.microsoft.com/office/drawing/2014/main" id="{C51474E0-3B32-4E6D-A69B-0D93A6941025}"/>
              </a:ext>
            </a:extLst>
          </p:cNvPr>
          <p:cNvSpPr>
            <a:spLocks noGrp="1" noChangeArrowheads="1"/>
          </p:cNvSpPr>
          <p:nvPr>
            <p:ph type="body" idx="1"/>
          </p:nvPr>
        </p:nvSpPr>
        <p:spPr>
          <a:xfrm>
            <a:off x="479890" y="836714"/>
            <a:ext cx="11232223" cy="5647727"/>
          </a:xfrm>
        </p:spPr>
        <p:txBody>
          <a:bodyPr/>
          <a:lstStyle/>
          <a:p>
            <a:pPr eaLnBrk="1" hangingPunct="1"/>
            <a:r>
              <a:rPr lang="zh-CN" altLang="en-US" dirty="0">
                <a:solidFill>
                  <a:srgbClr val="324A7A"/>
                </a:solidFill>
                <a:ea typeface="华文中宋" panose="02010600040101010101" pitchFamily="2" charset="-122"/>
              </a:rPr>
              <a:t>启示</a:t>
            </a:r>
          </a:p>
          <a:p>
            <a:pPr lvl="1" eaLnBrk="1" hangingPunct="1">
              <a:lnSpc>
                <a:spcPct val="150000"/>
              </a:lnSpc>
            </a:pPr>
            <a:r>
              <a:rPr lang="zh-CN" altLang="en-US" b="0" dirty="0">
                <a:solidFill>
                  <a:schemeClr val="tx1"/>
                </a:solidFill>
                <a:ea typeface="华文中宋" panose="02010600040101010101" pitchFamily="2" charset="-122"/>
              </a:rPr>
              <a:t>请求在链上传递，让要求跟处理两者之间的耦合度降低。</a:t>
            </a:r>
          </a:p>
          <a:p>
            <a:pPr lvl="2" eaLnBrk="1" hangingPunct="1">
              <a:lnSpc>
                <a:spcPct val="150000"/>
              </a:lnSpc>
            </a:pPr>
            <a:r>
              <a:rPr lang="en-US" altLang="zh-CN" sz="2000" b="0" dirty="0">
                <a:solidFill>
                  <a:schemeClr val="tx1"/>
                </a:solidFill>
                <a:latin typeface="华文楷体" panose="02010600040101010101" pitchFamily="2" charset="-122"/>
                <a:ea typeface="华文楷体" panose="02010600040101010101" pitchFamily="2" charset="-122"/>
              </a:rPr>
              <a:t>Client</a:t>
            </a:r>
            <a:r>
              <a:rPr lang="zh-CN" altLang="en-US" sz="2000" b="0" dirty="0">
                <a:solidFill>
                  <a:schemeClr val="tx1"/>
                </a:solidFill>
                <a:latin typeface="华文楷体" panose="02010600040101010101" pitchFamily="2" charset="-122"/>
                <a:ea typeface="华文楷体" panose="02010600040101010101" pitchFamily="2" charset="-122"/>
              </a:rPr>
              <a:t>参与者直接把要求丢给第一个处理者，接下来这个要求会被连锁处理，由合适的处理者来处理要求</a:t>
            </a: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（也许不被处理）</a:t>
            </a:r>
            <a:r>
              <a:rPr lang="zh-CN" altLang="en-US" sz="2000" b="0" dirty="0">
                <a:solidFill>
                  <a:schemeClr val="tx1"/>
                </a:solidFill>
                <a:latin typeface="华文楷体" panose="02010600040101010101" pitchFamily="2" charset="-122"/>
                <a:ea typeface="华文楷体" panose="02010600040101010101" pitchFamily="2" charset="-122"/>
              </a:rPr>
              <a:t>。</a:t>
            </a:r>
          </a:p>
          <a:p>
            <a:pPr lvl="1" eaLnBrk="1" hangingPunct="1">
              <a:lnSpc>
                <a:spcPct val="150000"/>
              </a:lnSpc>
            </a:pPr>
            <a:r>
              <a:rPr lang="zh-CN" altLang="en-US" b="0" dirty="0">
                <a:solidFill>
                  <a:schemeClr val="tx1"/>
                </a:solidFill>
                <a:ea typeface="华文中宋" panose="02010600040101010101" pitchFamily="2" charset="-122"/>
              </a:rPr>
              <a:t>机动性改变链的形态，可重新组织链和分配责任。</a:t>
            </a:r>
          </a:p>
          <a:p>
            <a:pPr lvl="1" eaLnBrk="1" hangingPunct="1">
              <a:lnSpc>
                <a:spcPct val="150000"/>
              </a:lnSpc>
            </a:pPr>
            <a:r>
              <a:rPr lang="zh-CN" altLang="en-US" b="0" dirty="0">
                <a:solidFill>
                  <a:schemeClr val="tx1"/>
                </a:solidFill>
                <a:ea typeface="华文中宋" panose="02010600040101010101" pitchFamily="2" charset="-122"/>
              </a:rPr>
              <a:t>每个</a:t>
            </a:r>
            <a:r>
              <a:rPr lang="en-US" altLang="zh-CN" b="0" dirty="0" err="1">
                <a:solidFill>
                  <a:schemeClr val="tx1"/>
                </a:solidFill>
                <a:ea typeface="华文中宋" panose="02010600040101010101" pitchFamily="2" charset="-122"/>
              </a:rPr>
              <a:t>ConcreteHandler</a:t>
            </a:r>
            <a:r>
              <a:rPr lang="zh-CN" altLang="en-US" b="0" dirty="0">
                <a:solidFill>
                  <a:schemeClr val="tx1"/>
                </a:solidFill>
                <a:ea typeface="华文中宋" panose="02010600040101010101" pitchFamily="2" charset="-122"/>
              </a:rPr>
              <a:t>更能专心在自己的工作岗位上做好该做的事情，如果做不了就往下传。</a:t>
            </a:r>
            <a:endParaRPr lang="en-US" altLang="zh-CN" b="0" dirty="0">
              <a:solidFill>
                <a:schemeClr val="tx1"/>
              </a:solidFill>
              <a:ea typeface="华文中宋" panose="02010600040101010101" pitchFamily="2" charset="-122"/>
            </a:endParaRPr>
          </a:p>
          <a:p>
            <a:pPr lvl="2" eaLnBrk="1" hangingPunct="1">
              <a:lnSpc>
                <a:spcPct val="150000"/>
              </a:lnSpc>
            </a:pPr>
            <a:r>
              <a:rPr lang="zh-CN" altLang="en-US" sz="2000" b="0" dirty="0">
                <a:solidFill>
                  <a:schemeClr val="tx1"/>
                </a:solidFill>
                <a:latin typeface="华文楷体" panose="02010600040101010101" pitchFamily="2" charset="-122"/>
                <a:ea typeface="华文楷体" panose="02010600040101010101" pitchFamily="2" charset="-122"/>
              </a:rPr>
              <a:t>发出这个请求的客户端并不知道链上的哪一个对象最终处理这个请求；</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150000"/>
              </a:lnSpc>
            </a:pP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专业的人做专业的事。</a:t>
            </a:r>
          </a:p>
          <a:p>
            <a:pPr lvl="1" eaLnBrk="1" hangingPunct="1">
              <a:lnSpc>
                <a:spcPct val="150000"/>
              </a:lnSpc>
            </a:pPr>
            <a:r>
              <a:rPr lang="zh-CN" altLang="en-US" b="0" dirty="0">
                <a:solidFill>
                  <a:schemeClr val="tx1"/>
                </a:solidFill>
                <a:ea typeface="华文中宋" panose="02010600040101010101" pitchFamily="2" charset="-122"/>
              </a:rPr>
              <a:t>转送会否降低处理的速度？</a:t>
            </a:r>
            <a:endParaRPr lang="en-US" altLang="zh-CN" b="0" dirty="0">
              <a:solidFill>
                <a:schemeClr val="tx1"/>
              </a:solidFill>
              <a:ea typeface="华文中宋" panose="02010600040101010101" pitchFamily="2" charset="-122"/>
            </a:endParaRPr>
          </a:p>
          <a:p>
            <a:pPr lvl="2" eaLnBrk="1" hangingPunct="1">
              <a:lnSpc>
                <a:spcPct val="150000"/>
              </a:lnSpc>
            </a:pPr>
            <a:r>
              <a:rPr lang="zh-CN" altLang="en-US" sz="2000" b="0" dirty="0">
                <a:solidFill>
                  <a:schemeClr val="tx1"/>
                </a:solidFill>
                <a:latin typeface="华文楷体" panose="02010600040101010101" pitchFamily="2" charset="-122"/>
                <a:ea typeface="华文楷体" panose="02010600040101010101" pitchFamily="2" charset="-122"/>
              </a:rPr>
              <a:t>因为推诿，可能会降低处理的速度；</a:t>
            </a:r>
          </a:p>
          <a:p>
            <a:pPr lvl="2" eaLnBrk="1" hangingPunct="1">
              <a:lnSpc>
                <a:spcPct val="150000"/>
              </a:lnSpc>
            </a:pPr>
            <a:r>
              <a:rPr lang="zh-CN" altLang="en-US" sz="2000" b="0" dirty="0">
                <a:solidFill>
                  <a:schemeClr val="tx1"/>
                </a:solidFill>
                <a:latin typeface="华文楷体" panose="02010600040101010101" pitchFamily="2" charset="-122"/>
                <a:ea typeface="华文楷体" panose="02010600040101010101" pitchFamily="2" charset="-122"/>
              </a:rPr>
              <a:t>灵活性总是要付出代价的。</a:t>
            </a:r>
            <a:endParaRPr lang="en-US" altLang="zh-CN" sz="2000" b="0" dirty="0">
              <a:solidFill>
                <a:schemeClr val="tx1"/>
              </a:solidFill>
              <a:latin typeface="华文楷体" panose="02010600040101010101" pitchFamily="2" charset="-122"/>
              <a:ea typeface="华文楷体" panose="02010600040101010101" pitchFamily="2" charset="-122"/>
            </a:endParaRPr>
          </a:p>
          <a:p>
            <a:pPr marL="1093761" lvl="2" indent="0" eaLnBrk="1" hangingPunct="1">
              <a:buNone/>
            </a:pPr>
            <a:endParaRPr lang="zh-CN" altLang="en-US" sz="1600" dirty="0">
              <a:ea typeface="华文楷体" panose="02010600040101010101" pitchFamily="2" charset="-122"/>
            </a:endParaRPr>
          </a:p>
        </p:txBody>
      </p:sp>
    </p:spTree>
    <p:extLst>
      <p:ext uri="{BB962C8B-B14F-4D97-AF65-F5344CB8AC3E}">
        <p14:creationId xmlns:p14="http://schemas.microsoft.com/office/powerpoint/2010/main" val="1278190417"/>
      </p:ext>
    </p:extLst>
  </p:cSld>
  <p:clrMapOvr>
    <a:masterClrMapping/>
  </p:clrMapOvr>
  <p:transition/>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A8E564-C376-4459-BD40-77643839F09F}"/>
              </a:ext>
            </a:extLst>
          </p:cNvPr>
          <p:cNvSpPr>
            <a:spLocks noGrp="1"/>
          </p:cNvSpPr>
          <p:nvPr>
            <p:ph type="title"/>
          </p:nvPr>
        </p:nvSpPr>
        <p:spPr/>
        <p:txBody>
          <a:bodyPr/>
          <a:lstStyle/>
          <a:p>
            <a:r>
              <a:rPr lang="en-US" altLang="zh-CN" dirty="0">
                <a:solidFill>
                  <a:srgbClr val="A61D38"/>
                </a:solidFill>
                <a:latin typeface="Bauhaus 93" pitchFamily="82" charset="0"/>
                <a:ea typeface="华文中宋" panose="02010600040101010101" pitchFamily="2" charset="-122"/>
              </a:rPr>
              <a:t>Chain of Responsibility</a:t>
            </a:r>
            <a:endParaRPr lang="zh-CN" altLang="en-US" dirty="0">
              <a:solidFill>
                <a:srgbClr val="A61D38"/>
              </a:solidFill>
            </a:endParaRPr>
          </a:p>
        </p:txBody>
      </p:sp>
      <p:sp>
        <p:nvSpPr>
          <p:cNvPr id="4" name="Rectangle 3">
            <a:extLst>
              <a:ext uri="{FF2B5EF4-FFF2-40B4-BE49-F238E27FC236}">
                <a16:creationId xmlns:a16="http://schemas.microsoft.com/office/drawing/2014/main" id="{BC65730E-4A83-4805-A9D5-0BC04C254171}"/>
              </a:ext>
            </a:extLst>
          </p:cNvPr>
          <p:cNvSpPr txBox="1">
            <a:spLocks noChangeArrowheads="1"/>
          </p:cNvSpPr>
          <p:nvPr/>
        </p:nvSpPr>
        <p:spPr bwMode="auto">
          <a:xfrm>
            <a:off x="260148" y="1191463"/>
            <a:ext cx="3744416"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100" dirty="0">
                <a:solidFill>
                  <a:srgbClr val="324A7A"/>
                </a:solidFill>
                <a:ea typeface="华文中宋" panose="02010600040101010101" pitchFamily="2" charset="-122"/>
              </a:rPr>
              <a:t>适用性</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有多个对象可以处理同一个请求，具体哪个对象处理该请求由运行时刻自动确定。</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在不明确指定接收者的情况下，向多个对象中的一个提交一个请求。</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可动态指定一组对象处理请求。</a:t>
            </a:r>
          </a:p>
        </p:txBody>
      </p:sp>
      <p:sp>
        <p:nvSpPr>
          <p:cNvPr id="5" name="Rectangle 3">
            <a:extLst>
              <a:ext uri="{FF2B5EF4-FFF2-40B4-BE49-F238E27FC236}">
                <a16:creationId xmlns:a16="http://schemas.microsoft.com/office/drawing/2014/main" id="{00610E7C-E5E7-4B7E-A01F-C9B605D9B7D4}"/>
              </a:ext>
            </a:extLst>
          </p:cNvPr>
          <p:cNvSpPr txBox="1">
            <a:spLocks noChangeArrowheads="1"/>
          </p:cNvSpPr>
          <p:nvPr/>
        </p:nvSpPr>
        <p:spPr bwMode="auto">
          <a:xfrm>
            <a:off x="8155899" y="1191465"/>
            <a:ext cx="3744416" cy="566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100" dirty="0">
                <a:solidFill>
                  <a:srgbClr val="324A7A"/>
                </a:solidFill>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不能保证请求一定被接收。</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系统性能将受到一定影响（因为推诿），而且在进行代码调试时不太方便，可能会造成循环调用。</a:t>
            </a:r>
          </a:p>
        </p:txBody>
      </p:sp>
      <p:sp>
        <p:nvSpPr>
          <p:cNvPr id="6" name="Rectangle 3">
            <a:extLst>
              <a:ext uri="{FF2B5EF4-FFF2-40B4-BE49-F238E27FC236}">
                <a16:creationId xmlns:a16="http://schemas.microsoft.com/office/drawing/2014/main" id="{78C74F2A-DAAD-4FA8-9091-07BE40E1348D}"/>
              </a:ext>
            </a:extLst>
          </p:cNvPr>
          <p:cNvSpPr txBox="1">
            <a:spLocks noChangeArrowheads="1"/>
          </p:cNvSpPr>
          <p:nvPr/>
        </p:nvSpPr>
        <p:spPr bwMode="auto">
          <a:xfrm>
            <a:off x="4295800" y="1191463"/>
            <a:ext cx="3744416" cy="540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100" dirty="0">
                <a:solidFill>
                  <a:srgbClr val="324A7A"/>
                </a:solidFill>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sz="1800" b="0" dirty="0">
                <a:solidFill>
                  <a:schemeClr val="tx1"/>
                </a:solidFill>
                <a:ea typeface="华文中宋" panose="02010600040101010101" pitchFamily="2" charset="-122"/>
              </a:rPr>
              <a:t>因为无法预知来自外界的请求是属于哪种类型，每个类如果碰到它不能处理的请求只要往下传就可以，降低了类之间的耦合性</a:t>
            </a:r>
            <a:r>
              <a:rPr lang="zh-CN" altLang="en-US" sz="1800" b="0" kern="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增加新的请求处理类很方便。</a:t>
            </a:r>
          </a:p>
        </p:txBody>
      </p:sp>
      <p:cxnSp>
        <p:nvCxnSpPr>
          <p:cNvPr id="8" name="直接连接符 7">
            <a:extLst>
              <a:ext uri="{FF2B5EF4-FFF2-40B4-BE49-F238E27FC236}">
                <a16:creationId xmlns:a16="http://schemas.microsoft.com/office/drawing/2014/main" id="{40B51224-4E1C-4382-B030-B96784E1F5A7}"/>
              </a:ext>
            </a:extLst>
          </p:cNvPr>
          <p:cNvCxnSpPr/>
          <p:nvPr/>
        </p:nvCxnSpPr>
        <p:spPr bwMode="auto">
          <a:xfrm>
            <a:off x="4223792" y="949624"/>
            <a:ext cx="0" cy="5908376"/>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9" name="直接连接符 8">
            <a:extLst>
              <a:ext uri="{FF2B5EF4-FFF2-40B4-BE49-F238E27FC236}">
                <a16:creationId xmlns:a16="http://schemas.microsoft.com/office/drawing/2014/main" id="{0E4F4DFB-F3A9-4505-9F3D-2EC5975B638D}"/>
              </a:ext>
            </a:extLst>
          </p:cNvPr>
          <p:cNvCxnSpPr/>
          <p:nvPr/>
        </p:nvCxnSpPr>
        <p:spPr bwMode="auto">
          <a:xfrm>
            <a:off x="8155899" y="949624"/>
            <a:ext cx="0" cy="5908376"/>
          </a:xfrm>
          <a:prstGeom prst="line">
            <a:avLst/>
          </a:prstGeom>
          <a:solidFill>
            <a:srgbClr val="EAEAEA"/>
          </a:solidFill>
          <a:ln w="1587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918341104"/>
      </p:ext>
    </p:extLst>
  </p:cSld>
  <p:clrMapOvr>
    <a:masterClrMapping/>
  </p:clrMapOvr>
  <p:transition/>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2">
            <a:extLst>
              <a:ext uri="{FF2B5EF4-FFF2-40B4-BE49-F238E27FC236}">
                <a16:creationId xmlns:a16="http://schemas.microsoft.com/office/drawing/2014/main" id="{EB9AFE87-4135-40C3-92F4-30E57E45BD5C}"/>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Chapter Seven </a:t>
            </a:r>
            <a:r>
              <a:rPr lang="zh-CN" altLang="en-US" dirty="0">
                <a:solidFill>
                  <a:srgbClr val="A61D38"/>
                </a:solidFill>
                <a:latin typeface="Bauhaus 93" pitchFamily="82" charset="0"/>
                <a:ea typeface="华文中宋" panose="02010600040101010101" pitchFamily="2" charset="-122"/>
              </a:rPr>
              <a:t>设计模式</a:t>
            </a:r>
          </a:p>
        </p:txBody>
      </p:sp>
      <p:sp>
        <p:nvSpPr>
          <p:cNvPr id="190467" name="Rectangle 3">
            <a:extLst>
              <a:ext uri="{FF2B5EF4-FFF2-40B4-BE49-F238E27FC236}">
                <a16:creationId xmlns:a16="http://schemas.microsoft.com/office/drawing/2014/main" id="{DE224DF7-01F4-4C39-8DA1-8D33704EC86B}"/>
              </a:ext>
            </a:extLst>
          </p:cNvPr>
          <p:cNvSpPr>
            <a:spLocks noGrp="1" noChangeArrowheads="1"/>
          </p:cNvSpPr>
          <p:nvPr>
            <p:ph type="body" idx="1"/>
          </p:nvPr>
        </p:nvSpPr>
        <p:spPr>
          <a:xfrm>
            <a:off x="479376" y="764704"/>
            <a:ext cx="11449271" cy="5832647"/>
          </a:xfrm>
        </p:spPr>
        <p:txBody>
          <a:bodyPr/>
          <a:lstStyle/>
          <a:p>
            <a:pPr eaLnBrk="1" hangingPunct="1">
              <a:lnSpc>
                <a:spcPct val="90000"/>
              </a:lnSpc>
            </a:pPr>
            <a:r>
              <a:rPr lang="en-US" altLang="zh-CN" sz="2800" dirty="0">
                <a:solidFill>
                  <a:srgbClr val="324A7A"/>
                </a:solidFill>
                <a:ea typeface="华文中宋" panose="02010600040101010101" pitchFamily="2" charset="-122"/>
              </a:rPr>
              <a:t>Facade Pattern</a:t>
            </a:r>
          </a:p>
          <a:p>
            <a:pPr lvl="1" eaLnBrk="1" hangingPunct="1">
              <a:lnSpc>
                <a:spcPct val="100000"/>
              </a:lnSpc>
            </a:pPr>
            <a:r>
              <a:rPr lang="zh-CN" altLang="en-US" sz="2400" b="0" dirty="0">
                <a:solidFill>
                  <a:srgbClr val="324A7A"/>
                </a:solidFill>
                <a:latin typeface="华文中宋" panose="02010600040101010101" pitchFamily="2" charset="-122"/>
                <a:ea typeface="华文中宋" panose="02010600040101010101" pitchFamily="2" charset="-122"/>
              </a:rPr>
              <a:t>问题的提出</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从现实生活中看到的</a:t>
            </a:r>
            <a:r>
              <a:rPr lang="en-US" altLang="zh-CN" sz="2000" b="0" dirty="0">
                <a:solidFill>
                  <a:schemeClr val="tx1"/>
                </a:solidFill>
                <a:latin typeface="华文中宋" panose="02010600040101010101" pitchFamily="2" charset="-122"/>
                <a:ea typeface="华文中宋" panose="02010600040101010101" pitchFamily="2" charset="-122"/>
              </a:rPr>
              <a:t>……</a:t>
            </a:r>
          </a:p>
          <a:p>
            <a:pPr lvl="3" eaLnBrk="1" hangingPunct="1"/>
            <a:r>
              <a:rPr lang="zh-CN" altLang="en-US" b="0" dirty="0">
                <a:solidFill>
                  <a:srgbClr val="324A7A"/>
                </a:solidFill>
                <a:latin typeface="华文楷体" panose="02010600040101010101" pitchFamily="2" charset="-122"/>
                <a:ea typeface="华文楷体" panose="02010600040101010101" pitchFamily="2" charset="-122"/>
              </a:rPr>
              <a:t>想想入校的手续</a:t>
            </a:r>
            <a:r>
              <a:rPr lang="zh-CN" altLang="en-US" b="0" dirty="0">
                <a:solidFill>
                  <a:srgbClr val="324A7A"/>
                </a:solidFill>
                <a:highlight>
                  <a:srgbClr val="FFFF00"/>
                </a:highlight>
                <a:latin typeface="华文楷体" panose="02010600040101010101" pitchFamily="2" charset="-122"/>
                <a:ea typeface="华文楷体" panose="02010600040101010101" pitchFamily="2" charset="-122"/>
              </a:rPr>
              <a:t>（是</a:t>
            </a:r>
            <a:r>
              <a:rPr lang="en-US" altLang="zh-CN" b="0" dirty="0">
                <a:solidFill>
                  <a:srgbClr val="324A7A"/>
                </a:solidFill>
                <a:highlight>
                  <a:srgbClr val="FFFF00"/>
                </a:highlight>
                <a:latin typeface="华文楷体" panose="02010600040101010101" pitchFamily="2" charset="-122"/>
                <a:ea typeface="华文楷体" panose="02010600040101010101" pitchFamily="2" charset="-122"/>
              </a:rPr>
              <a:t>Façade</a:t>
            </a:r>
            <a:r>
              <a:rPr lang="zh-CN" altLang="en-US" b="0" dirty="0">
                <a:solidFill>
                  <a:srgbClr val="324A7A"/>
                </a:solidFill>
                <a:highlight>
                  <a:srgbClr val="FFFF00"/>
                </a:highlight>
                <a:latin typeface="华文楷体" panose="02010600040101010101" pitchFamily="2" charset="-122"/>
                <a:ea typeface="华文楷体" panose="02010600040101010101" pitchFamily="2" charset="-122"/>
              </a:rPr>
              <a:t>的）</a:t>
            </a:r>
            <a:r>
              <a:rPr lang="zh-CN" altLang="en-US" b="0" dirty="0">
                <a:solidFill>
                  <a:srgbClr val="324A7A"/>
                </a:solidFill>
                <a:latin typeface="华文楷体" panose="02010600040101010101" pitchFamily="2" charset="-122"/>
                <a:ea typeface="华文楷体" panose="02010600040101010101" pitchFamily="2" charset="-122"/>
              </a:rPr>
              <a:t>，再想想离校的手续</a:t>
            </a:r>
            <a:r>
              <a:rPr lang="zh-CN" altLang="en-US" b="0" dirty="0">
                <a:solidFill>
                  <a:srgbClr val="324A7A"/>
                </a:solidFill>
                <a:highlight>
                  <a:srgbClr val="FFFF00"/>
                </a:highlight>
                <a:latin typeface="华文楷体" panose="02010600040101010101" pitchFamily="2" charset="-122"/>
                <a:ea typeface="华文楷体" panose="02010600040101010101" pitchFamily="2" charset="-122"/>
              </a:rPr>
              <a:t>（</a:t>
            </a:r>
            <a:r>
              <a:rPr lang="en-US" altLang="zh-CN" b="0" dirty="0">
                <a:solidFill>
                  <a:srgbClr val="324A7A"/>
                </a:solidFill>
                <a:highlight>
                  <a:srgbClr val="FFFF00"/>
                </a:highlight>
                <a:latin typeface="华文楷体" panose="02010600040101010101" pitchFamily="2" charset="-122"/>
                <a:ea typeface="华文楷体" panose="02010600040101010101" pitchFamily="2" charset="-122"/>
              </a:rPr>
              <a:t>Not Façade</a:t>
            </a:r>
            <a:r>
              <a:rPr lang="zh-CN" altLang="en-US" b="0" dirty="0">
                <a:solidFill>
                  <a:srgbClr val="324A7A"/>
                </a:solidFill>
                <a:highlight>
                  <a:srgbClr val="FFFF00"/>
                </a:highlight>
                <a:latin typeface="华文楷体" panose="02010600040101010101" pitchFamily="2" charset="-122"/>
                <a:ea typeface="华文楷体" panose="02010600040101010101" pitchFamily="2" charset="-122"/>
              </a:rPr>
              <a:t>的）</a:t>
            </a:r>
            <a:r>
              <a:rPr lang="zh-CN" altLang="en-US" b="0" dirty="0">
                <a:solidFill>
                  <a:srgbClr val="324A7A"/>
                </a:solidFill>
                <a:latin typeface="华文楷体" panose="02010600040101010101" pitchFamily="2" charset="-122"/>
                <a:ea typeface="华文楷体" panose="02010600040101010101" pitchFamily="2" charset="-122"/>
              </a:rPr>
              <a:t>；</a:t>
            </a:r>
            <a:endParaRPr lang="en-US" altLang="zh-CN" b="0" dirty="0">
              <a:solidFill>
                <a:srgbClr val="324A7A"/>
              </a:solidFill>
              <a:latin typeface="华文楷体" panose="02010600040101010101" pitchFamily="2" charset="-122"/>
              <a:ea typeface="华文楷体"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程序越来越大，类间关系越来越复杂；</a:t>
            </a:r>
          </a:p>
          <a:p>
            <a:pPr lvl="3" eaLnBrk="1" hangingPunct="1">
              <a:lnSpc>
                <a:spcPct val="150000"/>
              </a:lnSpc>
            </a:pPr>
            <a:r>
              <a:rPr lang="zh-CN" altLang="en-US" dirty="0">
                <a:solidFill>
                  <a:srgbClr val="C00000"/>
                </a:solidFill>
                <a:latin typeface="华文楷体" panose="02010600040101010101" pitchFamily="2" charset="-122"/>
                <a:ea typeface="华文楷体" panose="02010600040101010101" pitchFamily="2" charset="-122"/>
              </a:rPr>
              <a:t>如何较好地方便地控制或者调用相关的类？</a:t>
            </a:r>
          </a:p>
          <a:p>
            <a:pPr lvl="3" eaLnBrk="1" hangingPunct="1"/>
            <a:r>
              <a:rPr lang="zh-CN" altLang="en-US" dirty="0">
                <a:solidFill>
                  <a:srgbClr val="324A7A"/>
                </a:solidFill>
                <a:latin typeface="华文楷体" panose="02010600040101010101" pitchFamily="2" charset="-122"/>
                <a:ea typeface="华文楷体" panose="02010600040101010101" pitchFamily="2" charset="-122"/>
              </a:rPr>
              <a:t>设立一个窗口专门处理类间错综复杂的关系。</a:t>
            </a:r>
          </a:p>
          <a:p>
            <a:pPr lvl="1" eaLnBrk="1" hangingPunct="1">
              <a:lnSpc>
                <a:spcPct val="100000"/>
              </a:lnSpc>
            </a:pPr>
            <a:r>
              <a:rPr lang="en-US" altLang="zh-CN" sz="2400" b="0" dirty="0">
                <a:solidFill>
                  <a:srgbClr val="324A7A"/>
                </a:solidFill>
                <a:ea typeface="华文中宋" panose="02010600040101010101" pitchFamily="2" charset="-122"/>
              </a:rPr>
              <a:t>Facade Pattern</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让系统外部仅仅看到简单的</a:t>
            </a:r>
            <a:r>
              <a:rPr lang="en-US" altLang="zh-CN" sz="2000" b="0" dirty="0">
                <a:solidFill>
                  <a:schemeClr val="tx1"/>
                </a:solidFill>
                <a:latin typeface="华文中宋" panose="02010600040101010101" pitchFamily="2" charset="-122"/>
                <a:ea typeface="华文中宋" panose="02010600040101010101" pitchFamily="2" charset="-122"/>
              </a:rPr>
              <a:t>API</a:t>
            </a:r>
          </a:p>
          <a:p>
            <a:pPr lvl="3" eaLnBrk="1" hangingPunct="1"/>
            <a:r>
              <a:rPr lang="zh-CN" altLang="en-US" sz="1600" dirty="0">
                <a:latin typeface="华文中宋" panose="02010600040101010101" pitchFamily="2" charset="-122"/>
                <a:ea typeface="华文中宋" panose="02010600040101010101" pitchFamily="2" charset="-122"/>
              </a:rPr>
              <a:t>单一窗口。</a:t>
            </a:r>
            <a:endParaRPr lang="en-US" altLang="zh-CN" sz="1600" dirty="0">
              <a:latin typeface="华文中宋" panose="02010600040101010101" pitchFamily="2" charset="-122"/>
              <a:ea typeface="华文中宋" panose="02010600040101010101" pitchFamily="2" charset="-122"/>
            </a:endParaRPr>
          </a:p>
          <a:p>
            <a:pPr lvl="3" eaLnBrk="1" hangingPunct="1">
              <a:lnSpc>
                <a:spcPct val="150000"/>
              </a:lnSpc>
            </a:pPr>
            <a:r>
              <a:rPr lang="zh-CN" altLang="en-US" sz="1600" b="0" dirty="0">
                <a:solidFill>
                  <a:schemeClr val="tx1"/>
                </a:solidFill>
                <a:latin typeface="华文中宋" panose="02010600040101010101" pitchFamily="2" charset="-122"/>
                <a:ea typeface="华文中宋" panose="02010600040101010101" pitchFamily="2" charset="-122"/>
              </a:rPr>
              <a:t>内部的协调则交给</a:t>
            </a:r>
            <a:r>
              <a:rPr lang="en-US" altLang="zh-CN" sz="1600" b="0" dirty="0">
                <a:solidFill>
                  <a:schemeClr val="tx1"/>
                </a:solidFill>
                <a:latin typeface="华文中宋" panose="02010600040101010101" pitchFamily="2" charset="-122"/>
                <a:ea typeface="华文中宋" panose="02010600040101010101" pitchFamily="2" charset="-122"/>
              </a:rPr>
              <a:t>Façade</a:t>
            </a:r>
            <a:r>
              <a:rPr lang="zh-CN" altLang="en-US" sz="1600" b="0" dirty="0">
                <a:solidFill>
                  <a:schemeClr val="tx1"/>
                </a:solidFill>
                <a:latin typeface="华文中宋" panose="02010600040101010101" pitchFamily="2" charset="-122"/>
                <a:ea typeface="华文中宋" panose="02010600040101010101" pitchFamily="2" charset="-122"/>
              </a:rPr>
              <a:t>去处理去协调。</a:t>
            </a:r>
            <a:endParaRPr lang="en-US" altLang="zh-CN" sz="1600" b="0" dirty="0">
              <a:solidFill>
                <a:schemeClr val="tx1"/>
              </a:solidFill>
              <a:latin typeface="华文中宋" panose="02010600040101010101" pitchFamily="2" charset="-122"/>
              <a:ea typeface="华文中宋" panose="02010600040101010101" pitchFamily="2" charset="-122"/>
            </a:endParaRPr>
          </a:p>
          <a:p>
            <a:pPr lvl="3" eaLnBrk="1" hangingPunct="1">
              <a:lnSpc>
                <a:spcPct val="150000"/>
              </a:lnSpc>
            </a:pPr>
            <a:r>
              <a:rPr lang="zh-CN" altLang="en-US" sz="1600" dirty="0">
                <a:solidFill>
                  <a:srgbClr val="324A7A"/>
                </a:solidFill>
                <a:highlight>
                  <a:srgbClr val="FFFF00"/>
                </a:highlight>
                <a:latin typeface="华文楷体" panose="02010600040101010101" pitchFamily="2" charset="-122"/>
                <a:ea typeface="华文楷体" panose="02010600040101010101" pitchFamily="2" charset="-122"/>
              </a:rPr>
              <a:t>政府办公的口号：</a:t>
            </a:r>
            <a:r>
              <a:rPr lang="zh-CN" altLang="en-US" sz="1600" dirty="0">
                <a:solidFill>
                  <a:srgbClr val="324A7A"/>
                </a:solidFill>
                <a:latin typeface="华文楷体" panose="02010600040101010101" pitchFamily="2" charset="-122"/>
                <a:ea typeface="华文楷体" panose="02010600040101010101" pitchFamily="2" charset="-122"/>
              </a:rPr>
              <a:t>一次都不跑，最多跑一次。</a:t>
            </a:r>
            <a:endParaRPr lang="zh-CN" altLang="en-US" sz="16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也叫：</a:t>
            </a:r>
            <a:r>
              <a:rPr lang="zh-CN" altLang="en-US" sz="2000" b="0" dirty="0">
                <a:solidFill>
                  <a:schemeClr val="tx1"/>
                </a:solidFill>
                <a:highlight>
                  <a:srgbClr val="FFFF00"/>
                </a:highlight>
                <a:latin typeface="华文中宋" panose="02010600040101010101" pitchFamily="2" charset="-122"/>
                <a:ea typeface="华文中宋" panose="02010600040101010101" pitchFamily="2" charset="-122"/>
              </a:rPr>
              <a:t>外观模式。</a:t>
            </a:r>
            <a:endParaRPr lang="en-US" altLang="zh-CN" sz="2000" b="0" dirty="0">
              <a:solidFill>
                <a:schemeClr val="tx1"/>
              </a:solidFill>
              <a:highlight>
                <a:srgbClr val="FFFF00"/>
              </a:highligh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360140104"/>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6D40CDDD-DE8E-4E17-8077-A6BDB502E56F}"/>
              </a:ext>
            </a:extLst>
          </p:cNvPr>
          <p:cNvSpPr>
            <a:spLocks noGrp="1" noChangeArrowheads="1"/>
          </p:cNvSpPr>
          <p:nvPr>
            <p:ph type="title"/>
          </p:nvPr>
        </p:nvSpPr>
        <p:spPr/>
        <p:txBody>
          <a:bodyPr/>
          <a:lstStyle/>
          <a:p>
            <a:pPr eaLnBrk="1" hangingPunct="1"/>
            <a:r>
              <a:rPr lang="en-US" altLang="zh-CN">
                <a:latin typeface="Bauhaus 93" pitchFamily="82" charset="0"/>
                <a:ea typeface="华文中宋" panose="02010600040101010101" pitchFamily="2" charset="-122"/>
              </a:rPr>
              <a:t>Chapter Seven</a:t>
            </a:r>
            <a:r>
              <a:rPr lang="en-US" altLang="zh-CN">
                <a:latin typeface="华文中宋" panose="02010600040101010101" pitchFamily="2" charset="-122"/>
                <a:ea typeface="华文中宋" panose="02010600040101010101" pitchFamily="2" charset="-122"/>
              </a:rPr>
              <a:t> </a:t>
            </a:r>
            <a:r>
              <a:rPr lang="zh-CN" altLang="en-US">
                <a:latin typeface="华文中宋" panose="02010600040101010101" pitchFamily="2" charset="-122"/>
                <a:ea typeface="华文中宋" panose="02010600040101010101" pitchFamily="2" charset="-122"/>
              </a:rPr>
              <a:t>设计模式</a:t>
            </a:r>
          </a:p>
        </p:txBody>
      </p:sp>
      <p:sp>
        <p:nvSpPr>
          <p:cNvPr id="29699" name="Rectangle 3">
            <a:extLst>
              <a:ext uri="{FF2B5EF4-FFF2-40B4-BE49-F238E27FC236}">
                <a16:creationId xmlns:a16="http://schemas.microsoft.com/office/drawing/2014/main" id="{340950BB-FFAB-4F04-A6B3-255C542C1EDE}"/>
              </a:ext>
            </a:extLst>
          </p:cNvPr>
          <p:cNvSpPr>
            <a:spLocks noGrp="1" noChangeArrowheads="1"/>
          </p:cNvSpPr>
          <p:nvPr>
            <p:ph type="body" idx="1"/>
          </p:nvPr>
        </p:nvSpPr>
        <p:spPr>
          <a:xfrm>
            <a:off x="551384" y="949625"/>
            <a:ext cx="11017224" cy="5647727"/>
          </a:xfrm>
        </p:spPr>
        <p:txBody>
          <a:bodyPr/>
          <a:lstStyle/>
          <a:p>
            <a:pPr eaLnBrk="1" hangingPunct="1">
              <a:lnSpc>
                <a:spcPct val="90000"/>
              </a:lnSpc>
            </a:pPr>
            <a:r>
              <a:rPr lang="zh-CN" altLang="en-US" sz="2800" dirty="0">
                <a:solidFill>
                  <a:schemeClr val="tx1"/>
                </a:solidFill>
                <a:ea typeface="华文中宋" panose="02010600040101010101" pitchFamily="2" charset="-122"/>
              </a:rPr>
              <a:t>设计模式的特点与应用</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软件设计模式的概念得益于</a:t>
            </a:r>
            <a:r>
              <a:rPr lang="en-US" altLang="zh-CN" b="0" dirty="0">
                <a:solidFill>
                  <a:schemeClr val="tx1"/>
                </a:solidFill>
                <a:ea typeface="华文中宋" panose="02010600040101010101" pitchFamily="2" charset="-122"/>
              </a:rPr>
              <a:t>Christopher Alexander</a:t>
            </a:r>
            <a:r>
              <a:rPr lang="zh-CN" altLang="en-US" b="0" dirty="0">
                <a:solidFill>
                  <a:schemeClr val="tx1"/>
                </a:solidFill>
                <a:ea typeface="华文中宋" panose="02010600040101010101" pitchFamily="2" charset="-122"/>
              </a:rPr>
              <a:t>的工作，他将模式语言</a:t>
            </a:r>
            <a:r>
              <a:rPr lang="en-US" altLang="zh-CN" b="0" dirty="0">
                <a:solidFill>
                  <a:schemeClr val="tx1"/>
                </a:solidFill>
                <a:ea typeface="华文中宋" panose="02010600040101010101" pitchFamily="2" charset="-122"/>
              </a:rPr>
              <a:t>( Pattern Language )</a:t>
            </a:r>
            <a:r>
              <a:rPr lang="zh-CN" altLang="en-US" b="0" dirty="0">
                <a:solidFill>
                  <a:schemeClr val="tx1"/>
                </a:solidFill>
                <a:ea typeface="华文中宋" panose="02010600040101010101" pitchFamily="2" charset="-122"/>
              </a:rPr>
              <a:t>成功应用于城市建筑领域，导致了软件领域内应用模式的讨论。</a:t>
            </a:r>
          </a:p>
          <a:p>
            <a:pPr lvl="2" eaLnBrk="1" hangingPunct="1">
              <a:lnSpc>
                <a:spcPct val="150000"/>
              </a:lnSpc>
              <a:buFont typeface="Wingdings" panose="05000000000000000000" pitchFamily="2" charset="2"/>
              <a:buChar char="l"/>
            </a:pPr>
            <a:r>
              <a:rPr lang="zh-CN" altLang="en-US" dirty="0">
                <a:solidFill>
                  <a:srgbClr val="324A7A"/>
                </a:solidFill>
                <a:ea typeface="华文楷体" panose="02010600040101010101" pitchFamily="2" charset="-122"/>
              </a:rPr>
              <a:t> </a:t>
            </a:r>
            <a:r>
              <a:rPr lang="en-US" altLang="zh-CN" sz="2000" b="0" dirty="0">
                <a:solidFill>
                  <a:srgbClr val="324A7A"/>
                </a:solidFill>
                <a:ea typeface="华文楷体" panose="02010600040101010101" pitchFamily="2" charset="-122"/>
              </a:rPr>
              <a:t>Christopher Alexander</a:t>
            </a:r>
            <a:r>
              <a:rPr lang="zh-CN" altLang="en-US" sz="2000" b="0" dirty="0">
                <a:solidFill>
                  <a:srgbClr val="324A7A"/>
                </a:solidFill>
                <a:ea typeface="华文楷体" panose="02010600040101010101" pitchFamily="2" charset="-122"/>
              </a:rPr>
              <a:t>说：“每一个模式描述了一个在我们周围不断重复发生的问题，以及该问题的解决方案的核心。这样，你就能一次又一次地使用该方案而不必做重复劳动”。</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尽管</a:t>
            </a:r>
            <a:r>
              <a:rPr lang="en-US" altLang="zh-CN" b="0" dirty="0">
                <a:solidFill>
                  <a:schemeClr val="tx1"/>
                </a:solidFill>
                <a:ea typeface="华文中宋" panose="02010600040101010101" pitchFamily="2" charset="-122"/>
              </a:rPr>
              <a:t>Alexander</a:t>
            </a:r>
            <a:r>
              <a:rPr lang="zh-CN" altLang="en-US" b="0" dirty="0">
                <a:solidFill>
                  <a:schemeClr val="tx1"/>
                </a:solidFill>
                <a:ea typeface="华文中宋" panose="02010600040101010101" pitchFamily="2" charset="-122"/>
              </a:rPr>
              <a:t>所指的是城市建筑模式，但他的思想也同样适用于面向对象设计模式，只是在面向对象的解决方案里，我们用对象和接口代替了建筑中的墙壁和门窗。</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“建筑”和“软件”这两类问题的核心都在于提供相关问题的解决方案。</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“设计模式”就是：</a:t>
            </a:r>
            <a:r>
              <a:rPr lang="zh-CN" altLang="en-US" dirty="0">
                <a:solidFill>
                  <a:srgbClr val="C00000"/>
                </a:solidFill>
                <a:latin typeface="华文楷体" panose="02010600040101010101" pitchFamily="2" charset="-122"/>
                <a:ea typeface="华文楷体" panose="02010600040101010101" pitchFamily="2" charset="-122"/>
              </a:rPr>
              <a:t>在特定环境</a:t>
            </a:r>
            <a:r>
              <a:rPr lang="en-US" altLang="zh-CN" dirty="0">
                <a:solidFill>
                  <a:srgbClr val="C00000"/>
                </a:solidFill>
                <a:latin typeface="华文楷体" panose="02010600040101010101" pitchFamily="2" charset="-122"/>
                <a:ea typeface="华文楷体" panose="02010600040101010101" pitchFamily="2" charset="-122"/>
              </a:rPr>
              <a:t>(Context) </a:t>
            </a:r>
            <a:r>
              <a:rPr lang="zh-CN" altLang="en-US" dirty="0">
                <a:solidFill>
                  <a:srgbClr val="C00000"/>
                </a:solidFill>
                <a:latin typeface="华文楷体" panose="02010600040101010101" pitchFamily="2" charset="-122"/>
                <a:ea typeface="华文楷体" panose="02010600040101010101" pitchFamily="2" charset="-122"/>
              </a:rPr>
              <a:t>下</a:t>
            </a:r>
            <a:r>
              <a:rPr lang="en-US" altLang="zh-CN" dirty="0">
                <a:solidFill>
                  <a:srgbClr val="C00000"/>
                </a:solidFill>
                <a:latin typeface="华文楷体" panose="02010600040101010101" pitchFamily="2" charset="-122"/>
                <a:ea typeface="华文楷体" panose="02010600040101010101" pitchFamily="2" charset="-122"/>
              </a:rPr>
              <a:t>﹐</a:t>
            </a:r>
            <a:r>
              <a:rPr lang="zh-CN" altLang="en-US" dirty="0">
                <a:solidFill>
                  <a:srgbClr val="C00000"/>
                </a:solidFill>
                <a:latin typeface="华文楷体" panose="02010600040101010101" pitchFamily="2" charset="-122"/>
                <a:ea typeface="华文楷体" panose="02010600040101010101" pitchFamily="2" charset="-122"/>
              </a:rPr>
              <a:t>对特定问题</a:t>
            </a:r>
            <a:r>
              <a:rPr lang="en-US" altLang="zh-CN" dirty="0">
                <a:solidFill>
                  <a:srgbClr val="C00000"/>
                </a:solidFill>
                <a:latin typeface="华文楷体" panose="02010600040101010101" pitchFamily="2" charset="-122"/>
                <a:ea typeface="华文楷体" panose="02010600040101010101" pitchFamily="2" charset="-122"/>
              </a:rPr>
              <a:t>(Problem)</a:t>
            </a:r>
            <a:r>
              <a:rPr lang="zh-CN" altLang="en-US" dirty="0">
                <a:solidFill>
                  <a:srgbClr val="C00000"/>
                </a:solidFill>
                <a:latin typeface="华文楷体" panose="02010600040101010101" pitchFamily="2" charset="-122"/>
                <a:ea typeface="华文楷体" panose="02010600040101010101" pitchFamily="2" charset="-122"/>
              </a:rPr>
              <a:t>的惯用解决之道</a:t>
            </a:r>
            <a:r>
              <a:rPr lang="en-US" altLang="zh-CN" dirty="0">
                <a:solidFill>
                  <a:srgbClr val="C00000"/>
                </a:solidFill>
                <a:latin typeface="华文楷体" panose="02010600040101010101" pitchFamily="2" charset="-122"/>
                <a:ea typeface="华文楷体" panose="02010600040101010101" pitchFamily="2" charset="-122"/>
              </a:rPr>
              <a:t>(Solution)</a:t>
            </a:r>
            <a:r>
              <a:rPr lang="zh-CN" altLang="en-US" dirty="0">
                <a:solidFill>
                  <a:srgbClr val="C00000"/>
                </a:solidFill>
                <a:latin typeface="华文楷体" panose="02010600040101010101" pitchFamily="2" charset="-122"/>
                <a:ea typeface="华文楷体" panose="02010600040101010101" pitchFamily="2" charset="-122"/>
              </a:rPr>
              <a:t>。</a:t>
            </a:r>
          </a:p>
        </p:txBody>
      </p:sp>
    </p:spTree>
  </p:cSld>
  <p:clrMapOvr>
    <a:masterClrMapping/>
  </p:clrMapOvr>
  <p:transition/>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E768FC-D772-4470-B2E1-C3178BA50B35}"/>
              </a:ext>
            </a:extLst>
          </p:cNvPr>
          <p:cNvSpPr>
            <a:spLocks noGrp="1"/>
          </p:cNvSpPr>
          <p:nvPr>
            <p:ph type="title"/>
          </p:nvPr>
        </p:nvSpPr>
        <p:spPr/>
        <p:txBody>
          <a:bodyPr/>
          <a:lstStyle/>
          <a:p>
            <a:r>
              <a:rPr lang="en-US" altLang="zh-CN" dirty="0">
                <a:solidFill>
                  <a:srgbClr val="A61D38"/>
                </a:solidFill>
                <a:latin typeface="Bauhaus 93" pitchFamily="82" charset="0"/>
              </a:rPr>
              <a:t>Façade</a:t>
            </a:r>
            <a:r>
              <a:rPr lang="zh-CN" altLang="en-US" dirty="0">
                <a:solidFill>
                  <a:srgbClr val="A61D38"/>
                </a:solidFill>
                <a:latin typeface="Bauhaus 93" pitchFamily="82" charset="0"/>
              </a:rPr>
              <a:t> </a:t>
            </a:r>
            <a:r>
              <a:rPr lang="en-US" altLang="zh-CN" dirty="0">
                <a:solidFill>
                  <a:srgbClr val="A61D38"/>
                </a:solidFill>
                <a:latin typeface="Bauhaus 93" pitchFamily="82" charset="0"/>
              </a:rPr>
              <a:t>Pattern</a:t>
            </a:r>
            <a:endParaRPr lang="zh-CN" altLang="en-US" dirty="0">
              <a:solidFill>
                <a:srgbClr val="A61D38"/>
              </a:solidFill>
            </a:endParaRPr>
          </a:p>
        </p:txBody>
      </p:sp>
      <p:graphicFrame>
        <p:nvGraphicFramePr>
          <p:cNvPr id="4" name="Object 6">
            <a:extLst>
              <a:ext uri="{FF2B5EF4-FFF2-40B4-BE49-F238E27FC236}">
                <a16:creationId xmlns:a16="http://schemas.microsoft.com/office/drawing/2014/main" id="{E12AF954-D919-4DEC-B94B-02E8F787ED66}"/>
              </a:ext>
            </a:extLst>
          </p:cNvPr>
          <p:cNvGraphicFramePr>
            <a:graphicFrameLocks noGrp="1" noChangeAspect="1"/>
          </p:cNvGraphicFramePr>
          <p:nvPr>
            <p:ph idx="1"/>
            <p:extLst>
              <p:ext uri="{D42A27DB-BD31-4B8C-83A1-F6EECF244321}">
                <p14:modId xmlns:p14="http://schemas.microsoft.com/office/powerpoint/2010/main" val="582854176"/>
              </p:ext>
            </p:extLst>
          </p:nvPr>
        </p:nvGraphicFramePr>
        <p:xfrm>
          <a:off x="1703512" y="3429001"/>
          <a:ext cx="7112000" cy="2882900"/>
        </p:xfrm>
        <a:graphic>
          <a:graphicData uri="http://schemas.openxmlformats.org/presentationml/2006/ole">
            <mc:AlternateContent xmlns:mc="http://schemas.openxmlformats.org/markup-compatibility/2006">
              <mc:Choice xmlns:v="urn:schemas-microsoft-com:vml" Requires="v">
                <p:oleObj spid="_x0000_s37065" name="Visio" r:id="rId3" imgW="7112000" imgH="2882900" progId="Visio.Drawing.11">
                  <p:embed/>
                </p:oleObj>
              </mc:Choice>
              <mc:Fallback>
                <p:oleObj name="Visio" r:id="rId3" imgW="7112000" imgH="2882900" progId="Visio.Drawing.11">
                  <p:embed/>
                  <p:pic>
                    <p:nvPicPr>
                      <p:cNvPr id="17411" name="Object 6">
                        <a:extLst>
                          <a:ext uri="{FF2B5EF4-FFF2-40B4-BE49-F238E27FC236}">
                            <a16:creationId xmlns:a16="http://schemas.microsoft.com/office/drawing/2014/main" id="{CA5410A7-0029-4F18-984C-AE0D9328AD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3512" y="3429001"/>
                        <a:ext cx="71120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9" name="直接连接符 8">
            <a:extLst>
              <a:ext uri="{FF2B5EF4-FFF2-40B4-BE49-F238E27FC236}">
                <a16:creationId xmlns:a16="http://schemas.microsoft.com/office/drawing/2014/main" id="{15E31885-AC5C-4B91-A54C-FF46D55DD942}"/>
              </a:ext>
            </a:extLst>
          </p:cNvPr>
          <p:cNvCxnSpPr>
            <a:cxnSpLocks/>
          </p:cNvCxnSpPr>
          <p:nvPr/>
        </p:nvCxnSpPr>
        <p:spPr bwMode="auto">
          <a:xfrm>
            <a:off x="911424" y="4365104"/>
            <a:ext cx="3960440" cy="0"/>
          </a:xfrm>
          <a:prstGeom prst="line">
            <a:avLst/>
          </a:prstGeom>
          <a:solidFill>
            <a:srgbClr val="EAEAEA"/>
          </a:solid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cxnSp>
      <p:sp>
        <p:nvSpPr>
          <p:cNvPr id="15" name="任意多边形: 形状 14">
            <a:extLst>
              <a:ext uri="{FF2B5EF4-FFF2-40B4-BE49-F238E27FC236}">
                <a16:creationId xmlns:a16="http://schemas.microsoft.com/office/drawing/2014/main" id="{AB15A13B-A6D6-4E16-8E20-16DC2163290F}"/>
              </a:ext>
            </a:extLst>
          </p:cNvPr>
          <p:cNvSpPr/>
          <p:nvPr/>
        </p:nvSpPr>
        <p:spPr bwMode="auto">
          <a:xfrm>
            <a:off x="5743076" y="4075870"/>
            <a:ext cx="3850105" cy="306351"/>
          </a:xfrm>
          <a:custGeom>
            <a:avLst/>
            <a:gdLst>
              <a:gd name="connsiteX0" fmla="*/ 0 w 3850105"/>
              <a:gd name="connsiteY0" fmla="*/ 287584 h 306350"/>
              <a:gd name="connsiteX1" fmla="*/ 1010652 w 3850105"/>
              <a:gd name="connsiteY1" fmla="*/ 287584 h 306350"/>
              <a:gd name="connsiteX2" fmla="*/ 1026694 w 3850105"/>
              <a:gd name="connsiteY2" fmla="*/ 287584 h 306350"/>
              <a:gd name="connsiteX3" fmla="*/ 1171073 w 3850105"/>
              <a:gd name="connsiteY3" fmla="*/ 46952 h 306350"/>
              <a:gd name="connsiteX4" fmla="*/ 1700463 w 3850105"/>
              <a:gd name="connsiteY4" fmla="*/ 14868 h 306350"/>
              <a:gd name="connsiteX5" fmla="*/ 1941094 w 3850105"/>
              <a:gd name="connsiteY5" fmla="*/ 223415 h 306350"/>
              <a:gd name="connsiteX6" fmla="*/ 2310063 w 3850105"/>
              <a:gd name="connsiteY6" fmla="*/ 303626 h 306350"/>
              <a:gd name="connsiteX7" fmla="*/ 3593431 w 3850105"/>
              <a:gd name="connsiteY7" fmla="*/ 287584 h 306350"/>
              <a:gd name="connsiteX8" fmla="*/ 3850105 w 3850105"/>
              <a:gd name="connsiteY8" fmla="*/ 287584 h 30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0105" h="306350">
                <a:moveTo>
                  <a:pt x="0" y="287584"/>
                </a:moveTo>
                <a:lnTo>
                  <a:pt x="1010652" y="287584"/>
                </a:lnTo>
                <a:cubicBezTo>
                  <a:pt x="1181768" y="287584"/>
                  <a:pt x="999957" y="327689"/>
                  <a:pt x="1026694" y="287584"/>
                </a:cubicBezTo>
                <a:cubicBezTo>
                  <a:pt x="1053431" y="247479"/>
                  <a:pt x="1058778" y="92405"/>
                  <a:pt x="1171073" y="46952"/>
                </a:cubicBezTo>
                <a:cubicBezTo>
                  <a:pt x="1283368" y="1499"/>
                  <a:pt x="1572126" y="-14542"/>
                  <a:pt x="1700463" y="14868"/>
                </a:cubicBezTo>
                <a:cubicBezTo>
                  <a:pt x="1828800" y="44278"/>
                  <a:pt x="1839494" y="175289"/>
                  <a:pt x="1941094" y="223415"/>
                </a:cubicBezTo>
                <a:cubicBezTo>
                  <a:pt x="2042694" y="271541"/>
                  <a:pt x="2034674" y="292931"/>
                  <a:pt x="2310063" y="303626"/>
                </a:cubicBezTo>
                <a:cubicBezTo>
                  <a:pt x="2585452" y="314321"/>
                  <a:pt x="3336757" y="290258"/>
                  <a:pt x="3593431" y="287584"/>
                </a:cubicBezTo>
                <a:cubicBezTo>
                  <a:pt x="3850105" y="284910"/>
                  <a:pt x="3850105" y="286247"/>
                  <a:pt x="3850105" y="287584"/>
                </a:cubicBezTo>
              </a:path>
            </a:pathLst>
          </a:custGeom>
          <a:no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6" name="任意多边形: 形状 15">
            <a:extLst>
              <a:ext uri="{FF2B5EF4-FFF2-40B4-BE49-F238E27FC236}">
                <a16:creationId xmlns:a16="http://schemas.microsoft.com/office/drawing/2014/main" id="{ED1764D4-6A2E-43CC-B254-76B37C02F653}"/>
              </a:ext>
            </a:extLst>
          </p:cNvPr>
          <p:cNvSpPr/>
          <p:nvPr/>
        </p:nvSpPr>
        <p:spPr bwMode="auto">
          <a:xfrm>
            <a:off x="5759118" y="4436490"/>
            <a:ext cx="3834063" cy="209007"/>
          </a:xfrm>
          <a:custGeom>
            <a:avLst/>
            <a:gdLst>
              <a:gd name="connsiteX0" fmla="*/ 0 w 3834063"/>
              <a:gd name="connsiteY0" fmla="*/ 23216 h 209007"/>
              <a:gd name="connsiteX1" fmla="*/ 1042737 w 3834063"/>
              <a:gd name="connsiteY1" fmla="*/ 23216 h 209007"/>
              <a:gd name="connsiteX2" fmla="*/ 1026695 w 3834063"/>
              <a:gd name="connsiteY2" fmla="*/ 23216 h 209007"/>
              <a:gd name="connsiteX3" fmla="*/ 1058779 w 3834063"/>
              <a:gd name="connsiteY3" fmla="*/ 167595 h 209007"/>
              <a:gd name="connsiteX4" fmla="*/ 1925052 w 3834063"/>
              <a:gd name="connsiteY4" fmla="*/ 199679 h 209007"/>
              <a:gd name="connsiteX5" fmla="*/ 2021305 w 3834063"/>
              <a:gd name="connsiteY5" fmla="*/ 23216 h 209007"/>
              <a:gd name="connsiteX6" fmla="*/ 3834063 w 3834063"/>
              <a:gd name="connsiteY6" fmla="*/ 7174 h 2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34063" h="209007">
                <a:moveTo>
                  <a:pt x="0" y="23216"/>
                </a:moveTo>
                <a:lnTo>
                  <a:pt x="1042737" y="23216"/>
                </a:lnTo>
                <a:cubicBezTo>
                  <a:pt x="1213853" y="23216"/>
                  <a:pt x="1024021" y="-847"/>
                  <a:pt x="1026695" y="23216"/>
                </a:cubicBezTo>
                <a:cubicBezTo>
                  <a:pt x="1029369" y="47279"/>
                  <a:pt x="909053" y="138185"/>
                  <a:pt x="1058779" y="167595"/>
                </a:cubicBezTo>
                <a:cubicBezTo>
                  <a:pt x="1208505" y="197005"/>
                  <a:pt x="1764631" y="223742"/>
                  <a:pt x="1925052" y="199679"/>
                </a:cubicBezTo>
                <a:cubicBezTo>
                  <a:pt x="2085473" y="175616"/>
                  <a:pt x="1703137" y="55300"/>
                  <a:pt x="2021305" y="23216"/>
                </a:cubicBezTo>
                <a:cubicBezTo>
                  <a:pt x="2339473" y="-8868"/>
                  <a:pt x="3086768" y="-847"/>
                  <a:pt x="3834063" y="7174"/>
                </a:cubicBezTo>
              </a:path>
            </a:pathLst>
          </a:custGeom>
          <a:no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7" name="Rectangle 3">
            <a:extLst>
              <a:ext uri="{FF2B5EF4-FFF2-40B4-BE49-F238E27FC236}">
                <a16:creationId xmlns:a16="http://schemas.microsoft.com/office/drawing/2014/main" id="{77136073-48C8-40EA-9251-52D5E57844AE}"/>
              </a:ext>
            </a:extLst>
          </p:cNvPr>
          <p:cNvSpPr txBox="1">
            <a:spLocks noChangeArrowheads="1"/>
          </p:cNvSpPr>
          <p:nvPr/>
        </p:nvSpPr>
        <p:spPr bwMode="auto">
          <a:xfrm>
            <a:off x="609600" y="952765"/>
            <a:ext cx="10972800" cy="2260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sz="2800" kern="0" dirty="0">
                <a:solidFill>
                  <a:srgbClr val="324A7A"/>
                </a:solidFill>
                <a:latin typeface="华文中宋" panose="02010600040101010101" pitchFamily="2" charset="-122"/>
                <a:ea typeface="华文中宋" panose="02010600040101010101" pitchFamily="2" charset="-122"/>
              </a:rPr>
              <a:t>意图</a:t>
            </a: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为子系统中的一组</a:t>
            </a:r>
            <a:r>
              <a:rPr lang="zh-CN" altLang="en-US" b="0" kern="0" dirty="0">
                <a:solidFill>
                  <a:schemeClr val="tx1"/>
                </a:solidFill>
                <a:highlight>
                  <a:srgbClr val="FFFF00"/>
                </a:highlight>
                <a:latin typeface="华文中宋" panose="02010600040101010101" pitchFamily="2" charset="-122"/>
                <a:ea typeface="华文中宋" panose="02010600040101010101" pitchFamily="2" charset="-122"/>
              </a:rPr>
              <a:t>（分别属于很多</a:t>
            </a:r>
            <a:r>
              <a:rPr lang="en-US" altLang="zh-CN" b="0" kern="0" dirty="0">
                <a:solidFill>
                  <a:schemeClr val="tx1"/>
                </a:solidFill>
                <a:highlight>
                  <a:srgbClr val="FFFF00"/>
                </a:highlight>
                <a:latin typeface="华文中宋" panose="02010600040101010101" pitchFamily="2" charset="-122"/>
                <a:ea typeface="华文中宋" panose="02010600040101010101" pitchFamily="2" charset="-122"/>
              </a:rPr>
              <a:t>Class</a:t>
            </a:r>
            <a:r>
              <a:rPr lang="zh-CN" altLang="en-US" b="0" kern="0" dirty="0">
                <a:solidFill>
                  <a:schemeClr val="tx1"/>
                </a:solidFill>
                <a:highlight>
                  <a:srgbClr val="FFFF00"/>
                </a:highlight>
                <a:latin typeface="华文中宋" panose="02010600040101010101" pitchFamily="2" charset="-122"/>
                <a:ea typeface="华文中宋" panose="02010600040101010101" pitchFamily="2" charset="-122"/>
              </a:rPr>
              <a:t>的）</a:t>
            </a:r>
            <a:r>
              <a:rPr lang="zh-CN" altLang="en-US" b="0" kern="0" dirty="0">
                <a:solidFill>
                  <a:schemeClr val="tx1"/>
                </a:solidFill>
                <a:latin typeface="华文中宋" panose="02010600040101010101" pitchFamily="2" charset="-122"/>
                <a:ea typeface="华文中宋" panose="02010600040101010101" pitchFamily="2" charset="-122"/>
              </a:rPr>
              <a:t>接口提供一个一致的界面。</a:t>
            </a:r>
            <a:r>
              <a:rPr lang="en-US" altLang="zh-CN" b="0" kern="0" dirty="0">
                <a:solidFill>
                  <a:schemeClr val="tx1"/>
                </a:solidFill>
                <a:latin typeface="华文中宋" panose="02010600040101010101" pitchFamily="2" charset="-122"/>
                <a:ea typeface="华文中宋" panose="02010600040101010101" pitchFamily="2" charset="-122"/>
              </a:rPr>
              <a:t>Façade</a:t>
            </a:r>
            <a:r>
              <a:rPr lang="zh-CN" altLang="en-US" b="0" kern="0" dirty="0">
                <a:solidFill>
                  <a:schemeClr val="tx1"/>
                </a:solidFill>
                <a:latin typeface="华文中宋" panose="02010600040101010101" pitchFamily="2" charset="-122"/>
                <a:ea typeface="华文中宋" panose="02010600040101010101" pitchFamily="2" charset="-122"/>
              </a:rPr>
              <a:t>模式定义了一个高层接口，这个接口使得这一子系统更加容易使用。</a:t>
            </a: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引入外观角色</a:t>
            </a:r>
            <a:r>
              <a:rPr lang="zh-CN" altLang="en-US" b="0" kern="0" dirty="0">
                <a:solidFill>
                  <a:schemeClr val="tx1"/>
                </a:solidFill>
                <a:highlight>
                  <a:srgbClr val="FFFF00"/>
                </a:highlight>
                <a:latin typeface="华文中宋" panose="02010600040101010101" pitchFamily="2" charset="-122"/>
                <a:ea typeface="华文中宋" panose="02010600040101010101" pitchFamily="2" charset="-122"/>
              </a:rPr>
              <a:t>（一个新的</a:t>
            </a:r>
            <a:r>
              <a:rPr lang="en-US" altLang="zh-CN" b="0" kern="0" dirty="0">
                <a:solidFill>
                  <a:schemeClr val="tx1"/>
                </a:solidFill>
                <a:highlight>
                  <a:srgbClr val="FFFF00"/>
                </a:highlight>
                <a:latin typeface="华文中宋" panose="02010600040101010101" pitchFamily="2" charset="-122"/>
                <a:ea typeface="华文中宋" panose="02010600040101010101" pitchFamily="2" charset="-122"/>
              </a:rPr>
              <a:t>Class</a:t>
            </a:r>
            <a:r>
              <a:rPr lang="zh-CN" altLang="en-US" b="0" kern="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kern="0" dirty="0">
                <a:solidFill>
                  <a:schemeClr val="tx1"/>
                </a:solidFill>
                <a:latin typeface="华文中宋" panose="02010600040101010101" pitchFamily="2" charset="-122"/>
                <a:ea typeface="华文中宋" panose="02010600040101010101" pitchFamily="2" charset="-122"/>
              </a:rPr>
              <a:t>之后，用户只需要直接与外观角色交互。</a:t>
            </a:r>
            <a:endParaRPr lang="en-US" altLang="zh-CN" b="0" kern="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b="0" kern="0" dirty="0">
                <a:solidFill>
                  <a:schemeClr val="tx1"/>
                </a:solidFill>
                <a:latin typeface="华文中宋" panose="02010600040101010101" pitchFamily="2" charset="-122"/>
                <a:ea typeface="华文中宋" panose="02010600040101010101" pitchFamily="2" charset="-122"/>
              </a:rPr>
              <a:t>用户与子系统之间的复杂关系由外观角色来实现，从而降低了系统的耦合度。</a:t>
            </a:r>
            <a:endParaRPr lang="en-US" altLang="zh-CN" b="0" kern="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b="0" kern="0" dirty="0">
                <a:solidFill>
                  <a:schemeClr val="tx1"/>
                </a:solidFill>
                <a:highlight>
                  <a:srgbClr val="FFFF00"/>
                </a:highlight>
                <a:latin typeface="华文中宋" panose="02010600040101010101" pitchFamily="2" charset="-122"/>
                <a:ea typeface="华文中宋" panose="02010600040101010101" pitchFamily="2" charset="-122"/>
              </a:rPr>
              <a:t>如图</a:t>
            </a:r>
            <a:r>
              <a:rPr lang="zh-CN" altLang="en-US" b="0" kern="0" dirty="0">
                <a:solidFill>
                  <a:schemeClr val="tx1"/>
                </a:solidFill>
                <a:latin typeface="华文中宋" panose="02010600040101010101" pitchFamily="2" charset="-122"/>
                <a:ea typeface="华文中宋" panose="02010600040101010101" pitchFamily="2" charset="-122"/>
              </a:rPr>
              <a:t>：</a:t>
            </a:r>
          </a:p>
        </p:txBody>
      </p:sp>
      <p:sp>
        <p:nvSpPr>
          <p:cNvPr id="8" name="AutoShape 47">
            <a:extLst>
              <a:ext uri="{FF2B5EF4-FFF2-40B4-BE49-F238E27FC236}">
                <a16:creationId xmlns:a16="http://schemas.microsoft.com/office/drawing/2014/main" id="{CCBADDBD-3032-4F4C-A7DE-1C78D46F07A7}"/>
              </a:ext>
            </a:extLst>
          </p:cNvPr>
          <p:cNvSpPr>
            <a:spLocks noChangeArrowheads="1"/>
          </p:cNvSpPr>
          <p:nvPr/>
        </p:nvSpPr>
        <p:spPr bwMode="auto">
          <a:xfrm>
            <a:off x="9480376" y="4725580"/>
            <a:ext cx="2232248" cy="947160"/>
          </a:xfrm>
          <a:prstGeom prst="wedgeEllipseCallout">
            <a:avLst>
              <a:gd name="adj1" fmla="val -10896"/>
              <a:gd name="adj2" fmla="val 50675"/>
            </a:avLst>
          </a:prstGeom>
          <a:solidFill>
            <a:schemeClr val="accent1"/>
          </a:solidFill>
          <a:ln w="9525">
            <a:solidFill>
              <a:schemeClr val="tx1"/>
            </a:solidFill>
            <a:miter lim="800000"/>
            <a:headEnd/>
            <a:tailEnd/>
          </a:ln>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你喜欢那种解决方案？</a:t>
            </a:r>
          </a:p>
        </p:txBody>
      </p:sp>
    </p:spTree>
    <p:extLst>
      <p:ext uri="{BB962C8B-B14F-4D97-AF65-F5344CB8AC3E}">
        <p14:creationId xmlns:p14="http://schemas.microsoft.com/office/powerpoint/2010/main" val="107185951"/>
      </p:ext>
    </p:extLst>
  </p:cSld>
  <p:clrMapOvr>
    <a:masterClrMapping/>
  </p:clrMapOvr>
  <p:transition/>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F6C756-36E7-42A8-B64A-CE52610D1346}"/>
              </a:ext>
            </a:extLst>
          </p:cNvPr>
          <p:cNvSpPr>
            <a:spLocks noGrp="1"/>
          </p:cNvSpPr>
          <p:nvPr>
            <p:ph type="title"/>
          </p:nvPr>
        </p:nvSpPr>
        <p:spPr/>
        <p:txBody>
          <a:bodyPr/>
          <a:lstStyle/>
          <a:p>
            <a:r>
              <a:rPr lang="en-US" altLang="zh-CN" dirty="0">
                <a:solidFill>
                  <a:srgbClr val="A61D38"/>
                </a:solidFill>
                <a:latin typeface="Bauhaus 93" pitchFamily="82" charset="0"/>
              </a:rPr>
              <a:t>Façade</a:t>
            </a:r>
            <a:r>
              <a:rPr lang="zh-CN" altLang="en-US" dirty="0">
                <a:solidFill>
                  <a:srgbClr val="A61D38"/>
                </a:solidFill>
                <a:latin typeface="Bauhaus 93" pitchFamily="82" charset="0"/>
              </a:rPr>
              <a:t> </a:t>
            </a:r>
            <a:r>
              <a:rPr lang="en-US" altLang="zh-CN" dirty="0">
                <a:solidFill>
                  <a:srgbClr val="A61D38"/>
                </a:solidFill>
                <a:latin typeface="Bauhaus 93" pitchFamily="82" charset="0"/>
              </a:rPr>
              <a:t>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6618EBCC-BF66-4E25-A129-9C789980A1CC}"/>
              </a:ext>
            </a:extLst>
          </p:cNvPr>
          <p:cNvSpPr>
            <a:spLocks noGrp="1"/>
          </p:cNvSpPr>
          <p:nvPr>
            <p:ph idx="1"/>
          </p:nvPr>
        </p:nvSpPr>
        <p:spPr/>
        <p:txBody>
          <a:bodyPr/>
          <a:lstStyle/>
          <a:p>
            <a:pPr eaLnBrk="1" hangingPunct="1"/>
            <a:r>
              <a:rPr lang="zh-CN" altLang="en-US" sz="2800" dirty="0">
                <a:solidFill>
                  <a:srgbClr val="324A7A"/>
                </a:solidFill>
                <a:ea typeface="华文中宋" panose="02010600040101010101" pitchFamily="2" charset="-122"/>
              </a:rPr>
              <a:t>定义</a:t>
            </a:r>
            <a:endParaRPr lang="en-US" altLang="zh-CN" sz="2800" dirty="0">
              <a:solidFill>
                <a:srgbClr val="324A7A"/>
              </a:solidFill>
              <a:ea typeface="华文中宋" panose="02010600040101010101" pitchFamily="2" charset="-122"/>
            </a:endParaRPr>
          </a:p>
          <a:p>
            <a:pPr lvl="1" eaLnBrk="1" hangingPunct="1"/>
            <a:r>
              <a:rPr lang="zh-CN" altLang="en-US" sz="2400" b="0" dirty="0">
                <a:solidFill>
                  <a:srgbClr val="C00000"/>
                </a:solidFill>
                <a:ea typeface="华文中宋" panose="02010600040101010101" pitchFamily="2" charset="-122"/>
              </a:rPr>
              <a:t>外观模式</a:t>
            </a:r>
            <a:r>
              <a:rPr lang="en-US" altLang="zh-CN" sz="2400" b="0" dirty="0">
                <a:solidFill>
                  <a:srgbClr val="C00000"/>
                </a:solidFill>
                <a:ea typeface="华文中宋" panose="02010600040101010101" pitchFamily="2" charset="-122"/>
              </a:rPr>
              <a:t>(Facade Pattern)</a:t>
            </a:r>
            <a:r>
              <a:rPr lang="zh-CN" altLang="en-US" sz="2400" b="0" dirty="0">
                <a:solidFill>
                  <a:schemeClr val="tx1"/>
                </a:solidFill>
                <a:ea typeface="华文中宋" panose="02010600040101010101" pitchFamily="2" charset="-122"/>
              </a:rPr>
              <a:t>：外部与一个子系统的通信必须通过一个统一的外观对象进行，该对象为子系统</a:t>
            </a:r>
            <a:r>
              <a:rPr lang="zh-CN" altLang="en-US" sz="2400" b="0" dirty="0">
                <a:solidFill>
                  <a:schemeClr val="tx1"/>
                </a:solidFill>
                <a:highlight>
                  <a:srgbClr val="FFFF00"/>
                </a:highlight>
                <a:ea typeface="华文中宋" panose="02010600040101010101" pitchFamily="2" charset="-122"/>
              </a:rPr>
              <a:t>（那些类们）</a:t>
            </a:r>
            <a:r>
              <a:rPr lang="zh-CN" altLang="en-US" sz="2400" b="0" dirty="0">
                <a:solidFill>
                  <a:schemeClr val="tx1"/>
                </a:solidFill>
                <a:ea typeface="华文中宋" panose="02010600040101010101" pitchFamily="2" charset="-122"/>
              </a:rPr>
              <a:t>中的一组接口提供一个一致的界面。外观模式定义了一个高层接口，这个接口使得这一（</a:t>
            </a:r>
            <a:r>
              <a:rPr lang="zh-CN" altLang="en-US" sz="2400" b="0" dirty="0">
                <a:solidFill>
                  <a:schemeClr val="tx1"/>
                </a:solidFill>
                <a:highlight>
                  <a:srgbClr val="FFFF00"/>
                </a:highlight>
                <a:ea typeface="华文中宋" panose="02010600040101010101" pitchFamily="2" charset="-122"/>
              </a:rPr>
              <a:t>那些类们）</a:t>
            </a:r>
            <a:r>
              <a:rPr lang="zh-CN" altLang="en-US" sz="2400" b="0" dirty="0">
                <a:solidFill>
                  <a:schemeClr val="tx1"/>
                </a:solidFill>
                <a:ea typeface="华文中宋" panose="02010600040101010101" pitchFamily="2" charset="-122"/>
              </a:rPr>
              <a:t>子系统更加容易使用。</a:t>
            </a:r>
            <a:endParaRPr lang="en-US" altLang="zh-CN" sz="2400" b="0" dirty="0">
              <a:solidFill>
                <a:schemeClr val="tx1"/>
              </a:solidFill>
              <a:ea typeface="华文中宋" panose="02010600040101010101" pitchFamily="2" charset="-122"/>
            </a:endParaRPr>
          </a:p>
          <a:p>
            <a:pPr lvl="1" eaLnBrk="1" hangingPunct="1"/>
            <a:r>
              <a:rPr lang="en-US" altLang="zh-CN" sz="2400" dirty="0">
                <a:solidFill>
                  <a:srgbClr val="C00000"/>
                </a:solidFill>
              </a:rPr>
              <a:t>Facade Pattern: </a:t>
            </a:r>
            <a:r>
              <a:rPr lang="en-US" altLang="zh-CN" sz="2400" dirty="0">
                <a:solidFill>
                  <a:schemeClr val="tx1"/>
                </a:solidFill>
              </a:rPr>
              <a:t>Provide a unified interface to a set of interfaces in a subsystem. Facade defines a higher-level interface that makes the subsystem easier to use.</a:t>
            </a:r>
            <a:endParaRPr lang="en-US" altLang="zh-CN" sz="2400" b="0" dirty="0">
              <a:solidFill>
                <a:schemeClr val="tx1"/>
              </a:solidFill>
              <a:ea typeface="华文中宋" panose="02010600040101010101" pitchFamily="2" charset="-122"/>
            </a:endParaRPr>
          </a:p>
          <a:p>
            <a:pPr lvl="1" eaLnBrk="1" hangingPunct="1"/>
            <a:r>
              <a:rPr lang="zh-CN" altLang="en-US" sz="2400" b="0" dirty="0">
                <a:solidFill>
                  <a:schemeClr val="tx1"/>
                </a:solidFill>
                <a:ea typeface="华文中宋" panose="02010600040101010101" pitchFamily="2" charset="-122"/>
              </a:rPr>
              <a:t>外观模式又称为：</a:t>
            </a:r>
            <a:r>
              <a:rPr lang="zh-CN" altLang="en-US" sz="2400" b="0" dirty="0">
                <a:solidFill>
                  <a:srgbClr val="A61D38"/>
                </a:solidFill>
                <a:ea typeface="华文中宋" panose="02010600040101010101" pitchFamily="2" charset="-122"/>
              </a:rPr>
              <a:t>门面模式、界面模式</a:t>
            </a:r>
            <a:r>
              <a:rPr lang="zh-CN" altLang="en-US" sz="2400" b="0" dirty="0">
                <a:solidFill>
                  <a:schemeClr val="tx1"/>
                </a:solidFill>
                <a:ea typeface="华文中宋" panose="02010600040101010101" pitchFamily="2" charset="-122"/>
              </a:rPr>
              <a:t>（</a:t>
            </a:r>
            <a:r>
              <a:rPr lang="en-US" altLang="zh-CN" sz="2400" dirty="0">
                <a:solidFill>
                  <a:srgbClr val="A61D38"/>
                </a:solidFill>
                <a:ea typeface="华文中宋" panose="02010600040101010101" pitchFamily="2" charset="-122"/>
              </a:rPr>
              <a:t>Façade</a:t>
            </a:r>
            <a:r>
              <a:rPr lang="en-US" altLang="zh-CN" sz="2400" b="0" dirty="0">
                <a:solidFill>
                  <a:schemeClr val="tx1"/>
                </a:solidFill>
                <a:ea typeface="华文中宋" panose="02010600040101010101" pitchFamily="2" charset="-122"/>
              </a:rPr>
              <a:t> / Facade</a:t>
            </a:r>
            <a:r>
              <a:rPr lang="zh-CN" altLang="en-US" sz="2400" b="0" dirty="0">
                <a:solidFill>
                  <a:schemeClr val="tx1"/>
                </a:solidFill>
                <a:ea typeface="华文中宋" panose="02010600040101010101" pitchFamily="2" charset="-122"/>
              </a:rPr>
              <a:t>）。</a:t>
            </a:r>
            <a:endParaRPr lang="en-US" altLang="en-US" sz="2400" b="0" dirty="0">
              <a:solidFill>
                <a:schemeClr val="tx1"/>
              </a:solidFill>
              <a:ea typeface="华文中宋" panose="02010600040101010101" pitchFamily="2" charset="-122"/>
            </a:endParaRPr>
          </a:p>
          <a:p>
            <a:pPr eaLnBrk="1" hangingPunct="1"/>
            <a:endParaRPr lang="zh-CN" altLang="en-US" dirty="0"/>
          </a:p>
        </p:txBody>
      </p:sp>
    </p:spTree>
    <p:extLst>
      <p:ext uri="{BB962C8B-B14F-4D97-AF65-F5344CB8AC3E}">
        <p14:creationId xmlns:p14="http://schemas.microsoft.com/office/powerpoint/2010/main" val="694220296"/>
      </p:ext>
    </p:extLst>
  </p:cSld>
  <p:clrMapOvr>
    <a:masterClrMapping/>
  </p:clrMapOvr>
  <p:transition/>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2">
            <a:extLst>
              <a:ext uri="{FF2B5EF4-FFF2-40B4-BE49-F238E27FC236}">
                <a16:creationId xmlns:a16="http://schemas.microsoft.com/office/drawing/2014/main" id="{90184D1E-6C70-4F48-BE60-547F0CE6CDCC}"/>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Facade Pattern</a:t>
            </a:r>
            <a:endParaRPr lang="zh-CN" altLang="en-US" dirty="0">
              <a:solidFill>
                <a:srgbClr val="A61D38"/>
              </a:solidFill>
              <a:latin typeface="Bauhaus 93" pitchFamily="82" charset="0"/>
              <a:ea typeface="华文中宋" panose="02010600040101010101" pitchFamily="2" charset="-122"/>
            </a:endParaRPr>
          </a:p>
        </p:txBody>
      </p:sp>
      <p:sp>
        <p:nvSpPr>
          <p:cNvPr id="192515" name="Rectangle 3">
            <a:extLst>
              <a:ext uri="{FF2B5EF4-FFF2-40B4-BE49-F238E27FC236}">
                <a16:creationId xmlns:a16="http://schemas.microsoft.com/office/drawing/2014/main" id="{DB4C9276-BE4D-4B80-8DB0-B9DE4EFCF4D1}"/>
              </a:ext>
            </a:extLst>
          </p:cNvPr>
          <p:cNvSpPr>
            <a:spLocks noGrp="1" noChangeArrowheads="1"/>
          </p:cNvSpPr>
          <p:nvPr>
            <p:ph type="body" idx="1"/>
          </p:nvPr>
        </p:nvSpPr>
        <p:spPr>
          <a:xfrm>
            <a:off x="479376" y="896144"/>
            <a:ext cx="11233248" cy="5701206"/>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动机</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当你要为一个复杂子系统提供一个简单接口时</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（复杂的子系统使得用户在使用上存在困难，</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Façade</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使得大多数用户可以通过</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Façade</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提供的那个个统一的</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API</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访问子系统，对那些高级的用户而言，他们可以越过</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Facade</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层访问底层）</a:t>
            </a:r>
            <a:r>
              <a:rPr lang="zh-CN" altLang="en-US" b="0" dirty="0">
                <a:solidFill>
                  <a:schemeClr val="tx1"/>
                </a:solidFill>
                <a:latin typeface="华文中宋" panose="02010600040101010101" pitchFamily="2" charset="-122"/>
                <a:ea typeface="华文中宋" panose="02010600040101010101" pitchFamily="2" charset="-122"/>
              </a:rPr>
              <a:t> 。</a:t>
            </a:r>
          </a:p>
          <a:p>
            <a:pPr lvl="2" eaLnBrk="1" hangingPunct="1">
              <a:lnSpc>
                <a:spcPct val="150000"/>
              </a:lnSpc>
            </a:pPr>
            <a:r>
              <a:rPr lang="en-US" altLang="zh-CN" sz="1800" b="0" dirty="0">
                <a:solidFill>
                  <a:srgbClr val="324A7A"/>
                </a:solidFill>
                <a:latin typeface="华文楷体" panose="02010600040101010101" pitchFamily="2" charset="-122"/>
                <a:ea typeface="华文楷体" panose="02010600040101010101" pitchFamily="2" charset="-122"/>
              </a:rPr>
              <a:t>Example </a:t>
            </a:r>
            <a:r>
              <a:rPr lang="zh-CN" altLang="en-US" sz="1800" b="0" dirty="0">
                <a:solidFill>
                  <a:srgbClr val="324A7A"/>
                </a:solidFill>
                <a:latin typeface="华文楷体" panose="02010600040101010101" pitchFamily="2" charset="-122"/>
                <a:ea typeface="华文楷体" panose="02010600040101010101" pitchFamily="2" charset="-122"/>
              </a:rPr>
              <a:t>：访问数据库的不同方式</a:t>
            </a:r>
            <a:r>
              <a:rPr lang="en-US" altLang="zh-CN" sz="1800" b="0" dirty="0">
                <a:solidFill>
                  <a:srgbClr val="324A7A"/>
                </a:solidFill>
                <a:latin typeface="华文楷体" panose="02010600040101010101" pitchFamily="2" charset="-122"/>
                <a:ea typeface="华文楷体" panose="02010600040101010101" pitchFamily="2" charset="-122"/>
              </a:rPr>
              <a:t>OLE DB</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ADO</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ODBC</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JDBC……</a:t>
            </a:r>
            <a:r>
              <a:rPr lang="zh-CN" altLang="en-US" sz="1800" b="0" dirty="0">
                <a:solidFill>
                  <a:srgbClr val="324A7A"/>
                </a:solidFill>
                <a:latin typeface="华文楷体" panose="02010600040101010101" pitchFamily="2" charset="-122"/>
                <a:ea typeface="华文楷体" panose="02010600040101010101" pitchFamily="2" charset="-122"/>
              </a:rPr>
              <a:t>。</a:t>
            </a:r>
            <a:endParaRPr lang="en-US" altLang="zh-CN" sz="1800" b="0" dirty="0">
              <a:solidFill>
                <a:srgbClr val="324A7A"/>
              </a:solidFill>
              <a:latin typeface="华文楷体" panose="02010600040101010101" pitchFamily="2" charset="-122"/>
              <a:ea typeface="华文楷体" panose="02010600040101010101" pitchFamily="2" charset="-122"/>
            </a:endParaRP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提高了子系统的独立性和可移植性（</a:t>
            </a:r>
            <a:r>
              <a:rPr lang="en-US" altLang="zh-CN" b="0" dirty="0">
                <a:solidFill>
                  <a:schemeClr val="tx1"/>
                </a:solidFill>
                <a:latin typeface="华文中宋" panose="02010600040101010101" pitchFamily="2" charset="-122"/>
                <a:ea typeface="华文中宋" panose="02010600040101010101" pitchFamily="2" charset="-122"/>
              </a:rPr>
              <a:t>WHY</a:t>
            </a:r>
            <a:r>
              <a:rPr lang="zh-CN" altLang="en-US" b="0" dirty="0">
                <a:solidFill>
                  <a:schemeClr val="tx1"/>
                </a:solidFill>
                <a:latin typeface="华文中宋" panose="02010600040101010101" pitchFamily="2" charset="-122"/>
                <a:ea typeface="华文中宋" panose="02010600040101010101" pitchFamily="2" charset="-122"/>
              </a:rPr>
              <a:t>？使得子系统与客户若耦合）。</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latin typeface="华文中宋" panose="02010600040101010101" pitchFamily="2" charset="-122"/>
                <a:ea typeface="华文中宋" panose="02010600040101010101" pitchFamily="2" charset="-122"/>
              </a:rPr>
              <a:t>参与者</a:t>
            </a:r>
          </a:p>
          <a:p>
            <a:pPr lvl="1" eaLnBrk="1" hangingPunct="1"/>
            <a:r>
              <a:rPr lang="en-US" altLang="zh-CN" b="0" dirty="0">
                <a:solidFill>
                  <a:schemeClr val="tx1"/>
                </a:solidFill>
                <a:latin typeface="华文中宋" panose="02010600040101010101" pitchFamily="2" charset="-122"/>
                <a:ea typeface="华文中宋" panose="02010600040101010101" pitchFamily="2" charset="-122"/>
              </a:rPr>
              <a:t>Façade</a:t>
            </a: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知道哪些子系统类能负责的处理；</a:t>
            </a: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将客户的请求代理给适当的子系统中的对象们。</a:t>
            </a:r>
          </a:p>
          <a:p>
            <a:pPr lvl="1" eaLnBrk="1" hangingPunct="1"/>
            <a:r>
              <a:rPr lang="en-US" altLang="zh-CN" b="0" dirty="0">
                <a:solidFill>
                  <a:schemeClr val="tx1"/>
                </a:solidFill>
                <a:latin typeface="华文中宋" panose="02010600040101010101" pitchFamily="2" charset="-122"/>
                <a:ea typeface="华文中宋" panose="02010600040101010101" pitchFamily="2" charset="-122"/>
              </a:rPr>
              <a:t>Subsystem Classes</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Class A</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B</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C</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D</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E</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实现子系统的功能（</a:t>
            </a:r>
            <a:r>
              <a:rPr lang="zh-CN" altLang="en-US" sz="1800" b="0" dirty="0">
                <a:solidFill>
                  <a:srgbClr val="324A7A"/>
                </a:solidFill>
                <a:highlight>
                  <a:srgbClr val="FFFF00"/>
                </a:highlight>
                <a:latin typeface="华文楷体" panose="02010600040101010101" pitchFamily="2" charset="-122"/>
                <a:ea typeface="华文楷体" panose="02010600040101010101" pitchFamily="2" charset="-122"/>
              </a:rPr>
              <a:t>子系统的组件做他该做的</a:t>
            </a:r>
            <a:r>
              <a:rPr lang="zh-CN" altLang="en-US" sz="1800" b="0" dirty="0">
                <a:solidFill>
                  <a:srgbClr val="324A7A"/>
                </a:solidFill>
                <a:latin typeface="华文楷体" panose="02010600040101010101" pitchFamily="2" charset="-122"/>
                <a:ea typeface="华文楷体" panose="02010600040101010101" pitchFamily="2" charset="-122"/>
              </a:rPr>
              <a:t>）；</a:t>
            </a: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处理由</a:t>
            </a:r>
            <a:r>
              <a:rPr lang="en-US" altLang="zh-CN" sz="1800" b="0" dirty="0">
                <a:solidFill>
                  <a:srgbClr val="324A7A"/>
                </a:solidFill>
                <a:latin typeface="华文楷体" panose="02010600040101010101" pitchFamily="2" charset="-122"/>
                <a:ea typeface="华文楷体" panose="02010600040101010101" pitchFamily="2" charset="-122"/>
              </a:rPr>
              <a:t>Façade</a:t>
            </a:r>
            <a:r>
              <a:rPr lang="zh-CN" altLang="en-US" sz="1800" b="0" dirty="0">
                <a:solidFill>
                  <a:srgbClr val="324A7A"/>
                </a:solidFill>
                <a:latin typeface="华文楷体" panose="02010600040101010101" pitchFamily="2" charset="-122"/>
                <a:ea typeface="华文楷体" panose="02010600040101010101" pitchFamily="2" charset="-122"/>
              </a:rPr>
              <a:t>对象指派的任务。</a:t>
            </a:r>
          </a:p>
          <a:p>
            <a:pPr lvl="1"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p:txBody>
      </p:sp>
      <p:graphicFrame>
        <p:nvGraphicFramePr>
          <p:cNvPr id="4" name="Object 6">
            <a:extLst>
              <a:ext uri="{FF2B5EF4-FFF2-40B4-BE49-F238E27FC236}">
                <a16:creationId xmlns:a16="http://schemas.microsoft.com/office/drawing/2014/main" id="{B3BE387E-460A-4F12-86DB-A85D3368A213}"/>
              </a:ext>
            </a:extLst>
          </p:cNvPr>
          <p:cNvGraphicFramePr>
            <a:graphicFrameLocks noChangeAspect="1"/>
          </p:cNvGraphicFramePr>
          <p:nvPr>
            <p:extLst>
              <p:ext uri="{D42A27DB-BD31-4B8C-83A1-F6EECF244321}">
                <p14:modId xmlns:p14="http://schemas.microsoft.com/office/powerpoint/2010/main" val="2198450415"/>
              </p:ext>
            </p:extLst>
          </p:nvPr>
        </p:nvGraphicFramePr>
        <p:xfrm>
          <a:off x="7533061" y="4653136"/>
          <a:ext cx="4423443" cy="1937091"/>
        </p:xfrm>
        <a:graphic>
          <a:graphicData uri="http://schemas.openxmlformats.org/presentationml/2006/ole">
            <mc:AlternateContent xmlns:mc="http://schemas.openxmlformats.org/markup-compatibility/2006">
              <mc:Choice xmlns:v="urn:schemas-microsoft-com:vml" Requires="v">
                <p:oleObj spid="_x0000_s41069" name="Visio" r:id="rId3" imgW="7112000" imgH="2882900" progId="Visio.Drawing.11">
                  <p:embed/>
                </p:oleObj>
              </mc:Choice>
              <mc:Fallback>
                <p:oleObj name="Visio" r:id="rId3" imgW="7112000" imgH="2882900" progId="Visio.Drawing.11">
                  <p:embed/>
                  <p:pic>
                    <p:nvPicPr>
                      <p:cNvPr id="4" name="Object 6">
                        <a:extLst>
                          <a:ext uri="{FF2B5EF4-FFF2-40B4-BE49-F238E27FC236}">
                            <a16:creationId xmlns:a16="http://schemas.microsoft.com/office/drawing/2014/main" id="{E12AF954-D919-4DEC-B94B-02E8F787ED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33061" y="4653136"/>
                        <a:ext cx="4423443" cy="1937091"/>
                      </a:xfrm>
                      <a:prstGeom prst="rect">
                        <a:avLst/>
                      </a:prstGeom>
                      <a:noFill/>
                      <a:ln>
                        <a:noFill/>
                      </a:ln>
                    </p:spPr>
                  </p:pic>
                </p:oleObj>
              </mc:Fallback>
            </mc:AlternateContent>
          </a:graphicData>
        </a:graphic>
      </p:graphicFrame>
      <p:cxnSp>
        <p:nvCxnSpPr>
          <p:cNvPr id="5" name="直接连接符 4">
            <a:extLst>
              <a:ext uri="{FF2B5EF4-FFF2-40B4-BE49-F238E27FC236}">
                <a16:creationId xmlns:a16="http://schemas.microsoft.com/office/drawing/2014/main" id="{4792E246-387B-4CBF-ADAC-EAF36DF69B23}"/>
              </a:ext>
            </a:extLst>
          </p:cNvPr>
          <p:cNvCxnSpPr>
            <a:cxnSpLocks/>
          </p:cNvCxnSpPr>
          <p:nvPr/>
        </p:nvCxnSpPr>
        <p:spPr bwMode="auto">
          <a:xfrm>
            <a:off x="7392144" y="5299268"/>
            <a:ext cx="2119463" cy="0"/>
          </a:xfrm>
          <a:prstGeom prst="line">
            <a:avLst/>
          </a:prstGeom>
          <a:solidFill>
            <a:srgbClr val="EAEAEA"/>
          </a:solid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cxnSp>
      <p:cxnSp>
        <p:nvCxnSpPr>
          <p:cNvPr id="10" name="直接连接符 9">
            <a:extLst>
              <a:ext uri="{FF2B5EF4-FFF2-40B4-BE49-F238E27FC236}">
                <a16:creationId xmlns:a16="http://schemas.microsoft.com/office/drawing/2014/main" id="{28A2F9F0-1F1E-45D4-B337-BD455211D7E8}"/>
              </a:ext>
            </a:extLst>
          </p:cNvPr>
          <p:cNvCxnSpPr>
            <a:cxnSpLocks/>
          </p:cNvCxnSpPr>
          <p:nvPr/>
        </p:nvCxnSpPr>
        <p:spPr bwMode="auto">
          <a:xfrm>
            <a:off x="9840416" y="5373216"/>
            <a:ext cx="2351584" cy="0"/>
          </a:xfrm>
          <a:prstGeom prst="line">
            <a:avLst/>
          </a:prstGeom>
          <a:solidFill>
            <a:srgbClr val="EAEAEA"/>
          </a:solid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846222793"/>
      </p:ext>
    </p:extLst>
  </p:cSld>
  <p:clrMapOvr>
    <a:masterClrMapping/>
  </p:clrMapOvr>
  <p:transition/>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2">
            <a:extLst>
              <a:ext uri="{FF2B5EF4-FFF2-40B4-BE49-F238E27FC236}">
                <a16:creationId xmlns:a16="http://schemas.microsoft.com/office/drawing/2014/main" id="{78D4CA32-7639-4704-86BD-C2BF1BAD61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03914" y="2420890"/>
            <a:ext cx="6872047" cy="4425439"/>
          </a:xfrm>
          <a:prstGeom prst="rect">
            <a:avLst/>
          </a:prstGeom>
          <a:noFill/>
        </p:spPr>
      </p:pic>
      <p:graphicFrame>
        <p:nvGraphicFramePr>
          <p:cNvPr id="4" name="Group 35">
            <a:extLst>
              <a:ext uri="{FF2B5EF4-FFF2-40B4-BE49-F238E27FC236}">
                <a16:creationId xmlns:a16="http://schemas.microsoft.com/office/drawing/2014/main" id="{56EBE389-68F8-47DA-837D-55616A95D002}"/>
              </a:ext>
            </a:extLst>
          </p:cNvPr>
          <p:cNvGraphicFramePr>
            <a:graphicFrameLocks/>
          </p:cNvGraphicFramePr>
          <p:nvPr>
            <p:extLst>
              <p:ext uri="{D42A27DB-BD31-4B8C-83A1-F6EECF244321}">
                <p14:modId xmlns:p14="http://schemas.microsoft.com/office/powerpoint/2010/main" val="3907451231"/>
              </p:ext>
            </p:extLst>
          </p:nvPr>
        </p:nvGraphicFramePr>
        <p:xfrm>
          <a:off x="761519" y="2126859"/>
          <a:ext cx="5992176" cy="1846293"/>
        </p:xfrm>
        <a:graphic>
          <a:graphicData uri="http://schemas.openxmlformats.org/drawingml/2006/table">
            <a:tbl>
              <a:tblPr/>
              <a:tblGrid>
                <a:gridCol w="1388883">
                  <a:extLst>
                    <a:ext uri="{9D8B030D-6E8A-4147-A177-3AD203B41FA5}">
                      <a16:colId xmlns:a16="http://schemas.microsoft.com/office/drawing/2014/main" val="20000"/>
                    </a:ext>
                  </a:extLst>
                </a:gridCol>
                <a:gridCol w="4603293">
                  <a:extLst>
                    <a:ext uri="{9D8B030D-6E8A-4147-A177-3AD203B41FA5}">
                      <a16:colId xmlns:a16="http://schemas.microsoft.com/office/drawing/2014/main" val="20001"/>
                    </a:ext>
                  </a:extLst>
                </a:gridCol>
              </a:tblGrid>
              <a:tr h="32004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程序包</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名称</a:t>
                      </a:r>
                      <a:endParaRPr kumimoji="1" lang="en-US" altLang="zh-CN"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2071">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Pagemaker</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华文中宋" pitchFamily="2" charset="-122"/>
                          <a:ea typeface="华文中宋" pitchFamily="2" charset="-122"/>
                        </a:rPr>
                        <a:t>Database        </a:t>
                      </a: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从数据库取得用户邮件信箱称的类</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2071">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Pagemaker</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err="1">
                          <a:ln>
                            <a:noFill/>
                          </a:ln>
                          <a:solidFill>
                            <a:schemeClr val="tx1"/>
                          </a:solidFill>
                          <a:effectLst/>
                          <a:latin typeface="华文中宋" pitchFamily="2" charset="-122"/>
                          <a:ea typeface="华文中宋" pitchFamily="2" charset="-122"/>
                        </a:rPr>
                        <a:t>HtmlWriter</a:t>
                      </a:r>
                      <a:r>
                        <a:rPr kumimoji="1" lang="en-US" altLang="zh-CN" sz="1500" b="0" i="0" u="none" strike="noStrike" cap="none" normalizeH="0" baseline="0" dirty="0">
                          <a:ln>
                            <a:noFill/>
                          </a:ln>
                          <a:solidFill>
                            <a:schemeClr val="tx1"/>
                          </a:solidFill>
                          <a:effectLst/>
                          <a:latin typeface="华文中宋" pitchFamily="2" charset="-122"/>
                          <a:ea typeface="华文中宋" pitchFamily="2" charset="-122"/>
                        </a:rPr>
                        <a:t>     </a:t>
                      </a: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产生</a:t>
                      </a:r>
                      <a:r>
                        <a:rPr kumimoji="1" lang="en-US" altLang="zh-CN" sz="1500" b="0" i="0" u="none" strike="noStrike" cap="none" normalizeH="0" baseline="0" dirty="0">
                          <a:ln>
                            <a:noFill/>
                          </a:ln>
                          <a:solidFill>
                            <a:schemeClr val="tx1"/>
                          </a:solidFill>
                          <a:effectLst/>
                          <a:latin typeface="华文中宋" pitchFamily="2" charset="-122"/>
                          <a:ea typeface="华文中宋" pitchFamily="2" charset="-122"/>
                        </a:rPr>
                        <a:t>HTML</a:t>
                      </a: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文件的类</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2071">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pagemaker</a:t>
                      </a:r>
                      <a:endParaRPr kumimoji="1" lang="zh-CN" altLang="en-US"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PageMaker     </a:t>
                      </a: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根据邮件信箱产生用户网页的类</a:t>
                      </a:r>
                      <a:endParaRPr kumimoji="1" lang="en-US" altLang="zh-CN" sz="15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004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5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华文中宋" pitchFamily="2" charset="-122"/>
                          <a:ea typeface="华文中宋" pitchFamily="2" charset="-122"/>
                        </a:rPr>
                        <a:t>Main               </a:t>
                      </a: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测试用类</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194562" name="Rectangle 2">
            <a:extLst>
              <a:ext uri="{FF2B5EF4-FFF2-40B4-BE49-F238E27FC236}">
                <a16:creationId xmlns:a16="http://schemas.microsoft.com/office/drawing/2014/main" id="{EDF59AD7-6B11-4EB9-8B1B-25F139D3EF8A}"/>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Facade Pattern</a:t>
            </a:r>
            <a:endParaRPr lang="zh-CN" altLang="en-US" dirty="0">
              <a:solidFill>
                <a:srgbClr val="A61D38"/>
              </a:solidFill>
              <a:latin typeface="Bauhaus 93" pitchFamily="82" charset="0"/>
            </a:endParaRPr>
          </a:p>
        </p:txBody>
      </p:sp>
      <p:sp>
        <p:nvSpPr>
          <p:cNvPr id="194563" name="Rectangle 3">
            <a:extLst>
              <a:ext uri="{FF2B5EF4-FFF2-40B4-BE49-F238E27FC236}">
                <a16:creationId xmlns:a16="http://schemas.microsoft.com/office/drawing/2014/main" id="{51AE0D50-934E-47A5-A506-6DB35AD6F1A5}"/>
              </a:ext>
            </a:extLst>
          </p:cNvPr>
          <p:cNvSpPr>
            <a:spLocks noGrp="1" noChangeArrowheads="1"/>
          </p:cNvSpPr>
          <p:nvPr>
            <p:ph type="body" idx="1"/>
          </p:nvPr>
        </p:nvSpPr>
        <p:spPr>
          <a:xfrm>
            <a:off x="407369" y="949626"/>
            <a:ext cx="11449272" cy="5647727"/>
          </a:xfrm>
        </p:spPr>
        <p:txBody>
          <a:bodyPr/>
          <a:lstStyle/>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结构：</a:t>
            </a:r>
            <a:r>
              <a:rPr lang="en-US" altLang="zh-CN" dirty="0">
                <a:solidFill>
                  <a:srgbClr val="324A7A"/>
                </a:solidFill>
                <a:latin typeface="华文中宋" panose="02010600040101010101" pitchFamily="2" charset="-122"/>
                <a:ea typeface="华文中宋" panose="02010600040101010101" pitchFamily="2" charset="-122"/>
              </a:rPr>
              <a:t>Example</a:t>
            </a:r>
          </a:p>
          <a:p>
            <a:pPr eaLnBrk="1" hangingPunct="1">
              <a:lnSpc>
                <a:spcPct val="90000"/>
              </a:lnSpc>
            </a:pP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90000"/>
              </a:lnSpc>
            </a:pP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90000"/>
              </a:lnSpc>
            </a:pP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80000"/>
              </a:lnSpc>
            </a:pPr>
            <a:endParaRPr lang="en-US" altLang="zh-CN" sz="2100" dirty="0">
              <a:solidFill>
                <a:schemeClr val="tx1"/>
              </a:solidFill>
              <a:latin typeface="华文中宋" panose="02010600040101010101" pitchFamily="2" charset="-122"/>
              <a:ea typeface="华文中宋" panose="02010600040101010101" pitchFamily="2" charset="-122"/>
            </a:endParaRPr>
          </a:p>
          <a:p>
            <a:pPr eaLnBrk="1" hangingPunct="1">
              <a:lnSpc>
                <a:spcPct val="90000"/>
              </a:lnSpc>
            </a:pPr>
            <a:endParaRPr lang="en-US" altLang="zh-CN" dirty="0">
              <a:latin typeface="华文中宋" panose="02010600040101010101" pitchFamily="2" charset="-122"/>
              <a:ea typeface="华文中宋" panose="02010600040101010101" pitchFamily="2" charset="-122"/>
            </a:endParaRPr>
          </a:p>
        </p:txBody>
      </p:sp>
      <p:sp>
        <p:nvSpPr>
          <p:cNvPr id="5" name="Rectangle 33">
            <a:extLst>
              <a:ext uri="{FF2B5EF4-FFF2-40B4-BE49-F238E27FC236}">
                <a16:creationId xmlns:a16="http://schemas.microsoft.com/office/drawing/2014/main" id="{0C1E1F9F-99A7-4A73-B4AC-CAB13DD42D94}"/>
              </a:ext>
            </a:extLst>
          </p:cNvPr>
          <p:cNvSpPr>
            <a:spLocks noChangeArrowheads="1"/>
          </p:cNvSpPr>
          <p:nvPr/>
        </p:nvSpPr>
        <p:spPr bwMode="auto">
          <a:xfrm>
            <a:off x="770101" y="4293096"/>
            <a:ext cx="3141291" cy="136123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3" action="ppaction://hlinkfile"/>
              </a:rPr>
              <a:t>Database.java</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4" action="ppaction://hlinkfile"/>
              </a:rPr>
              <a:t>HtmlWriter.java</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5" action="ppaction://hlinkfile"/>
              </a:rPr>
              <a:t>PageMaker.java</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6" action="ppaction://hlinkfile"/>
              </a:rPr>
              <a:t>Main.java</a:t>
            </a:r>
            <a:endParaRPr kumimoji="0" lang="en-US" altLang="zh-CN"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hlinkClick r:id="rId7" action="ppaction://hlinkfile"/>
              </a:rPr>
              <a:t>maildata.txt</a:t>
            </a:r>
            <a:endParaRPr kumimoji="0" lang="zh-CN" altLang="en-US" sz="1800" dirty="0">
              <a:latin typeface="Times New Roman" panose="02020603050405020304" pitchFamily="18" charset="0"/>
              <a:ea typeface="宋体" panose="02010600030101010101" pitchFamily="2" charset="-122"/>
            </a:endParaRPr>
          </a:p>
        </p:txBody>
      </p:sp>
      <p:pic>
        <p:nvPicPr>
          <p:cNvPr id="7" name="图片 6">
            <a:extLst>
              <a:ext uri="{FF2B5EF4-FFF2-40B4-BE49-F238E27FC236}">
                <a16:creationId xmlns:a16="http://schemas.microsoft.com/office/drawing/2014/main" id="{B16F4EAB-F2DC-47FD-AF91-69F1B71C08B5}"/>
              </a:ext>
            </a:extLst>
          </p:cNvPr>
          <p:cNvPicPr>
            <a:picLocks noChangeAspect="1"/>
          </p:cNvPicPr>
          <p:nvPr/>
        </p:nvPicPr>
        <p:blipFill>
          <a:blip r:embed="rId8"/>
          <a:stretch>
            <a:fillRect/>
          </a:stretch>
        </p:blipFill>
        <p:spPr>
          <a:xfrm>
            <a:off x="3769621" y="531843"/>
            <a:ext cx="3772427" cy="1448003"/>
          </a:xfrm>
          <a:prstGeom prst="rect">
            <a:avLst/>
          </a:prstGeom>
        </p:spPr>
      </p:pic>
      <p:pic>
        <p:nvPicPr>
          <p:cNvPr id="2" name="图片 1">
            <a:extLst>
              <a:ext uri="{FF2B5EF4-FFF2-40B4-BE49-F238E27FC236}">
                <a16:creationId xmlns:a16="http://schemas.microsoft.com/office/drawing/2014/main" id="{4EB4439D-9F05-47DE-AF7B-5232312291DC}"/>
              </a:ext>
            </a:extLst>
          </p:cNvPr>
          <p:cNvPicPr>
            <a:picLocks noChangeAspect="1"/>
          </p:cNvPicPr>
          <p:nvPr/>
        </p:nvPicPr>
        <p:blipFill>
          <a:blip r:embed="rId9"/>
          <a:stretch>
            <a:fillRect/>
          </a:stretch>
        </p:blipFill>
        <p:spPr>
          <a:xfrm>
            <a:off x="7400761" y="169888"/>
            <a:ext cx="4752528" cy="2171912"/>
          </a:xfrm>
          <a:prstGeom prst="rect">
            <a:avLst/>
          </a:prstGeom>
        </p:spPr>
      </p:pic>
    </p:spTree>
    <p:extLst>
      <p:ext uri="{BB962C8B-B14F-4D97-AF65-F5344CB8AC3E}">
        <p14:creationId xmlns:p14="http://schemas.microsoft.com/office/powerpoint/2010/main" val="1705264583"/>
      </p:ext>
    </p:extLst>
  </p:cSld>
  <p:clrMapOvr>
    <a:masterClrMapping/>
  </p:clrMapOvr>
  <p:transition/>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A07C300-F177-46A1-B27D-41E5623A0FF6}"/>
              </a:ext>
            </a:extLst>
          </p:cNvPr>
          <p:cNvPicPr>
            <a:picLocks noChangeAspect="1"/>
          </p:cNvPicPr>
          <p:nvPr/>
        </p:nvPicPr>
        <p:blipFill>
          <a:blip r:embed="rId2"/>
          <a:stretch>
            <a:fillRect/>
          </a:stretch>
        </p:blipFill>
        <p:spPr>
          <a:xfrm>
            <a:off x="0" y="1"/>
            <a:ext cx="5971429" cy="2420888"/>
          </a:xfrm>
          <a:prstGeom prst="rect">
            <a:avLst/>
          </a:prstGeom>
        </p:spPr>
      </p:pic>
      <p:pic>
        <p:nvPicPr>
          <p:cNvPr id="8" name="图片 7">
            <a:extLst>
              <a:ext uri="{FF2B5EF4-FFF2-40B4-BE49-F238E27FC236}">
                <a16:creationId xmlns:a16="http://schemas.microsoft.com/office/drawing/2014/main" id="{3C15EAF6-103B-410E-A39B-160DF066B96B}"/>
              </a:ext>
            </a:extLst>
          </p:cNvPr>
          <p:cNvPicPr>
            <a:picLocks noChangeAspect="1"/>
          </p:cNvPicPr>
          <p:nvPr/>
        </p:nvPicPr>
        <p:blipFill>
          <a:blip r:embed="rId3"/>
          <a:stretch>
            <a:fillRect/>
          </a:stretch>
        </p:blipFill>
        <p:spPr>
          <a:xfrm>
            <a:off x="5666" y="2413384"/>
            <a:ext cx="6323809" cy="4444616"/>
          </a:xfrm>
          <a:prstGeom prst="rect">
            <a:avLst/>
          </a:prstGeom>
        </p:spPr>
      </p:pic>
      <p:pic>
        <p:nvPicPr>
          <p:cNvPr id="9" name="图片 8">
            <a:extLst>
              <a:ext uri="{FF2B5EF4-FFF2-40B4-BE49-F238E27FC236}">
                <a16:creationId xmlns:a16="http://schemas.microsoft.com/office/drawing/2014/main" id="{48CE6A98-F613-4D9A-994C-DEFAE82BC0C6}"/>
              </a:ext>
            </a:extLst>
          </p:cNvPr>
          <p:cNvPicPr>
            <a:picLocks noChangeAspect="1"/>
          </p:cNvPicPr>
          <p:nvPr/>
        </p:nvPicPr>
        <p:blipFill>
          <a:blip r:embed="rId4"/>
          <a:stretch>
            <a:fillRect/>
          </a:stretch>
        </p:blipFill>
        <p:spPr>
          <a:xfrm>
            <a:off x="5464300" y="1053320"/>
            <a:ext cx="6752381" cy="3285715"/>
          </a:xfrm>
          <a:prstGeom prst="rect">
            <a:avLst/>
          </a:prstGeom>
        </p:spPr>
      </p:pic>
      <p:pic>
        <p:nvPicPr>
          <p:cNvPr id="10" name="图片 9">
            <a:extLst>
              <a:ext uri="{FF2B5EF4-FFF2-40B4-BE49-F238E27FC236}">
                <a16:creationId xmlns:a16="http://schemas.microsoft.com/office/drawing/2014/main" id="{5F60F3AF-6966-4072-881C-38B9433F8200}"/>
              </a:ext>
            </a:extLst>
          </p:cNvPr>
          <p:cNvPicPr>
            <a:picLocks noChangeAspect="1"/>
          </p:cNvPicPr>
          <p:nvPr/>
        </p:nvPicPr>
        <p:blipFill>
          <a:blip r:embed="rId5"/>
          <a:stretch>
            <a:fillRect/>
          </a:stretch>
        </p:blipFill>
        <p:spPr>
          <a:xfrm>
            <a:off x="5303912" y="4339035"/>
            <a:ext cx="5152381" cy="990476"/>
          </a:xfrm>
          <a:prstGeom prst="rect">
            <a:avLst/>
          </a:prstGeom>
        </p:spPr>
      </p:pic>
      <p:cxnSp>
        <p:nvCxnSpPr>
          <p:cNvPr id="13" name="直接连接符 12">
            <a:extLst>
              <a:ext uri="{FF2B5EF4-FFF2-40B4-BE49-F238E27FC236}">
                <a16:creationId xmlns:a16="http://schemas.microsoft.com/office/drawing/2014/main" id="{9C61122B-B9E2-471C-BD9F-9BCB50415B54}"/>
              </a:ext>
            </a:extLst>
          </p:cNvPr>
          <p:cNvCxnSpPr>
            <a:cxnSpLocks/>
          </p:cNvCxnSpPr>
          <p:nvPr/>
        </p:nvCxnSpPr>
        <p:spPr bwMode="auto">
          <a:xfrm>
            <a:off x="0" y="2420889"/>
            <a:ext cx="5303912"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16" name="任意多边形: 形状 15">
            <a:extLst>
              <a:ext uri="{FF2B5EF4-FFF2-40B4-BE49-F238E27FC236}">
                <a16:creationId xmlns:a16="http://schemas.microsoft.com/office/drawing/2014/main" id="{968C586B-9D39-438C-BF2E-C1CF1DF44E4B}"/>
              </a:ext>
            </a:extLst>
          </p:cNvPr>
          <p:cNvSpPr/>
          <p:nvPr/>
        </p:nvSpPr>
        <p:spPr bwMode="auto">
          <a:xfrm>
            <a:off x="5313108" y="44247"/>
            <a:ext cx="1312075" cy="6800652"/>
          </a:xfrm>
          <a:custGeom>
            <a:avLst/>
            <a:gdLst>
              <a:gd name="connsiteX0" fmla="*/ 114299 w 1312075"/>
              <a:gd name="connsiteY0" fmla="*/ 0 h 6928647"/>
              <a:gd name="connsiteX1" fmla="*/ 114299 w 1312075"/>
              <a:gd name="connsiteY1" fmla="*/ 840658 h 6928647"/>
              <a:gd name="connsiteX2" fmla="*/ 689487 w 1312075"/>
              <a:gd name="connsiteY2" fmla="*/ 855407 h 6928647"/>
              <a:gd name="connsiteX3" fmla="*/ 763228 w 1312075"/>
              <a:gd name="connsiteY3" fmla="*/ 958645 h 6928647"/>
              <a:gd name="connsiteX4" fmla="*/ 571499 w 1312075"/>
              <a:gd name="connsiteY4" fmla="*/ 1032387 h 6928647"/>
              <a:gd name="connsiteX5" fmla="*/ 261783 w 1312075"/>
              <a:gd name="connsiteY5" fmla="*/ 1047136 h 6928647"/>
              <a:gd name="connsiteX6" fmla="*/ 129048 w 1312075"/>
              <a:gd name="connsiteY6" fmla="*/ 1047136 h 6928647"/>
              <a:gd name="connsiteX7" fmla="*/ 99551 w 1312075"/>
              <a:gd name="connsiteY7" fmla="*/ 4365523 h 6928647"/>
              <a:gd name="connsiteX8" fmla="*/ 70054 w 1312075"/>
              <a:gd name="connsiteY8" fmla="*/ 5191432 h 6928647"/>
              <a:gd name="connsiteX9" fmla="*/ 822222 w 1312075"/>
              <a:gd name="connsiteY9" fmla="*/ 5250426 h 6928647"/>
              <a:gd name="connsiteX10" fmla="*/ 1308919 w 1312075"/>
              <a:gd name="connsiteY10" fmla="*/ 5648632 h 6928647"/>
              <a:gd name="connsiteX11" fmla="*/ 984454 w 1312075"/>
              <a:gd name="connsiteY11" fmla="*/ 5928852 h 6928647"/>
              <a:gd name="connsiteX12" fmla="*/ 99551 w 1312075"/>
              <a:gd name="connsiteY12" fmla="*/ 5899355 h 6928647"/>
              <a:gd name="connsiteX13" fmla="*/ 11061 w 1312075"/>
              <a:gd name="connsiteY13" fmla="*/ 6872749 h 6928647"/>
              <a:gd name="connsiteX14" fmla="*/ 11061 w 1312075"/>
              <a:gd name="connsiteY14" fmla="*/ 6725265 h 6928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312075" h="6928647">
                <a:moveTo>
                  <a:pt x="114299" y="0"/>
                </a:moveTo>
                <a:cubicBezTo>
                  <a:pt x="66366" y="349045"/>
                  <a:pt x="18434" y="698090"/>
                  <a:pt x="114299" y="840658"/>
                </a:cubicBezTo>
                <a:cubicBezTo>
                  <a:pt x="210164" y="983226"/>
                  <a:pt x="581332" y="835743"/>
                  <a:pt x="689487" y="855407"/>
                </a:cubicBezTo>
                <a:cubicBezTo>
                  <a:pt x="797642" y="875071"/>
                  <a:pt x="782893" y="929148"/>
                  <a:pt x="763228" y="958645"/>
                </a:cubicBezTo>
                <a:cubicBezTo>
                  <a:pt x="743563" y="988142"/>
                  <a:pt x="655073" y="1017639"/>
                  <a:pt x="571499" y="1032387"/>
                </a:cubicBezTo>
                <a:cubicBezTo>
                  <a:pt x="487925" y="1047136"/>
                  <a:pt x="335525" y="1044678"/>
                  <a:pt x="261783" y="1047136"/>
                </a:cubicBezTo>
                <a:cubicBezTo>
                  <a:pt x="188041" y="1049594"/>
                  <a:pt x="156087" y="494072"/>
                  <a:pt x="129048" y="1047136"/>
                </a:cubicBezTo>
                <a:cubicBezTo>
                  <a:pt x="102009" y="1600201"/>
                  <a:pt x="109383" y="3674807"/>
                  <a:pt x="99551" y="4365523"/>
                </a:cubicBezTo>
                <a:cubicBezTo>
                  <a:pt x="89719" y="5056239"/>
                  <a:pt x="-50391" y="5043948"/>
                  <a:pt x="70054" y="5191432"/>
                </a:cubicBezTo>
                <a:cubicBezTo>
                  <a:pt x="190499" y="5338916"/>
                  <a:pt x="615745" y="5174226"/>
                  <a:pt x="822222" y="5250426"/>
                </a:cubicBezTo>
                <a:cubicBezTo>
                  <a:pt x="1028699" y="5326626"/>
                  <a:pt x="1281880" y="5535561"/>
                  <a:pt x="1308919" y="5648632"/>
                </a:cubicBezTo>
                <a:cubicBezTo>
                  <a:pt x="1335958" y="5761703"/>
                  <a:pt x="1186015" y="5887065"/>
                  <a:pt x="984454" y="5928852"/>
                </a:cubicBezTo>
                <a:cubicBezTo>
                  <a:pt x="782893" y="5970639"/>
                  <a:pt x="261783" y="5742039"/>
                  <a:pt x="99551" y="5899355"/>
                </a:cubicBezTo>
                <a:cubicBezTo>
                  <a:pt x="-62681" y="6056671"/>
                  <a:pt x="25809" y="6735097"/>
                  <a:pt x="11061" y="6872749"/>
                </a:cubicBezTo>
                <a:cubicBezTo>
                  <a:pt x="-3687" y="7010401"/>
                  <a:pt x="3687" y="6867833"/>
                  <a:pt x="11061" y="6725265"/>
                </a:cubicBezTo>
              </a:path>
            </a:pathLst>
          </a:custGeom>
          <a:no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cxnSp>
        <p:nvCxnSpPr>
          <p:cNvPr id="17" name="直接连接符 16">
            <a:extLst>
              <a:ext uri="{FF2B5EF4-FFF2-40B4-BE49-F238E27FC236}">
                <a16:creationId xmlns:a16="http://schemas.microsoft.com/office/drawing/2014/main" id="{393E616A-500B-4A9D-9AA9-1C9AF573C026}"/>
              </a:ext>
            </a:extLst>
          </p:cNvPr>
          <p:cNvCxnSpPr>
            <a:cxnSpLocks/>
          </p:cNvCxnSpPr>
          <p:nvPr/>
        </p:nvCxnSpPr>
        <p:spPr bwMode="auto">
          <a:xfrm>
            <a:off x="5460269" y="4339035"/>
            <a:ext cx="6731732"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1" name="直接连接符 10">
            <a:extLst>
              <a:ext uri="{FF2B5EF4-FFF2-40B4-BE49-F238E27FC236}">
                <a16:creationId xmlns:a16="http://schemas.microsoft.com/office/drawing/2014/main" id="{B4438985-43D6-4A49-A7F2-31322015EBBE}"/>
              </a:ext>
            </a:extLst>
          </p:cNvPr>
          <p:cNvCxnSpPr>
            <a:cxnSpLocks/>
          </p:cNvCxnSpPr>
          <p:nvPr/>
        </p:nvCxnSpPr>
        <p:spPr bwMode="auto">
          <a:xfrm>
            <a:off x="6888088" y="5180251"/>
            <a:ext cx="5303912"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pic>
        <p:nvPicPr>
          <p:cNvPr id="4" name="图片 3">
            <a:extLst>
              <a:ext uri="{FF2B5EF4-FFF2-40B4-BE49-F238E27FC236}">
                <a16:creationId xmlns:a16="http://schemas.microsoft.com/office/drawing/2014/main" id="{99450F34-33A7-4549-92AB-2273F4056B56}"/>
              </a:ext>
            </a:extLst>
          </p:cNvPr>
          <p:cNvPicPr>
            <a:picLocks noChangeAspect="1"/>
          </p:cNvPicPr>
          <p:nvPr/>
        </p:nvPicPr>
        <p:blipFill>
          <a:blip r:embed="rId6"/>
          <a:stretch>
            <a:fillRect/>
          </a:stretch>
        </p:blipFill>
        <p:spPr>
          <a:xfrm>
            <a:off x="9421465" y="17022"/>
            <a:ext cx="2733695" cy="1509724"/>
          </a:xfrm>
          <a:prstGeom prst="rect">
            <a:avLst/>
          </a:prstGeom>
        </p:spPr>
      </p:pic>
      <p:pic>
        <p:nvPicPr>
          <p:cNvPr id="3" name="图片 2">
            <a:extLst>
              <a:ext uri="{FF2B5EF4-FFF2-40B4-BE49-F238E27FC236}">
                <a16:creationId xmlns:a16="http://schemas.microsoft.com/office/drawing/2014/main" id="{40D59080-EB29-4540-8B47-6CADC1041D2C}"/>
              </a:ext>
            </a:extLst>
          </p:cNvPr>
          <p:cNvPicPr>
            <a:picLocks noChangeAspect="1"/>
          </p:cNvPicPr>
          <p:nvPr/>
        </p:nvPicPr>
        <p:blipFill>
          <a:blip r:embed="rId7"/>
          <a:stretch>
            <a:fillRect/>
          </a:stretch>
        </p:blipFill>
        <p:spPr>
          <a:xfrm>
            <a:off x="6888088" y="5180250"/>
            <a:ext cx="5298246" cy="1566874"/>
          </a:xfrm>
          <a:prstGeom prst="rect">
            <a:avLst/>
          </a:prstGeom>
        </p:spPr>
      </p:pic>
    </p:spTree>
    <p:extLst>
      <p:ext uri="{BB962C8B-B14F-4D97-AF65-F5344CB8AC3E}">
        <p14:creationId xmlns:p14="http://schemas.microsoft.com/office/powerpoint/2010/main" val="3222177673"/>
      </p:ext>
    </p:extLst>
  </p:cSld>
  <p:clrMapOvr>
    <a:masterClrMapping/>
  </p:clrMapOvr>
  <p:transition/>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6F1D00-0E03-4487-9DD7-DF813EDF0C9C}"/>
              </a:ext>
            </a:extLst>
          </p:cNvPr>
          <p:cNvSpPr>
            <a:spLocks noGrp="1"/>
          </p:cNvSpPr>
          <p:nvPr>
            <p:ph type="title"/>
          </p:nvPr>
        </p:nvSpPr>
        <p:spPr/>
        <p:txBody>
          <a:bodyPr/>
          <a:lstStyle/>
          <a:p>
            <a:r>
              <a:rPr lang="en-US" altLang="zh-CN" dirty="0">
                <a:latin typeface="Bauhaus 93" pitchFamily="82" charset="0"/>
              </a:rPr>
              <a:t>Facade Pattern</a:t>
            </a:r>
            <a:endParaRPr lang="zh-CN" altLang="en-US" dirty="0"/>
          </a:p>
        </p:txBody>
      </p:sp>
      <p:sp>
        <p:nvSpPr>
          <p:cNvPr id="3" name="内容占位符 2">
            <a:extLst>
              <a:ext uri="{FF2B5EF4-FFF2-40B4-BE49-F238E27FC236}">
                <a16:creationId xmlns:a16="http://schemas.microsoft.com/office/drawing/2014/main" id="{74E74EF2-5FA5-4242-B4C9-47C1952DED34}"/>
              </a:ext>
            </a:extLst>
          </p:cNvPr>
          <p:cNvSpPr>
            <a:spLocks noGrp="1"/>
          </p:cNvSpPr>
          <p:nvPr>
            <p:ph idx="1"/>
          </p:nvPr>
        </p:nvSpPr>
        <p:spPr/>
        <p:txBody>
          <a:bodyPr/>
          <a:lstStyle/>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效果</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它对客户屏蔽子系统组件，因而减少了客户需要知道并知道咋处理的对象的数目并使得子系统使用起来更加方便。</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它实现了子系统与客户之间的松耦合关系，松耦合的关系使得子系统的组件变化不会影响到它的客户</a:t>
            </a:r>
            <a:r>
              <a:rPr lang="zh-CN" altLang="en-US" b="0" dirty="0">
                <a:solidFill>
                  <a:srgbClr val="A61D38"/>
                </a:solidFill>
                <a:latin typeface="华文中宋" panose="02010600040101010101" pitchFamily="2" charset="-122"/>
                <a:ea typeface="华文中宋" panose="02010600040101010101" pitchFamily="2" charset="-122"/>
              </a:rPr>
              <a:t>（客户端看不见子系统，看不见心不乱）</a:t>
            </a:r>
            <a:r>
              <a:rPr lang="zh-CN" altLang="en-US" b="0" dirty="0">
                <a:solidFill>
                  <a:schemeClr val="tx1"/>
                </a:solidFill>
                <a:latin typeface="华文中宋" panose="02010600040101010101" pitchFamily="2" charset="-122"/>
                <a:ea typeface="华文中宋" panose="02010600040101010101" pitchFamily="2" charset="-122"/>
              </a:rPr>
              <a:t>。</a:t>
            </a:r>
          </a:p>
          <a:p>
            <a:pPr marL="0" indent="0" eaLnBrk="1" hangingPunct="1">
              <a:lnSpc>
                <a:spcPct val="80000"/>
              </a:lnSpc>
              <a:buNone/>
            </a:pPr>
            <a:endParaRPr lang="en-US" altLang="zh-CN" sz="2100" dirty="0">
              <a:solidFill>
                <a:schemeClr val="tx1"/>
              </a:solidFill>
              <a:latin typeface="华文中宋" panose="02010600040101010101" pitchFamily="2" charset="-122"/>
              <a:ea typeface="华文中宋" panose="02010600040101010101" pitchFamily="2" charset="-122"/>
            </a:endParaRPr>
          </a:p>
          <a:p>
            <a:pPr eaLnBrk="1" hangingPunct="1">
              <a:lnSpc>
                <a:spcPct val="80000"/>
              </a:lnSpc>
            </a:pPr>
            <a:r>
              <a:rPr lang="zh-CN" altLang="en-US" sz="2100" dirty="0">
                <a:solidFill>
                  <a:srgbClr val="324A7A"/>
                </a:solidFill>
                <a:latin typeface="华文中宋" panose="02010600040101010101" pitchFamily="2" charset="-122"/>
                <a:ea typeface="华文中宋" panose="02010600040101010101" pitchFamily="2" charset="-122"/>
              </a:rPr>
              <a:t>启示</a:t>
            </a:r>
          </a:p>
          <a:p>
            <a:pPr lvl="1" eaLnBrk="1" hangingPunct="1">
              <a:lnSpc>
                <a:spcPct val="80000"/>
              </a:lnSpc>
            </a:pPr>
            <a:r>
              <a:rPr lang="en-US" altLang="zh-CN" b="0" dirty="0">
                <a:solidFill>
                  <a:schemeClr val="tx1"/>
                </a:solidFill>
                <a:latin typeface="华文中宋" panose="02010600040101010101" pitchFamily="2" charset="-122"/>
                <a:ea typeface="华文中宋" panose="02010600040101010101" pitchFamily="2" charset="-122"/>
              </a:rPr>
              <a:t>Façade</a:t>
            </a:r>
            <a:r>
              <a:rPr lang="zh-CN" altLang="en-US" b="0" dirty="0">
                <a:solidFill>
                  <a:schemeClr val="tx1"/>
                </a:solidFill>
                <a:latin typeface="华文中宋" panose="02010600040101010101" pitchFamily="2" charset="-122"/>
                <a:ea typeface="华文中宋" panose="02010600040101010101" pitchFamily="2" charset="-122"/>
              </a:rPr>
              <a:t>参与者到底在做什么？</a:t>
            </a:r>
          </a:p>
          <a:p>
            <a:pPr lvl="2" eaLnBrk="1" hangingPunct="1">
              <a:lnSpc>
                <a:spcPct val="80000"/>
              </a:lnSpc>
            </a:pPr>
            <a:r>
              <a:rPr lang="zh-CN" altLang="en-US" sz="1800" b="0" dirty="0">
                <a:solidFill>
                  <a:schemeClr val="tx1"/>
                </a:solidFill>
                <a:latin typeface="华文中宋" panose="02010600040101010101" pitchFamily="2" charset="-122"/>
                <a:ea typeface="华文中宋" panose="02010600040101010101" pitchFamily="2" charset="-122"/>
              </a:rPr>
              <a:t>让复杂的内容看起来很简单（那些子系统的类）</a:t>
            </a:r>
          </a:p>
          <a:p>
            <a:pPr lvl="3" eaLnBrk="1" hangingPunct="1">
              <a:lnSpc>
                <a:spcPct val="80000"/>
              </a:lnSpc>
            </a:pPr>
            <a:r>
              <a:rPr lang="zh-CN" altLang="en-US" sz="1600" b="1" dirty="0">
                <a:highlight>
                  <a:srgbClr val="FFFF00"/>
                </a:highlight>
                <a:latin typeface="华文中宋" panose="02010600040101010101" pitchFamily="2" charset="-122"/>
                <a:ea typeface="华文中宋" panose="02010600040101010101" pitchFamily="2" charset="-122"/>
              </a:rPr>
              <a:t>让程序员更加专注于较少的</a:t>
            </a:r>
            <a:r>
              <a:rPr lang="en-US" altLang="zh-CN" sz="1600" b="1" dirty="0">
                <a:highlight>
                  <a:srgbClr val="FFFF00"/>
                </a:highlight>
                <a:latin typeface="华文中宋" panose="02010600040101010101" pitchFamily="2" charset="-122"/>
                <a:ea typeface="华文中宋" panose="02010600040101010101" pitchFamily="2" charset="-122"/>
              </a:rPr>
              <a:t>API</a:t>
            </a:r>
            <a:r>
              <a:rPr lang="zh-CN" altLang="en-US" sz="1600" b="1" dirty="0">
                <a:highlight>
                  <a:srgbClr val="FFFF00"/>
                </a:highlight>
                <a:latin typeface="华文中宋" panose="02010600040101010101" pitchFamily="2" charset="-122"/>
                <a:ea typeface="华文中宋" panose="02010600040101010101" pitchFamily="2" charset="-122"/>
              </a:rPr>
              <a:t>上；</a:t>
            </a:r>
          </a:p>
          <a:p>
            <a:pPr lvl="3" eaLnBrk="1" hangingPunct="1">
              <a:lnSpc>
                <a:spcPct val="80000"/>
              </a:lnSpc>
            </a:pPr>
            <a:r>
              <a:rPr lang="zh-CN" altLang="en-US" sz="1600" b="1" dirty="0">
                <a:highlight>
                  <a:srgbClr val="FFFF00"/>
                </a:highlight>
                <a:latin typeface="华文中宋" panose="02010600040101010101" pitchFamily="2" charset="-122"/>
                <a:ea typeface="华文中宋" panose="02010600040101010101" pitchFamily="2" charset="-122"/>
              </a:rPr>
              <a:t>注意的越多越容易出错。</a:t>
            </a:r>
          </a:p>
          <a:p>
            <a:pPr lvl="1" eaLnBrk="1" hangingPunct="1">
              <a:lnSpc>
                <a:spcPct val="80000"/>
              </a:lnSpc>
            </a:pPr>
            <a:r>
              <a:rPr lang="zh-CN" altLang="en-US" b="0" dirty="0">
                <a:solidFill>
                  <a:schemeClr val="tx1"/>
                </a:solidFill>
                <a:latin typeface="华文中宋" panose="02010600040101010101" pitchFamily="2" charset="-122"/>
                <a:ea typeface="华文中宋" panose="02010600040101010101" pitchFamily="2" charset="-122"/>
              </a:rPr>
              <a:t>程序员拒绝使用</a:t>
            </a:r>
            <a:r>
              <a:rPr lang="en-US" altLang="zh-CN" b="0" dirty="0">
                <a:solidFill>
                  <a:schemeClr val="tx1"/>
                </a:solidFill>
                <a:latin typeface="华文中宋" panose="02010600040101010101" pitchFamily="2" charset="-122"/>
                <a:ea typeface="华文中宋" panose="02010600040101010101" pitchFamily="2" charset="-122"/>
              </a:rPr>
              <a:t>Façade</a:t>
            </a:r>
            <a:r>
              <a:rPr lang="zh-CN" altLang="en-US" b="0" dirty="0">
                <a:solidFill>
                  <a:schemeClr val="tx1"/>
                </a:solidFill>
                <a:latin typeface="华文中宋" panose="02010600040101010101" pitchFamily="2" charset="-122"/>
                <a:ea typeface="华文中宋" panose="02010600040101010101" pitchFamily="2" charset="-122"/>
              </a:rPr>
              <a:t>的理由：我很厉害（</a:t>
            </a:r>
            <a:r>
              <a:rPr lang="en-US" altLang="zh-CN" b="0" dirty="0">
                <a:solidFill>
                  <a:schemeClr val="tx1"/>
                </a:solidFill>
                <a:latin typeface="华文中宋" panose="02010600040101010101" pitchFamily="2" charset="-122"/>
                <a:ea typeface="华文中宋" panose="02010600040101010101" pitchFamily="2" charset="-122"/>
              </a:rPr>
              <a:t>Façade</a:t>
            </a:r>
            <a:r>
              <a:rPr lang="zh-CN" altLang="en-US" b="0" dirty="0">
                <a:solidFill>
                  <a:schemeClr val="tx1"/>
                </a:solidFill>
                <a:latin typeface="华文中宋" panose="02010600040101010101" pitchFamily="2" charset="-122"/>
                <a:ea typeface="华文中宋" panose="02010600040101010101" pitchFamily="2" charset="-122"/>
              </a:rPr>
              <a:t>无法阻止程序员绕过它去使用子系统的）。</a:t>
            </a:r>
          </a:p>
          <a:p>
            <a:pPr lvl="1" eaLnBrk="1" hangingPunct="1">
              <a:lnSpc>
                <a:spcPct val="80000"/>
              </a:lnSpc>
            </a:pPr>
            <a:r>
              <a:rPr lang="en-US" altLang="zh-CN" b="0" dirty="0">
                <a:solidFill>
                  <a:schemeClr val="tx1"/>
                </a:solidFill>
                <a:latin typeface="华文中宋" panose="02010600040101010101" pitchFamily="2" charset="-122"/>
                <a:ea typeface="华文中宋" panose="02010600040101010101" pitchFamily="2" charset="-122"/>
              </a:rPr>
              <a:t>Façade</a:t>
            </a:r>
            <a:r>
              <a:rPr lang="zh-CN" altLang="en-US" b="0" dirty="0">
                <a:solidFill>
                  <a:schemeClr val="tx1"/>
                </a:solidFill>
                <a:latin typeface="华文中宋" panose="02010600040101010101" pitchFamily="2" charset="-122"/>
                <a:ea typeface="华文中宋" panose="02010600040101010101" pitchFamily="2" charset="-122"/>
              </a:rPr>
              <a:t>使得程序调用清楚了许多（不用理解一大堆复杂的类中的关系就可以使用那些类）。</a:t>
            </a:r>
          </a:p>
          <a:p>
            <a:pPr lvl="1" eaLnBrk="1" hangingPunct="1">
              <a:lnSpc>
                <a:spcPct val="80000"/>
              </a:lnSpc>
            </a:pPr>
            <a:r>
              <a:rPr lang="en-US" altLang="zh-CN" b="0" dirty="0">
                <a:solidFill>
                  <a:schemeClr val="tx1"/>
                </a:solidFill>
                <a:latin typeface="华文中宋" panose="02010600040101010101" pitchFamily="2" charset="-122"/>
                <a:ea typeface="华文中宋" panose="02010600040101010101" pitchFamily="2" charset="-122"/>
              </a:rPr>
              <a:t>Facade</a:t>
            </a:r>
            <a:r>
              <a:rPr lang="zh-CN" altLang="en-US" b="0" dirty="0">
                <a:solidFill>
                  <a:schemeClr val="tx1"/>
                </a:solidFill>
                <a:latin typeface="华文中宋" panose="02010600040101010101" pitchFamily="2" charset="-122"/>
                <a:ea typeface="华文中宋" panose="02010600040101010101" pitchFamily="2" charset="-122"/>
              </a:rPr>
              <a:t>实际上是个理顺系统间</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(class</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们</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关系，降低系统间耦合度的一个常用的办法，也许你已经不知不觉在使用，尽管不知道它就是</a:t>
            </a:r>
            <a:r>
              <a:rPr lang="en-US" altLang="zh-CN" b="0" dirty="0">
                <a:solidFill>
                  <a:schemeClr val="tx1"/>
                </a:solidFill>
                <a:latin typeface="华文中宋" panose="02010600040101010101" pitchFamily="2" charset="-122"/>
                <a:ea typeface="华文中宋" panose="02010600040101010101" pitchFamily="2" charset="-122"/>
              </a:rPr>
              <a:t>façade</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1929655979"/>
      </p:ext>
    </p:extLst>
  </p:cSld>
  <p:clrMapOvr>
    <a:masterClrMapping/>
  </p:clrMapOvr>
  <p:transition/>
</p:sld>
</file>

<file path=ppt/slides/slide2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49ADD-2EAB-44B0-B30B-86B7B46E2D9A}"/>
              </a:ext>
            </a:extLst>
          </p:cNvPr>
          <p:cNvSpPr>
            <a:spLocks noGrp="1"/>
          </p:cNvSpPr>
          <p:nvPr>
            <p:ph type="title"/>
          </p:nvPr>
        </p:nvSpPr>
        <p:spPr/>
        <p:txBody>
          <a:bodyPr/>
          <a:lstStyle/>
          <a:p>
            <a:r>
              <a:rPr lang="en-US" altLang="zh-CN" dirty="0">
                <a:latin typeface="Bauhaus 93" pitchFamily="82" charset="0"/>
              </a:rPr>
              <a:t>Facade Pattern</a:t>
            </a:r>
            <a:endParaRPr lang="zh-CN" altLang="en-US" dirty="0"/>
          </a:p>
        </p:txBody>
      </p:sp>
      <p:sp>
        <p:nvSpPr>
          <p:cNvPr id="3" name="内容占位符 2">
            <a:extLst>
              <a:ext uri="{FF2B5EF4-FFF2-40B4-BE49-F238E27FC236}">
                <a16:creationId xmlns:a16="http://schemas.microsoft.com/office/drawing/2014/main" id="{42E7E14C-6056-444A-B3BE-67C524DC99C0}"/>
              </a:ext>
            </a:extLst>
          </p:cNvPr>
          <p:cNvSpPr>
            <a:spLocks noGrp="1"/>
          </p:cNvSpPr>
          <p:nvPr>
            <p:ph idx="1"/>
          </p:nvPr>
        </p:nvSpPr>
        <p:spPr/>
        <p:txBody>
          <a:bodyPr/>
          <a:lstStyle/>
          <a:p>
            <a:r>
              <a:rPr lang="zh-CN" altLang="en-US" dirty="0">
                <a:solidFill>
                  <a:srgbClr val="324A7A"/>
                </a:solidFill>
              </a:rPr>
              <a:t>模式结构与角色</a:t>
            </a:r>
            <a:endParaRPr lang="en-US" altLang="zh-CN" dirty="0">
              <a:solidFill>
                <a:srgbClr val="324A7A"/>
              </a:solidFill>
            </a:endParaRP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Facade</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外观角色</a:t>
            </a:r>
          </a:p>
          <a:p>
            <a:pPr lvl="1" eaLnBrk="1" hangingPunct="1">
              <a:buFont typeface="Arial" panose="020B0604020202020204" pitchFamily="34" charset="0"/>
              <a:buChar char="•"/>
            </a:pPr>
            <a:r>
              <a:rPr lang="en-US" altLang="en-US" b="0" dirty="0" err="1">
                <a:solidFill>
                  <a:schemeClr val="tx1"/>
                </a:solidFill>
                <a:ea typeface="华文中宋" panose="02010600040101010101" pitchFamily="2" charset="-122"/>
              </a:rPr>
              <a:t>SubSystem</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子系统角色</a:t>
            </a:r>
            <a:endParaRPr lang="en-US" altLang="zh-CN" b="0" dirty="0">
              <a:solidFill>
                <a:schemeClr val="tx1"/>
              </a:solidFill>
              <a:ea typeface="华文中宋" panose="02010600040101010101" pitchFamily="2" charset="-122"/>
            </a:endParaRPr>
          </a:p>
          <a:p>
            <a:pPr marL="628635" lvl="1" indent="0" eaLnBrk="1" hangingPunct="1">
              <a:buNone/>
            </a:pPr>
            <a:endParaRPr lang="en-US" altLang="zh-CN" b="0" dirty="0">
              <a:solidFill>
                <a:schemeClr val="tx1"/>
              </a:solidFill>
              <a:ea typeface="华文中宋" panose="02010600040101010101" pitchFamily="2" charset="-122"/>
            </a:endParaRPr>
          </a:p>
          <a:p>
            <a:pPr lvl="1" eaLnBrk="1" hangingPunct="1">
              <a:buFont typeface="Arial" panose="020B0604020202020204" pitchFamily="34" charset="0"/>
              <a:buChar char="•"/>
            </a:pPr>
            <a:endParaRPr lang="en-US" altLang="zh-CN" b="0" dirty="0">
              <a:solidFill>
                <a:schemeClr val="tx1"/>
              </a:solidFill>
              <a:ea typeface="华文中宋" panose="02010600040101010101" pitchFamily="2" charset="-122"/>
            </a:endParaRPr>
          </a:p>
          <a:p>
            <a:pPr eaLnBrk="1" hangingPunct="1"/>
            <a:r>
              <a:rPr lang="zh-CN" altLang="en-US" dirty="0">
                <a:solidFill>
                  <a:srgbClr val="324A7A"/>
                </a:solidFill>
              </a:rPr>
              <a:t>典型代码</a:t>
            </a:r>
          </a:p>
          <a:p>
            <a:endParaRPr lang="zh-CN" altLang="en-US" dirty="0"/>
          </a:p>
          <a:p>
            <a:endParaRPr lang="zh-CN" altLang="en-US" dirty="0"/>
          </a:p>
        </p:txBody>
      </p:sp>
      <p:graphicFrame>
        <p:nvGraphicFramePr>
          <p:cNvPr id="4" name="Object 10">
            <a:extLst>
              <a:ext uri="{FF2B5EF4-FFF2-40B4-BE49-F238E27FC236}">
                <a16:creationId xmlns:a16="http://schemas.microsoft.com/office/drawing/2014/main" id="{8B9EEE30-E0CE-4F2A-BA2F-F7EA91FE72EF}"/>
              </a:ext>
            </a:extLst>
          </p:cNvPr>
          <p:cNvGraphicFramePr>
            <a:graphicFrameLocks noChangeAspect="1"/>
          </p:cNvGraphicFramePr>
          <p:nvPr>
            <p:extLst>
              <p:ext uri="{D42A27DB-BD31-4B8C-83A1-F6EECF244321}">
                <p14:modId xmlns:p14="http://schemas.microsoft.com/office/powerpoint/2010/main" val="3424717340"/>
              </p:ext>
            </p:extLst>
          </p:nvPr>
        </p:nvGraphicFramePr>
        <p:xfrm>
          <a:off x="4439818" y="404665"/>
          <a:ext cx="3533775" cy="3116263"/>
        </p:xfrm>
        <a:graphic>
          <a:graphicData uri="http://schemas.openxmlformats.org/presentationml/2006/ole">
            <mc:AlternateContent xmlns:mc="http://schemas.openxmlformats.org/markup-compatibility/2006">
              <mc:Choice xmlns:v="urn:schemas-microsoft-com:vml" Requires="v">
                <p:oleObj spid="_x0000_s40089" name="Visio" r:id="rId4" imgW="3276600" imgH="2882900" progId="Visio.Drawing.11">
                  <p:embed/>
                </p:oleObj>
              </mc:Choice>
              <mc:Fallback>
                <p:oleObj name="Visio" r:id="rId4" imgW="3276600" imgH="2882900" progId="Visio.Drawing.11">
                  <p:embed/>
                  <p:pic>
                    <p:nvPicPr>
                      <p:cNvPr id="20484" name="Object 10">
                        <a:extLst>
                          <a:ext uri="{FF2B5EF4-FFF2-40B4-BE49-F238E27FC236}">
                            <a16:creationId xmlns:a16="http://schemas.microsoft.com/office/drawing/2014/main" id="{BF371510-BB9E-49AF-8232-8C4FE4DD4D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9818" y="404665"/>
                        <a:ext cx="3533775" cy="311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5" name="Picture 12">
            <a:extLst>
              <a:ext uri="{FF2B5EF4-FFF2-40B4-BE49-F238E27FC236}">
                <a16:creationId xmlns:a16="http://schemas.microsoft.com/office/drawing/2014/main" id="{60AEE118-0504-420D-8E97-5B49ABE4A52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48129" y="969382"/>
            <a:ext cx="4818063" cy="454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08F7BAC6-6A08-409A-99E2-CD07CD0AEEC3}"/>
              </a:ext>
            </a:extLst>
          </p:cNvPr>
          <p:cNvPicPr>
            <a:picLocks noChangeAspect="1"/>
          </p:cNvPicPr>
          <p:nvPr/>
        </p:nvPicPr>
        <p:blipFill>
          <a:blip r:embed="rId7"/>
          <a:stretch>
            <a:fillRect/>
          </a:stretch>
        </p:blipFill>
        <p:spPr>
          <a:xfrm>
            <a:off x="1235973" y="3677083"/>
            <a:ext cx="5940148" cy="2920269"/>
          </a:xfrm>
          <a:prstGeom prst="rect">
            <a:avLst/>
          </a:prstGeom>
        </p:spPr>
      </p:pic>
    </p:spTree>
    <p:extLst>
      <p:ext uri="{BB962C8B-B14F-4D97-AF65-F5344CB8AC3E}">
        <p14:creationId xmlns:p14="http://schemas.microsoft.com/office/powerpoint/2010/main" val="3142216360"/>
      </p:ext>
    </p:extLst>
  </p:cSld>
  <p:clrMapOvr>
    <a:overrideClrMapping bg1="lt1" tx1="dk1" bg2="lt2" tx2="dk2" accent1="accent1" accent2="accent2" accent3="accent3" accent4="accent4" accent5="accent5" accent6="accent6" hlink="hlink" folHlink="folHlink"/>
  </p:clrMapOvr>
  <p:transition/>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C6E8F-47D7-4350-A31A-F88576D37771}"/>
              </a:ext>
            </a:extLst>
          </p:cNvPr>
          <p:cNvSpPr>
            <a:spLocks noGrp="1"/>
          </p:cNvSpPr>
          <p:nvPr>
            <p:ph type="title"/>
          </p:nvPr>
        </p:nvSpPr>
        <p:spPr/>
        <p:txBody>
          <a:bodyPr/>
          <a:lstStyle/>
          <a:p>
            <a:r>
              <a:rPr lang="en-US" altLang="zh-CN" dirty="0">
                <a:latin typeface="Bauhaus 93" pitchFamily="82" charset="0"/>
              </a:rPr>
              <a:t>Facade Pattern</a:t>
            </a:r>
            <a:endParaRPr lang="zh-CN" altLang="en-US" dirty="0"/>
          </a:p>
        </p:txBody>
      </p:sp>
      <p:sp>
        <p:nvSpPr>
          <p:cNvPr id="3" name="内容占位符 2">
            <a:extLst>
              <a:ext uri="{FF2B5EF4-FFF2-40B4-BE49-F238E27FC236}">
                <a16:creationId xmlns:a16="http://schemas.microsoft.com/office/drawing/2014/main" id="{7F20D106-90E3-4887-8D3D-A5D6995310F0}"/>
              </a:ext>
            </a:extLst>
          </p:cNvPr>
          <p:cNvSpPr>
            <a:spLocks noGrp="1"/>
          </p:cNvSpPr>
          <p:nvPr>
            <p:ph idx="1"/>
          </p:nvPr>
        </p:nvSpPr>
        <p:spPr>
          <a:xfrm>
            <a:off x="451792" y="1099592"/>
            <a:ext cx="10972800" cy="5065712"/>
          </a:xfrm>
        </p:spPr>
        <p:txBody>
          <a:bodyPr/>
          <a:lstStyle/>
          <a:p>
            <a:pPr eaLnBrk="1" hangingPunct="1"/>
            <a:r>
              <a:rPr lang="zh-CN" altLang="en-US" dirty="0">
                <a:solidFill>
                  <a:srgbClr val="324A7A"/>
                </a:solidFill>
              </a:rPr>
              <a:t>模式分析</a:t>
            </a:r>
          </a:p>
          <a:p>
            <a:pPr lvl="1" eaLnBrk="1" hangingPunct="1"/>
            <a:r>
              <a:rPr lang="zh-CN" altLang="en-US" b="0" dirty="0">
                <a:solidFill>
                  <a:schemeClr val="tx1"/>
                </a:solidFill>
                <a:ea typeface="华文中宋" panose="02010600040101010101" pitchFamily="2" charset="-122"/>
              </a:rPr>
              <a:t>根据“</a:t>
            </a:r>
            <a:r>
              <a:rPr lang="zh-CN" altLang="en-US" dirty="0">
                <a:solidFill>
                  <a:srgbClr val="C00000"/>
                </a:solidFill>
                <a:ea typeface="华文中宋" panose="02010600040101010101" pitchFamily="2" charset="-122"/>
              </a:rPr>
              <a:t>单一职责原则</a:t>
            </a:r>
            <a:r>
              <a:rPr lang="zh-CN" altLang="en-US" b="0" dirty="0">
                <a:solidFill>
                  <a:schemeClr val="tx1"/>
                </a:solidFill>
                <a:ea typeface="华文中宋" panose="02010600040101010101" pitchFamily="2" charset="-122"/>
              </a:rPr>
              <a:t>”，在软件中将一个系统划分为若干个子系统有利于降低整个系统的复杂性，一个常见的设计目标是使子系统间的通信和相互依赖关系达到最小，而达到该目标的途径之一就是引入一个外观对象，它为子系统的访问提供了一个单一的入口。</a:t>
            </a:r>
          </a:p>
          <a:p>
            <a:pPr lvl="1" eaLnBrk="1" hangingPunct="1"/>
            <a:r>
              <a:rPr lang="zh-CN" altLang="en-US" b="0" dirty="0">
                <a:solidFill>
                  <a:schemeClr val="tx1"/>
                </a:solidFill>
                <a:ea typeface="华文中宋" panose="02010600040101010101" pitchFamily="2" charset="-122"/>
              </a:rPr>
              <a:t>外观模式</a:t>
            </a:r>
            <a:r>
              <a:rPr lang="zh-CN" altLang="en-US" b="0" dirty="0">
                <a:solidFill>
                  <a:srgbClr val="A61D38"/>
                </a:solidFill>
                <a:highlight>
                  <a:srgbClr val="99CCFF"/>
                </a:highlight>
                <a:ea typeface="华文中宋" panose="02010600040101010101" pitchFamily="2" charset="-122"/>
              </a:rPr>
              <a:t>（</a:t>
            </a:r>
            <a:r>
              <a:rPr lang="en-US" altLang="zh-CN" b="0" dirty="0">
                <a:solidFill>
                  <a:srgbClr val="A61D38"/>
                </a:solidFill>
                <a:highlight>
                  <a:srgbClr val="99CCFF"/>
                </a:highlight>
                <a:ea typeface="华文中宋" panose="02010600040101010101" pitchFamily="2" charset="-122"/>
              </a:rPr>
              <a:t>Mediator</a:t>
            </a:r>
            <a:r>
              <a:rPr lang="zh-CN" altLang="en-US" b="0" dirty="0">
                <a:solidFill>
                  <a:srgbClr val="A61D38"/>
                </a:solidFill>
                <a:highlight>
                  <a:srgbClr val="99CCFF"/>
                </a:highlight>
                <a:ea typeface="华文中宋" panose="02010600040101010101" pitchFamily="2" charset="-122"/>
              </a:rPr>
              <a:t>亦）</a:t>
            </a:r>
            <a:r>
              <a:rPr lang="zh-CN" altLang="en-US" b="0" dirty="0">
                <a:solidFill>
                  <a:schemeClr val="tx1"/>
                </a:solidFill>
                <a:ea typeface="华文中宋" panose="02010600040101010101" pitchFamily="2" charset="-122"/>
              </a:rPr>
              <a:t>也是“</a:t>
            </a:r>
            <a:r>
              <a:rPr lang="zh-CN" altLang="en-US" dirty="0">
                <a:solidFill>
                  <a:srgbClr val="C00000"/>
                </a:solidFill>
                <a:ea typeface="华文中宋" panose="02010600040101010101" pitchFamily="2" charset="-122"/>
              </a:rPr>
              <a:t>迪米特法则 </a:t>
            </a:r>
            <a:r>
              <a:rPr lang="en-US" altLang="zh-CN" b="0" dirty="0">
                <a:highlight>
                  <a:srgbClr val="FFFF00"/>
                </a:highlight>
              </a:rPr>
              <a:t>Law of Demeter</a:t>
            </a:r>
            <a:r>
              <a:rPr lang="zh-CN" altLang="en-US" b="0" dirty="0">
                <a:solidFill>
                  <a:schemeClr val="tx1"/>
                </a:solidFill>
                <a:ea typeface="华文中宋" panose="02010600040101010101" pitchFamily="2" charset="-122"/>
              </a:rPr>
              <a:t>”的体现，通过引入一个新的外观类可以降低原有系统的复杂度，同时降低客户类与子系统类的耦合度。</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外观模式要求一个子系统的外部与其内部的通信通过一个统一的外观对象进行，外观类将客户端与子系统的内部复杂性分隔开，使得客户端只需要与外观对象打交道，而不需要与子系统内部的很多对象打交道。</a:t>
            </a:r>
          </a:p>
          <a:p>
            <a:pPr lvl="1" eaLnBrk="1" hangingPunct="1"/>
            <a:r>
              <a:rPr lang="zh-CN" altLang="en-US" b="0" dirty="0">
                <a:solidFill>
                  <a:schemeClr val="tx1"/>
                </a:solidFill>
                <a:ea typeface="华文中宋" panose="02010600040101010101" pitchFamily="2" charset="-122"/>
              </a:rPr>
              <a:t>外观模式的目的在于降低系统的复杂程度</a:t>
            </a:r>
            <a:r>
              <a:rPr lang="zh-CN" altLang="en-US" b="0" dirty="0">
                <a:solidFill>
                  <a:srgbClr val="A61D38"/>
                </a:solidFill>
                <a:ea typeface="华文中宋" panose="02010600040101010101" pitchFamily="2" charset="-122"/>
              </a:rPr>
              <a:t>（啥复杂度？）</a:t>
            </a:r>
            <a:r>
              <a:rPr lang="zh-CN" altLang="en-US" b="0" dirty="0">
                <a:solidFill>
                  <a:schemeClr val="tx1"/>
                </a:solidFill>
                <a:ea typeface="华文中宋" panose="02010600040101010101" pitchFamily="2" charset="-122"/>
              </a:rPr>
              <a:t>。</a:t>
            </a:r>
          </a:p>
          <a:p>
            <a:pPr lvl="1" eaLnBrk="1" hangingPunct="1"/>
            <a:r>
              <a:rPr lang="zh-CN" altLang="en-US" b="0" dirty="0">
                <a:solidFill>
                  <a:schemeClr val="tx1"/>
                </a:solidFill>
                <a:ea typeface="华文中宋" panose="02010600040101010101" pitchFamily="2" charset="-122"/>
              </a:rPr>
              <a:t>外观模式从很大程度上提高了客户端使用的便捷性，使得客户端无须关心子系统的工作细节，通过外观角色即可调用各子系统的功能。 </a:t>
            </a:r>
          </a:p>
          <a:p>
            <a:pPr lvl="1" eaLnBrk="1" hangingPunct="1"/>
            <a:endParaRPr lang="zh-CN" altLang="en-US" dirty="0"/>
          </a:p>
          <a:p>
            <a:endParaRPr lang="zh-CN" altLang="en-US" dirty="0"/>
          </a:p>
        </p:txBody>
      </p:sp>
    </p:spTree>
    <p:extLst>
      <p:ext uri="{BB962C8B-B14F-4D97-AF65-F5344CB8AC3E}">
        <p14:creationId xmlns:p14="http://schemas.microsoft.com/office/powerpoint/2010/main" val="134525183"/>
      </p:ext>
    </p:extLst>
  </p:cSld>
  <p:clrMapOvr>
    <a:masterClrMapping/>
  </p:clrMapOvr>
  <p:transition/>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B1F67D-488D-4475-8487-D436A7329BF6}"/>
              </a:ext>
            </a:extLst>
          </p:cNvPr>
          <p:cNvSpPr>
            <a:spLocks noGrp="1"/>
          </p:cNvSpPr>
          <p:nvPr>
            <p:ph type="title"/>
          </p:nvPr>
        </p:nvSpPr>
        <p:spPr>
          <a:xfrm>
            <a:off x="23787" y="142330"/>
            <a:ext cx="12192000" cy="688975"/>
          </a:xfrm>
        </p:spPr>
        <p:txBody>
          <a:bodyPr/>
          <a:lstStyle/>
          <a:p>
            <a:r>
              <a:rPr lang="en-US" altLang="zh-CN" dirty="0">
                <a:latin typeface="Bauhaus 93" pitchFamily="82" charset="0"/>
              </a:rPr>
              <a:t>Facade Pattern</a:t>
            </a:r>
            <a:r>
              <a:rPr lang="zh-CN" altLang="en-US" dirty="0">
                <a:latin typeface="Bauhaus 93" pitchFamily="82" charset="0"/>
              </a:rPr>
              <a:t>：</a:t>
            </a:r>
            <a:r>
              <a:rPr lang="en-US" altLang="zh-CN" dirty="0">
                <a:solidFill>
                  <a:srgbClr val="324A7A"/>
                </a:solidFill>
                <a:latin typeface="华文中宋" panose="02010600040101010101" pitchFamily="2" charset="-122"/>
                <a:ea typeface="华文中宋" panose="02010600040101010101" pitchFamily="2" charset="-122"/>
              </a:rPr>
              <a:t>EG  Again</a:t>
            </a:r>
            <a:br>
              <a:rPr lang="en-US" altLang="zh-CN" dirty="0"/>
            </a:br>
            <a:endParaRPr lang="zh-CN" altLang="en-US" dirty="0"/>
          </a:p>
        </p:txBody>
      </p:sp>
      <p:sp>
        <p:nvSpPr>
          <p:cNvPr id="5" name="内容占位符 4">
            <a:extLst>
              <a:ext uri="{FF2B5EF4-FFF2-40B4-BE49-F238E27FC236}">
                <a16:creationId xmlns:a16="http://schemas.microsoft.com/office/drawing/2014/main" id="{39566CD4-0AE9-4851-921B-44220E17A86C}"/>
              </a:ext>
            </a:extLst>
          </p:cNvPr>
          <p:cNvSpPr>
            <a:spLocks noGrp="1"/>
          </p:cNvSpPr>
          <p:nvPr>
            <p:ph idx="1"/>
          </p:nvPr>
        </p:nvSpPr>
        <p:spPr>
          <a:xfrm>
            <a:off x="407368" y="764704"/>
            <a:ext cx="3888432" cy="5950968"/>
          </a:xfrm>
        </p:spPr>
        <p:txBody>
          <a:bodyPr/>
          <a:lstStyle/>
          <a:p>
            <a:pPr eaLnBrk="1" hangingPunct="1"/>
            <a:r>
              <a:rPr lang="zh-CN" altLang="en-US" dirty="0">
                <a:solidFill>
                  <a:srgbClr val="324A7A"/>
                </a:solidFill>
                <a:ea typeface="华文中宋" panose="02010600040101010101" pitchFamily="2" charset="-122"/>
              </a:rPr>
              <a:t>文件加密</a:t>
            </a:r>
            <a:endParaRPr lang="en-US" altLang="zh-CN" dirty="0">
              <a:solidFill>
                <a:srgbClr val="324A7A"/>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加密流程包括三个操作，分别是读取源文件、加密、保存加密之后的文件。读取文件和保存文件使用流来实现，这三个操作相对独立。现在需要提供一个统一的加密类，用户可以直接使用该加密类完成文件的读取、加密和保存三个操作，而不需要与每一个类进行交互，则可使用外观模式设计该加密模块。</a:t>
            </a:r>
          </a:p>
          <a:p>
            <a:pPr eaLnBrk="1" hangingPunct="1"/>
            <a:endParaRPr lang="zh-CN" altLang="en-US" dirty="0"/>
          </a:p>
          <a:p>
            <a:endParaRPr lang="zh-CN" altLang="en-US" dirty="0"/>
          </a:p>
        </p:txBody>
      </p:sp>
      <p:pic>
        <p:nvPicPr>
          <p:cNvPr id="7" name="Picture 10">
            <a:extLst>
              <a:ext uri="{FF2B5EF4-FFF2-40B4-BE49-F238E27FC236}">
                <a16:creationId xmlns:a16="http://schemas.microsoft.com/office/drawing/2014/main" id="{68860435-3926-4D97-97C0-DC40798A43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223" y="1340769"/>
            <a:ext cx="7621141" cy="5374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0604234"/>
      </p:ext>
    </p:extLst>
  </p:cSld>
  <p:clrMapOvr>
    <a:masterClrMapping/>
  </p:clrMapOvr>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35">
            <a:extLst>
              <a:ext uri="{FF2B5EF4-FFF2-40B4-BE49-F238E27FC236}">
                <a16:creationId xmlns:a16="http://schemas.microsoft.com/office/drawing/2014/main" id="{535E3240-2B9D-4493-84DD-796164C07465}"/>
              </a:ext>
            </a:extLst>
          </p:cNvPr>
          <p:cNvGraphicFramePr>
            <a:graphicFrameLocks/>
          </p:cNvGraphicFramePr>
          <p:nvPr>
            <p:extLst>
              <p:ext uri="{D42A27DB-BD31-4B8C-83A1-F6EECF244321}">
                <p14:modId xmlns:p14="http://schemas.microsoft.com/office/powerpoint/2010/main" val="2425920403"/>
              </p:ext>
            </p:extLst>
          </p:nvPr>
        </p:nvGraphicFramePr>
        <p:xfrm>
          <a:off x="911424" y="2593485"/>
          <a:ext cx="5184576" cy="4274802"/>
        </p:xfrm>
        <a:graphic>
          <a:graphicData uri="http://schemas.openxmlformats.org/drawingml/2006/table">
            <a:tbl>
              <a:tblPr/>
              <a:tblGrid>
                <a:gridCol w="5184576">
                  <a:extLst>
                    <a:ext uri="{9D8B030D-6E8A-4147-A177-3AD203B41FA5}">
                      <a16:colId xmlns:a16="http://schemas.microsoft.com/office/drawing/2014/main" val="20000"/>
                    </a:ext>
                  </a:extLst>
                </a:gridCol>
              </a:tblGrid>
              <a:tr h="4181837">
                <a:tc>
                  <a:txBody>
                    <a:bodyPr/>
                    <a:lstStyle/>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public class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JDBCFacade</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private Connection conn=null;</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private Statement statement=null;</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open(String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driver,String</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jdbcUrl,String</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userName,String</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userPwd</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int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executeUpdate</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(String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sql</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ResultSet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executeQuery</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(String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sql</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close()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0" marR="0" lvl="0" indent="0" algn="l" defTabSz="914400" rtl="0" eaLnBrk="1" fontAlgn="base" latinLnBrk="0" hangingPunct="1">
                        <a:lnSpc>
                          <a:spcPct val="9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txBody>
                  <a:tcPr marT="45711" marB="4571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 name="标题 1">
            <a:extLst>
              <a:ext uri="{FF2B5EF4-FFF2-40B4-BE49-F238E27FC236}">
                <a16:creationId xmlns:a16="http://schemas.microsoft.com/office/drawing/2014/main" id="{9537F8ED-A2CF-48FC-9CB0-193125E8322E}"/>
              </a:ext>
            </a:extLst>
          </p:cNvPr>
          <p:cNvSpPr>
            <a:spLocks noGrp="1"/>
          </p:cNvSpPr>
          <p:nvPr>
            <p:ph type="title"/>
          </p:nvPr>
        </p:nvSpPr>
        <p:spPr/>
        <p:txBody>
          <a:bodyPr/>
          <a:lstStyle/>
          <a:p>
            <a:r>
              <a:rPr lang="en-US" altLang="zh-CN" dirty="0">
                <a:latin typeface="Bauhaus 93" pitchFamily="82" charset="0"/>
              </a:rPr>
              <a:t>Facade Pattern</a:t>
            </a:r>
            <a:r>
              <a:rPr lang="zh-CN" altLang="en-US" dirty="0">
                <a:latin typeface="Bauhaus 93" pitchFamily="82" charset="0"/>
              </a:rPr>
              <a:t>：</a:t>
            </a:r>
            <a:r>
              <a:rPr lang="en-US" altLang="zh-CN" dirty="0">
                <a:solidFill>
                  <a:srgbClr val="324A7A"/>
                </a:solidFill>
                <a:latin typeface="华文中宋" panose="02010600040101010101" pitchFamily="2" charset="-122"/>
                <a:ea typeface="华文中宋" panose="02010600040101010101" pitchFamily="2" charset="-122"/>
              </a:rPr>
              <a:t>EG  Again</a:t>
            </a:r>
            <a:endParaRPr lang="zh-CN" altLang="en-US" dirty="0"/>
          </a:p>
        </p:txBody>
      </p:sp>
      <p:pic>
        <p:nvPicPr>
          <p:cNvPr id="4" name="Picture 9">
            <a:extLst>
              <a:ext uri="{FF2B5EF4-FFF2-40B4-BE49-F238E27FC236}">
                <a16:creationId xmlns:a16="http://schemas.microsoft.com/office/drawing/2014/main" id="{609675D2-13F9-4034-83E6-E003B132E84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44045" y="2132858"/>
            <a:ext cx="5947955" cy="4464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4">
            <a:extLst>
              <a:ext uri="{FF2B5EF4-FFF2-40B4-BE49-F238E27FC236}">
                <a16:creationId xmlns:a16="http://schemas.microsoft.com/office/drawing/2014/main" id="{B99442BB-D852-4522-A41C-828C1FBB53F1}"/>
              </a:ext>
            </a:extLst>
          </p:cNvPr>
          <p:cNvSpPr txBox="1">
            <a:spLocks/>
          </p:cNvSpPr>
          <p:nvPr/>
        </p:nvSpPr>
        <p:spPr bwMode="auto">
          <a:xfrm>
            <a:off x="443372" y="949625"/>
            <a:ext cx="11593288" cy="4160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285744" lvl="1" eaLnBrk="1" hangingPunct="1">
              <a:buSzPct val="100000"/>
              <a:buFont typeface="Wingdings" panose="05000000000000000000" pitchFamily="2" charset="2"/>
              <a:buChar char="p"/>
            </a:pPr>
            <a:r>
              <a:rPr lang="zh-CN" altLang="en-US" sz="2400" dirty="0">
                <a:solidFill>
                  <a:srgbClr val="324A7A"/>
                </a:solidFill>
                <a:ea typeface="华文中宋" panose="02010600040101010101" pitchFamily="2" charset="-122"/>
              </a:rPr>
              <a:t>电源总开关</a:t>
            </a:r>
            <a:endParaRPr lang="en-US" altLang="zh-CN" sz="2400" dirty="0">
              <a:solidFill>
                <a:srgbClr val="324A7A"/>
              </a:solidFill>
              <a:ea typeface="华文中宋" panose="02010600040101010101" pitchFamily="2" charset="-122"/>
            </a:endParaRPr>
          </a:p>
          <a:p>
            <a:pPr marL="808018" lvl="2" indent="-342891" eaLnBrk="1" hangingPunct="1">
              <a:buSzPct val="100000"/>
              <a:buFont typeface="Wingdings" panose="05000000000000000000" pitchFamily="2" charset="2"/>
              <a:buChar char="Ø"/>
            </a:pPr>
            <a:r>
              <a:rPr lang="zh-CN" altLang="en-US" sz="2000" b="0" dirty="0">
                <a:solidFill>
                  <a:schemeClr val="tx1"/>
                </a:solidFill>
                <a:ea typeface="华文中宋" panose="02010600040101010101" pitchFamily="2" charset="-122"/>
              </a:rPr>
              <a:t>为了使用方便，一个电源总开关可以控制四盏灯、一个风扇、一台空调和一台电视机的启动和关闭。通过该电源总开关可以同时控制上述所有电器设备，则可使用外观模式设计该系统。</a:t>
            </a:r>
            <a:endParaRPr lang="en-US" altLang="zh-CN" sz="2000" b="0" dirty="0">
              <a:solidFill>
                <a:schemeClr val="tx1"/>
              </a:solidFill>
              <a:ea typeface="华文中宋" panose="02010600040101010101" pitchFamily="2" charset="-122"/>
            </a:endParaRPr>
          </a:p>
          <a:p>
            <a:pPr marL="285744" lvl="1" eaLnBrk="1" hangingPunct="1">
              <a:buSzPct val="100000"/>
              <a:buFont typeface="Wingdings" panose="05000000000000000000" pitchFamily="2" charset="2"/>
              <a:buChar char="p"/>
            </a:pPr>
            <a:r>
              <a:rPr lang="en-US" altLang="zh-CN" sz="2400" dirty="0">
                <a:solidFill>
                  <a:srgbClr val="324A7A"/>
                </a:solidFill>
                <a:ea typeface="华文中宋" panose="02010600040101010101" pitchFamily="2" charset="-122"/>
              </a:rPr>
              <a:t>JDBC</a:t>
            </a:r>
            <a:r>
              <a:rPr lang="zh-CN" altLang="en-US" sz="2400" dirty="0">
                <a:solidFill>
                  <a:srgbClr val="324A7A"/>
                </a:solidFill>
                <a:ea typeface="华文中宋" panose="02010600040101010101" pitchFamily="2" charset="-122"/>
              </a:rPr>
              <a:t>数据库操作</a:t>
            </a:r>
          </a:p>
          <a:p>
            <a:pPr eaLnBrk="1" hangingPunct="1"/>
            <a:endParaRPr lang="zh-CN" altLang="en-US" kern="0" dirty="0"/>
          </a:p>
          <a:p>
            <a:endParaRPr lang="zh-CN" altLang="en-US" kern="0" dirty="0"/>
          </a:p>
        </p:txBody>
      </p:sp>
    </p:spTree>
    <p:extLst>
      <p:ext uri="{BB962C8B-B14F-4D97-AF65-F5344CB8AC3E}">
        <p14:creationId xmlns:p14="http://schemas.microsoft.com/office/powerpoint/2010/main" val="3392829075"/>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DCB45AFD-9FD8-481B-B1E7-87FF46E59D68}"/>
              </a:ext>
            </a:extLst>
          </p:cNvPr>
          <p:cNvSpPr>
            <a:spLocks noGrp="1" noChangeArrowheads="1"/>
          </p:cNvSpPr>
          <p:nvPr>
            <p:ph type="title"/>
          </p:nvPr>
        </p:nvSpPr>
        <p:spPr/>
        <p:txBody>
          <a:bodyPr/>
          <a:lstStyle/>
          <a:p>
            <a:pPr eaLnBrk="1" hangingPunct="1"/>
            <a:r>
              <a:rPr lang="en-US" altLang="zh-CN" sz="4200" dirty="0">
                <a:latin typeface="Bauhaus 93" pitchFamily="82" charset="0"/>
                <a:ea typeface="华文中宋" panose="02010600040101010101" pitchFamily="2" charset="-122"/>
              </a:rPr>
              <a:t>Chapter Seven</a:t>
            </a:r>
            <a:r>
              <a:rPr lang="en-US" altLang="zh-CN" sz="4200" dirty="0">
                <a:latin typeface="华文中宋" panose="02010600040101010101" pitchFamily="2" charset="-122"/>
                <a:ea typeface="华文中宋" panose="02010600040101010101" pitchFamily="2" charset="-122"/>
              </a:rPr>
              <a:t> </a:t>
            </a:r>
            <a:r>
              <a:rPr lang="zh-CN" altLang="en-US" sz="4200">
                <a:latin typeface="华文中宋" panose="02010600040101010101" pitchFamily="2" charset="-122"/>
                <a:ea typeface="华文中宋" panose="02010600040101010101" pitchFamily="2" charset="-122"/>
              </a:rPr>
              <a:t>设计模式</a:t>
            </a:r>
            <a:endParaRPr lang="zh-CN" altLang="en-US" sz="4200" dirty="0">
              <a:latin typeface="华文中宋" panose="02010600040101010101" pitchFamily="2" charset="-122"/>
              <a:ea typeface="华文中宋" panose="02010600040101010101" pitchFamily="2" charset="-122"/>
            </a:endParaRPr>
          </a:p>
        </p:txBody>
      </p:sp>
      <p:sp>
        <p:nvSpPr>
          <p:cNvPr id="31747" name="Rectangle 3">
            <a:extLst>
              <a:ext uri="{FF2B5EF4-FFF2-40B4-BE49-F238E27FC236}">
                <a16:creationId xmlns:a16="http://schemas.microsoft.com/office/drawing/2014/main" id="{AA7AFC14-F5A7-46C1-AC7F-A065AA8C5C0B}"/>
              </a:ext>
            </a:extLst>
          </p:cNvPr>
          <p:cNvSpPr>
            <a:spLocks noGrp="1" noChangeArrowheads="1"/>
          </p:cNvSpPr>
          <p:nvPr>
            <p:ph type="body" idx="1"/>
          </p:nvPr>
        </p:nvSpPr>
        <p:spPr>
          <a:xfrm>
            <a:off x="407368" y="949625"/>
            <a:ext cx="11377264" cy="5400375"/>
          </a:xfrm>
        </p:spPr>
        <p:txBody>
          <a:bodyPr/>
          <a:lstStyle/>
          <a:p>
            <a:pPr eaLnBrk="1" hangingPunct="1">
              <a:lnSpc>
                <a:spcPct val="100000"/>
              </a:lnSpc>
            </a:pPr>
            <a:r>
              <a:rPr lang="zh-CN" altLang="en-US" sz="2800" dirty="0">
                <a:solidFill>
                  <a:schemeClr val="tx1"/>
                </a:solidFill>
                <a:ea typeface="华文中宋" panose="02010600040101010101" pitchFamily="2" charset="-122"/>
              </a:rPr>
              <a:t>设计模式的特点与应用</a:t>
            </a:r>
            <a:endParaRPr lang="en-US" altLang="zh-CN" sz="2800" dirty="0">
              <a:solidFill>
                <a:schemeClr val="tx1"/>
              </a:solidFill>
              <a:ea typeface="华文中宋" panose="02010600040101010101" pitchFamily="2" charset="-122"/>
            </a:endParaRPr>
          </a:p>
          <a:p>
            <a:pPr lvl="1" eaLnBrk="1" hangingPunct="1">
              <a:lnSpc>
                <a:spcPct val="100000"/>
              </a:lnSpc>
              <a:buFont typeface="Wingdings" panose="05000000000000000000" pitchFamily="2" charset="2"/>
              <a:buChar char="n"/>
            </a:pPr>
            <a:r>
              <a:rPr lang="en-US" altLang="zh-CN" sz="2400" dirty="0">
                <a:solidFill>
                  <a:srgbClr val="324A7A"/>
                </a:solidFill>
                <a:ea typeface="华文中宋" panose="02010600040101010101" pitchFamily="2" charset="-122"/>
              </a:rPr>
              <a:t>Smalltalk MVC </a:t>
            </a:r>
            <a:r>
              <a:rPr lang="zh-CN" altLang="en-US" sz="2400" dirty="0">
                <a:solidFill>
                  <a:srgbClr val="324A7A"/>
                </a:solidFill>
                <a:ea typeface="华文中宋" panose="02010600040101010101" pitchFamily="2" charset="-122"/>
              </a:rPr>
              <a:t>中的设计模式</a:t>
            </a:r>
          </a:p>
          <a:p>
            <a:pPr lvl="2" eaLnBrk="1" hangingPunct="1">
              <a:buFont typeface="Wingdings" panose="05000000000000000000" pitchFamily="2" charset="2"/>
              <a:buChar char="l"/>
            </a:pPr>
            <a:r>
              <a:rPr lang="zh-CN" altLang="en-US" sz="2000" b="0" dirty="0">
                <a:solidFill>
                  <a:schemeClr val="tx1"/>
                </a:solidFill>
                <a:ea typeface="华文中宋" panose="02010600040101010101" pitchFamily="2" charset="-122"/>
              </a:rPr>
              <a:t>在</a:t>
            </a:r>
            <a:r>
              <a:rPr lang="en-US" altLang="zh-CN" sz="2000" b="0" dirty="0">
                <a:solidFill>
                  <a:schemeClr val="tx1"/>
                </a:solidFill>
                <a:ea typeface="华文中宋" panose="02010600040101010101" pitchFamily="2" charset="-122"/>
              </a:rPr>
              <a:t>Smalltalk</a:t>
            </a:r>
            <a:r>
              <a:rPr lang="zh-CN" altLang="en-US" sz="2000" b="0" dirty="0">
                <a:solidFill>
                  <a:schemeClr val="tx1"/>
                </a:solidFill>
                <a:ea typeface="华文中宋" panose="02010600040101010101" pitchFamily="2" charset="-122"/>
              </a:rPr>
              <a:t>－</a:t>
            </a:r>
            <a:r>
              <a:rPr lang="en-US" altLang="zh-CN" sz="2000" b="0" dirty="0">
                <a:solidFill>
                  <a:schemeClr val="tx1"/>
                </a:solidFill>
                <a:ea typeface="华文中宋" panose="02010600040101010101" pitchFamily="2" charset="-122"/>
              </a:rPr>
              <a:t>80</a:t>
            </a:r>
            <a:r>
              <a:rPr lang="zh-CN" altLang="en-US" sz="2000" b="0" dirty="0">
                <a:solidFill>
                  <a:schemeClr val="tx1"/>
                </a:solidFill>
                <a:ea typeface="华文中宋" panose="02010600040101010101" pitchFamily="2" charset="-122"/>
              </a:rPr>
              <a:t>中，类的模型</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视图</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控制器（</a:t>
            </a:r>
            <a:r>
              <a:rPr lang="en-US" altLang="zh-CN" sz="2000" b="0" dirty="0">
                <a:solidFill>
                  <a:schemeClr val="tx1"/>
                </a:solidFill>
                <a:ea typeface="华文中宋" panose="02010600040101010101" pitchFamily="2" charset="-122"/>
              </a:rPr>
              <a:t>MVC</a:t>
            </a:r>
            <a:r>
              <a:rPr lang="zh-CN" altLang="en-US" sz="2000" b="0" dirty="0">
                <a:solidFill>
                  <a:schemeClr val="tx1"/>
                </a:solidFill>
                <a:ea typeface="华文中宋" panose="02010600040101010101" pitchFamily="2" charset="-122"/>
              </a:rPr>
              <a:t>：</a:t>
            </a:r>
            <a:r>
              <a:rPr lang="en-US" altLang="zh-CN" sz="2000" b="0" dirty="0">
                <a:solidFill>
                  <a:schemeClr val="tx1"/>
                </a:solidFill>
                <a:ea typeface="华文中宋" panose="02010600040101010101" pitchFamily="2" charset="-122"/>
              </a:rPr>
              <a:t>Model/View/ Controller</a:t>
            </a:r>
            <a:r>
              <a:rPr lang="zh-CN" altLang="en-US" sz="2000" b="0" dirty="0">
                <a:solidFill>
                  <a:schemeClr val="tx1"/>
                </a:solidFill>
                <a:ea typeface="华文中宋" panose="02010600040101010101" pitchFamily="2" charset="-122"/>
              </a:rPr>
              <a:t>）三元组被用来构建应用程序。透过</a:t>
            </a:r>
            <a:r>
              <a:rPr lang="en-US" altLang="zh-CN" sz="2000" b="0" dirty="0">
                <a:solidFill>
                  <a:schemeClr val="tx1"/>
                </a:solidFill>
                <a:ea typeface="华文中宋" panose="02010600040101010101" pitchFamily="2" charset="-122"/>
              </a:rPr>
              <a:t>MVC</a:t>
            </a:r>
            <a:r>
              <a:rPr lang="zh-CN" altLang="en-US" sz="2000" b="0" dirty="0">
                <a:solidFill>
                  <a:schemeClr val="tx1"/>
                </a:solidFill>
                <a:ea typeface="华文中宋" panose="02010600040101010101" pitchFamily="2" charset="-122"/>
              </a:rPr>
              <a:t>来看设计模式将帮助我们理解“模式”的含义。</a:t>
            </a:r>
            <a:r>
              <a:rPr lang="en-US" altLang="zh-CN" sz="2000" b="0" dirty="0">
                <a:solidFill>
                  <a:schemeClr val="tx1"/>
                </a:solidFill>
                <a:ea typeface="华文中宋" panose="02010600040101010101" pitchFamily="2" charset="-122"/>
              </a:rPr>
              <a:t>MVC</a:t>
            </a:r>
            <a:r>
              <a:rPr lang="zh-CN" altLang="en-US" sz="2000" b="0" dirty="0">
                <a:solidFill>
                  <a:schemeClr val="tx1"/>
                </a:solidFill>
                <a:ea typeface="华文中宋" panose="02010600040101010101" pitchFamily="2" charset="-122"/>
              </a:rPr>
              <a:t>包括三类对象：</a:t>
            </a:r>
          </a:p>
          <a:p>
            <a:pPr lvl="3" eaLnBrk="1" hangingPunct="1"/>
            <a:r>
              <a:rPr lang="zh-CN" altLang="en-US" dirty="0">
                <a:solidFill>
                  <a:srgbClr val="C00000"/>
                </a:solidFill>
                <a:ea typeface="华文楷体" panose="02010600040101010101" pitchFamily="2" charset="-122"/>
              </a:rPr>
              <a:t>模型</a:t>
            </a:r>
            <a:r>
              <a:rPr lang="en-US" altLang="zh-CN" b="1" u="sng" dirty="0">
                <a:ea typeface="华文楷体" panose="02010600040101010101" pitchFamily="2" charset="-122"/>
              </a:rPr>
              <a:t>(</a:t>
            </a:r>
            <a:r>
              <a:rPr lang="en-US" altLang="zh-CN" b="1" dirty="0">
                <a:ea typeface="华文楷体" panose="02010600040101010101" pitchFamily="2" charset="-122"/>
              </a:rPr>
              <a:t>Model)</a:t>
            </a:r>
            <a:r>
              <a:rPr lang="zh-CN" altLang="en-US" dirty="0">
                <a:ea typeface="华文楷体" panose="02010600040101010101" pitchFamily="2" charset="-122"/>
              </a:rPr>
              <a:t>：是应用对象，所有的操作都在这里实现，它若需要取得视图中的对象或更新视图，需通过控制器来进行处理。</a:t>
            </a:r>
          </a:p>
          <a:p>
            <a:pPr lvl="3" eaLnBrk="1" hangingPunct="1"/>
            <a:r>
              <a:rPr lang="zh-CN" altLang="en-US" dirty="0">
                <a:ea typeface="华文楷体" panose="02010600040101010101" pitchFamily="2" charset="-122"/>
              </a:rPr>
              <a:t> </a:t>
            </a:r>
            <a:r>
              <a:rPr lang="zh-CN" altLang="en-US" dirty="0">
                <a:solidFill>
                  <a:srgbClr val="C00000"/>
                </a:solidFill>
                <a:ea typeface="华文楷体" panose="02010600040101010101" pitchFamily="2" charset="-122"/>
              </a:rPr>
              <a:t>视图</a:t>
            </a:r>
            <a:r>
              <a:rPr lang="en-US" altLang="zh-CN" b="1" dirty="0">
                <a:ea typeface="华文楷体" panose="02010600040101010101" pitchFamily="2" charset="-122"/>
              </a:rPr>
              <a:t>(View)</a:t>
            </a:r>
            <a:r>
              <a:rPr lang="zh-CN" altLang="en-US" dirty="0">
                <a:ea typeface="华文楷体" panose="02010600040101010101" pitchFamily="2" charset="-122"/>
              </a:rPr>
              <a:t>：是模型在屏幕上的表示，模型在进行操作后，其结果是通过视图显示的。</a:t>
            </a:r>
          </a:p>
          <a:p>
            <a:pPr lvl="3" eaLnBrk="1" hangingPunct="1"/>
            <a:r>
              <a:rPr lang="zh-CN" altLang="en-US" dirty="0">
                <a:solidFill>
                  <a:srgbClr val="C00000"/>
                </a:solidFill>
                <a:ea typeface="华文楷体" panose="02010600040101010101" pitchFamily="2" charset="-122"/>
              </a:rPr>
              <a:t>控制器</a:t>
            </a:r>
            <a:r>
              <a:rPr lang="en-US" altLang="zh-CN" b="1" dirty="0">
                <a:ea typeface="华文楷体" panose="02010600040101010101" pitchFamily="2" charset="-122"/>
              </a:rPr>
              <a:t>(Controller)</a:t>
            </a:r>
            <a:r>
              <a:rPr lang="zh-CN" altLang="en-US" dirty="0">
                <a:ea typeface="华文楷体" panose="02010600040101010101" pitchFamily="2" charset="-122"/>
              </a:rPr>
              <a:t>：用于管理用户与视图发生的交互，定义用户界面对用户输入的响应方式。一旦用户需要对模型进行处理，不能直接执行模型，而必须通过控制器间接实现的。</a:t>
            </a:r>
          </a:p>
          <a:p>
            <a:pPr lvl="2" eaLnBrk="1" hangingPunct="1">
              <a:buFont typeface="Wingdings" panose="05000000000000000000" pitchFamily="2" charset="2"/>
              <a:buChar char="l"/>
            </a:pPr>
            <a:r>
              <a:rPr lang="zh-CN" altLang="en-US" sz="2000" b="0" dirty="0">
                <a:solidFill>
                  <a:schemeClr val="tx1"/>
                </a:solidFill>
                <a:ea typeface="华文中宋" panose="02010600040101010101" pitchFamily="2" charset="-122"/>
              </a:rPr>
              <a:t>不使用</a:t>
            </a:r>
            <a:r>
              <a:rPr lang="en-US" altLang="zh-CN" sz="2000" b="0" dirty="0">
                <a:solidFill>
                  <a:schemeClr val="tx1"/>
                </a:solidFill>
                <a:ea typeface="华文中宋" panose="02010600040101010101" pitchFamily="2" charset="-122"/>
              </a:rPr>
              <a:t>MVC</a:t>
            </a:r>
            <a:r>
              <a:rPr lang="zh-CN" altLang="en-US" sz="2000" b="0" dirty="0">
                <a:solidFill>
                  <a:schemeClr val="tx1"/>
                </a:solidFill>
                <a:ea typeface="华文中宋" panose="02010600040101010101" pitchFamily="2" charset="-122"/>
              </a:rPr>
              <a:t>，用户界面设计往往将这些对象混在一起，而</a:t>
            </a:r>
            <a:r>
              <a:rPr lang="en-US" altLang="zh-CN" sz="2000" b="0" dirty="0">
                <a:solidFill>
                  <a:schemeClr val="tx1"/>
                </a:solidFill>
                <a:ea typeface="华文中宋" panose="02010600040101010101" pitchFamily="2" charset="-122"/>
              </a:rPr>
              <a:t>MVC</a:t>
            </a:r>
            <a:r>
              <a:rPr lang="zh-CN" altLang="en-US" sz="2000" b="0" dirty="0">
                <a:solidFill>
                  <a:schemeClr val="tx1"/>
                </a:solidFill>
                <a:ea typeface="华文中宋" panose="02010600040101010101" pitchFamily="2" charset="-122"/>
              </a:rPr>
              <a:t>则将它们分离以提高灵活性和复用性。</a:t>
            </a:r>
          </a:p>
        </p:txBody>
      </p:sp>
    </p:spTree>
  </p:cSld>
  <p:clrMapOvr>
    <a:masterClrMapping/>
  </p:clrMapOvr>
  <p:transition/>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BDA2E-8B2B-4E4B-BFEB-9B2FA8EC6394}"/>
              </a:ext>
            </a:extLst>
          </p:cNvPr>
          <p:cNvSpPr>
            <a:spLocks noGrp="1"/>
          </p:cNvSpPr>
          <p:nvPr>
            <p:ph type="title"/>
          </p:nvPr>
        </p:nvSpPr>
        <p:spPr/>
        <p:txBody>
          <a:bodyPr/>
          <a:lstStyle/>
          <a:p>
            <a:r>
              <a:rPr lang="en-US" altLang="zh-CN" dirty="0">
                <a:latin typeface="Bauhaus 93" pitchFamily="82" charset="0"/>
              </a:rPr>
              <a:t>Facade Pattern</a:t>
            </a:r>
            <a:endParaRPr lang="zh-CN" altLang="en-US" dirty="0"/>
          </a:p>
        </p:txBody>
      </p:sp>
      <p:sp>
        <p:nvSpPr>
          <p:cNvPr id="4" name="内容占位符 3">
            <a:extLst>
              <a:ext uri="{FF2B5EF4-FFF2-40B4-BE49-F238E27FC236}">
                <a16:creationId xmlns:a16="http://schemas.microsoft.com/office/drawing/2014/main" id="{9E8A6F38-33CF-479A-BA14-A8E21395026D}"/>
              </a:ext>
            </a:extLst>
          </p:cNvPr>
          <p:cNvSpPr>
            <a:spLocks noGrp="1"/>
          </p:cNvSpPr>
          <p:nvPr>
            <p:ph idx="1"/>
          </p:nvPr>
        </p:nvSpPr>
        <p:spPr>
          <a:xfrm>
            <a:off x="191344" y="949624"/>
            <a:ext cx="11449272" cy="5275355"/>
          </a:xfrm>
          <a:prstGeom prst="rect">
            <a:avLst/>
          </a:prstGeom>
        </p:spPr>
        <p:txBody>
          <a:bodyPr wrap="square">
            <a:spAutoFit/>
          </a:bodyPr>
          <a:lstStyle/>
          <a:p>
            <a:pPr marL="800059" lvl="1" indent="-342891" eaLnBrk="1" hangingPunct="1">
              <a:buFont typeface="Wingdings" panose="05000000000000000000" pitchFamily="2" charset="2"/>
              <a:buChar char="p"/>
            </a:pPr>
            <a:r>
              <a:rPr lang="zh-CN" altLang="en-US" sz="2400" dirty="0">
                <a:solidFill>
                  <a:srgbClr val="324A7A"/>
                </a:solidFill>
                <a:latin typeface="华文中宋" panose="02010600040101010101" pitchFamily="2" charset="-122"/>
                <a:ea typeface="华文中宋" panose="02010600040101010101" pitchFamily="2" charset="-122"/>
              </a:rPr>
              <a:t>适用性</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当要为一个复杂子系统提供一个简单接口时可以使用外观模式。该接口可以满足大多数用户的需求。</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其他少数的，也可以越过外观类直接访问子系统。</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客户程序与多个子系统之间存在很大的依赖性。引入外观类将子系统与客户以及其他子系统解耦，可以提高子系统的独立性和可移植性。</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在层次化结构中，可以使用外观模式定义系统中每一层的入口，层与层之间不直接产生联系，而通过外观类建立联系，降低层之间的耦合度</a:t>
            </a:r>
            <a:r>
              <a:rPr lang="zh-CN" altLang="en-US" b="0" dirty="0">
                <a:solidFill>
                  <a:srgbClr val="A61D38"/>
                </a:solidFill>
                <a:latin typeface="华文中宋" panose="02010600040101010101" pitchFamily="2" charset="-122"/>
                <a:ea typeface="华文中宋" panose="02010600040101010101" pitchFamily="2" charset="-122"/>
              </a:rPr>
              <a:t>（层次模型间应该设立统一的调用接口）</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rgbClr val="A61D38"/>
                </a:solidFill>
                <a:highlight>
                  <a:srgbClr val="FFFF00"/>
                </a:highlight>
                <a:latin typeface="华文中宋" panose="02010600040101010101" pitchFamily="2" charset="-122"/>
                <a:ea typeface="华文中宋" panose="02010600040101010101" pitchFamily="2" charset="-122"/>
              </a:rPr>
              <a:t>不要通过继承一个外观类去加入新的行为</a:t>
            </a:r>
            <a:r>
              <a:rPr lang="zh-CN" altLang="en-US" b="0" dirty="0">
                <a:solidFill>
                  <a:schemeClr val="tx1"/>
                </a:solidFill>
                <a:latin typeface="华文中宋" panose="02010600040101010101" pitchFamily="2" charset="-122"/>
                <a:ea typeface="华文中宋" panose="02010600040101010101" pitchFamily="2" charset="-122"/>
              </a:rPr>
              <a:t>，</a:t>
            </a:r>
            <a:r>
              <a:rPr lang="zh-CN" altLang="en-US" b="0" dirty="0">
                <a:solidFill>
                  <a:srgbClr val="C00000"/>
                </a:solidFill>
                <a:highlight>
                  <a:srgbClr val="FFFF00"/>
                </a:highlight>
                <a:latin typeface="华文中宋" panose="02010600040101010101" pitchFamily="2" charset="-122"/>
                <a:ea typeface="华文中宋" panose="02010600040101010101" pitchFamily="2" charset="-122"/>
              </a:rPr>
              <a:t>这种做法是错误的</a:t>
            </a:r>
            <a:r>
              <a:rPr lang="zh-CN" altLang="en-US" b="0" dirty="0">
                <a:solidFill>
                  <a:schemeClr val="tx1"/>
                </a:solidFill>
                <a:latin typeface="华文中宋" panose="02010600040101010101" pitchFamily="2" charset="-122"/>
                <a:ea typeface="华文中宋" panose="02010600040101010101" pitchFamily="2" charset="-122"/>
              </a:rPr>
              <a:t>。外观模式的用意是为子系统提供一个集中化和简化的沟通渠道，而不是向子系统加入新的行为，新的行为的增加应该通过修改原有子系统类或增加新的子系统类来实现，不能通过外观类来实现。</a:t>
            </a:r>
          </a:p>
          <a:p>
            <a:pPr lvl="1" eaLnBrk="1" hangingPunct="1">
              <a:buFont typeface="Arial" panose="020B0604020202020204" pitchFamily="34" charset="0"/>
              <a:buChar char="•"/>
            </a:pPr>
            <a:endParaRPr lang="zh-CN" altLang="en-US" dirty="0">
              <a:ea typeface="华文中宋" panose="02010600040101010101" pitchFamily="2" charset="-122"/>
            </a:endParaRPr>
          </a:p>
        </p:txBody>
      </p:sp>
    </p:spTree>
    <p:extLst>
      <p:ext uri="{BB962C8B-B14F-4D97-AF65-F5344CB8AC3E}">
        <p14:creationId xmlns:p14="http://schemas.microsoft.com/office/powerpoint/2010/main" val="3013589732"/>
      </p:ext>
    </p:extLst>
  </p:cSld>
  <p:clrMapOvr>
    <a:masterClrMapping/>
  </p:clrMapOvr>
  <p:transition/>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3C1B33-9F7B-46AA-A174-1A2F2078800A}"/>
              </a:ext>
            </a:extLst>
          </p:cNvPr>
          <p:cNvSpPr>
            <a:spLocks noGrp="1"/>
          </p:cNvSpPr>
          <p:nvPr>
            <p:ph type="title"/>
          </p:nvPr>
        </p:nvSpPr>
        <p:spPr/>
        <p:txBody>
          <a:bodyPr/>
          <a:lstStyle/>
          <a:p>
            <a:r>
              <a:rPr lang="en-US" altLang="zh-CN" dirty="0">
                <a:latin typeface="Bauhaus 93" pitchFamily="82" charset="0"/>
              </a:rPr>
              <a:t>Facade Pattern</a:t>
            </a:r>
            <a:endParaRPr lang="zh-CN" altLang="en-US" dirty="0"/>
          </a:p>
        </p:txBody>
      </p:sp>
      <p:sp>
        <p:nvSpPr>
          <p:cNvPr id="7" name="Rectangle 3">
            <a:extLst>
              <a:ext uri="{FF2B5EF4-FFF2-40B4-BE49-F238E27FC236}">
                <a16:creationId xmlns:a16="http://schemas.microsoft.com/office/drawing/2014/main" id="{1E54BB05-0BC2-4F0E-8B6F-5DD4D4623768}"/>
              </a:ext>
            </a:extLst>
          </p:cNvPr>
          <p:cNvSpPr txBox="1">
            <a:spLocks noChangeArrowheads="1"/>
          </p:cNvSpPr>
          <p:nvPr/>
        </p:nvSpPr>
        <p:spPr bwMode="auto">
          <a:xfrm>
            <a:off x="228506" y="836713"/>
            <a:ext cx="4067292" cy="5760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334933" indent="-342891" algn="l" eaLnBrk="1" hangingPunct="1">
              <a:spcBef>
                <a:spcPct val="0"/>
              </a:spcBef>
            </a:pPr>
            <a:r>
              <a:rPr lang="zh-CN" altLang="en-US" dirty="0">
                <a:solidFill>
                  <a:srgbClr val="324A7A"/>
                </a:solidFill>
                <a:latin typeface="华文中宋" panose="02010600040101010101" pitchFamily="2" charset="-122"/>
                <a:ea typeface="华文中宋" panose="02010600040101010101" pitchFamily="2" charset="-122"/>
                <a:cs typeface="+mn-cs"/>
              </a:rPr>
              <a:t>优点</a:t>
            </a:r>
          </a:p>
          <a:p>
            <a:pPr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对客户屏蔽子系统组件，减少了客户处理</a:t>
            </a:r>
            <a:r>
              <a:rPr lang="zh-CN" altLang="en-US" sz="1800" b="0" kern="0" dirty="0">
                <a:solidFill>
                  <a:schemeClr val="tx1"/>
                </a:solidFill>
                <a:highlight>
                  <a:srgbClr val="FFFF00"/>
                </a:highlight>
                <a:latin typeface="华文中宋" panose="02010600040101010101" pitchFamily="2" charset="-122"/>
                <a:ea typeface="华文中宋" panose="02010600040101010101" pitchFamily="2" charset="-122"/>
              </a:rPr>
              <a:t>（或者需要知道）</a:t>
            </a:r>
            <a:r>
              <a:rPr lang="zh-CN" altLang="en-US" sz="1800" b="0" kern="0" dirty="0">
                <a:solidFill>
                  <a:schemeClr val="tx1"/>
                </a:solidFill>
                <a:latin typeface="华文中宋" panose="02010600040101010101" pitchFamily="2" charset="-122"/>
                <a:ea typeface="华文中宋" panose="02010600040101010101" pitchFamily="2" charset="-122"/>
              </a:rPr>
              <a:t>的对象数目并使得子系统使用起来更加容易。通过引入外观模式，客户代码将变得很简单，与之关联的对象也很少。</a:t>
            </a:r>
          </a:p>
          <a:p>
            <a:pPr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实现了子系统与客户之间的松耦合关系，这使得子系统的组件变化不会影响到调用它的客户类，只需要调整外观类即可。</a:t>
            </a:r>
          </a:p>
          <a:p>
            <a:pPr eaLnBrk="1" hangingPunct="1">
              <a:lnSpc>
                <a:spcPct val="150000"/>
              </a:lnSpc>
              <a:buFont typeface="Arial" panose="020B0604020202020204" pitchFamily="34" charset="0"/>
              <a:buChar char="•"/>
            </a:pPr>
            <a:r>
              <a:rPr lang="zh-CN" altLang="en-US" sz="1800" b="0" kern="0" dirty="0">
                <a:solidFill>
                  <a:schemeClr val="tx1"/>
                </a:solidFill>
                <a:latin typeface="华文中宋" panose="02010600040101010101" pitchFamily="2" charset="-122"/>
                <a:ea typeface="华文中宋" panose="02010600040101010101" pitchFamily="2" charset="-122"/>
              </a:rPr>
              <a:t>提供了一个访问子系统的统一入口，不影响用户直接使用子系统类。</a:t>
            </a:r>
          </a:p>
        </p:txBody>
      </p:sp>
      <p:cxnSp>
        <p:nvCxnSpPr>
          <p:cNvPr id="8" name="直接连接符 7">
            <a:extLst>
              <a:ext uri="{FF2B5EF4-FFF2-40B4-BE49-F238E27FC236}">
                <a16:creationId xmlns:a16="http://schemas.microsoft.com/office/drawing/2014/main" id="{FBD487CE-D96B-4990-8581-E635441D2217}"/>
              </a:ext>
            </a:extLst>
          </p:cNvPr>
          <p:cNvCxnSpPr>
            <a:cxnSpLocks/>
          </p:cNvCxnSpPr>
          <p:nvPr/>
        </p:nvCxnSpPr>
        <p:spPr bwMode="auto">
          <a:xfrm>
            <a:off x="4439816" y="737320"/>
            <a:ext cx="0" cy="612068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9" name="Rectangle 3">
            <a:extLst>
              <a:ext uri="{FF2B5EF4-FFF2-40B4-BE49-F238E27FC236}">
                <a16:creationId xmlns:a16="http://schemas.microsoft.com/office/drawing/2014/main" id="{BD39D610-9896-4521-9DBA-756FCF9D7D4B}"/>
              </a:ext>
            </a:extLst>
          </p:cNvPr>
          <p:cNvSpPr txBox="1">
            <a:spLocks noChangeArrowheads="1"/>
          </p:cNvSpPr>
          <p:nvPr/>
        </p:nvSpPr>
        <p:spPr bwMode="auto">
          <a:xfrm>
            <a:off x="4370117" y="836713"/>
            <a:ext cx="7630536" cy="574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334933" indent="-342891" algn="l" eaLnBrk="1" hangingPunct="1">
              <a:spcBef>
                <a:spcPct val="0"/>
              </a:spcBef>
            </a:pPr>
            <a:r>
              <a:rPr lang="zh-CN" altLang="en-US" dirty="0">
                <a:solidFill>
                  <a:srgbClr val="324A7A"/>
                </a:solidFill>
                <a:latin typeface="华文中宋" panose="02010600040101010101" pitchFamily="2" charset="-122"/>
                <a:ea typeface="华文中宋" panose="02010600040101010101" pitchFamily="2" charset="-122"/>
                <a:cs typeface="+mn-cs"/>
              </a:rPr>
              <a:t>缺点</a:t>
            </a:r>
          </a:p>
          <a:p>
            <a:pPr eaLnBrk="1" hangingPunct="1">
              <a:buFont typeface="Arial" panose="020B0604020202020204" pitchFamily="34" charset="0"/>
              <a:buChar char="•"/>
            </a:pPr>
            <a:r>
              <a:rPr lang="zh-CN" altLang="en-US" sz="2000" b="0" kern="0" dirty="0">
                <a:solidFill>
                  <a:schemeClr val="tx1"/>
                </a:solidFill>
                <a:latin typeface="华文中宋" panose="02010600040101010101" pitchFamily="2" charset="-122"/>
                <a:ea typeface="华文中宋" panose="02010600040101010101" pitchFamily="2" charset="-122"/>
              </a:rPr>
              <a:t>在不引入抽象外观类的情况下，增加新的子系统可能需要修改外观类或客户端的源代码，</a:t>
            </a:r>
            <a:r>
              <a:rPr lang="zh-CN" altLang="en-US" sz="2000" b="0" kern="0" dirty="0">
                <a:solidFill>
                  <a:srgbClr val="A61D38"/>
                </a:solidFill>
                <a:highlight>
                  <a:srgbClr val="FFFF00"/>
                </a:highlight>
                <a:latin typeface="华文中宋" panose="02010600040101010101" pitchFamily="2" charset="-122"/>
                <a:ea typeface="华文中宋" panose="02010600040101010101" pitchFamily="2" charset="-122"/>
              </a:rPr>
              <a:t>违背了“开闭原则”</a:t>
            </a:r>
            <a:r>
              <a:rPr lang="zh-CN" altLang="en-US" b="0" kern="0" dirty="0">
                <a:solidFill>
                  <a:schemeClr val="tx1"/>
                </a:solidFill>
                <a:latin typeface="华文中宋" panose="02010600040101010101" pitchFamily="2" charset="-122"/>
                <a:ea typeface="华文中宋" panose="02010600040101010101" pitchFamily="2" charset="-122"/>
              </a:rPr>
              <a:t>。</a:t>
            </a:r>
            <a:endParaRPr lang="en-US" altLang="zh-CN" b="0" kern="0"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sz="1600" b="0" dirty="0">
                <a:solidFill>
                  <a:srgbClr val="324A7A"/>
                </a:solidFill>
                <a:highlight>
                  <a:srgbClr val="FFFF00"/>
                </a:highlight>
                <a:latin typeface="华文中宋" panose="02010600040101010101" pitchFamily="2" charset="-122"/>
                <a:ea typeface="华文中宋" panose="02010600040101010101" pitchFamily="2" charset="-122"/>
              </a:rPr>
              <a:t>变通的方法：</a:t>
            </a:r>
            <a:r>
              <a:rPr lang="zh-CN" altLang="en-US" sz="1600" b="0" dirty="0">
                <a:solidFill>
                  <a:srgbClr val="324A7A"/>
                </a:solidFill>
                <a:latin typeface="华文中宋" panose="02010600040101010101" pitchFamily="2" charset="-122"/>
                <a:ea typeface="华文中宋" panose="02010600040101010101" pitchFamily="2" charset="-122"/>
              </a:rPr>
              <a:t>可以通过引入抽象外观类在一定程度上解决该问题，客户端针对抽象外观类进行编程。对于新的业务需求，不修改原有外观类，而对应增加一个新的具体外观类，由新的具体外观类来关联新的子系统对象。</a:t>
            </a:r>
            <a:endParaRPr lang="zh-CN" altLang="en-US" sz="1600" b="0" kern="0" dirty="0">
              <a:solidFill>
                <a:srgbClr val="324A7A"/>
              </a:solidFill>
              <a:latin typeface="华文中宋" panose="02010600040101010101" pitchFamily="2" charset="-122"/>
              <a:ea typeface="华文中宋" panose="02010600040101010101" pitchFamily="2" charset="-122"/>
            </a:endParaRPr>
          </a:p>
        </p:txBody>
      </p:sp>
      <p:pic>
        <p:nvPicPr>
          <p:cNvPr id="10" name="Picture 5">
            <a:extLst>
              <a:ext uri="{FF2B5EF4-FFF2-40B4-BE49-F238E27FC236}">
                <a16:creationId xmlns:a16="http://schemas.microsoft.com/office/drawing/2014/main" id="{38CEE4B2-69AC-4C91-B9E9-9F4C49A90A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5840" y="2996954"/>
            <a:ext cx="7544542" cy="3529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39101837"/>
      </p:ext>
    </p:extLst>
  </p:cSld>
  <p:clrMapOvr>
    <a:masterClrMapping/>
  </p:clrMapOvr>
  <p:transition/>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479376" y="1052738"/>
            <a:ext cx="11233248" cy="4913140"/>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20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200000"/>
              </a:lnSpc>
              <a:buNone/>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、阅读：</a:t>
            </a:r>
            <a:r>
              <a:rPr lang="en-US" altLang="zh-CN" dirty="0">
                <a:solidFill>
                  <a:schemeClr val="bg1"/>
                </a:solidFill>
              </a:rPr>
              <a:t>Java SE Application Design With MVC</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200000"/>
              </a:lnSpc>
              <a:buNone/>
            </a:pPr>
            <a:r>
              <a:rPr lang="en-US" altLang="zh-CN" sz="2000" dirty="0">
                <a:solidFill>
                  <a:schemeClr val="bg1"/>
                </a:solidFill>
                <a:ea typeface="微软雅黑" panose="020B0503020204020204" pitchFamily="34" charset="-122"/>
                <a:hlinkClick r:id="rId3"/>
              </a:rPr>
              <a:t>https://www.oracle.com/technical-resources/articles/javase/application-design-with-mvc.html</a:t>
            </a:r>
            <a:endParaRPr lang="en-US" altLang="zh-CN" sz="2000" dirty="0">
              <a:solidFill>
                <a:schemeClr val="bg1"/>
              </a:solidFill>
              <a:ea typeface="微软雅黑" panose="020B0503020204020204" pitchFamily="34" charset="-122"/>
            </a:endParaRPr>
          </a:p>
          <a:p>
            <a:pPr marL="0" indent="0" algn="l">
              <a:lnSpc>
                <a:spcPct val="200000"/>
              </a:lnSpc>
              <a:buNone/>
            </a:pPr>
            <a:r>
              <a:rPr lang="en-US" altLang="zh-CN" sz="2000" dirty="0">
                <a:solidFill>
                  <a:schemeClr val="bg1"/>
                </a:solidFill>
                <a:latin typeface="微软雅黑" panose="020B0503020204020204" pitchFamily="34" charset="-122"/>
                <a:ea typeface="微软雅黑" panose="020B0503020204020204" pitchFamily="34" charset="-122"/>
              </a:rPr>
              <a:t>2</a:t>
            </a:r>
            <a:r>
              <a:rPr lang="zh-CN" altLang="en-US" sz="2000" dirty="0">
                <a:solidFill>
                  <a:schemeClr val="bg1"/>
                </a:solidFill>
                <a:latin typeface="微软雅黑" panose="020B0503020204020204" pitchFamily="34" charset="-122"/>
                <a:ea typeface="微软雅黑" panose="020B0503020204020204" pitchFamily="34" charset="-122"/>
              </a:rPr>
              <a:t>、</a:t>
            </a:r>
            <a:r>
              <a:rPr lang="en-US" altLang="zh-CN" sz="2000" dirty="0">
                <a:solidFill>
                  <a:schemeClr val="bg1"/>
                </a:solidFill>
                <a:latin typeface="微软雅黑" panose="020B0503020204020204" pitchFamily="34" charset="-122"/>
                <a:ea typeface="微软雅黑" panose="020B0503020204020204" pitchFamily="34" charset="-122"/>
              </a:rPr>
              <a:t> </a:t>
            </a:r>
            <a:r>
              <a:rPr lang="en-US" altLang="zh-CN" sz="2000" dirty="0" err="1">
                <a:solidFill>
                  <a:schemeClr val="bg1"/>
                </a:solidFill>
                <a:latin typeface="微软雅黑" panose="020B0503020204020204" pitchFamily="34" charset="-122"/>
                <a:ea typeface="微软雅黑" panose="020B0503020204020204" pitchFamily="34" charset="-122"/>
              </a:rPr>
              <a:t>LoD</a:t>
            </a:r>
            <a:r>
              <a:rPr lang="zh-CN" altLang="en-US" sz="2000" dirty="0">
                <a:solidFill>
                  <a:schemeClr val="bg1"/>
                </a:solidFill>
                <a:latin typeface="微软雅黑" panose="020B0503020204020204" pitchFamily="34" charset="-122"/>
                <a:ea typeface="微软雅黑" panose="020B0503020204020204" pitchFamily="34" charset="-122"/>
              </a:rPr>
              <a:t>原则强调“只和朋友通信，不和陌生人说话”。请举例说明 “朋友圈” 认定依据是啥？</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21</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文档：能够举证你阅读了、知道了。</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标题 1">
            <a:extLst>
              <a:ext uri="{FF2B5EF4-FFF2-40B4-BE49-F238E27FC236}">
                <a16:creationId xmlns:a16="http://schemas.microsoft.com/office/drawing/2014/main" id="{C0ABB079-B0F8-4E69-A83C-FE7FFACFBC2B}"/>
              </a:ext>
            </a:extLst>
          </p:cNvPr>
          <p:cNvSpPr>
            <a:spLocks noGrp="1"/>
          </p:cNvSpPr>
          <p:nvPr>
            <p:ph type="title"/>
          </p:nvPr>
        </p:nvSpPr>
        <p:spPr>
          <a:xfrm>
            <a:off x="8384" y="260650"/>
            <a:ext cx="12192000" cy="688975"/>
          </a:xfrm>
        </p:spPr>
        <p:txBody>
          <a:bodyPr/>
          <a:lstStyle/>
          <a:p>
            <a:r>
              <a:rPr lang="en-US" altLang="zh-CN" sz="3600" dirty="0">
                <a:solidFill>
                  <a:srgbClr val="A61D38"/>
                </a:solidFill>
                <a:latin typeface="Times New Roman" panose="02020603050405020304" pitchFamily="18" charset="0"/>
                <a:cs typeface="Times New Roman" panose="02020603050405020304" pitchFamily="18" charset="0"/>
              </a:rPr>
              <a:t>Homework 17</a:t>
            </a:r>
            <a:r>
              <a:rPr lang="zh-CN" altLang="en-US" sz="3600" dirty="0">
                <a:solidFill>
                  <a:srgbClr val="A61D38"/>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19465015"/>
      </p:ext>
    </p:extLst>
  </p:cSld>
  <p:clrMapOvr>
    <a:masterClrMapping/>
  </p:clrMapOvr>
  <p:transition/>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6">
            <a:extLst>
              <a:ext uri="{FF2B5EF4-FFF2-40B4-BE49-F238E27FC236}">
                <a16:creationId xmlns:a16="http://schemas.microsoft.com/office/drawing/2014/main" id="{E12AF954-D919-4DEC-B94B-02E8F787ED66}"/>
              </a:ext>
            </a:extLst>
          </p:cNvPr>
          <p:cNvGraphicFramePr>
            <a:graphicFrameLocks noGrp="1" noChangeAspect="1"/>
          </p:cNvGraphicFramePr>
          <p:nvPr>
            <p:ph idx="1"/>
          </p:nvPr>
        </p:nvGraphicFramePr>
        <p:xfrm>
          <a:off x="72280" y="3571727"/>
          <a:ext cx="7112000" cy="2882900"/>
        </p:xfrm>
        <a:graphic>
          <a:graphicData uri="http://schemas.openxmlformats.org/presentationml/2006/ole">
            <mc:AlternateContent xmlns:mc="http://schemas.openxmlformats.org/markup-compatibility/2006">
              <mc:Choice xmlns:v="urn:schemas-microsoft-com:vml" Requires="v">
                <p:oleObj spid="_x0000_s22462" name="Visio" r:id="rId4" imgW="7112000" imgH="2882900" progId="Visio.Drawing.11">
                  <p:embed/>
                </p:oleObj>
              </mc:Choice>
              <mc:Fallback>
                <p:oleObj name="Visio" r:id="rId4" imgW="7112000" imgH="2882900" progId="Visio.Drawing.11">
                  <p:embed/>
                  <p:pic>
                    <p:nvPicPr>
                      <p:cNvPr id="4" name="Object 6">
                        <a:extLst>
                          <a:ext uri="{FF2B5EF4-FFF2-40B4-BE49-F238E27FC236}">
                            <a16:creationId xmlns:a16="http://schemas.microsoft.com/office/drawing/2014/main" id="{E12AF954-D919-4DEC-B94B-02E8F787ED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280" y="3571727"/>
                        <a:ext cx="7112000" cy="288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9" name="直接连接符 8">
            <a:extLst>
              <a:ext uri="{FF2B5EF4-FFF2-40B4-BE49-F238E27FC236}">
                <a16:creationId xmlns:a16="http://schemas.microsoft.com/office/drawing/2014/main" id="{15E31885-AC5C-4B91-A54C-FF46D55DD942}"/>
              </a:ext>
            </a:extLst>
          </p:cNvPr>
          <p:cNvCxnSpPr>
            <a:cxnSpLocks/>
          </p:cNvCxnSpPr>
          <p:nvPr/>
        </p:nvCxnSpPr>
        <p:spPr bwMode="auto">
          <a:xfrm>
            <a:off x="36416" y="4543103"/>
            <a:ext cx="2891232" cy="0"/>
          </a:xfrm>
          <a:prstGeom prst="line">
            <a:avLst/>
          </a:prstGeom>
          <a:solidFill>
            <a:srgbClr val="EAEAEA"/>
          </a:solid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cxnSp>
      <p:sp>
        <p:nvSpPr>
          <p:cNvPr id="15" name="任意多边形: 形状 14">
            <a:extLst>
              <a:ext uri="{FF2B5EF4-FFF2-40B4-BE49-F238E27FC236}">
                <a16:creationId xmlns:a16="http://schemas.microsoft.com/office/drawing/2014/main" id="{AB15A13B-A6D6-4E16-8E20-16DC2163290F}"/>
              </a:ext>
            </a:extLst>
          </p:cNvPr>
          <p:cNvSpPr/>
          <p:nvPr/>
        </p:nvSpPr>
        <p:spPr bwMode="auto">
          <a:xfrm>
            <a:off x="4045190" y="4190030"/>
            <a:ext cx="3850105" cy="306351"/>
          </a:xfrm>
          <a:custGeom>
            <a:avLst/>
            <a:gdLst>
              <a:gd name="connsiteX0" fmla="*/ 0 w 3850105"/>
              <a:gd name="connsiteY0" fmla="*/ 287584 h 306350"/>
              <a:gd name="connsiteX1" fmla="*/ 1010652 w 3850105"/>
              <a:gd name="connsiteY1" fmla="*/ 287584 h 306350"/>
              <a:gd name="connsiteX2" fmla="*/ 1026694 w 3850105"/>
              <a:gd name="connsiteY2" fmla="*/ 287584 h 306350"/>
              <a:gd name="connsiteX3" fmla="*/ 1171073 w 3850105"/>
              <a:gd name="connsiteY3" fmla="*/ 46952 h 306350"/>
              <a:gd name="connsiteX4" fmla="*/ 1700463 w 3850105"/>
              <a:gd name="connsiteY4" fmla="*/ 14868 h 306350"/>
              <a:gd name="connsiteX5" fmla="*/ 1941094 w 3850105"/>
              <a:gd name="connsiteY5" fmla="*/ 223415 h 306350"/>
              <a:gd name="connsiteX6" fmla="*/ 2310063 w 3850105"/>
              <a:gd name="connsiteY6" fmla="*/ 303626 h 306350"/>
              <a:gd name="connsiteX7" fmla="*/ 3593431 w 3850105"/>
              <a:gd name="connsiteY7" fmla="*/ 287584 h 306350"/>
              <a:gd name="connsiteX8" fmla="*/ 3850105 w 3850105"/>
              <a:gd name="connsiteY8" fmla="*/ 287584 h 306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850105" h="306350">
                <a:moveTo>
                  <a:pt x="0" y="287584"/>
                </a:moveTo>
                <a:lnTo>
                  <a:pt x="1010652" y="287584"/>
                </a:lnTo>
                <a:cubicBezTo>
                  <a:pt x="1181768" y="287584"/>
                  <a:pt x="999957" y="327689"/>
                  <a:pt x="1026694" y="287584"/>
                </a:cubicBezTo>
                <a:cubicBezTo>
                  <a:pt x="1053431" y="247479"/>
                  <a:pt x="1058778" y="92405"/>
                  <a:pt x="1171073" y="46952"/>
                </a:cubicBezTo>
                <a:cubicBezTo>
                  <a:pt x="1283368" y="1499"/>
                  <a:pt x="1572126" y="-14542"/>
                  <a:pt x="1700463" y="14868"/>
                </a:cubicBezTo>
                <a:cubicBezTo>
                  <a:pt x="1828800" y="44278"/>
                  <a:pt x="1839494" y="175289"/>
                  <a:pt x="1941094" y="223415"/>
                </a:cubicBezTo>
                <a:cubicBezTo>
                  <a:pt x="2042694" y="271541"/>
                  <a:pt x="2034674" y="292931"/>
                  <a:pt x="2310063" y="303626"/>
                </a:cubicBezTo>
                <a:cubicBezTo>
                  <a:pt x="2585452" y="314321"/>
                  <a:pt x="3336757" y="290258"/>
                  <a:pt x="3593431" y="287584"/>
                </a:cubicBezTo>
                <a:cubicBezTo>
                  <a:pt x="3850105" y="284910"/>
                  <a:pt x="3850105" y="286247"/>
                  <a:pt x="3850105" y="287584"/>
                </a:cubicBezTo>
              </a:path>
            </a:pathLst>
          </a:custGeom>
          <a:no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6" name="任意多边形: 形状 15">
            <a:extLst>
              <a:ext uri="{FF2B5EF4-FFF2-40B4-BE49-F238E27FC236}">
                <a16:creationId xmlns:a16="http://schemas.microsoft.com/office/drawing/2014/main" id="{ED1764D4-6A2E-43CC-B254-76B37C02F653}"/>
              </a:ext>
            </a:extLst>
          </p:cNvPr>
          <p:cNvSpPr/>
          <p:nvPr/>
        </p:nvSpPr>
        <p:spPr bwMode="auto">
          <a:xfrm>
            <a:off x="4070347" y="4506359"/>
            <a:ext cx="3834063" cy="209007"/>
          </a:xfrm>
          <a:custGeom>
            <a:avLst/>
            <a:gdLst>
              <a:gd name="connsiteX0" fmla="*/ 0 w 3834063"/>
              <a:gd name="connsiteY0" fmla="*/ 23216 h 209007"/>
              <a:gd name="connsiteX1" fmla="*/ 1042737 w 3834063"/>
              <a:gd name="connsiteY1" fmla="*/ 23216 h 209007"/>
              <a:gd name="connsiteX2" fmla="*/ 1026695 w 3834063"/>
              <a:gd name="connsiteY2" fmla="*/ 23216 h 209007"/>
              <a:gd name="connsiteX3" fmla="*/ 1058779 w 3834063"/>
              <a:gd name="connsiteY3" fmla="*/ 167595 h 209007"/>
              <a:gd name="connsiteX4" fmla="*/ 1925052 w 3834063"/>
              <a:gd name="connsiteY4" fmla="*/ 199679 h 209007"/>
              <a:gd name="connsiteX5" fmla="*/ 2021305 w 3834063"/>
              <a:gd name="connsiteY5" fmla="*/ 23216 h 209007"/>
              <a:gd name="connsiteX6" fmla="*/ 3834063 w 3834063"/>
              <a:gd name="connsiteY6" fmla="*/ 7174 h 2090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34063" h="209007">
                <a:moveTo>
                  <a:pt x="0" y="23216"/>
                </a:moveTo>
                <a:lnTo>
                  <a:pt x="1042737" y="23216"/>
                </a:lnTo>
                <a:cubicBezTo>
                  <a:pt x="1213853" y="23216"/>
                  <a:pt x="1024021" y="-847"/>
                  <a:pt x="1026695" y="23216"/>
                </a:cubicBezTo>
                <a:cubicBezTo>
                  <a:pt x="1029369" y="47279"/>
                  <a:pt x="909053" y="138185"/>
                  <a:pt x="1058779" y="167595"/>
                </a:cubicBezTo>
                <a:cubicBezTo>
                  <a:pt x="1208505" y="197005"/>
                  <a:pt x="1764631" y="223742"/>
                  <a:pt x="1925052" y="199679"/>
                </a:cubicBezTo>
                <a:cubicBezTo>
                  <a:pt x="2085473" y="175616"/>
                  <a:pt x="1703137" y="55300"/>
                  <a:pt x="2021305" y="23216"/>
                </a:cubicBezTo>
                <a:cubicBezTo>
                  <a:pt x="2339473" y="-8868"/>
                  <a:pt x="3086768" y="-847"/>
                  <a:pt x="3834063" y="7174"/>
                </a:cubicBezTo>
              </a:path>
            </a:pathLst>
          </a:custGeom>
          <a:noFill/>
          <a:ln w="15875" cap="flat" cmpd="sng" algn="ctr">
            <a:solidFill>
              <a:srgbClr val="133984"/>
            </a:solidFill>
            <a:prstDash val="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8" name="Rectangle 2">
            <a:extLst>
              <a:ext uri="{FF2B5EF4-FFF2-40B4-BE49-F238E27FC236}">
                <a16:creationId xmlns:a16="http://schemas.microsoft.com/office/drawing/2014/main" id="{9CF9776F-E805-4063-A9A0-C7887841D744}"/>
              </a:ext>
            </a:extLst>
          </p:cNvPr>
          <p:cNvSpPr txBox="1">
            <a:spLocks noChangeArrowheads="1"/>
          </p:cNvSpPr>
          <p:nvPr/>
        </p:nvSpPr>
        <p:spPr bwMode="auto">
          <a:xfrm>
            <a:off x="23149" y="217165"/>
            <a:ext cx="9817267" cy="4798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2000" kern="0" dirty="0">
                <a:latin typeface="Bauhaus 93" pitchFamily="82" charset="0"/>
                <a:ea typeface="华文中宋" panose="02010600040101010101" pitchFamily="2" charset="-122"/>
              </a:rPr>
              <a:t>State</a:t>
            </a:r>
            <a:r>
              <a:rPr lang="zh-CN" altLang="en-US" sz="2000" kern="0" dirty="0">
                <a:latin typeface="Bauhaus 93" pitchFamily="82" charset="0"/>
                <a:ea typeface="华文中宋" panose="02010600040101010101" pitchFamily="2" charset="-122"/>
              </a:rPr>
              <a:t>、</a:t>
            </a:r>
            <a:r>
              <a:rPr lang="en-US" altLang="zh-CN" sz="2000" dirty="0">
                <a:solidFill>
                  <a:srgbClr val="A61D38"/>
                </a:solidFill>
                <a:latin typeface="Bauhaus 93" pitchFamily="82" charset="0"/>
              </a:rPr>
              <a:t> Observer </a:t>
            </a:r>
            <a:r>
              <a:rPr lang="zh-CN" altLang="en-US" sz="2000" dirty="0">
                <a:solidFill>
                  <a:srgbClr val="A61D38"/>
                </a:solidFill>
                <a:latin typeface="Bauhaus 93" pitchFamily="82" charset="0"/>
              </a:rPr>
              <a:t>、</a:t>
            </a:r>
            <a:r>
              <a:rPr lang="en-US" altLang="zh-CN" sz="2000" kern="0" dirty="0" err="1">
                <a:latin typeface="Bauhaus 93" pitchFamily="82" charset="0"/>
                <a:ea typeface="华文中宋" panose="02010600040101010101" pitchFamily="2" charset="-122"/>
              </a:rPr>
              <a:t>CoR</a:t>
            </a:r>
            <a:r>
              <a:rPr lang="zh-CN" altLang="en-US" sz="2000" kern="0" dirty="0">
                <a:latin typeface="Bauhaus 93" pitchFamily="82" charset="0"/>
                <a:ea typeface="华文中宋" panose="02010600040101010101" pitchFamily="2" charset="-122"/>
              </a:rPr>
              <a:t>、</a:t>
            </a:r>
            <a:r>
              <a:rPr lang="en-US" altLang="zh-CN" sz="2000" kern="0" dirty="0">
                <a:latin typeface="Bauhaus 93" pitchFamily="82" charset="0"/>
                <a:ea typeface="华文中宋" panose="02010600040101010101" pitchFamily="2" charset="-122"/>
              </a:rPr>
              <a:t>Façade Pattern</a:t>
            </a:r>
            <a:r>
              <a:rPr lang="zh-CN" altLang="en-US" sz="2000" kern="0" dirty="0">
                <a:solidFill>
                  <a:schemeClr val="tx1"/>
                </a:solidFill>
                <a:latin typeface="Bauhaus 93" pitchFamily="82" charset="0"/>
                <a:ea typeface="华文中宋" panose="02010600040101010101" pitchFamily="2" charset="-122"/>
              </a:rPr>
              <a:t>：回顾</a:t>
            </a:r>
          </a:p>
        </p:txBody>
      </p:sp>
      <p:pic>
        <p:nvPicPr>
          <p:cNvPr id="11" name="Picture 16">
            <a:extLst>
              <a:ext uri="{FF2B5EF4-FFF2-40B4-BE49-F238E27FC236}">
                <a16:creationId xmlns:a16="http://schemas.microsoft.com/office/drawing/2014/main" id="{CE14AEE4-843D-4217-BB87-1BF4C778BD4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9328" y="3571727"/>
            <a:ext cx="4960392" cy="3069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6898C319-CE97-4BB5-862E-A0869F2E8C2B}"/>
              </a:ext>
            </a:extLst>
          </p:cNvPr>
          <p:cNvPicPr>
            <a:picLocks noChangeAspect="1"/>
          </p:cNvPicPr>
          <p:nvPr/>
        </p:nvPicPr>
        <p:blipFill>
          <a:blip r:embed="rId7"/>
          <a:stretch>
            <a:fillRect/>
          </a:stretch>
        </p:blipFill>
        <p:spPr>
          <a:xfrm>
            <a:off x="7320138" y="44624"/>
            <a:ext cx="4863231" cy="3456384"/>
          </a:xfrm>
          <a:prstGeom prst="rect">
            <a:avLst/>
          </a:prstGeom>
        </p:spPr>
      </p:pic>
      <p:pic>
        <p:nvPicPr>
          <p:cNvPr id="12" name="Picture 18">
            <a:extLst>
              <a:ext uri="{FF2B5EF4-FFF2-40B4-BE49-F238E27FC236}">
                <a16:creationId xmlns:a16="http://schemas.microsoft.com/office/drawing/2014/main" id="{B36F80A2-39F4-4512-BD85-9FC78F2B91D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4392" y="901488"/>
            <a:ext cx="6999297" cy="2599520"/>
          </a:xfrm>
          <a:prstGeom prst="rect">
            <a:avLst/>
          </a:prstGeom>
          <a:noFill/>
          <a:ln>
            <a:noFill/>
          </a:ln>
          <a:effectLst>
            <a:glow rad="63500">
              <a:srgbClr val="FFFF00">
                <a:alpha val="40000"/>
              </a:srgbClr>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9543143"/>
      </p:ext>
    </p:extLst>
  </p:cSld>
  <p:clrMapOvr>
    <a:masterClrMapping/>
  </p:clrMapOvr>
  <p:transition/>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a:t>
            </a:r>
            <a:r>
              <a:rPr lang="en-US" altLang="zh-CN" dirty="0" err="1">
                <a:highlight>
                  <a:srgbClr val="FFFF00"/>
                </a:highlight>
                <a:latin typeface="Bauhaus 93" pitchFamily="82" charset="0"/>
                <a:ea typeface="华文中宋" panose="02010600040101010101" pitchFamily="2" charset="-122"/>
              </a:rPr>
              <a:t>CoR</a:t>
            </a:r>
            <a:r>
              <a:rPr lang="en-US" altLang="zh-CN" dirty="0">
                <a:highlight>
                  <a:srgbClr val="FFFF00"/>
                </a:highlight>
                <a:latin typeface="Bauhaus 93" pitchFamily="82" charset="0"/>
                <a:ea typeface="华文中宋" panose="02010600040101010101" pitchFamily="2" charset="-122"/>
              </a:rPr>
              <a:t>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63678" y="4221088"/>
            <a:ext cx="9032722" cy="2304256"/>
          </a:xfrm>
        </p:spPr>
        <p:txBody>
          <a:bodyPr/>
          <a:lstStyle/>
          <a:p>
            <a:r>
              <a:rPr lang="zh-CN" altLang="en-US" dirty="0">
                <a:solidFill>
                  <a:srgbClr val="C00000"/>
                </a:solidFill>
                <a:latin typeface="华文楷体" panose="02010600040101010101" pitchFamily="2" charset="-122"/>
                <a:ea typeface="华文楷体" panose="02010600040101010101" pitchFamily="2" charset="-122"/>
              </a:rPr>
              <a:t>优点：</a:t>
            </a:r>
            <a:r>
              <a:rPr lang="zh-CN" altLang="en-US" sz="2000" b="0" dirty="0">
                <a:solidFill>
                  <a:schemeClr val="tx1"/>
                </a:solidFill>
                <a:latin typeface="华文楷体" panose="02010600040101010101" pitchFamily="2" charset="-122"/>
                <a:ea typeface="华文楷体" panose="02010600040101010101" pitchFamily="2" charset="-122"/>
              </a:rPr>
              <a:t>降低了对象之间的耦合度；增强了系统的可扩展性；增强了给对象指派职责的灵活性；责任链简化了对象之间的连接；责任分担。</a:t>
            </a:r>
            <a:endParaRPr lang="en-US" altLang="zh-CN" sz="2000" b="0" dirty="0">
              <a:solidFill>
                <a:schemeClr val="tx1"/>
              </a:solidFill>
              <a:latin typeface="华文楷体" panose="02010600040101010101" pitchFamily="2" charset="-122"/>
              <a:ea typeface="华文楷体" panose="02010600040101010101" pitchFamily="2" charset="-122"/>
            </a:endParaRPr>
          </a:p>
          <a:p>
            <a:r>
              <a:rPr lang="zh-CN" altLang="en-US" dirty="0">
                <a:solidFill>
                  <a:srgbClr val="C00000"/>
                </a:solidFill>
                <a:latin typeface="华文楷体" panose="02010600040101010101" pitchFamily="2" charset="-122"/>
                <a:ea typeface="华文楷体" panose="02010600040101010101" pitchFamily="2" charset="-122"/>
              </a:rPr>
              <a:t>缺点：</a:t>
            </a:r>
            <a:r>
              <a:rPr lang="zh-CN" altLang="en-US" sz="2000" b="0" dirty="0">
                <a:solidFill>
                  <a:schemeClr val="tx1"/>
                </a:solidFill>
                <a:latin typeface="华文楷体" panose="02010600040101010101" pitchFamily="2" charset="-122"/>
                <a:ea typeface="华文楷体" panose="02010600040101010101" pitchFamily="2" charset="-122"/>
              </a:rPr>
              <a:t>不能保证每个请求一定被处理；对比较长的职责链，请求的处理可能涉及多个处理对象，系统性能将受到一定影响；职责链建立的合理性要靠客户端来保证，增加了客户端的复杂性，可能会由于职责链的错误设置而导致系统出错，如可能会造成循环调用。</a:t>
            </a:r>
          </a:p>
          <a:p>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63679" y="2420888"/>
            <a:ext cx="11304230"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dirty="0">
                <a:solidFill>
                  <a:srgbClr val="C00000"/>
                </a:solidFill>
                <a:latin typeface="华文楷体" panose="02010600040101010101" pitchFamily="2" charset="-122"/>
                <a:ea typeface="华文楷体" panose="02010600040101010101" pitchFamily="2" charset="-122"/>
              </a:rPr>
              <a:t>应用场景：</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b="0" dirty="0">
                <a:solidFill>
                  <a:schemeClr val="tx1"/>
                </a:solidFill>
                <a:latin typeface="华文楷体" panose="02010600040101010101" pitchFamily="2" charset="-122"/>
                <a:ea typeface="华文楷体" panose="02010600040101010101" pitchFamily="2" charset="-122"/>
              </a:rPr>
              <a:t>多个对象可以处理一个请求，但具体由哪个对象处理该请求在运行时自动确定。</a:t>
            </a:r>
          </a:p>
          <a:p>
            <a:pPr lvl="1"/>
            <a:r>
              <a:rPr lang="zh-CN" altLang="en-US" b="0" dirty="0">
                <a:solidFill>
                  <a:schemeClr val="tx1"/>
                </a:solidFill>
                <a:latin typeface="华文楷体" panose="02010600040101010101" pitchFamily="2" charset="-122"/>
                <a:ea typeface="华文楷体" panose="02010600040101010101" pitchFamily="2" charset="-122"/>
              </a:rPr>
              <a:t>可动态指定一组对象处理请求，或添加新的处理者。</a:t>
            </a:r>
          </a:p>
          <a:p>
            <a:pPr lvl="1"/>
            <a:r>
              <a:rPr lang="zh-CN" altLang="en-US" b="0" dirty="0">
                <a:solidFill>
                  <a:schemeClr val="tx1"/>
                </a:solidFill>
                <a:latin typeface="华文楷体" panose="02010600040101010101" pitchFamily="2" charset="-122"/>
                <a:ea typeface="华文楷体" panose="02010600040101010101" pitchFamily="2" charset="-122"/>
              </a:rPr>
              <a:t>需要在不明确指定请求处理者的情况下，向多个处理者中的一个提交请求。</a:t>
            </a:r>
          </a:p>
        </p:txBody>
      </p:sp>
      <p:pic>
        <p:nvPicPr>
          <p:cNvPr id="7" name="图片 6">
            <a:extLst>
              <a:ext uri="{FF2B5EF4-FFF2-40B4-BE49-F238E27FC236}">
                <a16:creationId xmlns:a16="http://schemas.microsoft.com/office/drawing/2014/main" id="{CA02FA59-7BAF-43CD-A9FC-73EAB330CFC3}"/>
              </a:ext>
            </a:extLst>
          </p:cNvPr>
          <p:cNvPicPr>
            <a:picLocks noChangeAspect="1"/>
          </p:cNvPicPr>
          <p:nvPr/>
        </p:nvPicPr>
        <p:blipFill>
          <a:blip r:embed="rId4"/>
          <a:stretch>
            <a:fillRect/>
          </a:stretch>
        </p:blipFill>
        <p:spPr>
          <a:xfrm>
            <a:off x="684097" y="1396492"/>
            <a:ext cx="11304230" cy="878323"/>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10" name="图片 9">
            <a:extLst>
              <a:ext uri="{FF2B5EF4-FFF2-40B4-BE49-F238E27FC236}">
                <a16:creationId xmlns:a16="http://schemas.microsoft.com/office/drawing/2014/main" id="{14491CA1-A8D3-4CB2-8446-BC22D197F246}"/>
              </a:ext>
            </a:extLst>
          </p:cNvPr>
          <p:cNvPicPr>
            <a:picLocks noChangeAspect="1"/>
          </p:cNvPicPr>
          <p:nvPr/>
        </p:nvPicPr>
        <p:blipFill>
          <a:blip r:embed="rId5"/>
          <a:stretch>
            <a:fillRect/>
          </a:stretch>
        </p:blipFill>
        <p:spPr>
          <a:xfrm>
            <a:off x="684097" y="2420888"/>
            <a:ext cx="9804391" cy="4104456"/>
          </a:xfrm>
          <a:prstGeom prst="rect">
            <a:avLst/>
          </a:prstGeom>
          <a:effectLst>
            <a:glow rad="127000">
              <a:srgbClr val="FFC000"/>
            </a:glow>
          </a:effectLst>
        </p:spPr>
      </p:pic>
      <p:pic>
        <p:nvPicPr>
          <p:cNvPr id="11" name="图片 10">
            <a:extLst>
              <a:ext uri="{FF2B5EF4-FFF2-40B4-BE49-F238E27FC236}">
                <a16:creationId xmlns:a16="http://schemas.microsoft.com/office/drawing/2014/main" id="{90377AE6-41C8-4369-8724-9FEAA8097643}"/>
              </a:ext>
            </a:extLst>
          </p:cNvPr>
          <p:cNvPicPr>
            <a:picLocks noChangeAspect="1"/>
          </p:cNvPicPr>
          <p:nvPr/>
        </p:nvPicPr>
        <p:blipFill>
          <a:blip r:embed="rId6"/>
          <a:stretch>
            <a:fillRect/>
          </a:stretch>
        </p:blipFill>
        <p:spPr>
          <a:xfrm>
            <a:off x="8262405" y="5301209"/>
            <a:ext cx="3795527" cy="1224136"/>
          </a:xfrm>
          <a:prstGeom prst="rect">
            <a:avLst/>
          </a:prstGeom>
          <a:effectLst>
            <a:glow rad="127000">
              <a:schemeClr val="accent1">
                <a:alpha val="99000"/>
              </a:schemeClr>
            </a:glow>
          </a:effectLst>
        </p:spPr>
      </p:pic>
    </p:spTree>
    <p:extLst>
      <p:ext uri="{BB962C8B-B14F-4D97-AF65-F5344CB8AC3E}">
        <p14:creationId xmlns:p14="http://schemas.microsoft.com/office/powerpoint/2010/main" val="12187259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081EBDB-BBBE-4728-A56F-A78C8CDBD64D}"/>
              </a:ext>
            </a:extLst>
          </p:cNvPr>
          <p:cNvPicPr>
            <a:picLocks noChangeAspect="1"/>
          </p:cNvPicPr>
          <p:nvPr/>
        </p:nvPicPr>
        <p:blipFill>
          <a:blip r:embed="rId3"/>
          <a:stretch>
            <a:fillRect/>
          </a:stretch>
        </p:blipFill>
        <p:spPr>
          <a:xfrm>
            <a:off x="8760296" y="3789038"/>
            <a:ext cx="3417021" cy="2996954"/>
          </a:xfrm>
          <a:prstGeom prst="rect">
            <a:avLst/>
          </a:prstGeom>
        </p:spPr>
      </p:pic>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Facade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73462" y="3501008"/>
            <a:ext cx="9105422" cy="3168352"/>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降低了子系统与客户端之间的耦合度，使得子系统的变化不会影响调用它的客户类。</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对客户屏蔽了子系统组件，减少了客户处理的对象数目，使得子系统使用起来更加容易。</a:t>
            </a:r>
          </a:p>
          <a:p>
            <a:pPr lvl="1"/>
            <a:r>
              <a:rPr lang="zh-CN" altLang="en-US" sz="1600" b="0" kern="1200" dirty="0">
                <a:solidFill>
                  <a:schemeClr val="tx1"/>
                </a:solidFill>
                <a:latin typeface="华文楷体" panose="02010600040101010101" pitchFamily="2" charset="-122"/>
                <a:ea typeface="华文楷体" panose="02010600040101010101" pitchFamily="2" charset="-122"/>
              </a:rPr>
              <a:t>降低了大型软件系统中的编译依赖性，简化了系统在不同平台之间的移植过程，因为编译一个子系统不会影响其他的子系统，也不会影响外观对象。</a:t>
            </a:r>
            <a:endParaRPr lang="zh-CN" altLang="en-US" b="0" dirty="0">
              <a:solidFill>
                <a:schemeClr val="tx1"/>
              </a:solidFill>
              <a:latin typeface="华文楷体" panose="02010600040101010101" pitchFamily="2" charset="-122"/>
              <a:ea typeface="华文楷体" panose="02010600040101010101" pitchFamily="2" charset="-122"/>
            </a:endParaRP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不能很好地限制客户使用子系统类，很容易带来未知风险。</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增加新的子系统可能需要修改外观类或客户端的源代码，违背了“开闭原则”。</a:t>
            </a: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4"/>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67554" y="2096851"/>
            <a:ext cx="11528321" cy="136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对分层结构系统构建时，使用外观模式定义子系统中每层的入口点可以简化子系统之间的依赖关系。</a:t>
            </a:r>
          </a:p>
          <a:p>
            <a:pPr lvl="1"/>
            <a:r>
              <a:rPr lang="zh-CN" altLang="en-US" sz="1600" b="0" dirty="0">
                <a:solidFill>
                  <a:schemeClr val="tx1"/>
                </a:solidFill>
                <a:latin typeface="华文楷体" panose="02010600040101010101" pitchFamily="2" charset="-122"/>
                <a:ea typeface="华文楷体" panose="02010600040101010101" pitchFamily="2" charset="-122"/>
              </a:rPr>
              <a:t>当一个复杂系统的子系统很多时，外观模式可以为系统设计一个简单的接口供外界访问。</a:t>
            </a:r>
            <a:r>
              <a:rPr lang="en-US" altLang="zh-CN" sz="1600" b="0" dirty="0">
                <a:solidFill>
                  <a:schemeClr val="tx1"/>
                </a:solidFill>
                <a:latin typeface="华文楷体" panose="02010600040101010101" pitchFamily="2" charset="-122"/>
                <a:ea typeface="华文楷体" panose="02010600040101010101" pitchFamily="2" charset="-122"/>
              </a:rPr>
              <a:t>	</a:t>
            </a:r>
            <a:endParaRPr lang="zh-CN" altLang="en-US" sz="1600" b="0" dirty="0">
              <a:solidFill>
                <a:schemeClr val="tx1"/>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当客户端与多个子系统之间存在很大的联系时，引入外观模式可将它们分离，从而提高子系统的独立性和可移植性。</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4" name="图片 3">
            <a:extLst>
              <a:ext uri="{FF2B5EF4-FFF2-40B4-BE49-F238E27FC236}">
                <a16:creationId xmlns:a16="http://schemas.microsoft.com/office/drawing/2014/main" id="{B2E2F9A6-EA4D-49A5-BFBC-D0C1C07A7EFC}"/>
              </a:ext>
            </a:extLst>
          </p:cNvPr>
          <p:cNvPicPr>
            <a:picLocks noChangeAspect="1"/>
          </p:cNvPicPr>
          <p:nvPr/>
        </p:nvPicPr>
        <p:blipFill>
          <a:blip r:embed="rId5"/>
          <a:stretch>
            <a:fillRect/>
          </a:stretch>
        </p:blipFill>
        <p:spPr>
          <a:xfrm>
            <a:off x="673462" y="1431641"/>
            <a:ext cx="11304230" cy="526096"/>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2340962284"/>
      </p:ext>
    </p:extLst>
  </p:cSld>
  <p:clrMapOvr>
    <a:masterClrMapping/>
  </p:clrMapOvr>
  <p:transition/>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a:extLst>
              <a:ext uri="{FF2B5EF4-FFF2-40B4-BE49-F238E27FC236}">
                <a16:creationId xmlns:a16="http://schemas.microsoft.com/office/drawing/2014/main" id="{05BB9CC3-94ED-4DA6-85A1-CB0872E82C84}"/>
              </a:ext>
            </a:extLst>
          </p:cNvPr>
          <p:cNvSpPr>
            <a:spLocks noGrp="1" noChangeArrowheads="1"/>
          </p:cNvSpPr>
          <p:nvPr>
            <p:ph type="title"/>
          </p:nvPr>
        </p:nvSpPr>
        <p:spPr>
          <a:xfrm>
            <a:off x="-22108" y="116632"/>
            <a:ext cx="12192000" cy="688975"/>
          </a:xfrm>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p>
        </p:txBody>
      </p:sp>
      <p:sp>
        <p:nvSpPr>
          <p:cNvPr id="214019" name="Rectangle 3">
            <a:extLst>
              <a:ext uri="{FF2B5EF4-FFF2-40B4-BE49-F238E27FC236}">
                <a16:creationId xmlns:a16="http://schemas.microsoft.com/office/drawing/2014/main" id="{EA6786BD-0FEA-48F2-BFE6-ED863DF294C9}"/>
              </a:ext>
            </a:extLst>
          </p:cNvPr>
          <p:cNvSpPr>
            <a:spLocks noGrp="1" noChangeArrowheads="1"/>
          </p:cNvSpPr>
          <p:nvPr>
            <p:ph type="body" idx="1"/>
          </p:nvPr>
        </p:nvSpPr>
        <p:spPr>
          <a:xfrm>
            <a:off x="407370" y="692696"/>
            <a:ext cx="11593286" cy="5498555"/>
          </a:xfrm>
        </p:spPr>
        <p:txBody>
          <a:bodyPr/>
          <a:lstStyle/>
          <a:p>
            <a:pPr eaLnBrk="1" hangingPunct="1"/>
            <a:r>
              <a:rPr lang="en-US" altLang="zh-CN" sz="3200" dirty="0">
                <a:solidFill>
                  <a:srgbClr val="324A7A"/>
                </a:solidFill>
                <a:ea typeface="华文中宋" panose="02010600040101010101" pitchFamily="2" charset="-122"/>
              </a:rPr>
              <a:t>Proxy</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代替别人做事，但做事能力有限</a:t>
            </a: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有些事情本人不做，交由代理完成</a:t>
            </a:r>
            <a:r>
              <a:rPr lang="zh-CN" altLang="en-US" sz="1800" b="0" dirty="0">
                <a:solidFill>
                  <a:srgbClr val="FF0000"/>
                </a:solidFill>
                <a:highlight>
                  <a:srgbClr val="FFFF00"/>
                </a:highlight>
                <a:latin typeface="华文楷体" panose="02010600040101010101" pitchFamily="2" charset="-122"/>
                <a:ea typeface="华文楷体" panose="02010600040101010101" pitchFamily="2" charset="-122"/>
              </a:rPr>
              <a:t>（牛皮鲜广告？）</a:t>
            </a:r>
            <a:r>
              <a:rPr lang="zh-CN" altLang="en-US" sz="1800" b="0" dirty="0">
                <a:solidFill>
                  <a:srgbClr val="324A7A"/>
                </a:solidFill>
                <a:latin typeface="华文楷体" panose="02010600040101010101" pitchFamily="2" charset="-122"/>
                <a:ea typeface="华文楷体" panose="02010600040101010101" pitchFamily="2" charset="-122"/>
              </a:rPr>
              <a:t>；</a:t>
            </a:r>
            <a:endParaRPr lang="en-US" altLang="zh-CN" sz="1800" b="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当你打开一个比较大的文件的时候</a:t>
            </a:r>
            <a:r>
              <a:rPr lang="en-US" altLang="zh-CN" sz="1800" b="0" dirty="0">
                <a:solidFill>
                  <a:srgbClr val="324A7A"/>
                </a:solidFill>
                <a:latin typeface="华文楷体" panose="02010600040101010101" pitchFamily="2" charset="-122"/>
                <a:ea typeface="华文楷体" panose="02010600040101010101" pitchFamily="2" charset="-122"/>
              </a:rPr>
              <a:t>(</a:t>
            </a:r>
            <a:r>
              <a:rPr lang="zh-CN" altLang="en-US" sz="1800" b="0" dirty="0">
                <a:solidFill>
                  <a:srgbClr val="324A7A"/>
                </a:solidFill>
                <a:latin typeface="华文楷体" panose="02010600040101010101" pitchFamily="2" charset="-122"/>
                <a:ea typeface="华文楷体" panose="02010600040101010101" pitchFamily="2" charset="-122"/>
              </a:rPr>
              <a:t>图的显示总是滞后，</a:t>
            </a:r>
            <a:r>
              <a:rPr lang="en-US" altLang="zh-CN" sz="1800" b="0" dirty="0">
                <a:solidFill>
                  <a:srgbClr val="324A7A"/>
                </a:solidFill>
                <a:latin typeface="华文楷体" panose="02010600040101010101" pitchFamily="2" charset="-122"/>
                <a:ea typeface="华文楷体" panose="02010600040101010101" pitchFamily="2" charset="-122"/>
              </a:rPr>
              <a:t>Why ?)</a:t>
            </a:r>
            <a:r>
              <a:rPr lang="zh-CN" altLang="en-US" sz="1800" b="0" dirty="0">
                <a:solidFill>
                  <a:srgbClr val="324A7A"/>
                </a:solidFill>
                <a:latin typeface="华文楷体" panose="02010600040101010101" pitchFamily="2" charset="-122"/>
                <a:ea typeface="华文楷体" panose="02010600040101010101" pitchFamily="2" charset="-122"/>
              </a:rPr>
              <a:t> ；</a:t>
            </a:r>
            <a:endParaRPr lang="en-US" altLang="zh-CN" sz="1800" b="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打印、办事处</a:t>
            </a:r>
            <a:r>
              <a:rPr lang="en-US" altLang="zh-CN" sz="1800" b="0" dirty="0">
                <a:solidFill>
                  <a:srgbClr val="324A7A"/>
                </a:solidFill>
                <a:latin typeface="华文楷体" panose="02010600040101010101" pitchFamily="2" charset="-122"/>
                <a:ea typeface="华文楷体" panose="02010600040101010101" pitchFamily="2" charset="-122"/>
              </a:rPr>
              <a:t>……etc.</a:t>
            </a:r>
            <a:endParaRPr lang="zh-CN" altLang="en-US" sz="1800" b="0" dirty="0">
              <a:solidFill>
                <a:srgbClr val="324A7A"/>
              </a:solidFill>
              <a:latin typeface="华文楷体" panose="02010600040101010101" pitchFamily="2" charset="-122"/>
              <a:ea typeface="华文楷体" panose="02010600040101010101" pitchFamily="2" charset="-122"/>
            </a:endParaRP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动机</a:t>
            </a:r>
            <a:endParaRPr lang="en-US" altLang="zh-CN" b="0" dirty="0">
              <a:solidFill>
                <a:schemeClr val="tx1"/>
              </a:solidFill>
              <a:latin typeface="华文中宋" panose="02010600040101010101" pitchFamily="2" charset="-122"/>
              <a:ea typeface="华文中宋"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在某些情况下，一个客户不想或者不能直接引用一个对象，此时可以通过一个称之为“代理”的第三者来实现间接引用。代理对象可以在客户端和目标对象之间起到中介的作用。</a:t>
            </a:r>
            <a:endParaRPr lang="en-US" altLang="zh-CN" sz="1800" b="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通过引入一个新的对象（如小图片和远程代理对象）来实现对真实对象的操作或者将新的对象作为真实对象的一个替身，通过引入代理对象来间接访问一个对象。 </a:t>
            </a:r>
            <a:endParaRPr lang="en-US" altLang="zh-CN" sz="1800" b="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对一个对象进行访问控制的原因是为了在我们确实需要这个对象时才对它进行创建和初始化</a:t>
            </a:r>
            <a:r>
              <a:rPr lang="zh-CN" altLang="en-US" sz="1800" b="0" dirty="0">
                <a:solidFill>
                  <a:srgbClr val="FF0000"/>
                </a:solidFill>
                <a:highlight>
                  <a:srgbClr val="FFFF00"/>
                </a:highlight>
                <a:latin typeface="华文楷体" panose="02010600040101010101" pitchFamily="2" charset="-122"/>
                <a:ea typeface="华文楷体" panose="02010600040101010101" pitchFamily="2" charset="-122"/>
              </a:rPr>
              <a:t>（</a:t>
            </a:r>
            <a:r>
              <a:rPr lang="zh-CN" altLang="en-US" sz="1800" dirty="0">
                <a:solidFill>
                  <a:srgbClr val="FF0000"/>
                </a:solidFill>
                <a:highlight>
                  <a:srgbClr val="FFFF00"/>
                </a:highlight>
                <a:latin typeface="华文楷体" panose="02010600040101010101" pitchFamily="2" charset="-122"/>
                <a:ea typeface="华文楷体" panose="02010600040101010101" pitchFamily="2" charset="-122"/>
              </a:rPr>
              <a:t>先应付一下客户端的你：现实中这种情况很常见。）</a:t>
            </a:r>
            <a:r>
              <a:rPr lang="zh-CN" altLang="en-US" sz="1800" dirty="0">
                <a:solidFill>
                  <a:srgbClr val="324A7A"/>
                </a:solidFill>
                <a:highlight>
                  <a:srgbClr val="FFFF00"/>
                </a:highlight>
                <a:latin typeface="华文楷体" panose="02010600040101010101" pitchFamily="2" charset="-122"/>
                <a:ea typeface="华文楷体" panose="02010600040101010101" pitchFamily="2" charset="-122"/>
              </a:rPr>
              <a:t> 。</a:t>
            </a:r>
            <a:endParaRPr lang="en-US" altLang="zh-CN" sz="1800" dirty="0">
              <a:solidFill>
                <a:srgbClr val="FF0000"/>
              </a:solidFill>
              <a:highlight>
                <a:srgbClr val="FFFF00"/>
              </a:highlight>
              <a:latin typeface="华文楷体" panose="02010600040101010101" pitchFamily="2" charset="-122"/>
              <a:ea typeface="华文楷体" panose="02010600040101010101" pitchFamily="2" charset="-122"/>
            </a:endParaRPr>
          </a:p>
          <a:p>
            <a:pPr lvl="2" eaLnBrk="1" hangingPunct="1"/>
            <a:endParaRPr lang="zh-CN" altLang="en-US" sz="1800" dirty="0">
              <a:latin typeface="华文楷体" panose="02010600040101010101" pitchFamily="2" charset="-122"/>
              <a:ea typeface="华文楷体" panose="02010600040101010101" pitchFamily="2" charset="-122"/>
            </a:endParaRPr>
          </a:p>
          <a:p>
            <a:pPr lvl="2" eaLnBrk="1" hangingPunct="1"/>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endParaRPr lang="zh-CN" altLang="en-US" sz="1800" b="0" dirty="0">
              <a:solidFill>
                <a:schemeClr val="tx1"/>
              </a:solidFill>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p:txBody>
      </p:sp>
      <p:pic>
        <p:nvPicPr>
          <p:cNvPr id="4" name="Picture 9">
            <a:extLst>
              <a:ext uri="{FF2B5EF4-FFF2-40B4-BE49-F238E27FC236}">
                <a16:creationId xmlns:a16="http://schemas.microsoft.com/office/drawing/2014/main" id="{AD28A3BD-4FBF-4237-8628-EF3E71C77F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384" y="5301208"/>
            <a:ext cx="5404899" cy="1526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8">
            <a:extLst>
              <a:ext uri="{FF2B5EF4-FFF2-40B4-BE49-F238E27FC236}">
                <a16:creationId xmlns:a16="http://schemas.microsoft.com/office/drawing/2014/main" id="{16E8F904-F548-445B-8095-46713FA224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40872" y="5301208"/>
            <a:ext cx="5638323" cy="1554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396147"/>
      </p:ext>
    </p:extLst>
  </p:cSld>
  <p:clrMapOvr>
    <a:masterClrMapping/>
  </p:clrMapOvr>
  <p:transition/>
</p:sld>
</file>

<file path=ppt/slides/slide2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a:extLst>
              <a:ext uri="{FF2B5EF4-FFF2-40B4-BE49-F238E27FC236}">
                <a16:creationId xmlns:a16="http://schemas.microsoft.com/office/drawing/2014/main" id="{60F86597-70AE-4B42-A709-4706D478D642}"/>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Proxy Pattern</a:t>
            </a:r>
            <a:endParaRPr lang="zh-CN" altLang="en-US" dirty="0">
              <a:latin typeface="Bauhaus 93" pitchFamily="82" charset="0"/>
              <a:ea typeface="华文中宋" panose="02010600040101010101" pitchFamily="2" charset="-122"/>
            </a:endParaRPr>
          </a:p>
        </p:txBody>
      </p:sp>
      <p:sp>
        <p:nvSpPr>
          <p:cNvPr id="216067" name="Rectangle 3">
            <a:extLst>
              <a:ext uri="{FF2B5EF4-FFF2-40B4-BE49-F238E27FC236}">
                <a16:creationId xmlns:a16="http://schemas.microsoft.com/office/drawing/2014/main" id="{6832896B-C2F0-4874-B499-B1A32BFF24B0}"/>
              </a:ext>
            </a:extLst>
          </p:cNvPr>
          <p:cNvSpPr>
            <a:spLocks noGrp="1" noChangeArrowheads="1"/>
          </p:cNvSpPr>
          <p:nvPr>
            <p:ph idx="1"/>
          </p:nvPr>
        </p:nvSpPr>
        <p:spPr>
          <a:xfrm>
            <a:off x="579120" y="949624"/>
            <a:ext cx="10917480" cy="5241627"/>
          </a:xfrm>
        </p:spPr>
        <p:txBody>
          <a:bodyPr/>
          <a:lstStyle/>
          <a:p>
            <a:pPr eaLnBrk="1" hangingPunct="1"/>
            <a:r>
              <a:rPr lang="zh-CN" altLang="en-US" dirty="0">
                <a:solidFill>
                  <a:srgbClr val="324A7A"/>
                </a:solidFill>
              </a:rPr>
              <a:t>意图</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为</a:t>
            </a:r>
            <a:r>
              <a:rPr lang="zh-CN" altLang="en-US" b="0" dirty="0">
                <a:solidFill>
                  <a:srgbClr val="A61D38"/>
                </a:solidFill>
                <a:latin typeface="华文中宋" panose="02010600040101010101" pitchFamily="2" charset="-122"/>
                <a:ea typeface="华文中宋" panose="02010600040101010101" pitchFamily="2" charset="-122"/>
              </a:rPr>
              <a:t>其他对象</a:t>
            </a:r>
            <a:r>
              <a:rPr lang="zh-CN" altLang="en-US" b="0" dirty="0">
                <a:solidFill>
                  <a:schemeClr val="tx1"/>
                </a:solidFill>
                <a:latin typeface="华文中宋" panose="02010600040101010101" pitchFamily="2" charset="-122"/>
                <a:ea typeface="华文中宋" panose="02010600040101010101" pitchFamily="2" charset="-122"/>
              </a:rPr>
              <a:t>提供一种代理以控制</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控制啥？</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rgbClr val="A61D38"/>
                </a:solidFill>
                <a:latin typeface="华文中宋" panose="02010600040101010101" pitchFamily="2" charset="-122"/>
                <a:ea typeface="华文中宋" panose="02010600040101010101" pitchFamily="2" charset="-122"/>
              </a:rPr>
              <a:t>对此对象</a:t>
            </a:r>
            <a:r>
              <a:rPr lang="zh-CN" altLang="en-US" b="0" dirty="0">
                <a:solidFill>
                  <a:schemeClr val="tx1"/>
                </a:solidFill>
                <a:latin typeface="华文中宋" panose="02010600040101010101" pitchFamily="2" charset="-122"/>
                <a:ea typeface="华文中宋" panose="02010600040101010101" pitchFamily="2" charset="-122"/>
              </a:rPr>
              <a:t>的访问</a:t>
            </a:r>
            <a:r>
              <a:rPr lang="zh-CN" altLang="en-US" b="0" dirty="0">
                <a:solidFill>
                  <a:srgbClr val="FF0000"/>
                </a:solidFill>
                <a:highlight>
                  <a:srgbClr val="FFFF00"/>
                </a:highlight>
                <a:latin typeface="华文中宋" panose="02010600040101010101" pitchFamily="2" charset="-122"/>
                <a:ea typeface="华文中宋" panose="02010600040101010101" pitchFamily="2" charset="-122"/>
              </a:rPr>
              <a:t>（</a:t>
            </a:r>
            <a:r>
              <a:rPr lang="en-US" altLang="zh-CN" b="0" dirty="0">
                <a:solidFill>
                  <a:srgbClr val="FF0000"/>
                </a:solidFill>
                <a:highlight>
                  <a:srgbClr val="FFFF00"/>
                </a:highlight>
                <a:latin typeface="华文中宋" panose="02010600040101010101" pitchFamily="2" charset="-122"/>
                <a:ea typeface="华文中宋" panose="02010600040101010101" pitchFamily="2" charset="-122"/>
              </a:rPr>
              <a:t>WHY</a:t>
            </a:r>
            <a:r>
              <a:rPr lang="zh-CN" altLang="en-US" b="0" dirty="0">
                <a:solidFill>
                  <a:srgbClr val="FF0000"/>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rPr>
              <a:t>定义</a:t>
            </a:r>
            <a:endParaRPr lang="en-US" altLang="zh-CN" dirty="0">
              <a:solidFill>
                <a:srgbClr val="324A7A"/>
              </a:solidFill>
            </a:endParaRPr>
          </a:p>
          <a:p>
            <a:pPr lvl="1" eaLnBrk="1" hangingPunct="1"/>
            <a:r>
              <a:rPr lang="zh-CN" altLang="en-US" b="0" dirty="0">
                <a:solidFill>
                  <a:schemeClr val="tx1"/>
                </a:solidFill>
                <a:ea typeface="华文中宋" panose="02010600040101010101" pitchFamily="2" charset="-122"/>
              </a:rPr>
              <a:t>给某一个对象提供一个代理，并由代理对象控制对原对象的引用。</a:t>
            </a:r>
            <a:endParaRPr lang="en-US" altLang="zh-CN" b="0" dirty="0">
              <a:solidFill>
                <a:schemeClr val="tx1"/>
              </a:solidFill>
              <a:ea typeface="华文中宋" panose="02010600040101010101" pitchFamily="2" charset="-122"/>
            </a:endParaRPr>
          </a:p>
          <a:p>
            <a:pPr lvl="1" eaLnBrk="1" hangingPunct="1"/>
            <a:r>
              <a:rPr lang="en-US" altLang="zh-CN" b="0" dirty="0">
                <a:solidFill>
                  <a:schemeClr val="tx1"/>
                </a:solidFill>
                <a:ea typeface="华文中宋" panose="02010600040101010101" pitchFamily="2" charset="-122"/>
              </a:rPr>
              <a:t>Provide a surrogate or placeholder for another object to control access to it. </a:t>
            </a:r>
            <a:endParaRPr lang="zh-CN" altLang="en-US" b="0" dirty="0">
              <a:solidFill>
                <a:schemeClr val="tx1"/>
              </a:solidFill>
              <a:ea typeface="华文中宋" panose="02010600040101010101" pitchFamily="2" charset="-122"/>
            </a:endParaRPr>
          </a:p>
          <a:p>
            <a:pPr eaLnBrk="1" hangingPunct="1"/>
            <a:r>
              <a:rPr lang="zh-CN" altLang="en-US" dirty="0">
                <a:solidFill>
                  <a:srgbClr val="324A7A"/>
                </a:solidFill>
              </a:rPr>
              <a:t>别名</a:t>
            </a:r>
          </a:p>
          <a:p>
            <a:pPr lvl="1" eaLnBrk="1" hangingPunct="1"/>
            <a:r>
              <a:rPr lang="en-US" altLang="zh-CN" b="0" dirty="0">
                <a:solidFill>
                  <a:schemeClr val="tx1"/>
                </a:solidFill>
                <a:ea typeface="华文中宋" panose="02010600040101010101" pitchFamily="2" charset="-122"/>
              </a:rPr>
              <a:t>Surrogate</a:t>
            </a:r>
          </a:p>
          <a:p>
            <a:pPr eaLnBrk="1" hangingPunct="1"/>
            <a:r>
              <a:rPr lang="zh-CN" altLang="en-US" dirty="0">
                <a:solidFill>
                  <a:srgbClr val="324A7A"/>
                </a:solidFill>
              </a:rPr>
              <a:t>适用性</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虚代理：根据需要创建开销很大的对象的时候。</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保护代理：控制对原始对象的访问。保护代理用于对象应该有不同的访问权限的时候。</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远程代理</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（办事处的样子）</a:t>
            </a:r>
            <a:r>
              <a:rPr lang="zh-CN" altLang="en-US" b="0" dirty="0">
                <a:solidFill>
                  <a:schemeClr val="tx1"/>
                </a:solidFill>
                <a:latin typeface="华文中宋" panose="02010600040101010101" pitchFamily="2" charset="-122"/>
                <a:ea typeface="华文中宋" panose="02010600040101010101" pitchFamily="2" charset="-122"/>
              </a:rPr>
              <a:t>：为一个对象在不同的地址空间提供局部代表。</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730934549"/>
      </p:ext>
    </p:extLst>
  </p:cSld>
  <p:clrMapOvr>
    <a:overrideClrMapping bg1="lt1" tx1="dk1" bg2="lt2" tx2="dk2" accent1="accent1" accent2="accent2" accent3="accent3" accent4="accent4" accent5="accent5" accent6="accent6" hlink="hlink" folHlink="folHlink"/>
  </p:clrMapOvr>
  <p:transition/>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a:extLst>
              <a:ext uri="{FF2B5EF4-FFF2-40B4-BE49-F238E27FC236}">
                <a16:creationId xmlns:a16="http://schemas.microsoft.com/office/drawing/2014/main" id="{5B65541F-AD56-499F-B19E-343B0E370D85}"/>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3299397" y="1003189"/>
            <a:ext cx="8856984" cy="4968875"/>
          </a:xfrm>
          <a:noFill/>
        </p:spPr>
      </p:pic>
      <p:sp>
        <p:nvSpPr>
          <p:cNvPr id="219138" name="Rectangle 2">
            <a:extLst>
              <a:ext uri="{FF2B5EF4-FFF2-40B4-BE49-F238E27FC236}">
                <a16:creationId xmlns:a16="http://schemas.microsoft.com/office/drawing/2014/main" id="{5F305289-F626-402D-9309-B4C22971270C}"/>
              </a:ext>
            </a:extLst>
          </p:cNvPr>
          <p:cNvSpPr>
            <a:spLocks noGrp="1" noChangeArrowheads="1"/>
          </p:cNvSpPr>
          <p:nvPr>
            <p:ph type="title"/>
          </p:nvPr>
        </p:nvSpPr>
        <p:spPr/>
        <p:txBody>
          <a:bodyPr/>
          <a:lstStyle/>
          <a:p>
            <a:pPr eaLnBrk="1" hangingPunct="1"/>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latin typeface="Bauhaus 93" pitchFamily="82" charset="0"/>
            </a:endParaRPr>
          </a:p>
        </p:txBody>
      </p:sp>
      <p:sp>
        <p:nvSpPr>
          <p:cNvPr id="219139" name="Rectangle 3">
            <a:extLst>
              <a:ext uri="{FF2B5EF4-FFF2-40B4-BE49-F238E27FC236}">
                <a16:creationId xmlns:a16="http://schemas.microsoft.com/office/drawing/2014/main" id="{256109AA-1624-4AFC-8CDC-DBD04A74A36F}"/>
              </a:ext>
            </a:extLst>
          </p:cNvPr>
          <p:cNvSpPr>
            <a:spLocks noGrp="1" noChangeArrowheads="1"/>
          </p:cNvSpPr>
          <p:nvPr>
            <p:ph type="body" sz="half" idx="1"/>
          </p:nvPr>
        </p:nvSpPr>
        <p:spPr>
          <a:xfrm>
            <a:off x="479376" y="980729"/>
            <a:ext cx="6192688" cy="4608513"/>
          </a:xfrm>
        </p:spPr>
        <p:txBody>
          <a:bodyPr/>
          <a:lstStyle/>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参与者</a:t>
            </a:r>
          </a:p>
          <a:p>
            <a:pPr lvl="1" eaLnBrk="1" hangingPunct="1">
              <a:lnSpc>
                <a:spcPct val="90000"/>
              </a:lnSpc>
            </a:pPr>
            <a:r>
              <a:rPr lang="en-US" altLang="zh-CN" dirty="0">
                <a:solidFill>
                  <a:schemeClr val="tx1"/>
                </a:solidFill>
                <a:ea typeface="华文楷体" panose="02010600040101010101" pitchFamily="2" charset="-122"/>
              </a:rPr>
              <a:t>Proxy</a:t>
            </a:r>
          </a:p>
          <a:p>
            <a:pPr lvl="2" eaLnBrk="1" hangingPunct="1">
              <a:lnSpc>
                <a:spcPct val="90000"/>
              </a:lnSpc>
            </a:pPr>
            <a:r>
              <a:rPr lang="zh-CN" altLang="en-US" sz="1800" b="0" dirty="0">
                <a:solidFill>
                  <a:srgbClr val="324A7A"/>
                </a:solidFill>
                <a:ea typeface="华文楷体" panose="02010600040101010101" pitchFamily="2" charset="-122"/>
              </a:rPr>
              <a:t>保存一个引用使得代理可以访问实体；</a:t>
            </a:r>
          </a:p>
          <a:p>
            <a:pPr lvl="2" eaLnBrk="1" hangingPunct="1">
              <a:lnSpc>
                <a:spcPct val="90000"/>
              </a:lnSpc>
            </a:pPr>
            <a:r>
              <a:rPr lang="zh-CN" altLang="en-US" sz="1800" b="0" dirty="0">
                <a:solidFill>
                  <a:srgbClr val="324A7A"/>
                </a:solidFill>
                <a:ea typeface="华文楷体" panose="02010600040101010101" pitchFamily="2" charset="-122"/>
              </a:rPr>
              <a:t>控制对实体的存取，并可能负责创建和删除它。</a:t>
            </a:r>
          </a:p>
          <a:p>
            <a:pPr lvl="1" eaLnBrk="1" hangingPunct="1">
              <a:lnSpc>
                <a:spcPct val="90000"/>
              </a:lnSpc>
            </a:pPr>
            <a:r>
              <a:rPr lang="en-US" altLang="zh-CN" dirty="0">
                <a:solidFill>
                  <a:schemeClr val="tx1"/>
                </a:solidFill>
                <a:ea typeface="华文楷体" panose="02010600040101010101" pitchFamily="2" charset="-122"/>
              </a:rPr>
              <a:t>Subject </a:t>
            </a:r>
          </a:p>
          <a:p>
            <a:pPr lvl="2" eaLnBrk="1" hangingPunct="1">
              <a:lnSpc>
                <a:spcPct val="90000"/>
              </a:lnSpc>
            </a:pPr>
            <a:r>
              <a:rPr lang="zh-CN" altLang="en-US" sz="1800" b="0" dirty="0">
                <a:solidFill>
                  <a:srgbClr val="324A7A"/>
                </a:solidFill>
                <a:ea typeface="华文楷体" panose="02010600040101010101" pitchFamily="2" charset="-122"/>
              </a:rPr>
              <a:t>定义</a:t>
            </a:r>
            <a:r>
              <a:rPr lang="en-US" altLang="zh-CN" sz="1800" b="0" dirty="0" err="1">
                <a:solidFill>
                  <a:srgbClr val="324A7A"/>
                </a:solidFill>
                <a:ea typeface="华文楷体" panose="02010600040101010101" pitchFamily="2" charset="-122"/>
              </a:rPr>
              <a:t>RealSubject</a:t>
            </a:r>
            <a:r>
              <a:rPr lang="zh-CN" altLang="en-US" sz="1800" b="0" dirty="0">
                <a:solidFill>
                  <a:srgbClr val="324A7A"/>
                </a:solidFill>
                <a:ea typeface="华文楷体" panose="02010600040101010101" pitchFamily="2" charset="-122"/>
              </a:rPr>
              <a:t>和</a:t>
            </a:r>
            <a:r>
              <a:rPr lang="en-US" altLang="zh-CN" sz="1800" b="0" dirty="0">
                <a:solidFill>
                  <a:srgbClr val="324A7A"/>
                </a:solidFill>
                <a:ea typeface="华文楷体" panose="02010600040101010101" pitchFamily="2" charset="-122"/>
              </a:rPr>
              <a:t>Proxy</a:t>
            </a:r>
            <a:r>
              <a:rPr lang="zh-CN" altLang="en-US" sz="1800" b="0" dirty="0">
                <a:solidFill>
                  <a:srgbClr val="324A7A"/>
                </a:solidFill>
                <a:ea typeface="华文楷体" panose="02010600040101010101" pitchFamily="2" charset="-122"/>
              </a:rPr>
              <a:t>的共用接口，这样在任何使用</a:t>
            </a:r>
            <a:r>
              <a:rPr lang="en-US" altLang="zh-CN" sz="1800" b="0" dirty="0" err="1">
                <a:solidFill>
                  <a:srgbClr val="324A7A"/>
                </a:solidFill>
                <a:ea typeface="华文楷体" panose="02010600040101010101" pitchFamily="2" charset="-122"/>
              </a:rPr>
              <a:t>RealSubject</a:t>
            </a:r>
            <a:r>
              <a:rPr lang="zh-CN" altLang="en-US" sz="1800" b="0" dirty="0">
                <a:solidFill>
                  <a:srgbClr val="324A7A"/>
                </a:solidFill>
                <a:ea typeface="华文楷体" panose="02010600040101010101" pitchFamily="2" charset="-122"/>
              </a:rPr>
              <a:t>的地方都可以使用</a:t>
            </a:r>
            <a:r>
              <a:rPr lang="en-US" altLang="zh-CN" sz="1800" b="0" dirty="0">
                <a:solidFill>
                  <a:srgbClr val="324A7A"/>
                </a:solidFill>
                <a:ea typeface="华文楷体" panose="02010600040101010101" pitchFamily="2" charset="-122"/>
              </a:rPr>
              <a:t>Proxy</a:t>
            </a:r>
            <a:r>
              <a:rPr lang="zh-CN" altLang="en-US" sz="1800" b="0" dirty="0">
                <a:solidFill>
                  <a:srgbClr val="324A7A"/>
                </a:solidFill>
                <a:ea typeface="华文楷体" panose="02010600040101010101" pitchFamily="2" charset="-122"/>
              </a:rPr>
              <a:t>。</a:t>
            </a:r>
          </a:p>
          <a:p>
            <a:pPr lvl="1" eaLnBrk="1" hangingPunct="1">
              <a:lnSpc>
                <a:spcPct val="90000"/>
              </a:lnSpc>
            </a:pPr>
            <a:r>
              <a:rPr lang="en-US" altLang="zh-CN" dirty="0" err="1">
                <a:solidFill>
                  <a:schemeClr val="tx1"/>
                </a:solidFill>
                <a:ea typeface="华文楷体" panose="02010600040101010101" pitchFamily="2" charset="-122"/>
              </a:rPr>
              <a:t>RealSubject</a:t>
            </a:r>
            <a:endParaRPr lang="en-US" altLang="zh-CN" dirty="0">
              <a:solidFill>
                <a:schemeClr val="tx1"/>
              </a:solidFill>
              <a:ea typeface="华文楷体" panose="02010600040101010101" pitchFamily="2" charset="-122"/>
            </a:endParaRPr>
          </a:p>
          <a:p>
            <a:pPr lvl="2" eaLnBrk="1" hangingPunct="1">
              <a:lnSpc>
                <a:spcPct val="90000"/>
              </a:lnSpc>
            </a:pPr>
            <a:r>
              <a:rPr lang="zh-CN" altLang="en-US" sz="1800" b="0" dirty="0">
                <a:solidFill>
                  <a:srgbClr val="324A7A"/>
                </a:solidFill>
                <a:ea typeface="华文楷体" panose="02010600040101010101" pitchFamily="2" charset="-122"/>
              </a:rPr>
              <a:t>定义</a:t>
            </a:r>
            <a:r>
              <a:rPr lang="en-US" altLang="zh-CN" sz="1800" b="0" dirty="0">
                <a:solidFill>
                  <a:srgbClr val="324A7A"/>
                </a:solidFill>
                <a:ea typeface="华文楷体" panose="02010600040101010101" pitchFamily="2" charset="-122"/>
              </a:rPr>
              <a:t>Proxy</a:t>
            </a:r>
            <a:r>
              <a:rPr lang="zh-CN" altLang="en-US" sz="1800" b="0" dirty="0">
                <a:solidFill>
                  <a:srgbClr val="324A7A"/>
                </a:solidFill>
                <a:ea typeface="华文楷体" panose="02010600040101010101" pitchFamily="2" charset="-122"/>
              </a:rPr>
              <a:t>所代表的实体。</a:t>
            </a:r>
            <a:endParaRPr lang="en-US" altLang="zh-CN" sz="2000" dirty="0">
              <a:solidFill>
                <a:srgbClr val="324A7A"/>
              </a:solidFill>
              <a:ea typeface="华文楷体" panose="02010600040101010101" pitchFamily="2" charset="-122"/>
            </a:endParaRPr>
          </a:p>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实现</a:t>
            </a:r>
          </a:p>
          <a:p>
            <a:pPr lvl="1" eaLnBrk="1" hangingPunct="1"/>
            <a:r>
              <a:rPr lang="en-US" altLang="zh-CN" dirty="0">
                <a:solidFill>
                  <a:schemeClr val="tx1"/>
                </a:solidFill>
                <a:latin typeface="华文中宋" panose="02010600040101010101" pitchFamily="2" charset="-122"/>
                <a:ea typeface="华文中宋" panose="02010600040101010101" pitchFamily="2" charset="-122"/>
              </a:rPr>
              <a:t>Example</a:t>
            </a:r>
            <a:r>
              <a:rPr lang="zh-CN" altLang="en-US" dirty="0">
                <a:solidFill>
                  <a:schemeClr val="tx1"/>
                </a:solidFill>
                <a:latin typeface="华文中宋" panose="02010600040101010101" pitchFamily="2" charset="-122"/>
                <a:ea typeface="华文中宋" panose="02010600040101010101" pitchFamily="2" charset="-122"/>
              </a:rPr>
              <a:t>：</a:t>
            </a:r>
          </a:p>
          <a:p>
            <a:pPr lvl="2" eaLnBrk="1" hangingPunct="1"/>
            <a:r>
              <a:rPr lang="en-US" altLang="zh-CN" sz="2000" dirty="0">
                <a:solidFill>
                  <a:srgbClr val="324A7A"/>
                </a:solidFill>
                <a:latin typeface="华文中宋" panose="02010600040101010101" pitchFamily="2" charset="-122"/>
                <a:ea typeface="华文中宋" panose="02010600040101010101" pitchFamily="2" charset="-122"/>
                <a:hlinkClick r:id="rId3" action="ppaction://hlinkfile">
                  <a:extLst>
                    <a:ext uri="{A12FA001-AC4F-418D-AE19-62706E023703}">
                      <ahyp:hlinkClr xmlns:ahyp="http://schemas.microsoft.com/office/drawing/2018/hyperlinkcolor" val="tx"/>
                    </a:ext>
                  </a:extLst>
                </a:hlinkClick>
              </a:rPr>
              <a:t>Printable.java</a:t>
            </a:r>
            <a:endParaRPr lang="en-US" altLang="zh-CN" sz="2000" dirty="0">
              <a:solidFill>
                <a:srgbClr val="324A7A"/>
              </a:solidFill>
              <a:latin typeface="华文中宋" panose="02010600040101010101" pitchFamily="2" charset="-122"/>
              <a:ea typeface="华文中宋" panose="02010600040101010101" pitchFamily="2" charset="-122"/>
            </a:endParaRPr>
          </a:p>
          <a:p>
            <a:pPr lvl="2" eaLnBrk="1" hangingPunct="1"/>
            <a:r>
              <a:rPr lang="en-US" altLang="zh-CN" sz="2000" dirty="0">
                <a:solidFill>
                  <a:srgbClr val="324A7A"/>
                </a:solidFill>
                <a:latin typeface="华文中宋" panose="02010600040101010101" pitchFamily="2" charset="-122"/>
                <a:ea typeface="华文中宋" panose="02010600040101010101" pitchFamily="2" charset="-122"/>
                <a:hlinkClick r:id="rId4" action="ppaction://hlinkfile">
                  <a:extLst>
                    <a:ext uri="{A12FA001-AC4F-418D-AE19-62706E023703}">
                      <ahyp:hlinkClr xmlns:ahyp="http://schemas.microsoft.com/office/drawing/2018/hyperlinkcolor" val="tx"/>
                    </a:ext>
                  </a:extLst>
                </a:hlinkClick>
              </a:rPr>
              <a:t>Printer.java</a:t>
            </a:r>
            <a:endParaRPr lang="en-US" altLang="zh-CN" sz="2000" dirty="0">
              <a:solidFill>
                <a:srgbClr val="324A7A"/>
              </a:solidFill>
              <a:latin typeface="华文中宋" panose="02010600040101010101" pitchFamily="2" charset="-122"/>
              <a:ea typeface="华文中宋" panose="02010600040101010101" pitchFamily="2" charset="-122"/>
            </a:endParaRPr>
          </a:p>
          <a:p>
            <a:pPr lvl="2" eaLnBrk="1" hangingPunct="1"/>
            <a:r>
              <a:rPr lang="en-US" altLang="zh-CN" sz="2000" dirty="0">
                <a:solidFill>
                  <a:srgbClr val="324A7A"/>
                </a:solidFill>
                <a:latin typeface="华文中宋" panose="02010600040101010101" pitchFamily="2" charset="-122"/>
                <a:ea typeface="华文中宋" panose="02010600040101010101" pitchFamily="2" charset="-122"/>
                <a:hlinkClick r:id="rId5" action="ppaction://hlinkfile">
                  <a:extLst>
                    <a:ext uri="{A12FA001-AC4F-418D-AE19-62706E023703}">
                      <ahyp:hlinkClr xmlns:ahyp="http://schemas.microsoft.com/office/drawing/2018/hyperlinkcolor" val="tx"/>
                    </a:ext>
                  </a:extLst>
                </a:hlinkClick>
              </a:rPr>
              <a:t>PrinterProxy.java</a:t>
            </a:r>
            <a:endParaRPr lang="en-US" altLang="zh-CN" sz="2000" dirty="0">
              <a:solidFill>
                <a:srgbClr val="324A7A"/>
              </a:solidFill>
              <a:latin typeface="华文中宋" panose="02010600040101010101" pitchFamily="2" charset="-122"/>
              <a:ea typeface="华文中宋" panose="02010600040101010101" pitchFamily="2" charset="-122"/>
            </a:endParaRPr>
          </a:p>
          <a:p>
            <a:pPr lvl="2" eaLnBrk="1" hangingPunct="1"/>
            <a:r>
              <a:rPr lang="en-US" altLang="zh-CN" sz="2000" dirty="0">
                <a:solidFill>
                  <a:srgbClr val="324A7A"/>
                </a:solidFill>
                <a:latin typeface="华文中宋" panose="02010600040101010101" pitchFamily="2" charset="-122"/>
                <a:ea typeface="华文中宋" panose="02010600040101010101" pitchFamily="2" charset="-122"/>
                <a:hlinkClick r:id="rId6" action="ppaction://hlinkfile">
                  <a:extLst>
                    <a:ext uri="{A12FA001-AC4F-418D-AE19-62706E023703}">
                      <ahyp:hlinkClr xmlns:ahyp="http://schemas.microsoft.com/office/drawing/2018/hyperlinkcolor" val="tx"/>
                    </a:ext>
                  </a:extLst>
                </a:hlinkClick>
              </a:rPr>
              <a:t>Main.java</a:t>
            </a:r>
            <a:endParaRPr lang="zh-CN" altLang="en-US" sz="2000" dirty="0">
              <a:solidFill>
                <a:srgbClr val="324A7A"/>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898863391"/>
      </p:ext>
    </p:extLst>
  </p:cSld>
  <p:clrMapOvr>
    <a:masterClrMapping/>
  </p:clrMapOvr>
  <p:transition/>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C8FEA62-F206-4A0E-896B-C8E476D3B0A3}"/>
              </a:ext>
            </a:extLst>
          </p:cNvPr>
          <p:cNvPicPr>
            <a:picLocks noChangeAspect="1"/>
          </p:cNvPicPr>
          <p:nvPr/>
        </p:nvPicPr>
        <p:blipFill>
          <a:blip r:embed="rId3"/>
          <a:stretch>
            <a:fillRect/>
          </a:stretch>
        </p:blipFill>
        <p:spPr>
          <a:xfrm>
            <a:off x="99837" y="1484785"/>
            <a:ext cx="5699802" cy="724001"/>
          </a:xfrm>
          <a:prstGeom prst="rect">
            <a:avLst/>
          </a:prstGeom>
        </p:spPr>
      </p:pic>
      <p:pic>
        <p:nvPicPr>
          <p:cNvPr id="6" name="图片 5">
            <a:extLst>
              <a:ext uri="{FF2B5EF4-FFF2-40B4-BE49-F238E27FC236}">
                <a16:creationId xmlns:a16="http://schemas.microsoft.com/office/drawing/2014/main" id="{09443018-68AB-441B-9CDE-9536100DD7FE}"/>
              </a:ext>
            </a:extLst>
          </p:cNvPr>
          <p:cNvPicPr>
            <a:picLocks noChangeAspect="1"/>
          </p:cNvPicPr>
          <p:nvPr/>
        </p:nvPicPr>
        <p:blipFill>
          <a:blip r:embed="rId4"/>
          <a:stretch>
            <a:fillRect/>
          </a:stretch>
        </p:blipFill>
        <p:spPr>
          <a:xfrm>
            <a:off x="6672065" y="908721"/>
            <a:ext cx="4863054" cy="4448796"/>
          </a:xfrm>
          <a:prstGeom prst="rect">
            <a:avLst/>
          </a:prstGeom>
        </p:spPr>
      </p:pic>
      <p:pic>
        <p:nvPicPr>
          <p:cNvPr id="7" name="图片 6">
            <a:extLst>
              <a:ext uri="{FF2B5EF4-FFF2-40B4-BE49-F238E27FC236}">
                <a16:creationId xmlns:a16="http://schemas.microsoft.com/office/drawing/2014/main" id="{B6EFE8E1-9501-449B-8169-C86802DE5011}"/>
              </a:ext>
            </a:extLst>
          </p:cNvPr>
          <p:cNvPicPr>
            <a:picLocks noChangeAspect="1"/>
          </p:cNvPicPr>
          <p:nvPr/>
        </p:nvPicPr>
        <p:blipFill>
          <a:blip r:embed="rId5"/>
          <a:stretch>
            <a:fillRect/>
          </a:stretch>
        </p:blipFill>
        <p:spPr>
          <a:xfrm>
            <a:off x="67398" y="2492897"/>
            <a:ext cx="5497442" cy="3915321"/>
          </a:xfrm>
          <a:prstGeom prst="rect">
            <a:avLst/>
          </a:prstGeom>
        </p:spPr>
      </p:pic>
      <p:pic>
        <p:nvPicPr>
          <p:cNvPr id="8" name="图片 7">
            <a:extLst>
              <a:ext uri="{FF2B5EF4-FFF2-40B4-BE49-F238E27FC236}">
                <a16:creationId xmlns:a16="http://schemas.microsoft.com/office/drawing/2014/main" id="{AE6CCAD2-3327-4E30-9D84-305398FE8EA8}"/>
              </a:ext>
            </a:extLst>
          </p:cNvPr>
          <p:cNvPicPr>
            <a:picLocks noChangeAspect="1"/>
          </p:cNvPicPr>
          <p:nvPr/>
        </p:nvPicPr>
        <p:blipFill>
          <a:blip r:embed="rId6"/>
          <a:stretch>
            <a:fillRect/>
          </a:stretch>
        </p:blipFill>
        <p:spPr>
          <a:xfrm>
            <a:off x="6627160" y="5559524"/>
            <a:ext cx="5013457" cy="1295581"/>
          </a:xfrm>
          <a:prstGeom prst="rect">
            <a:avLst/>
          </a:prstGeom>
        </p:spPr>
      </p:pic>
      <p:cxnSp>
        <p:nvCxnSpPr>
          <p:cNvPr id="10" name="直接连接符 9">
            <a:extLst>
              <a:ext uri="{FF2B5EF4-FFF2-40B4-BE49-F238E27FC236}">
                <a16:creationId xmlns:a16="http://schemas.microsoft.com/office/drawing/2014/main" id="{83AE04CD-A4D4-4359-BE01-642A0035EE4C}"/>
              </a:ext>
            </a:extLst>
          </p:cNvPr>
          <p:cNvCxnSpPr/>
          <p:nvPr/>
        </p:nvCxnSpPr>
        <p:spPr bwMode="auto">
          <a:xfrm>
            <a:off x="67397" y="2348880"/>
            <a:ext cx="6028604"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2" name="直接连接符 11">
            <a:extLst>
              <a:ext uri="{FF2B5EF4-FFF2-40B4-BE49-F238E27FC236}">
                <a16:creationId xmlns:a16="http://schemas.microsoft.com/office/drawing/2014/main" id="{FD4001BA-F03F-46AC-B7BF-13C07F918F14}"/>
              </a:ext>
            </a:extLst>
          </p:cNvPr>
          <p:cNvCxnSpPr/>
          <p:nvPr/>
        </p:nvCxnSpPr>
        <p:spPr bwMode="auto">
          <a:xfrm>
            <a:off x="6096000" y="692696"/>
            <a:ext cx="0" cy="6162408"/>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3" name="直接连接符 12">
            <a:extLst>
              <a:ext uri="{FF2B5EF4-FFF2-40B4-BE49-F238E27FC236}">
                <a16:creationId xmlns:a16="http://schemas.microsoft.com/office/drawing/2014/main" id="{4A6E60C2-F28C-4271-A49F-A26D8AFDD5D7}"/>
              </a:ext>
            </a:extLst>
          </p:cNvPr>
          <p:cNvCxnSpPr>
            <a:cxnSpLocks/>
          </p:cNvCxnSpPr>
          <p:nvPr/>
        </p:nvCxnSpPr>
        <p:spPr bwMode="auto">
          <a:xfrm>
            <a:off x="6672064" y="5445224"/>
            <a:ext cx="5414437"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15" name="Rectangle 2">
            <a:extLst>
              <a:ext uri="{FF2B5EF4-FFF2-40B4-BE49-F238E27FC236}">
                <a16:creationId xmlns:a16="http://schemas.microsoft.com/office/drawing/2014/main" id="{69224548-3608-421A-A393-435558E05311}"/>
              </a:ext>
            </a:extLst>
          </p:cNvPr>
          <p:cNvSpPr>
            <a:spLocks noGrp="1" noChangeArrowheads="1"/>
          </p:cNvSpPr>
          <p:nvPr>
            <p:ph type="title"/>
          </p:nvPr>
        </p:nvSpPr>
        <p:spPr>
          <a:xfrm>
            <a:off x="0" y="179390"/>
            <a:ext cx="12192000" cy="688975"/>
          </a:xfrm>
        </p:spPr>
        <p:txBody>
          <a:bodyPr/>
          <a:lstStyle/>
          <a:p>
            <a:pPr eaLnBrk="1" hangingPunct="1"/>
            <a:r>
              <a:rPr lang="en-US" altLang="zh-CN" dirty="0">
                <a:latin typeface="Bauhaus 93" pitchFamily="82" charset="0"/>
              </a:rPr>
              <a:t>Proxy Pattern</a:t>
            </a:r>
            <a:endParaRPr lang="zh-CN" altLang="en-US" dirty="0">
              <a:latin typeface="Bauhaus 93" pitchFamily="82" charset="0"/>
            </a:endParaRPr>
          </a:p>
        </p:txBody>
      </p:sp>
      <p:pic>
        <p:nvPicPr>
          <p:cNvPr id="2" name="图片 1">
            <a:extLst>
              <a:ext uri="{FF2B5EF4-FFF2-40B4-BE49-F238E27FC236}">
                <a16:creationId xmlns:a16="http://schemas.microsoft.com/office/drawing/2014/main" id="{2BB4A162-20F0-428E-A143-7D465EF409A0}"/>
              </a:ext>
            </a:extLst>
          </p:cNvPr>
          <p:cNvPicPr>
            <a:picLocks noChangeAspect="1"/>
          </p:cNvPicPr>
          <p:nvPr/>
        </p:nvPicPr>
        <p:blipFill>
          <a:blip r:embed="rId7"/>
          <a:stretch>
            <a:fillRect/>
          </a:stretch>
        </p:blipFill>
        <p:spPr>
          <a:xfrm>
            <a:off x="111441" y="130965"/>
            <a:ext cx="3700491" cy="785819"/>
          </a:xfrm>
          <a:prstGeom prst="rect">
            <a:avLst/>
          </a:prstGeom>
        </p:spPr>
      </p:pic>
      <mc:AlternateContent xmlns:mc="http://schemas.openxmlformats.org/markup-compatibility/2006" xmlns:p14="http://schemas.microsoft.com/office/powerpoint/2010/main">
        <mc:Choice Requires="p14">
          <p:contentPart p14:bwMode="auto" r:id="rId8">
            <p14:nvContentPartPr>
              <p14:cNvPr id="3" name="墨迹 2">
                <a:extLst>
                  <a:ext uri="{FF2B5EF4-FFF2-40B4-BE49-F238E27FC236}">
                    <a16:creationId xmlns:a16="http://schemas.microsoft.com/office/drawing/2014/main" id="{01D9D55A-F57A-4FA8-9CED-73721346BAA9}"/>
                  </a:ext>
                </a:extLst>
              </p14:cNvPr>
              <p14:cNvContentPartPr/>
              <p14:nvPr/>
            </p14:nvContentPartPr>
            <p14:xfrm>
              <a:off x="1848371" y="3313943"/>
              <a:ext cx="2095560" cy="1249560"/>
            </p14:xfrm>
          </p:contentPart>
        </mc:Choice>
        <mc:Fallback xmlns="">
          <p:pic>
            <p:nvPicPr>
              <p:cNvPr id="3" name="墨迹 2">
                <a:extLst>
                  <a:ext uri="{FF2B5EF4-FFF2-40B4-BE49-F238E27FC236}">
                    <a16:creationId xmlns:a16="http://schemas.microsoft.com/office/drawing/2014/main" id="{01D9D55A-F57A-4FA8-9CED-73721346BAA9}"/>
                  </a:ext>
                </a:extLst>
              </p:cNvPr>
              <p:cNvPicPr/>
              <p:nvPr/>
            </p:nvPicPr>
            <p:blipFill>
              <a:blip r:embed="rId9"/>
              <a:stretch>
                <a:fillRect/>
              </a:stretch>
            </p:blipFill>
            <p:spPr>
              <a:xfrm>
                <a:off x="1839731" y="3304943"/>
                <a:ext cx="2113200" cy="12672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 name="墨迹 3">
                <a:extLst>
                  <a:ext uri="{FF2B5EF4-FFF2-40B4-BE49-F238E27FC236}">
                    <a16:creationId xmlns:a16="http://schemas.microsoft.com/office/drawing/2014/main" id="{D59F6E84-753B-4CB1-84B3-839D62B29CEB}"/>
                  </a:ext>
                </a:extLst>
              </p14:cNvPr>
              <p14:cNvContentPartPr/>
              <p14:nvPr/>
            </p14:nvContentPartPr>
            <p14:xfrm>
              <a:off x="7072691" y="5927903"/>
              <a:ext cx="57960" cy="738720"/>
            </p14:xfrm>
          </p:contentPart>
        </mc:Choice>
        <mc:Fallback xmlns="">
          <p:pic>
            <p:nvPicPr>
              <p:cNvPr id="4" name="墨迹 3">
                <a:extLst>
                  <a:ext uri="{FF2B5EF4-FFF2-40B4-BE49-F238E27FC236}">
                    <a16:creationId xmlns:a16="http://schemas.microsoft.com/office/drawing/2014/main" id="{D59F6E84-753B-4CB1-84B3-839D62B29CEB}"/>
                  </a:ext>
                </a:extLst>
              </p:cNvPr>
              <p:cNvPicPr/>
              <p:nvPr/>
            </p:nvPicPr>
            <p:blipFill>
              <a:blip r:embed="rId11"/>
              <a:stretch>
                <a:fillRect/>
              </a:stretch>
            </p:blipFill>
            <p:spPr>
              <a:xfrm>
                <a:off x="7064051" y="5918903"/>
                <a:ext cx="75600" cy="756360"/>
              </a:xfrm>
              <a:prstGeom prst="rect">
                <a:avLst/>
              </a:prstGeom>
            </p:spPr>
          </p:pic>
        </mc:Fallback>
      </mc:AlternateContent>
      <p:grpSp>
        <p:nvGrpSpPr>
          <p:cNvPr id="31" name="组合 30">
            <a:extLst>
              <a:ext uri="{FF2B5EF4-FFF2-40B4-BE49-F238E27FC236}">
                <a16:creationId xmlns:a16="http://schemas.microsoft.com/office/drawing/2014/main" id="{F812FE06-021E-4BA9-B168-78C2322ED4B9}"/>
              </a:ext>
            </a:extLst>
          </p:cNvPr>
          <p:cNvGrpSpPr/>
          <p:nvPr/>
        </p:nvGrpSpPr>
        <p:grpSpPr>
          <a:xfrm>
            <a:off x="9496931" y="4446143"/>
            <a:ext cx="2494440" cy="1863720"/>
            <a:chOff x="9496931" y="4446143"/>
            <a:chExt cx="2494440" cy="1863720"/>
          </a:xfrm>
        </p:grpSpPr>
        <mc:AlternateContent xmlns:mc="http://schemas.openxmlformats.org/markup-compatibility/2006" xmlns:p14="http://schemas.microsoft.com/office/powerpoint/2010/main">
          <mc:Choice Requires="p14">
            <p:contentPart p14:bwMode="auto" r:id="rId12">
              <p14:nvContentPartPr>
                <p14:cNvPr id="9" name="墨迹 8">
                  <a:extLst>
                    <a:ext uri="{FF2B5EF4-FFF2-40B4-BE49-F238E27FC236}">
                      <a16:creationId xmlns:a16="http://schemas.microsoft.com/office/drawing/2014/main" id="{C6C56A3A-A2C0-4F0D-AC92-F5318CFC6400}"/>
                    </a:ext>
                  </a:extLst>
                </p14:cNvPr>
                <p14:cNvContentPartPr/>
                <p14:nvPr/>
              </p14:nvContentPartPr>
              <p14:xfrm>
                <a:off x="10410971" y="4691663"/>
                <a:ext cx="49320" cy="47520"/>
              </p14:xfrm>
            </p:contentPart>
          </mc:Choice>
          <mc:Fallback xmlns="">
            <p:pic>
              <p:nvPicPr>
                <p:cNvPr id="9" name="墨迹 8">
                  <a:extLst>
                    <a:ext uri="{FF2B5EF4-FFF2-40B4-BE49-F238E27FC236}">
                      <a16:creationId xmlns:a16="http://schemas.microsoft.com/office/drawing/2014/main" id="{C6C56A3A-A2C0-4F0D-AC92-F5318CFC6400}"/>
                    </a:ext>
                  </a:extLst>
                </p:cNvPr>
                <p:cNvPicPr/>
                <p:nvPr/>
              </p:nvPicPr>
              <p:blipFill>
                <a:blip r:embed="rId13"/>
                <a:stretch>
                  <a:fillRect/>
                </a:stretch>
              </p:blipFill>
              <p:spPr>
                <a:xfrm>
                  <a:off x="10401971" y="4682663"/>
                  <a:ext cx="6696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a:extLst>
                    <a:ext uri="{FF2B5EF4-FFF2-40B4-BE49-F238E27FC236}">
                      <a16:creationId xmlns:a16="http://schemas.microsoft.com/office/drawing/2014/main" id="{D9135460-B63C-44D5-80BF-83154FFFF185}"/>
                    </a:ext>
                  </a:extLst>
                </p14:cNvPr>
                <p14:cNvContentPartPr/>
                <p14:nvPr/>
              </p14:nvContentPartPr>
              <p14:xfrm>
                <a:off x="10282091" y="4908743"/>
                <a:ext cx="268920" cy="249480"/>
              </p14:xfrm>
            </p:contentPart>
          </mc:Choice>
          <mc:Fallback xmlns="">
            <p:pic>
              <p:nvPicPr>
                <p:cNvPr id="11" name="墨迹 10">
                  <a:extLst>
                    <a:ext uri="{FF2B5EF4-FFF2-40B4-BE49-F238E27FC236}">
                      <a16:creationId xmlns:a16="http://schemas.microsoft.com/office/drawing/2014/main" id="{D9135460-B63C-44D5-80BF-83154FFFF185}"/>
                    </a:ext>
                  </a:extLst>
                </p:cNvPr>
                <p:cNvPicPr/>
                <p:nvPr/>
              </p:nvPicPr>
              <p:blipFill>
                <a:blip r:embed="rId15"/>
                <a:stretch>
                  <a:fillRect/>
                </a:stretch>
              </p:blipFill>
              <p:spPr>
                <a:xfrm>
                  <a:off x="10273451" y="4899743"/>
                  <a:ext cx="286560" cy="267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墨迹 13">
                  <a:extLst>
                    <a:ext uri="{FF2B5EF4-FFF2-40B4-BE49-F238E27FC236}">
                      <a16:creationId xmlns:a16="http://schemas.microsoft.com/office/drawing/2014/main" id="{ED55F184-C3DC-4D5B-AFC8-9BCBF9E4A96E}"/>
                    </a:ext>
                  </a:extLst>
                </p14:cNvPr>
                <p14:cNvContentPartPr/>
                <p14:nvPr/>
              </p14:nvContentPartPr>
              <p14:xfrm>
                <a:off x="10183451" y="5320583"/>
                <a:ext cx="401400" cy="71280"/>
              </p14:xfrm>
            </p:contentPart>
          </mc:Choice>
          <mc:Fallback xmlns="">
            <p:pic>
              <p:nvPicPr>
                <p:cNvPr id="14" name="墨迹 13">
                  <a:extLst>
                    <a:ext uri="{FF2B5EF4-FFF2-40B4-BE49-F238E27FC236}">
                      <a16:creationId xmlns:a16="http://schemas.microsoft.com/office/drawing/2014/main" id="{ED55F184-C3DC-4D5B-AFC8-9BCBF9E4A96E}"/>
                    </a:ext>
                  </a:extLst>
                </p:cNvPr>
                <p:cNvPicPr/>
                <p:nvPr/>
              </p:nvPicPr>
              <p:blipFill>
                <a:blip r:embed="rId17"/>
                <a:stretch>
                  <a:fillRect/>
                </a:stretch>
              </p:blipFill>
              <p:spPr>
                <a:xfrm>
                  <a:off x="10174811" y="5311943"/>
                  <a:ext cx="419040" cy="88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6" name="墨迹 15">
                  <a:extLst>
                    <a:ext uri="{FF2B5EF4-FFF2-40B4-BE49-F238E27FC236}">
                      <a16:creationId xmlns:a16="http://schemas.microsoft.com/office/drawing/2014/main" id="{1855C02E-21B3-4D2E-BC13-D04C32C3A73E}"/>
                    </a:ext>
                  </a:extLst>
                </p14:cNvPr>
                <p14:cNvContentPartPr/>
                <p14:nvPr/>
              </p14:nvContentPartPr>
              <p14:xfrm>
                <a:off x="9994451" y="5110343"/>
                <a:ext cx="144000" cy="45720"/>
              </p14:xfrm>
            </p:contentPart>
          </mc:Choice>
          <mc:Fallback xmlns="">
            <p:pic>
              <p:nvPicPr>
                <p:cNvPr id="16" name="墨迹 15">
                  <a:extLst>
                    <a:ext uri="{FF2B5EF4-FFF2-40B4-BE49-F238E27FC236}">
                      <a16:creationId xmlns:a16="http://schemas.microsoft.com/office/drawing/2014/main" id="{1855C02E-21B3-4D2E-BC13-D04C32C3A73E}"/>
                    </a:ext>
                  </a:extLst>
                </p:cNvPr>
                <p:cNvPicPr/>
                <p:nvPr/>
              </p:nvPicPr>
              <p:blipFill>
                <a:blip r:embed="rId19"/>
                <a:stretch>
                  <a:fillRect/>
                </a:stretch>
              </p:blipFill>
              <p:spPr>
                <a:xfrm>
                  <a:off x="9985451" y="5101703"/>
                  <a:ext cx="1616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7" name="墨迹 16">
                  <a:extLst>
                    <a:ext uri="{FF2B5EF4-FFF2-40B4-BE49-F238E27FC236}">
                      <a16:creationId xmlns:a16="http://schemas.microsoft.com/office/drawing/2014/main" id="{4DF9D758-1D7D-45DA-B743-32FDAA4BC4D9}"/>
                    </a:ext>
                  </a:extLst>
                </p14:cNvPr>
                <p14:cNvContentPartPr/>
                <p14:nvPr/>
              </p14:nvContentPartPr>
              <p14:xfrm>
                <a:off x="10671971" y="4958783"/>
                <a:ext cx="90000" cy="449280"/>
              </p14:xfrm>
            </p:contentPart>
          </mc:Choice>
          <mc:Fallback xmlns="">
            <p:pic>
              <p:nvPicPr>
                <p:cNvPr id="17" name="墨迹 16">
                  <a:extLst>
                    <a:ext uri="{FF2B5EF4-FFF2-40B4-BE49-F238E27FC236}">
                      <a16:creationId xmlns:a16="http://schemas.microsoft.com/office/drawing/2014/main" id="{4DF9D758-1D7D-45DA-B743-32FDAA4BC4D9}"/>
                    </a:ext>
                  </a:extLst>
                </p:cNvPr>
                <p:cNvPicPr/>
                <p:nvPr/>
              </p:nvPicPr>
              <p:blipFill>
                <a:blip r:embed="rId21"/>
                <a:stretch>
                  <a:fillRect/>
                </a:stretch>
              </p:blipFill>
              <p:spPr>
                <a:xfrm>
                  <a:off x="10662971" y="4950143"/>
                  <a:ext cx="107640" cy="4669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8" name="墨迹 17">
                  <a:extLst>
                    <a:ext uri="{FF2B5EF4-FFF2-40B4-BE49-F238E27FC236}">
                      <a16:creationId xmlns:a16="http://schemas.microsoft.com/office/drawing/2014/main" id="{16B4660A-37F4-4D3D-B6D9-FDEA89CE4A42}"/>
                    </a:ext>
                  </a:extLst>
                </p14:cNvPr>
                <p14:cNvContentPartPr/>
                <p14:nvPr/>
              </p14:nvContentPartPr>
              <p14:xfrm>
                <a:off x="10993451" y="4743863"/>
                <a:ext cx="2160" cy="70920"/>
              </p14:xfrm>
            </p:contentPart>
          </mc:Choice>
          <mc:Fallback xmlns="">
            <p:pic>
              <p:nvPicPr>
                <p:cNvPr id="18" name="墨迹 17">
                  <a:extLst>
                    <a:ext uri="{FF2B5EF4-FFF2-40B4-BE49-F238E27FC236}">
                      <a16:creationId xmlns:a16="http://schemas.microsoft.com/office/drawing/2014/main" id="{16B4660A-37F4-4D3D-B6D9-FDEA89CE4A42}"/>
                    </a:ext>
                  </a:extLst>
                </p:cNvPr>
                <p:cNvPicPr/>
                <p:nvPr/>
              </p:nvPicPr>
              <p:blipFill>
                <a:blip r:embed="rId23"/>
                <a:stretch>
                  <a:fillRect/>
                </a:stretch>
              </p:blipFill>
              <p:spPr>
                <a:xfrm>
                  <a:off x="10984811" y="4734863"/>
                  <a:ext cx="1980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9" name="墨迹 18">
                  <a:extLst>
                    <a:ext uri="{FF2B5EF4-FFF2-40B4-BE49-F238E27FC236}">
                      <a16:creationId xmlns:a16="http://schemas.microsoft.com/office/drawing/2014/main" id="{641A61CC-3ADA-42A0-B36B-065515AAF281}"/>
                    </a:ext>
                  </a:extLst>
                </p14:cNvPr>
                <p14:cNvContentPartPr/>
                <p14:nvPr/>
              </p14:nvContentPartPr>
              <p14:xfrm>
                <a:off x="10835051" y="4890023"/>
                <a:ext cx="304560" cy="79200"/>
              </p14:xfrm>
            </p:contentPart>
          </mc:Choice>
          <mc:Fallback xmlns="">
            <p:pic>
              <p:nvPicPr>
                <p:cNvPr id="19" name="墨迹 18">
                  <a:extLst>
                    <a:ext uri="{FF2B5EF4-FFF2-40B4-BE49-F238E27FC236}">
                      <a16:creationId xmlns:a16="http://schemas.microsoft.com/office/drawing/2014/main" id="{641A61CC-3ADA-42A0-B36B-065515AAF281}"/>
                    </a:ext>
                  </a:extLst>
                </p:cNvPr>
                <p:cNvPicPr/>
                <p:nvPr/>
              </p:nvPicPr>
              <p:blipFill>
                <a:blip r:embed="rId25"/>
                <a:stretch>
                  <a:fillRect/>
                </a:stretch>
              </p:blipFill>
              <p:spPr>
                <a:xfrm>
                  <a:off x="10826051" y="4881383"/>
                  <a:ext cx="322200" cy="968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0" name="墨迹 19">
                  <a:extLst>
                    <a:ext uri="{FF2B5EF4-FFF2-40B4-BE49-F238E27FC236}">
                      <a16:creationId xmlns:a16="http://schemas.microsoft.com/office/drawing/2014/main" id="{755EDAF3-E411-4ECF-8FB7-E74FDC636221}"/>
                    </a:ext>
                  </a:extLst>
                </p14:cNvPr>
                <p14:cNvContentPartPr/>
                <p14:nvPr/>
              </p14:nvContentPartPr>
              <p14:xfrm>
                <a:off x="10952051" y="4981103"/>
                <a:ext cx="36000" cy="958680"/>
              </p14:xfrm>
            </p:contentPart>
          </mc:Choice>
          <mc:Fallback xmlns="">
            <p:pic>
              <p:nvPicPr>
                <p:cNvPr id="20" name="墨迹 19">
                  <a:extLst>
                    <a:ext uri="{FF2B5EF4-FFF2-40B4-BE49-F238E27FC236}">
                      <a16:creationId xmlns:a16="http://schemas.microsoft.com/office/drawing/2014/main" id="{755EDAF3-E411-4ECF-8FB7-E74FDC636221}"/>
                    </a:ext>
                  </a:extLst>
                </p:cNvPr>
                <p:cNvPicPr/>
                <p:nvPr/>
              </p:nvPicPr>
              <p:blipFill>
                <a:blip r:embed="rId27"/>
                <a:stretch>
                  <a:fillRect/>
                </a:stretch>
              </p:blipFill>
              <p:spPr>
                <a:xfrm>
                  <a:off x="10943411" y="4972463"/>
                  <a:ext cx="53640" cy="9763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22" name="墨迹 21">
                  <a:extLst>
                    <a:ext uri="{FF2B5EF4-FFF2-40B4-BE49-F238E27FC236}">
                      <a16:creationId xmlns:a16="http://schemas.microsoft.com/office/drawing/2014/main" id="{A2C818DB-393A-49E4-92D2-F0DFF2ABF517}"/>
                    </a:ext>
                  </a:extLst>
                </p14:cNvPr>
                <p14:cNvContentPartPr/>
                <p14:nvPr/>
              </p14:nvContentPartPr>
              <p14:xfrm>
                <a:off x="11269571" y="4837823"/>
                <a:ext cx="17640" cy="167040"/>
              </p14:xfrm>
            </p:contentPart>
          </mc:Choice>
          <mc:Fallback xmlns="">
            <p:pic>
              <p:nvPicPr>
                <p:cNvPr id="22" name="墨迹 21">
                  <a:extLst>
                    <a:ext uri="{FF2B5EF4-FFF2-40B4-BE49-F238E27FC236}">
                      <a16:creationId xmlns:a16="http://schemas.microsoft.com/office/drawing/2014/main" id="{A2C818DB-393A-49E4-92D2-F0DFF2ABF517}"/>
                    </a:ext>
                  </a:extLst>
                </p:cNvPr>
                <p:cNvPicPr/>
                <p:nvPr/>
              </p:nvPicPr>
              <p:blipFill>
                <a:blip r:embed="rId29"/>
                <a:stretch>
                  <a:fillRect/>
                </a:stretch>
              </p:blipFill>
              <p:spPr>
                <a:xfrm>
                  <a:off x="11260931" y="4829183"/>
                  <a:ext cx="35280" cy="18468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3" name="墨迹 22">
                  <a:extLst>
                    <a:ext uri="{FF2B5EF4-FFF2-40B4-BE49-F238E27FC236}">
                      <a16:creationId xmlns:a16="http://schemas.microsoft.com/office/drawing/2014/main" id="{F1EC4D8F-0677-45E2-AE20-016745CAE1D5}"/>
                    </a:ext>
                  </a:extLst>
                </p14:cNvPr>
                <p14:cNvContentPartPr/>
                <p14:nvPr/>
              </p14:nvContentPartPr>
              <p14:xfrm>
                <a:off x="11262371" y="4740623"/>
                <a:ext cx="75240" cy="250560"/>
              </p14:xfrm>
            </p:contentPart>
          </mc:Choice>
          <mc:Fallback xmlns="">
            <p:pic>
              <p:nvPicPr>
                <p:cNvPr id="23" name="墨迹 22">
                  <a:extLst>
                    <a:ext uri="{FF2B5EF4-FFF2-40B4-BE49-F238E27FC236}">
                      <a16:creationId xmlns:a16="http://schemas.microsoft.com/office/drawing/2014/main" id="{F1EC4D8F-0677-45E2-AE20-016745CAE1D5}"/>
                    </a:ext>
                  </a:extLst>
                </p:cNvPr>
                <p:cNvPicPr/>
                <p:nvPr/>
              </p:nvPicPr>
              <p:blipFill>
                <a:blip r:embed="rId31"/>
                <a:stretch>
                  <a:fillRect/>
                </a:stretch>
              </p:blipFill>
              <p:spPr>
                <a:xfrm>
                  <a:off x="11253371" y="4731623"/>
                  <a:ext cx="92880" cy="2682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墨迹 24">
                  <a:extLst>
                    <a:ext uri="{FF2B5EF4-FFF2-40B4-BE49-F238E27FC236}">
                      <a16:creationId xmlns:a16="http://schemas.microsoft.com/office/drawing/2014/main" id="{2CDFA405-A7E2-4B08-8320-D8FFAE6B36D1}"/>
                    </a:ext>
                  </a:extLst>
                </p14:cNvPr>
                <p14:cNvContentPartPr/>
                <p14:nvPr/>
              </p14:nvContentPartPr>
              <p14:xfrm>
                <a:off x="11146811" y="5079743"/>
                <a:ext cx="318240" cy="325080"/>
              </p14:xfrm>
            </p:contentPart>
          </mc:Choice>
          <mc:Fallback xmlns="">
            <p:pic>
              <p:nvPicPr>
                <p:cNvPr id="25" name="墨迹 24">
                  <a:extLst>
                    <a:ext uri="{FF2B5EF4-FFF2-40B4-BE49-F238E27FC236}">
                      <a16:creationId xmlns:a16="http://schemas.microsoft.com/office/drawing/2014/main" id="{2CDFA405-A7E2-4B08-8320-D8FFAE6B36D1}"/>
                    </a:ext>
                  </a:extLst>
                </p:cNvPr>
                <p:cNvPicPr/>
                <p:nvPr/>
              </p:nvPicPr>
              <p:blipFill>
                <a:blip r:embed="rId33"/>
                <a:stretch>
                  <a:fillRect/>
                </a:stretch>
              </p:blipFill>
              <p:spPr>
                <a:xfrm>
                  <a:off x="11138171" y="5071103"/>
                  <a:ext cx="335880" cy="3427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墨迹 25">
                  <a:extLst>
                    <a:ext uri="{FF2B5EF4-FFF2-40B4-BE49-F238E27FC236}">
                      <a16:creationId xmlns:a16="http://schemas.microsoft.com/office/drawing/2014/main" id="{031F6D39-707D-4B9B-9E1F-6E5BFAE3DBEE}"/>
                    </a:ext>
                  </a:extLst>
                </p14:cNvPr>
                <p14:cNvContentPartPr/>
                <p14:nvPr/>
              </p14:nvContentPartPr>
              <p14:xfrm>
                <a:off x="11659451" y="4909823"/>
                <a:ext cx="102240" cy="237960"/>
              </p14:xfrm>
            </p:contentPart>
          </mc:Choice>
          <mc:Fallback xmlns="">
            <p:pic>
              <p:nvPicPr>
                <p:cNvPr id="26" name="墨迹 25">
                  <a:extLst>
                    <a:ext uri="{FF2B5EF4-FFF2-40B4-BE49-F238E27FC236}">
                      <a16:creationId xmlns:a16="http://schemas.microsoft.com/office/drawing/2014/main" id="{031F6D39-707D-4B9B-9E1F-6E5BFAE3DBEE}"/>
                    </a:ext>
                  </a:extLst>
                </p:cNvPr>
                <p:cNvPicPr/>
                <p:nvPr/>
              </p:nvPicPr>
              <p:blipFill>
                <a:blip r:embed="rId35"/>
                <a:stretch>
                  <a:fillRect/>
                </a:stretch>
              </p:blipFill>
              <p:spPr>
                <a:xfrm>
                  <a:off x="11650811" y="4901183"/>
                  <a:ext cx="119880" cy="2556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墨迹 26">
                  <a:extLst>
                    <a:ext uri="{FF2B5EF4-FFF2-40B4-BE49-F238E27FC236}">
                      <a16:creationId xmlns:a16="http://schemas.microsoft.com/office/drawing/2014/main" id="{7CDDB3FB-DEED-458C-A788-AF8312318CB5}"/>
                    </a:ext>
                  </a:extLst>
                </p14:cNvPr>
                <p14:cNvContentPartPr/>
                <p14:nvPr/>
              </p14:nvContentPartPr>
              <p14:xfrm>
                <a:off x="11731451" y="5347223"/>
                <a:ext cx="15840" cy="25920"/>
              </p14:xfrm>
            </p:contentPart>
          </mc:Choice>
          <mc:Fallback xmlns="">
            <p:pic>
              <p:nvPicPr>
                <p:cNvPr id="27" name="墨迹 26">
                  <a:extLst>
                    <a:ext uri="{FF2B5EF4-FFF2-40B4-BE49-F238E27FC236}">
                      <a16:creationId xmlns:a16="http://schemas.microsoft.com/office/drawing/2014/main" id="{7CDDB3FB-DEED-458C-A788-AF8312318CB5}"/>
                    </a:ext>
                  </a:extLst>
                </p:cNvPr>
                <p:cNvPicPr/>
                <p:nvPr/>
              </p:nvPicPr>
              <p:blipFill>
                <a:blip r:embed="rId37"/>
                <a:stretch>
                  <a:fillRect/>
                </a:stretch>
              </p:blipFill>
              <p:spPr>
                <a:xfrm>
                  <a:off x="11722451" y="5338583"/>
                  <a:ext cx="33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9" name="墨迹 28">
                  <a:extLst>
                    <a:ext uri="{FF2B5EF4-FFF2-40B4-BE49-F238E27FC236}">
                      <a16:creationId xmlns:a16="http://schemas.microsoft.com/office/drawing/2014/main" id="{F0C56A8C-352A-4845-B169-5A4E7FAF7EA1}"/>
                    </a:ext>
                  </a:extLst>
                </p14:cNvPr>
                <p14:cNvContentPartPr/>
                <p14:nvPr/>
              </p14:nvContentPartPr>
              <p14:xfrm>
                <a:off x="9496931" y="5029703"/>
                <a:ext cx="223560" cy="1280160"/>
              </p14:xfrm>
            </p:contentPart>
          </mc:Choice>
          <mc:Fallback xmlns="">
            <p:pic>
              <p:nvPicPr>
                <p:cNvPr id="29" name="墨迹 28">
                  <a:extLst>
                    <a:ext uri="{FF2B5EF4-FFF2-40B4-BE49-F238E27FC236}">
                      <a16:creationId xmlns:a16="http://schemas.microsoft.com/office/drawing/2014/main" id="{F0C56A8C-352A-4845-B169-5A4E7FAF7EA1}"/>
                    </a:ext>
                  </a:extLst>
                </p:cNvPr>
                <p:cNvPicPr/>
                <p:nvPr/>
              </p:nvPicPr>
              <p:blipFill>
                <a:blip r:embed="rId39"/>
                <a:stretch>
                  <a:fillRect/>
                </a:stretch>
              </p:blipFill>
              <p:spPr>
                <a:xfrm>
                  <a:off x="9487931" y="5020703"/>
                  <a:ext cx="241200" cy="12978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0" name="墨迹 29">
                  <a:extLst>
                    <a:ext uri="{FF2B5EF4-FFF2-40B4-BE49-F238E27FC236}">
                      <a16:creationId xmlns:a16="http://schemas.microsoft.com/office/drawing/2014/main" id="{7A23679C-DE99-4A08-86F7-77AD3291D8EF}"/>
                    </a:ext>
                  </a:extLst>
                </p14:cNvPr>
                <p14:cNvContentPartPr/>
                <p14:nvPr/>
              </p14:nvContentPartPr>
              <p14:xfrm>
                <a:off x="9692051" y="4446143"/>
                <a:ext cx="2299320" cy="1186200"/>
              </p14:xfrm>
            </p:contentPart>
          </mc:Choice>
          <mc:Fallback xmlns="">
            <p:pic>
              <p:nvPicPr>
                <p:cNvPr id="30" name="墨迹 29">
                  <a:extLst>
                    <a:ext uri="{FF2B5EF4-FFF2-40B4-BE49-F238E27FC236}">
                      <a16:creationId xmlns:a16="http://schemas.microsoft.com/office/drawing/2014/main" id="{7A23679C-DE99-4A08-86F7-77AD3291D8EF}"/>
                    </a:ext>
                  </a:extLst>
                </p:cNvPr>
                <p:cNvPicPr/>
                <p:nvPr/>
              </p:nvPicPr>
              <p:blipFill>
                <a:blip r:embed="rId41"/>
                <a:stretch>
                  <a:fillRect/>
                </a:stretch>
              </p:blipFill>
              <p:spPr>
                <a:xfrm>
                  <a:off x="9683051" y="4437143"/>
                  <a:ext cx="2316960" cy="12038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42">
            <p14:nvContentPartPr>
              <p14:cNvPr id="35" name="墨迹 34">
                <a:extLst>
                  <a:ext uri="{FF2B5EF4-FFF2-40B4-BE49-F238E27FC236}">
                    <a16:creationId xmlns:a16="http://schemas.microsoft.com/office/drawing/2014/main" id="{8B6FFBE6-FFD2-45E9-97FB-180E6295C522}"/>
                  </a:ext>
                </a:extLst>
              </p14:cNvPr>
              <p14:cNvContentPartPr/>
              <p14:nvPr/>
            </p14:nvContentPartPr>
            <p14:xfrm>
              <a:off x="-567949" y="766223"/>
              <a:ext cx="360" cy="360"/>
            </p14:xfrm>
          </p:contentPart>
        </mc:Choice>
        <mc:Fallback xmlns="">
          <p:pic>
            <p:nvPicPr>
              <p:cNvPr id="35" name="墨迹 34">
                <a:extLst>
                  <a:ext uri="{FF2B5EF4-FFF2-40B4-BE49-F238E27FC236}">
                    <a16:creationId xmlns:a16="http://schemas.microsoft.com/office/drawing/2014/main" id="{8B6FFBE6-FFD2-45E9-97FB-180E6295C522}"/>
                  </a:ext>
                </a:extLst>
              </p:cNvPr>
              <p:cNvPicPr/>
              <p:nvPr/>
            </p:nvPicPr>
            <p:blipFill>
              <a:blip r:embed="rId43"/>
              <a:stretch>
                <a:fillRect/>
              </a:stretch>
            </p:blipFill>
            <p:spPr>
              <a:xfrm>
                <a:off x="-576589" y="757223"/>
                <a:ext cx="18000" cy="18000"/>
              </a:xfrm>
              <a:prstGeom prst="rect">
                <a:avLst/>
              </a:prstGeom>
            </p:spPr>
          </p:pic>
        </mc:Fallback>
      </mc:AlternateContent>
      <p:grpSp>
        <p:nvGrpSpPr>
          <p:cNvPr id="76" name="组合 75">
            <a:extLst>
              <a:ext uri="{FF2B5EF4-FFF2-40B4-BE49-F238E27FC236}">
                <a16:creationId xmlns:a16="http://schemas.microsoft.com/office/drawing/2014/main" id="{5ABE2FAB-ADB3-46D5-A31D-D589C60CD302}"/>
              </a:ext>
            </a:extLst>
          </p:cNvPr>
          <p:cNvGrpSpPr/>
          <p:nvPr/>
        </p:nvGrpSpPr>
        <p:grpSpPr>
          <a:xfrm>
            <a:off x="776408" y="93886"/>
            <a:ext cx="4371120" cy="2146320"/>
            <a:chOff x="776408" y="93886"/>
            <a:chExt cx="4371120" cy="2146320"/>
          </a:xfrm>
        </p:grpSpPr>
        <mc:AlternateContent xmlns:mc="http://schemas.openxmlformats.org/markup-compatibility/2006" xmlns:p14="http://schemas.microsoft.com/office/powerpoint/2010/main">
          <mc:Choice Requires="p14">
            <p:contentPart p14:bwMode="auto" r:id="rId44">
              <p14:nvContentPartPr>
                <p14:cNvPr id="36" name="墨迹 35">
                  <a:extLst>
                    <a:ext uri="{FF2B5EF4-FFF2-40B4-BE49-F238E27FC236}">
                      <a16:creationId xmlns:a16="http://schemas.microsoft.com/office/drawing/2014/main" id="{0B3C4B6D-0057-4CDB-A987-D5D429C6B30D}"/>
                    </a:ext>
                  </a:extLst>
                </p14:cNvPr>
                <p14:cNvContentPartPr/>
                <p14:nvPr/>
              </p14:nvContentPartPr>
              <p14:xfrm>
                <a:off x="1197968" y="1053646"/>
                <a:ext cx="130320" cy="49320"/>
              </p14:xfrm>
            </p:contentPart>
          </mc:Choice>
          <mc:Fallback xmlns="">
            <p:pic>
              <p:nvPicPr>
                <p:cNvPr id="36" name="墨迹 35">
                  <a:extLst>
                    <a:ext uri="{FF2B5EF4-FFF2-40B4-BE49-F238E27FC236}">
                      <a16:creationId xmlns:a16="http://schemas.microsoft.com/office/drawing/2014/main" id="{0B3C4B6D-0057-4CDB-A987-D5D429C6B30D}"/>
                    </a:ext>
                  </a:extLst>
                </p:cNvPr>
                <p:cNvPicPr/>
                <p:nvPr/>
              </p:nvPicPr>
              <p:blipFill>
                <a:blip r:embed="rId45"/>
                <a:stretch>
                  <a:fillRect/>
                </a:stretch>
              </p:blipFill>
              <p:spPr>
                <a:xfrm>
                  <a:off x="1189328" y="1045006"/>
                  <a:ext cx="147960" cy="669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7" name="墨迹 36">
                  <a:extLst>
                    <a:ext uri="{FF2B5EF4-FFF2-40B4-BE49-F238E27FC236}">
                      <a16:creationId xmlns:a16="http://schemas.microsoft.com/office/drawing/2014/main" id="{45968D01-4CAA-4E3B-B3D2-25F0056BA479}"/>
                    </a:ext>
                  </a:extLst>
                </p14:cNvPr>
                <p14:cNvContentPartPr/>
                <p14:nvPr/>
              </p14:nvContentPartPr>
              <p14:xfrm>
                <a:off x="1286888" y="943126"/>
                <a:ext cx="98640" cy="406800"/>
              </p14:xfrm>
            </p:contentPart>
          </mc:Choice>
          <mc:Fallback xmlns="">
            <p:pic>
              <p:nvPicPr>
                <p:cNvPr id="37" name="墨迹 36">
                  <a:extLst>
                    <a:ext uri="{FF2B5EF4-FFF2-40B4-BE49-F238E27FC236}">
                      <a16:creationId xmlns:a16="http://schemas.microsoft.com/office/drawing/2014/main" id="{45968D01-4CAA-4E3B-B3D2-25F0056BA479}"/>
                    </a:ext>
                  </a:extLst>
                </p:cNvPr>
                <p:cNvPicPr/>
                <p:nvPr/>
              </p:nvPicPr>
              <p:blipFill>
                <a:blip r:embed="rId47"/>
                <a:stretch>
                  <a:fillRect/>
                </a:stretch>
              </p:blipFill>
              <p:spPr>
                <a:xfrm>
                  <a:off x="1278248" y="934126"/>
                  <a:ext cx="116280" cy="4244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8" name="墨迹 37">
                  <a:extLst>
                    <a:ext uri="{FF2B5EF4-FFF2-40B4-BE49-F238E27FC236}">
                      <a16:creationId xmlns:a16="http://schemas.microsoft.com/office/drawing/2014/main" id="{C0BA6ECA-11E9-4838-A3CD-7178827B1A9D}"/>
                    </a:ext>
                  </a:extLst>
                </p14:cNvPr>
                <p14:cNvContentPartPr/>
                <p14:nvPr/>
              </p14:nvContentPartPr>
              <p14:xfrm>
                <a:off x="1290848" y="1133926"/>
                <a:ext cx="55440" cy="192960"/>
              </p14:xfrm>
            </p:contentPart>
          </mc:Choice>
          <mc:Fallback xmlns="">
            <p:pic>
              <p:nvPicPr>
                <p:cNvPr id="38" name="墨迹 37">
                  <a:extLst>
                    <a:ext uri="{FF2B5EF4-FFF2-40B4-BE49-F238E27FC236}">
                      <a16:creationId xmlns:a16="http://schemas.microsoft.com/office/drawing/2014/main" id="{C0BA6ECA-11E9-4838-A3CD-7178827B1A9D}"/>
                    </a:ext>
                  </a:extLst>
                </p:cNvPr>
                <p:cNvPicPr/>
                <p:nvPr/>
              </p:nvPicPr>
              <p:blipFill>
                <a:blip r:embed="rId49"/>
                <a:stretch>
                  <a:fillRect/>
                </a:stretch>
              </p:blipFill>
              <p:spPr>
                <a:xfrm>
                  <a:off x="1282208" y="1125286"/>
                  <a:ext cx="73080" cy="2106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9" name="墨迹 38">
                  <a:extLst>
                    <a:ext uri="{FF2B5EF4-FFF2-40B4-BE49-F238E27FC236}">
                      <a16:creationId xmlns:a16="http://schemas.microsoft.com/office/drawing/2014/main" id="{E42AEE54-419D-4D9C-9924-1603DA9E50CB}"/>
                    </a:ext>
                  </a:extLst>
                </p14:cNvPr>
                <p14:cNvContentPartPr/>
                <p14:nvPr/>
              </p14:nvContentPartPr>
              <p14:xfrm>
                <a:off x="1448168" y="849886"/>
                <a:ext cx="239040" cy="439560"/>
              </p14:xfrm>
            </p:contentPart>
          </mc:Choice>
          <mc:Fallback xmlns="">
            <p:pic>
              <p:nvPicPr>
                <p:cNvPr id="39" name="墨迹 38">
                  <a:extLst>
                    <a:ext uri="{FF2B5EF4-FFF2-40B4-BE49-F238E27FC236}">
                      <a16:creationId xmlns:a16="http://schemas.microsoft.com/office/drawing/2014/main" id="{E42AEE54-419D-4D9C-9924-1603DA9E50CB}"/>
                    </a:ext>
                  </a:extLst>
                </p:cNvPr>
                <p:cNvPicPr/>
                <p:nvPr/>
              </p:nvPicPr>
              <p:blipFill>
                <a:blip r:embed="rId51"/>
                <a:stretch>
                  <a:fillRect/>
                </a:stretch>
              </p:blipFill>
              <p:spPr>
                <a:xfrm>
                  <a:off x="1439168" y="840886"/>
                  <a:ext cx="256680" cy="45720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40" name="墨迹 39">
                  <a:extLst>
                    <a:ext uri="{FF2B5EF4-FFF2-40B4-BE49-F238E27FC236}">
                      <a16:creationId xmlns:a16="http://schemas.microsoft.com/office/drawing/2014/main" id="{78A21B19-365C-4F09-BA84-02C4D49595DD}"/>
                    </a:ext>
                  </a:extLst>
                </p14:cNvPr>
                <p14:cNvContentPartPr/>
                <p14:nvPr/>
              </p14:nvContentPartPr>
              <p14:xfrm>
                <a:off x="1475888" y="1066246"/>
                <a:ext cx="55440" cy="73080"/>
              </p14:xfrm>
            </p:contentPart>
          </mc:Choice>
          <mc:Fallback xmlns="">
            <p:pic>
              <p:nvPicPr>
                <p:cNvPr id="40" name="墨迹 39">
                  <a:extLst>
                    <a:ext uri="{FF2B5EF4-FFF2-40B4-BE49-F238E27FC236}">
                      <a16:creationId xmlns:a16="http://schemas.microsoft.com/office/drawing/2014/main" id="{78A21B19-365C-4F09-BA84-02C4D49595DD}"/>
                    </a:ext>
                  </a:extLst>
                </p:cNvPr>
                <p:cNvPicPr/>
                <p:nvPr/>
              </p:nvPicPr>
              <p:blipFill>
                <a:blip r:embed="rId53"/>
                <a:stretch>
                  <a:fillRect/>
                </a:stretch>
              </p:blipFill>
              <p:spPr>
                <a:xfrm>
                  <a:off x="1467248" y="1057606"/>
                  <a:ext cx="7308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41" name="墨迹 40">
                  <a:extLst>
                    <a:ext uri="{FF2B5EF4-FFF2-40B4-BE49-F238E27FC236}">
                      <a16:creationId xmlns:a16="http://schemas.microsoft.com/office/drawing/2014/main" id="{94A4419E-46F2-4B73-A79E-82F67088D2DD}"/>
                    </a:ext>
                  </a:extLst>
                </p14:cNvPr>
                <p14:cNvContentPartPr/>
                <p14:nvPr/>
              </p14:nvContentPartPr>
              <p14:xfrm>
                <a:off x="1787648" y="839446"/>
                <a:ext cx="94680" cy="38520"/>
              </p14:xfrm>
            </p:contentPart>
          </mc:Choice>
          <mc:Fallback xmlns="">
            <p:pic>
              <p:nvPicPr>
                <p:cNvPr id="41" name="墨迹 40">
                  <a:extLst>
                    <a:ext uri="{FF2B5EF4-FFF2-40B4-BE49-F238E27FC236}">
                      <a16:creationId xmlns:a16="http://schemas.microsoft.com/office/drawing/2014/main" id="{94A4419E-46F2-4B73-A79E-82F67088D2DD}"/>
                    </a:ext>
                  </a:extLst>
                </p:cNvPr>
                <p:cNvPicPr/>
                <p:nvPr/>
              </p:nvPicPr>
              <p:blipFill>
                <a:blip r:embed="rId55"/>
                <a:stretch>
                  <a:fillRect/>
                </a:stretch>
              </p:blipFill>
              <p:spPr>
                <a:xfrm>
                  <a:off x="1778648" y="830806"/>
                  <a:ext cx="112320" cy="5616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42" name="墨迹 41">
                  <a:extLst>
                    <a:ext uri="{FF2B5EF4-FFF2-40B4-BE49-F238E27FC236}">
                      <a16:creationId xmlns:a16="http://schemas.microsoft.com/office/drawing/2014/main" id="{15FF4BA3-DCFA-4DC2-B640-1B8D8416CB76}"/>
                    </a:ext>
                  </a:extLst>
                </p14:cNvPr>
                <p14:cNvContentPartPr/>
                <p14:nvPr/>
              </p14:nvContentPartPr>
              <p14:xfrm>
                <a:off x="1794848" y="593926"/>
                <a:ext cx="111240" cy="363240"/>
              </p14:xfrm>
            </p:contentPart>
          </mc:Choice>
          <mc:Fallback xmlns="">
            <p:pic>
              <p:nvPicPr>
                <p:cNvPr id="42" name="墨迹 41">
                  <a:extLst>
                    <a:ext uri="{FF2B5EF4-FFF2-40B4-BE49-F238E27FC236}">
                      <a16:creationId xmlns:a16="http://schemas.microsoft.com/office/drawing/2014/main" id="{15FF4BA3-DCFA-4DC2-B640-1B8D8416CB76}"/>
                    </a:ext>
                  </a:extLst>
                </p:cNvPr>
                <p:cNvPicPr/>
                <p:nvPr/>
              </p:nvPicPr>
              <p:blipFill>
                <a:blip r:embed="rId57"/>
                <a:stretch>
                  <a:fillRect/>
                </a:stretch>
              </p:blipFill>
              <p:spPr>
                <a:xfrm>
                  <a:off x="1785848" y="585286"/>
                  <a:ext cx="12888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3" name="墨迹 42">
                  <a:extLst>
                    <a:ext uri="{FF2B5EF4-FFF2-40B4-BE49-F238E27FC236}">
                      <a16:creationId xmlns:a16="http://schemas.microsoft.com/office/drawing/2014/main" id="{23513E59-D4D3-4C0F-9F1D-2987AF426A25}"/>
                    </a:ext>
                  </a:extLst>
                </p14:cNvPr>
                <p14:cNvContentPartPr/>
                <p14:nvPr/>
              </p14:nvContentPartPr>
              <p14:xfrm>
                <a:off x="1818608" y="883366"/>
                <a:ext cx="185400" cy="113040"/>
              </p14:xfrm>
            </p:contentPart>
          </mc:Choice>
          <mc:Fallback xmlns="">
            <p:pic>
              <p:nvPicPr>
                <p:cNvPr id="43" name="墨迹 42">
                  <a:extLst>
                    <a:ext uri="{FF2B5EF4-FFF2-40B4-BE49-F238E27FC236}">
                      <a16:creationId xmlns:a16="http://schemas.microsoft.com/office/drawing/2014/main" id="{23513E59-D4D3-4C0F-9F1D-2987AF426A25}"/>
                    </a:ext>
                  </a:extLst>
                </p:cNvPr>
                <p:cNvPicPr/>
                <p:nvPr/>
              </p:nvPicPr>
              <p:blipFill>
                <a:blip r:embed="rId59"/>
                <a:stretch>
                  <a:fillRect/>
                </a:stretch>
              </p:blipFill>
              <p:spPr>
                <a:xfrm>
                  <a:off x="1809968" y="874366"/>
                  <a:ext cx="20304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4" name="墨迹 43">
                  <a:extLst>
                    <a:ext uri="{FF2B5EF4-FFF2-40B4-BE49-F238E27FC236}">
                      <a16:creationId xmlns:a16="http://schemas.microsoft.com/office/drawing/2014/main" id="{707AE3DB-FF2E-41EB-8A67-882481CD3776}"/>
                    </a:ext>
                  </a:extLst>
                </p14:cNvPr>
                <p14:cNvContentPartPr/>
                <p14:nvPr/>
              </p14:nvContentPartPr>
              <p14:xfrm>
                <a:off x="1901768" y="1015126"/>
                <a:ext cx="110160" cy="97920"/>
              </p14:xfrm>
            </p:contentPart>
          </mc:Choice>
          <mc:Fallback xmlns="">
            <p:pic>
              <p:nvPicPr>
                <p:cNvPr id="44" name="墨迹 43">
                  <a:extLst>
                    <a:ext uri="{FF2B5EF4-FFF2-40B4-BE49-F238E27FC236}">
                      <a16:creationId xmlns:a16="http://schemas.microsoft.com/office/drawing/2014/main" id="{707AE3DB-FF2E-41EB-8A67-882481CD3776}"/>
                    </a:ext>
                  </a:extLst>
                </p:cNvPr>
                <p:cNvPicPr/>
                <p:nvPr/>
              </p:nvPicPr>
              <p:blipFill>
                <a:blip r:embed="rId61"/>
                <a:stretch>
                  <a:fillRect/>
                </a:stretch>
              </p:blipFill>
              <p:spPr>
                <a:xfrm>
                  <a:off x="1892768" y="1006486"/>
                  <a:ext cx="12780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5" name="墨迹 44">
                  <a:extLst>
                    <a:ext uri="{FF2B5EF4-FFF2-40B4-BE49-F238E27FC236}">
                      <a16:creationId xmlns:a16="http://schemas.microsoft.com/office/drawing/2014/main" id="{0DAE0AA7-1EFD-43F1-895C-884CEC6C2466}"/>
                    </a:ext>
                  </a:extLst>
                </p14:cNvPr>
                <p14:cNvContentPartPr/>
                <p14:nvPr/>
              </p14:nvContentPartPr>
              <p14:xfrm>
                <a:off x="1846688" y="1097566"/>
                <a:ext cx="187200" cy="119880"/>
              </p14:xfrm>
            </p:contentPart>
          </mc:Choice>
          <mc:Fallback xmlns="">
            <p:pic>
              <p:nvPicPr>
                <p:cNvPr id="45" name="墨迹 44">
                  <a:extLst>
                    <a:ext uri="{FF2B5EF4-FFF2-40B4-BE49-F238E27FC236}">
                      <a16:creationId xmlns:a16="http://schemas.microsoft.com/office/drawing/2014/main" id="{0DAE0AA7-1EFD-43F1-895C-884CEC6C2466}"/>
                    </a:ext>
                  </a:extLst>
                </p:cNvPr>
                <p:cNvPicPr/>
                <p:nvPr/>
              </p:nvPicPr>
              <p:blipFill>
                <a:blip r:embed="rId63"/>
                <a:stretch>
                  <a:fillRect/>
                </a:stretch>
              </p:blipFill>
              <p:spPr>
                <a:xfrm>
                  <a:off x="1837688" y="1088566"/>
                  <a:ext cx="20484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6" name="墨迹 45">
                  <a:extLst>
                    <a:ext uri="{FF2B5EF4-FFF2-40B4-BE49-F238E27FC236}">
                      <a16:creationId xmlns:a16="http://schemas.microsoft.com/office/drawing/2014/main" id="{5C77472C-8A1E-4A32-8640-ADA5DAAD6A61}"/>
                    </a:ext>
                  </a:extLst>
                </p14:cNvPr>
                <p14:cNvContentPartPr/>
                <p14:nvPr/>
              </p14:nvContentPartPr>
              <p14:xfrm>
                <a:off x="1763528" y="1108006"/>
                <a:ext cx="45360" cy="6840"/>
              </p14:xfrm>
            </p:contentPart>
          </mc:Choice>
          <mc:Fallback xmlns="">
            <p:pic>
              <p:nvPicPr>
                <p:cNvPr id="46" name="墨迹 45">
                  <a:extLst>
                    <a:ext uri="{FF2B5EF4-FFF2-40B4-BE49-F238E27FC236}">
                      <a16:creationId xmlns:a16="http://schemas.microsoft.com/office/drawing/2014/main" id="{5C77472C-8A1E-4A32-8640-ADA5DAAD6A61}"/>
                    </a:ext>
                  </a:extLst>
                </p:cNvPr>
                <p:cNvPicPr/>
                <p:nvPr/>
              </p:nvPicPr>
              <p:blipFill>
                <a:blip r:embed="rId65"/>
                <a:stretch>
                  <a:fillRect/>
                </a:stretch>
              </p:blipFill>
              <p:spPr>
                <a:xfrm>
                  <a:off x="1754888" y="1099366"/>
                  <a:ext cx="63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7" name="墨迹 46">
                  <a:extLst>
                    <a:ext uri="{FF2B5EF4-FFF2-40B4-BE49-F238E27FC236}">
                      <a16:creationId xmlns:a16="http://schemas.microsoft.com/office/drawing/2014/main" id="{96002C59-C53E-43F3-B162-829E89D2E379}"/>
                    </a:ext>
                  </a:extLst>
                </p14:cNvPr>
                <p14:cNvContentPartPr/>
                <p14:nvPr/>
              </p14:nvContentPartPr>
              <p14:xfrm>
                <a:off x="2262488" y="777886"/>
                <a:ext cx="67320" cy="213840"/>
              </p14:xfrm>
            </p:contentPart>
          </mc:Choice>
          <mc:Fallback xmlns="">
            <p:pic>
              <p:nvPicPr>
                <p:cNvPr id="47" name="墨迹 46">
                  <a:extLst>
                    <a:ext uri="{FF2B5EF4-FFF2-40B4-BE49-F238E27FC236}">
                      <a16:creationId xmlns:a16="http://schemas.microsoft.com/office/drawing/2014/main" id="{96002C59-C53E-43F3-B162-829E89D2E379}"/>
                    </a:ext>
                  </a:extLst>
                </p:cNvPr>
                <p:cNvPicPr/>
                <p:nvPr/>
              </p:nvPicPr>
              <p:blipFill>
                <a:blip r:embed="rId67"/>
                <a:stretch>
                  <a:fillRect/>
                </a:stretch>
              </p:blipFill>
              <p:spPr>
                <a:xfrm>
                  <a:off x="2253488" y="769246"/>
                  <a:ext cx="84960" cy="23148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48" name="墨迹 47">
                  <a:extLst>
                    <a:ext uri="{FF2B5EF4-FFF2-40B4-BE49-F238E27FC236}">
                      <a16:creationId xmlns:a16="http://schemas.microsoft.com/office/drawing/2014/main" id="{FDF4E723-2FCA-4317-804B-02F5E8584D5D}"/>
                    </a:ext>
                  </a:extLst>
                </p14:cNvPr>
                <p14:cNvContentPartPr/>
                <p14:nvPr/>
              </p14:nvContentPartPr>
              <p14:xfrm>
                <a:off x="2254568" y="1005406"/>
                <a:ext cx="224640" cy="70920"/>
              </p14:xfrm>
            </p:contentPart>
          </mc:Choice>
          <mc:Fallback xmlns="">
            <p:pic>
              <p:nvPicPr>
                <p:cNvPr id="48" name="墨迹 47">
                  <a:extLst>
                    <a:ext uri="{FF2B5EF4-FFF2-40B4-BE49-F238E27FC236}">
                      <a16:creationId xmlns:a16="http://schemas.microsoft.com/office/drawing/2014/main" id="{FDF4E723-2FCA-4317-804B-02F5E8584D5D}"/>
                    </a:ext>
                  </a:extLst>
                </p:cNvPr>
                <p:cNvPicPr/>
                <p:nvPr/>
              </p:nvPicPr>
              <p:blipFill>
                <a:blip r:embed="rId69"/>
                <a:stretch>
                  <a:fillRect/>
                </a:stretch>
              </p:blipFill>
              <p:spPr>
                <a:xfrm>
                  <a:off x="2245568" y="996766"/>
                  <a:ext cx="242280" cy="8856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49" name="墨迹 48">
                  <a:extLst>
                    <a:ext uri="{FF2B5EF4-FFF2-40B4-BE49-F238E27FC236}">
                      <a16:creationId xmlns:a16="http://schemas.microsoft.com/office/drawing/2014/main" id="{0B0AA17E-4A1B-4E5B-92A1-D279DBB622EA}"/>
                    </a:ext>
                  </a:extLst>
                </p14:cNvPr>
                <p14:cNvContentPartPr/>
                <p14:nvPr/>
              </p14:nvContentPartPr>
              <p14:xfrm>
                <a:off x="2559488" y="589246"/>
                <a:ext cx="73800" cy="55080"/>
              </p14:xfrm>
            </p:contentPart>
          </mc:Choice>
          <mc:Fallback xmlns="">
            <p:pic>
              <p:nvPicPr>
                <p:cNvPr id="49" name="墨迹 48">
                  <a:extLst>
                    <a:ext uri="{FF2B5EF4-FFF2-40B4-BE49-F238E27FC236}">
                      <a16:creationId xmlns:a16="http://schemas.microsoft.com/office/drawing/2014/main" id="{0B0AA17E-4A1B-4E5B-92A1-D279DBB622EA}"/>
                    </a:ext>
                  </a:extLst>
                </p:cNvPr>
                <p:cNvPicPr/>
                <p:nvPr/>
              </p:nvPicPr>
              <p:blipFill>
                <a:blip r:embed="rId71"/>
                <a:stretch>
                  <a:fillRect/>
                </a:stretch>
              </p:blipFill>
              <p:spPr>
                <a:xfrm>
                  <a:off x="2550488" y="580606"/>
                  <a:ext cx="91440" cy="7272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50" name="墨迹 49">
                  <a:extLst>
                    <a:ext uri="{FF2B5EF4-FFF2-40B4-BE49-F238E27FC236}">
                      <a16:creationId xmlns:a16="http://schemas.microsoft.com/office/drawing/2014/main" id="{B10B8D93-703B-4B50-8783-61C0856404B5}"/>
                    </a:ext>
                  </a:extLst>
                </p14:cNvPr>
                <p14:cNvContentPartPr/>
                <p14:nvPr/>
              </p14:nvContentPartPr>
              <p14:xfrm>
                <a:off x="2603048" y="688966"/>
                <a:ext cx="29520" cy="24840"/>
              </p14:xfrm>
            </p:contentPart>
          </mc:Choice>
          <mc:Fallback xmlns="">
            <p:pic>
              <p:nvPicPr>
                <p:cNvPr id="50" name="墨迹 49">
                  <a:extLst>
                    <a:ext uri="{FF2B5EF4-FFF2-40B4-BE49-F238E27FC236}">
                      <a16:creationId xmlns:a16="http://schemas.microsoft.com/office/drawing/2014/main" id="{B10B8D93-703B-4B50-8783-61C0856404B5}"/>
                    </a:ext>
                  </a:extLst>
                </p:cNvPr>
                <p:cNvPicPr/>
                <p:nvPr/>
              </p:nvPicPr>
              <p:blipFill>
                <a:blip r:embed="rId73"/>
                <a:stretch>
                  <a:fillRect/>
                </a:stretch>
              </p:blipFill>
              <p:spPr>
                <a:xfrm>
                  <a:off x="2594408" y="680326"/>
                  <a:ext cx="4716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51" name="墨迹 50">
                  <a:extLst>
                    <a:ext uri="{FF2B5EF4-FFF2-40B4-BE49-F238E27FC236}">
                      <a16:creationId xmlns:a16="http://schemas.microsoft.com/office/drawing/2014/main" id="{BA20E683-94AC-47D2-BFE5-2E80DA97A5E0}"/>
                    </a:ext>
                  </a:extLst>
                </p14:cNvPr>
                <p14:cNvContentPartPr/>
                <p14:nvPr/>
              </p14:nvContentPartPr>
              <p14:xfrm>
                <a:off x="2590808" y="528046"/>
                <a:ext cx="79920" cy="298080"/>
              </p14:xfrm>
            </p:contentPart>
          </mc:Choice>
          <mc:Fallback xmlns="">
            <p:pic>
              <p:nvPicPr>
                <p:cNvPr id="51" name="墨迹 50">
                  <a:extLst>
                    <a:ext uri="{FF2B5EF4-FFF2-40B4-BE49-F238E27FC236}">
                      <a16:creationId xmlns:a16="http://schemas.microsoft.com/office/drawing/2014/main" id="{BA20E683-94AC-47D2-BFE5-2E80DA97A5E0}"/>
                    </a:ext>
                  </a:extLst>
                </p:cNvPr>
                <p:cNvPicPr/>
                <p:nvPr/>
              </p:nvPicPr>
              <p:blipFill>
                <a:blip r:embed="rId75"/>
                <a:stretch>
                  <a:fillRect/>
                </a:stretch>
              </p:blipFill>
              <p:spPr>
                <a:xfrm>
                  <a:off x="2581808" y="519046"/>
                  <a:ext cx="97560" cy="31572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52" name="墨迹 51">
                  <a:extLst>
                    <a:ext uri="{FF2B5EF4-FFF2-40B4-BE49-F238E27FC236}">
                      <a16:creationId xmlns:a16="http://schemas.microsoft.com/office/drawing/2014/main" id="{E6F0B3A6-49D2-4173-90C2-7EC557CCF0F2}"/>
                    </a:ext>
                  </a:extLst>
                </p14:cNvPr>
                <p14:cNvContentPartPr/>
                <p14:nvPr/>
              </p14:nvContentPartPr>
              <p14:xfrm>
                <a:off x="2611688" y="800206"/>
                <a:ext cx="194760" cy="163440"/>
              </p14:xfrm>
            </p:contentPart>
          </mc:Choice>
          <mc:Fallback xmlns="">
            <p:pic>
              <p:nvPicPr>
                <p:cNvPr id="52" name="墨迹 51">
                  <a:extLst>
                    <a:ext uri="{FF2B5EF4-FFF2-40B4-BE49-F238E27FC236}">
                      <a16:creationId xmlns:a16="http://schemas.microsoft.com/office/drawing/2014/main" id="{E6F0B3A6-49D2-4173-90C2-7EC557CCF0F2}"/>
                    </a:ext>
                  </a:extLst>
                </p:cNvPr>
                <p:cNvPicPr/>
                <p:nvPr/>
              </p:nvPicPr>
              <p:blipFill>
                <a:blip r:embed="rId77"/>
                <a:stretch>
                  <a:fillRect/>
                </a:stretch>
              </p:blipFill>
              <p:spPr>
                <a:xfrm>
                  <a:off x="2603048" y="791566"/>
                  <a:ext cx="21240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53" name="墨迹 52">
                  <a:extLst>
                    <a:ext uri="{FF2B5EF4-FFF2-40B4-BE49-F238E27FC236}">
                      <a16:creationId xmlns:a16="http://schemas.microsoft.com/office/drawing/2014/main" id="{F6409656-F92F-4203-A456-1975BB87CFCE}"/>
                    </a:ext>
                  </a:extLst>
                </p14:cNvPr>
                <p14:cNvContentPartPr/>
                <p14:nvPr/>
              </p14:nvContentPartPr>
              <p14:xfrm>
                <a:off x="2772248" y="602206"/>
                <a:ext cx="191880" cy="281520"/>
              </p14:xfrm>
            </p:contentPart>
          </mc:Choice>
          <mc:Fallback xmlns="">
            <p:pic>
              <p:nvPicPr>
                <p:cNvPr id="53" name="墨迹 52">
                  <a:extLst>
                    <a:ext uri="{FF2B5EF4-FFF2-40B4-BE49-F238E27FC236}">
                      <a16:creationId xmlns:a16="http://schemas.microsoft.com/office/drawing/2014/main" id="{F6409656-F92F-4203-A456-1975BB87CFCE}"/>
                    </a:ext>
                  </a:extLst>
                </p:cNvPr>
                <p:cNvPicPr/>
                <p:nvPr/>
              </p:nvPicPr>
              <p:blipFill>
                <a:blip r:embed="rId79"/>
                <a:stretch>
                  <a:fillRect/>
                </a:stretch>
              </p:blipFill>
              <p:spPr>
                <a:xfrm>
                  <a:off x="2763608" y="593206"/>
                  <a:ext cx="209520" cy="299160"/>
                </a:xfrm>
                <a:prstGeom prst="rect">
                  <a:avLst/>
                </a:prstGeom>
              </p:spPr>
            </p:pic>
          </mc:Fallback>
        </mc:AlternateContent>
        <mc:AlternateContent xmlns:mc="http://schemas.openxmlformats.org/markup-compatibility/2006" xmlns:p14="http://schemas.microsoft.com/office/powerpoint/2010/main">
          <mc:Choice Requires="p14">
            <p:contentPart p14:bwMode="auto" r:id="rId80">
              <p14:nvContentPartPr>
                <p14:cNvPr id="56" name="墨迹 55">
                  <a:extLst>
                    <a:ext uri="{FF2B5EF4-FFF2-40B4-BE49-F238E27FC236}">
                      <a16:creationId xmlns:a16="http://schemas.microsoft.com/office/drawing/2014/main" id="{FAB9E460-91F0-4DDB-855D-7611FB82E280}"/>
                    </a:ext>
                  </a:extLst>
                </p14:cNvPr>
                <p14:cNvContentPartPr/>
                <p14:nvPr/>
              </p14:nvContentPartPr>
              <p14:xfrm>
                <a:off x="3113888" y="540646"/>
                <a:ext cx="187200" cy="68760"/>
              </p14:xfrm>
            </p:contentPart>
          </mc:Choice>
          <mc:Fallback xmlns="">
            <p:pic>
              <p:nvPicPr>
                <p:cNvPr id="56" name="墨迹 55">
                  <a:extLst>
                    <a:ext uri="{FF2B5EF4-FFF2-40B4-BE49-F238E27FC236}">
                      <a16:creationId xmlns:a16="http://schemas.microsoft.com/office/drawing/2014/main" id="{FAB9E460-91F0-4DDB-855D-7611FB82E280}"/>
                    </a:ext>
                  </a:extLst>
                </p:cNvPr>
                <p:cNvPicPr/>
                <p:nvPr/>
              </p:nvPicPr>
              <p:blipFill>
                <a:blip r:embed="rId81"/>
                <a:stretch>
                  <a:fillRect/>
                </a:stretch>
              </p:blipFill>
              <p:spPr>
                <a:xfrm>
                  <a:off x="3104888" y="531646"/>
                  <a:ext cx="20484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57" name="墨迹 56">
                  <a:extLst>
                    <a:ext uri="{FF2B5EF4-FFF2-40B4-BE49-F238E27FC236}">
                      <a16:creationId xmlns:a16="http://schemas.microsoft.com/office/drawing/2014/main" id="{DA11CFBA-1AF8-4B40-BCFC-0E038ACFEE6D}"/>
                    </a:ext>
                  </a:extLst>
                </p14:cNvPr>
                <p14:cNvContentPartPr/>
                <p14:nvPr/>
              </p14:nvContentPartPr>
              <p14:xfrm>
                <a:off x="3190208" y="682486"/>
                <a:ext cx="137880" cy="259560"/>
              </p14:xfrm>
            </p:contentPart>
          </mc:Choice>
          <mc:Fallback xmlns="">
            <p:pic>
              <p:nvPicPr>
                <p:cNvPr id="57" name="墨迹 56">
                  <a:extLst>
                    <a:ext uri="{FF2B5EF4-FFF2-40B4-BE49-F238E27FC236}">
                      <a16:creationId xmlns:a16="http://schemas.microsoft.com/office/drawing/2014/main" id="{DA11CFBA-1AF8-4B40-BCFC-0E038ACFEE6D}"/>
                    </a:ext>
                  </a:extLst>
                </p:cNvPr>
                <p:cNvPicPr/>
                <p:nvPr/>
              </p:nvPicPr>
              <p:blipFill>
                <a:blip r:embed="rId83"/>
                <a:stretch>
                  <a:fillRect/>
                </a:stretch>
              </p:blipFill>
              <p:spPr>
                <a:xfrm>
                  <a:off x="3181568" y="673486"/>
                  <a:ext cx="15552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58" name="墨迹 57">
                  <a:extLst>
                    <a:ext uri="{FF2B5EF4-FFF2-40B4-BE49-F238E27FC236}">
                      <a16:creationId xmlns:a16="http://schemas.microsoft.com/office/drawing/2014/main" id="{2E3AD4F8-EE26-4CC2-A893-E57C7D29B595}"/>
                    </a:ext>
                  </a:extLst>
                </p14:cNvPr>
                <p14:cNvContentPartPr/>
                <p14:nvPr/>
              </p14:nvContentPartPr>
              <p14:xfrm>
                <a:off x="3529688" y="524446"/>
                <a:ext cx="65520" cy="153360"/>
              </p14:xfrm>
            </p:contentPart>
          </mc:Choice>
          <mc:Fallback xmlns="">
            <p:pic>
              <p:nvPicPr>
                <p:cNvPr id="58" name="墨迹 57">
                  <a:extLst>
                    <a:ext uri="{FF2B5EF4-FFF2-40B4-BE49-F238E27FC236}">
                      <a16:creationId xmlns:a16="http://schemas.microsoft.com/office/drawing/2014/main" id="{2E3AD4F8-EE26-4CC2-A893-E57C7D29B595}"/>
                    </a:ext>
                  </a:extLst>
                </p:cNvPr>
                <p:cNvPicPr/>
                <p:nvPr/>
              </p:nvPicPr>
              <p:blipFill>
                <a:blip r:embed="rId85"/>
                <a:stretch>
                  <a:fillRect/>
                </a:stretch>
              </p:blipFill>
              <p:spPr>
                <a:xfrm>
                  <a:off x="3520688" y="515806"/>
                  <a:ext cx="83160" cy="171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59" name="墨迹 58">
                  <a:extLst>
                    <a:ext uri="{FF2B5EF4-FFF2-40B4-BE49-F238E27FC236}">
                      <a16:creationId xmlns:a16="http://schemas.microsoft.com/office/drawing/2014/main" id="{386D6DD8-3642-4AC4-B8D8-3F972B5C8790}"/>
                    </a:ext>
                  </a:extLst>
                </p14:cNvPr>
                <p14:cNvContentPartPr/>
                <p14:nvPr/>
              </p14:nvContentPartPr>
              <p14:xfrm>
                <a:off x="3584408" y="566206"/>
                <a:ext cx="19440" cy="12960"/>
              </p14:xfrm>
            </p:contentPart>
          </mc:Choice>
          <mc:Fallback xmlns="">
            <p:pic>
              <p:nvPicPr>
                <p:cNvPr id="59" name="墨迹 58">
                  <a:extLst>
                    <a:ext uri="{FF2B5EF4-FFF2-40B4-BE49-F238E27FC236}">
                      <a16:creationId xmlns:a16="http://schemas.microsoft.com/office/drawing/2014/main" id="{386D6DD8-3642-4AC4-B8D8-3F972B5C8790}"/>
                    </a:ext>
                  </a:extLst>
                </p:cNvPr>
                <p:cNvPicPr/>
                <p:nvPr/>
              </p:nvPicPr>
              <p:blipFill>
                <a:blip r:embed="rId87"/>
                <a:stretch>
                  <a:fillRect/>
                </a:stretch>
              </p:blipFill>
              <p:spPr>
                <a:xfrm>
                  <a:off x="3575768" y="557566"/>
                  <a:ext cx="37080" cy="306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60" name="墨迹 59">
                  <a:extLst>
                    <a:ext uri="{FF2B5EF4-FFF2-40B4-BE49-F238E27FC236}">
                      <a16:creationId xmlns:a16="http://schemas.microsoft.com/office/drawing/2014/main" id="{C73F991C-E3D7-43F9-909D-B54E174596E0}"/>
                    </a:ext>
                  </a:extLst>
                </p14:cNvPr>
                <p14:cNvContentPartPr/>
                <p14:nvPr/>
              </p14:nvContentPartPr>
              <p14:xfrm>
                <a:off x="3681968" y="423286"/>
                <a:ext cx="117720" cy="285480"/>
              </p14:xfrm>
            </p:contentPart>
          </mc:Choice>
          <mc:Fallback xmlns="">
            <p:pic>
              <p:nvPicPr>
                <p:cNvPr id="60" name="墨迹 59">
                  <a:extLst>
                    <a:ext uri="{FF2B5EF4-FFF2-40B4-BE49-F238E27FC236}">
                      <a16:creationId xmlns:a16="http://schemas.microsoft.com/office/drawing/2014/main" id="{C73F991C-E3D7-43F9-909D-B54E174596E0}"/>
                    </a:ext>
                  </a:extLst>
                </p:cNvPr>
                <p:cNvPicPr/>
                <p:nvPr/>
              </p:nvPicPr>
              <p:blipFill>
                <a:blip r:embed="rId89"/>
                <a:stretch>
                  <a:fillRect/>
                </a:stretch>
              </p:blipFill>
              <p:spPr>
                <a:xfrm>
                  <a:off x="3673328" y="414286"/>
                  <a:ext cx="135360" cy="30312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61" name="墨迹 60">
                  <a:extLst>
                    <a:ext uri="{FF2B5EF4-FFF2-40B4-BE49-F238E27FC236}">
                      <a16:creationId xmlns:a16="http://schemas.microsoft.com/office/drawing/2014/main" id="{F42F4D71-9027-4BDC-A13A-3189356165DE}"/>
                    </a:ext>
                  </a:extLst>
                </p14:cNvPr>
                <p14:cNvContentPartPr/>
                <p14:nvPr/>
              </p14:nvContentPartPr>
              <p14:xfrm>
                <a:off x="3933248" y="179926"/>
                <a:ext cx="21600" cy="378360"/>
              </p14:xfrm>
            </p:contentPart>
          </mc:Choice>
          <mc:Fallback xmlns="">
            <p:pic>
              <p:nvPicPr>
                <p:cNvPr id="61" name="墨迹 60">
                  <a:extLst>
                    <a:ext uri="{FF2B5EF4-FFF2-40B4-BE49-F238E27FC236}">
                      <a16:creationId xmlns:a16="http://schemas.microsoft.com/office/drawing/2014/main" id="{F42F4D71-9027-4BDC-A13A-3189356165DE}"/>
                    </a:ext>
                  </a:extLst>
                </p:cNvPr>
                <p:cNvPicPr/>
                <p:nvPr/>
              </p:nvPicPr>
              <p:blipFill>
                <a:blip r:embed="rId91"/>
                <a:stretch>
                  <a:fillRect/>
                </a:stretch>
              </p:blipFill>
              <p:spPr>
                <a:xfrm>
                  <a:off x="3924248" y="170926"/>
                  <a:ext cx="39240" cy="396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62" name="墨迹 61">
                  <a:extLst>
                    <a:ext uri="{FF2B5EF4-FFF2-40B4-BE49-F238E27FC236}">
                      <a16:creationId xmlns:a16="http://schemas.microsoft.com/office/drawing/2014/main" id="{D2546D68-65E8-4097-A007-60177EEE2EFB}"/>
                    </a:ext>
                  </a:extLst>
                </p14:cNvPr>
                <p14:cNvContentPartPr/>
                <p14:nvPr/>
              </p14:nvContentPartPr>
              <p14:xfrm>
                <a:off x="3872408" y="191806"/>
                <a:ext cx="320760" cy="140400"/>
              </p14:xfrm>
            </p:contentPart>
          </mc:Choice>
          <mc:Fallback xmlns="">
            <p:pic>
              <p:nvPicPr>
                <p:cNvPr id="62" name="墨迹 61">
                  <a:extLst>
                    <a:ext uri="{FF2B5EF4-FFF2-40B4-BE49-F238E27FC236}">
                      <a16:creationId xmlns:a16="http://schemas.microsoft.com/office/drawing/2014/main" id="{D2546D68-65E8-4097-A007-60177EEE2EFB}"/>
                    </a:ext>
                  </a:extLst>
                </p:cNvPr>
                <p:cNvPicPr/>
                <p:nvPr/>
              </p:nvPicPr>
              <p:blipFill>
                <a:blip r:embed="rId93"/>
                <a:stretch>
                  <a:fillRect/>
                </a:stretch>
              </p:blipFill>
              <p:spPr>
                <a:xfrm>
                  <a:off x="3863408" y="182806"/>
                  <a:ext cx="338400" cy="15804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63" name="墨迹 62">
                  <a:extLst>
                    <a:ext uri="{FF2B5EF4-FFF2-40B4-BE49-F238E27FC236}">
                      <a16:creationId xmlns:a16="http://schemas.microsoft.com/office/drawing/2014/main" id="{902781E5-B8E8-4C74-AAE3-83638B7F05C6}"/>
                    </a:ext>
                  </a:extLst>
                </p14:cNvPr>
                <p14:cNvContentPartPr/>
                <p14:nvPr/>
              </p14:nvContentPartPr>
              <p14:xfrm>
                <a:off x="4025408" y="319606"/>
                <a:ext cx="110880" cy="402480"/>
              </p14:xfrm>
            </p:contentPart>
          </mc:Choice>
          <mc:Fallback xmlns="">
            <p:pic>
              <p:nvPicPr>
                <p:cNvPr id="63" name="墨迹 62">
                  <a:extLst>
                    <a:ext uri="{FF2B5EF4-FFF2-40B4-BE49-F238E27FC236}">
                      <a16:creationId xmlns:a16="http://schemas.microsoft.com/office/drawing/2014/main" id="{902781E5-B8E8-4C74-AAE3-83638B7F05C6}"/>
                    </a:ext>
                  </a:extLst>
                </p:cNvPr>
                <p:cNvPicPr/>
                <p:nvPr/>
              </p:nvPicPr>
              <p:blipFill>
                <a:blip r:embed="rId95"/>
                <a:stretch>
                  <a:fillRect/>
                </a:stretch>
              </p:blipFill>
              <p:spPr>
                <a:xfrm>
                  <a:off x="4016768" y="310966"/>
                  <a:ext cx="128520" cy="42012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64" name="墨迹 63">
                  <a:extLst>
                    <a:ext uri="{FF2B5EF4-FFF2-40B4-BE49-F238E27FC236}">
                      <a16:creationId xmlns:a16="http://schemas.microsoft.com/office/drawing/2014/main" id="{A36F140F-AC0C-4C4B-B7F7-3AFFAC860F5C}"/>
                    </a:ext>
                  </a:extLst>
                </p14:cNvPr>
                <p14:cNvContentPartPr/>
                <p14:nvPr/>
              </p14:nvContentPartPr>
              <p14:xfrm>
                <a:off x="4085168" y="321766"/>
                <a:ext cx="179280" cy="484920"/>
              </p14:xfrm>
            </p:contentPart>
          </mc:Choice>
          <mc:Fallback xmlns="">
            <p:pic>
              <p:nvPicPr>
                <p:cNvPr id="64" name="墨迹 63">
                  <a:extLst>
                    <a:ext uri="{FF2B5EF4-FFF2-40B4-BE49-F238E27FC236}">
                      <a16:creationId xmlns:a16="http://schemas.microsoft.com/office/drawing/2014/main" id="{A36F140F-AC0C-4C4B-B7F7-3AFFAC860F5C}"/>
                    </a:ext>
                  </a:extLst>
                </p:cNvPr>
                <p:cNvPicPr/>
                <p:nvPr/>
              </p:nvPicPr>
              <p:blipFill>
                <a:blip r:embed="rId97"/>
                <a:stretch>
                  <a:fillRect/>
                </a:stretch>
              </p:blipFill>
              <p:spPr>
                <a:xfrm>
                  <a:off x="4076528" y="312766"/>
                  <a:ext cx="196920" cy="5025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65" name="墨迹 64">
                  <a:extLst>
                    <a:ext uri="{FF2B5EF4-FFF2-40B4-BE49-F238E27FC236}">
                      <a16:creationId xmlns:a16="http://schemas.microsoft.com/office/drawing/2014/main" id="{8774FD47-57AD-4BA6-9C94-4221161C25C1}"/>
                    </a:ext>
                  </a:extLst>
                </p14:cNvPr>
                <p14:cNvContentPartPr/>
                <p14:nvPr/>
              </p14:nvContentPartPr>
              <p14:xfrm>
                <a:off x="4120448" y="472246"/>
                <a:ext cx="74160" cy="89280"/>
              </p14:xfrm>
            </p:contentPart>
          </mc:Choice>
          <mc:Fallback xmlns="">
            <p:pic>
              <p:nvPicPr>
                <p:cNvPr id="65" name="墨迹 64">
                  <a:extLst>
                    <a:ext uri="{FF2B5EF4-FFF2-40B4-BE49-F238E27FC236}">
                      <a16:creationId xmlns:a16="http://schemas.microsoft.com/office/drawing/2014/main" id="{8774FD47-57AD-4BA6-9C94-4221161C25C1}"/>
                    </a:ext>
                  </a:extLst>
                </p:cNvPr>
                <p:cNvPicPr/>
                <p:nvPr/>
              </p:nvPicPr>
              <p:blipFill>
                <a:blip r:embed="rId99"/>
                <a:stretch>
                  <a:fillRect/>
                </a:stretch>
              </p:blipFill>
              <p:spPr>
                <a:xfrm>
                  <a:off x="4111448" y="463246"/>
                  <a:ext cx="918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68" name="墨迹 67">
                  <a:extLst>
                    <a:ext uri="{FF2B5EF4-FFF2-40B4-BE49-F238E27FC236}">
                      <a16:creationId xmlns:a16="http://schemas.microsoft.com/office/drawing/2014/main" id="{084799A6-3E1A-4195-84B7-E452C2F68684}"/>
                    </a:ext>
                  </a:extLst>
                </p14:cNvPr>
                <p14:cNvContentPartPr/>
                <p14:nvPr/>
              </p14:nvContentPartPr>
              <p14:xfrm>
                <a:off x="3089408" y="1119886"/>
                <a:ext cx="227520" cy="549000"/>
              </p14:xfrm>
            </p:contentPart>
          </mc:Choice>
          <mc:Fallback xmlns="">
            <p:pic>
              <p:nvPicPr>
                <p:cNvPr id="68" name="墨迹 67">
                  <a:extLst>
                    <a:ext uri="{FF2B5EF4-FFF2-40B4-BE49-F238E27FC236}">
                      <a16:creationId xmlns:a16="http://schemas.microsoft.com/office/drawing/2014/main" id="{084799A6-3E1A-4195-84B7-E452C2F68684}"/>
                    </a:ext>
                  </a:extLst>
                </p:cNvPr>
                <p:cNvPicPr/>
                <p:nvPr/>
              </p:nvPicPr>
              <p:blipFill>
                <a:blip r:embed="rId101"/>
                <a:stretch>
                  <a:fillRect/>
                </a:stretch>
              </p:blipFill>
              <p:spPr>
                <a:xfrm>
                  <a:off x="3080408" y="1111246"/>
                  <a:ext cx="245160" cy="56664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69" name="墨迹 68">
                  <a:extLst>
                    <a:ext uri="{FF2B5EF4-FFF2-40B4-BE49-F238E27FC236}">
                      <a16:creationId xmlns:a16="http://schemas.microsoft.com/office/drawing/2014/main" id="{F761F299-88AD-4A5A-9B54-D771CE6C73AD}"/>
                    </a:ext>
                  </a:extLst>
                </p14:cNvPr>
                <p14:cNvContentPartPr/>
                <p14:nvPr/>
              </p14:nvContentPartPr>
              <p14:xfrm>
                <a:off x="3501608" y="1114846"/>
                <a:ext cx="170280" cy="212400"/>
              </p14:xfrm>
            </p:contentPart>
          </mc:Choice>
          <mc:Fallback xmlns="">
            <p:pic>
              <p:nvPicPr>
                <p:cNvPr id="69" name="墨迹 68">
                  <a:extLst>
                    <a:ext uri="{FF2B5EF4-FFF2-40B4-BE49-F238E27FC236}">
                      <a16:creationId xmlns:a16="http://schemas.microsoft.com/office/drawing/2014/main" id="{F761F299-88AD-4A5A-9B54-D771CE6C73AD}"/>
                    </a:ext>
                  </a:extLst>
                </p:cNvPr>
                <p:cNvPicPr/>
                <p:nvPr/>
              </p:nvPicPr>
              <p:blipFill>
                <a:blip r:embed="rId103"/>
                <a:stretch>
                  <a:fillRect/>
                </a:stretch>
              </p:blipFill>
              <p:spPr>
                <a:xfrm>
                  <a:off x="3492968" y="1105846"/>
                  <a:ext cx="18792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70" name="墨迹 69">
                  <a:extLst>
                    <a:ext uri="{FF2B5EF4-FFF2-40B4-BE49-F238E27FC236}">
                      <a16:creationId xmlns:a16="http://schemas.microsoft.com/office/drawing/2014/main" id="{B99C2570-CF59-4B93-9500-B06743C34076}"/>
                    </a:ext>
                  </a:extLst>
                </p14:cNvPr>
                <p14:cNvContentPartPr/>
                <p14:nvPr/>
              </p14:nvContentPartPr>
              <p14:xfrm>
                <a:off x="3607808" y="1337686"/>
                <a:ext cx="235080" cy="677880"/>
              </p14:xfrm>
            </p:contentPart>
          </mc:Choice>
          <mc:Fallback xmlns="">
            <p:pic>
              <p:nvPicPr>
                <p:cNvPr id="70" name="墨迹 69">
                  <a:extLst>
                    <a:ext uri="{FF2B5EF4-FFF2-40B4-BE49-F238E27FC236}">
                      <a16:creationId xmlns:a16="http://schemas.microsoft.com/office/drawing/2014/main" id="{B99C2570-CF59-4B93-9500-B06743C34076}"/>
                    </a:ext>
                  </a:extLst>
                </p:cNvPr>
                <p:cNvPicPr/>
                <p:nvPr/>
              </p:nvPicPr>
              <p:blipFill>
                <a:blip r:embed="rId105"/>
                <a:stretch>
                  <a:fillRect/>
                </a:stretch>
              </p:blipFill>
              <p:spPr>
                <a:xfrm>
                  <a:off x="3598808" y="1328686"/>
                  <a:ext cx="252720" cy="69552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71" name="墨迹 70">
                  <a:extLst>
                    <a:ext uri="{FF2B5EF4-FFF2-40B4-BE49-F238E27FC236}">
                      <a16:creationId xmlns:a16="http://schemas.microsoft.com/office/drawing/2014/main" id="{BCFC092A-08FE-45B4-9FAD-544867571017}"/>
                    </a:ext>
                  </a:extLst>
                </p14:cNvPr>
                <p14:cNvContentPartPr/>
                <p14:nvPr/>
              </p14:nvContentPartPr>
              <p14:xfrm>
                <a:off x="3950528" y="1153366"/>
                <a:ext cx="10440" cy="180720"/>
              </p14:xfrm>
            </p:contentPart>
          </mc:Choice>
          <mc:Fallback xmlns="">
            <p:pic>
              <p:nvPicPr>
                <p:cNvPr id="71" name="墨迹 70">
                  <a:extLst>
                    <a:ext uri="{FF2B5EF4-FFF2-40B4-BE49-F238E27FC236}">
                      <a16:creationId xmlns:a16="http://schemas.microsoft.com/office/drawing/2014/main" id="{BCFC092A-08FE-45B4-9FAD-544867571017}"/>
                    </a:ext>
                  </a:extLst>
                </p:cNvPr>
                <p:cNvPicPr/>
                <p:nvPr/>
              </p:nvPicPr>
              <p:blipFill>
                <a:blip r:embed="rId107"/>
                <a:stretch>
                  <a:fillRect/>
                </a:stretch>
              </p:blipFill>
              <p:spPr>
                <a:xfrm>
                  <a:off x="3941528" y="1144366"/>
                  <a:ext cx="2808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72" name="墨迹 71">
                  <a:extLst>
                    <a:ext uri="{FF2B5EF4-FFF2-40B4-BE49-F238E27FC236}">
                      <a16:creationId xmlns:a16="http://schemas.microsoft.com/office/drawing/2014/main" id="{10FE36D9-7CA6-4DC1-BCCC-E92B1EC1358A}"/>
                    </a:ext>
                  </a:extLst>
                </p14:cNvPr>
                <p14:cNvContentPartPr/>
                <p14:nvPr/>
              </p14:nvContentPartPr>
              <p14:xfrm>
                <a:off x="4061048" y="1072366"/>
                <a:ext cx="147240" cy="270720"/>
              </p14:xfrm>
            </p:contentPart>
          </mc:Choice>
          <mc:Fallback xmlns="">
            <p:pic>
              <p:nvPicPr>
                <p:cNvPr id="72" name="墨迹 71">
                  <a:extLst>
                    <a:ext uri="{FF2B5EF4-FFF2-40B4-BE49-F238E27FC236}">
                      <a16:creationId xmlns:a16="http://schemas.microsoft.com/office/drawing/2014/main" id="{10FE36D9-7CA6-4DC1-BCCC-E92B1EC1358A}"/>
                    </a:ext>
                  </a:extLst>
                </p:cNvPr>
                <p:cNvPicPr/>
                <p:nvPr/>
              </p:nvPicPr>
              <p:blipFill>
                <a:blip r:embed="rId109"/>
                <a:stretch>
                  <a:fillRect/>
                </a:stretch>
              </p:blipFill>
              <p:spPr>
                <a:xfrm>
                  <a:off x="4052408" y="1063726"/>
                  <a:ext cx="164880" cy="288360"/>
                </a:xfrm>
                <a:prstGeom prst="rect">
                  <a:avLst/>
                </a:prstGeom>
              </p:spPr>
            </p:pic>
          </mc:Fallback>
        </mc:AlternateContent>
        <mc:AlternateContent xmlns:mc="http://schemas.openxmlformats.org/markup-compatibility/2006" xmlns:p14="http://schemas.microsoft.com/office/powerpoint/2010/main">
          <mc:Choice Requires="p14">
            <p:contentPart p14:bwMode="auto" r:id="rId110">
              <p14:nvContentPartPr>
                <p14:cNvPr id="73" name="墨迹 72">
                  <a:extLst>
                    <a:ext uri="{FF2B5EF4-FFF2-40B4-BE49-F238E27FC236}">
                      <a16:creationId xmlns:a16="http://schemas.microsoft.com/office/drawing/2014/main" id="{192D6C45-53AF-4910-8DEB-2DEAF01B27ED}"/>
                    </a:ext>
                  </a:extLst>
                </p14:cNvPr>
                <p14:cNvContentPartPr/>
                <p14:nvPr/>
              </p14:nvContentPartPr>
              <p14:xfrm>
                <a:off x="4461008" y="1063726"/>
                <a:ext cx="79200" cy="54720"/>
              </p14:xfrm>
            </p:contentPart>
          </mc:Choice>
          <mc:Fallback xmlns="">
            <p:pic>
              <p:nvPicPr>
                <p:cNvPr id="73" name="墨迹 72">
                  <a:extLst>
                    <a:ext uri="{FF2B5EF4-FFF2-40B4-BE49-F238E27FC236}">
                      <a16:creationId xmlns:a16="http://schemas.microsoft.com/office/drawing/2014/main" id="{192D6C45-53AF-4910-8DEB-2DEAF01B27ED}"/>
                    </a:ext>
                  </a:extLst>
                </p:cNvPr>
                <p:cNvPicPr/>
                <p:nvPr/>
              </p:nvPicPr>
              <p:blipFill>
                <a:blip r:embed="rId111"/>
                <a:stretch>
                  <a:fillRect/>
                </a:stretch>
              </p:blipFill>
              <p:spPr>
                <a:xfrm>
                  <a:off x="4452368" y="1054726"/>
                  <a:ext cx="96840" cy="72360"/>
                </a:xfrm>
                <a:prstGeom prst="rect">
                  <a:avLst/>
                </a:prstGeom>
              </p:spPr>
            </p:pic>
          </mc:Fallback>
        </mc:AlternateContent>
        <mc:AlternateContent xmlns:mc="http://schemas.openxmlformats.org/markup-compatibility/2006" xmlns:p14="http://schemas.microsoft.com/office/powerpoint/2010/main">
          <mc:Choice Requires="p14">
            <p:contentPart p14:bwMode="auto" r:id="rId112">
              <p14:nvContentPartPr>
                <p14:cNvPr id="74" name="墨迹 73">
                  <a:extLst>
                    <a:ext uri="{FF2B5EF4-FFF2-40B4-BE49-F238E27FC236}">
                      <a16:creationId xmlns:a16="http://schemas.microsoft.com/office/drawing/2014/main" id="{B4A92201-8F33-49A4-82DE-39383982C284}"/>
                    </a:ext>
                  </a:extLst>
                </p14:cNvPr>
                <p14:cNvContentPartPr/>
                <p14:nvPr/>
              </p14:nvContentPartPr>
              <p14:xfrm>
                <a:off x="4549928" y="1265326"/>
                <a:ext cx="24120" cy="64800"/>
              </p14:xfrm>
            </p:contentPart>
          </mc:Choice>
          <mc:Fallback xmlns="">
            <p:pic>
              <p:nvPicPr>
                <p:cNvPr id="74" name="墨迹 73">
                  <a:extLst>
                    <a:ext uri="{FF2B5EF4-FFF2-40B4-BE49-F238E27FC236}">
                      <a16:creationId xmlns:a16="http://schemas.microsoft.com/office/drawing/2014/main" id="{B4A92201-8F33-49A4-82DE-39383982C284}"/>
                    </a:ext>
                  </a:extLst>
                </p:cNvPr>
                <p:cNvPicPr/>
                <p:nvPr/>
              </p:nvPicPr>
              <p:blipFill>
                <a:blip r:embed="rId113"/>
                <a:stretch>
                  <a:fillRect/>
                </a:stretch>
              </p:blipFill>
              <p:spPr>
                <a:xfrm>
                  <a:off x="4541288" y="1256326"/>
                  <a:ext cx="4176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114">
              <p14:nvContentPartPr>
                <p14:cNvPr id="75" name="墨迹 74">
                  <a:extLst>
                    <a:ext uri="{FF2B5EF4-FFF2-40B4-BE49-F238E27FC236}">
                      <a16:creationId xmlns:a16="http://schemas.microsoft.com/office/drawing/2014/main" id="{7E54AF79-05BE-48AE-A255-B2C868058487}"/>
                    </a:ext>
                  </a:extLst>
                </p14:cNvPr>
                <p14:cNvContentPartPr/>
                <p14:nvPr/>
              </p14:nvContentPartPr>
              <p14:xfrm>
                <a:off x="776408" y="93886"/>
                <a:ext cx="4371120" cy="2146320"/>
              </p14:xfrm>
            </p:contentPart>
          </mc:Choice>
          <mc:Fallback xmlns="">
            <p:pic>
              <p:nvPicPr>
                <p:cNvPr id="75" name="墨迹 74">
                  <a:extLst>
                    <a:ext uri="{FF2B5EF4-FFF2-40B4-BE49-F238E27FC236}">
                      <a16:creationId xmlns:a16="http://schemas.microsoft.com/office/drawing/2014/main" id="{7E54AF79-05BE-48AE-A255-B2C868058487}"/>
                    </a:ext>
                  </a:extLst>
                </p:cNvPr>
                <p:cNvPicPr/>
                <p:nvPr/>
              </p:nvPicPr>
              <p:blipFill>
                <a:blip r:embed="rId115"/>
                <a:stretch>
                  <a:fillRect/>
                </a:stretch>
              </p:blipFill>
              <p:spPr>
                <a:xfrm>
                  <a:off x="767408" y="84886"/>
                  <a:ext cx="4388760" cy="2163960"/>
                </a:xfrm>
                <a:prstGeom prst="rect">
                  <a:avLst/>
                </a:prstGeom>
              </p:spPr>
            </p:pic>
          </mc:Fallback>
        </mc:AlternateContent>
      </p:grpSp>
    </p:spTree>
    <p:extLst>
      <p:ext uri="{BB962C8B-B14F-4D97-AF65-F5344CB8AC3E}">
        <p14:creationId xmlns:p14="http://schemas.microsoft.com/office/powerpoint/2010/main" val="219943265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5">
            <a:extLst>
              <a:ext uri="{FF2B5EF4-FFF2-40B4-BE49-F238E27FC236}">
                <a16:creationId xmlns:a16="http://schemas.microsoft.com/office/drawing/2014/main" id="{E401499F-A929-42A5-8B6D-EA6D7447EB91}"/>
              </a:ext>
            </a:extLst>
          </p:cNvPr>
          <p:cNvSpPr>
            <a:spLocks noGrp="1" noChangeArrowheads="1"/>
          </p:cNvSpPr>
          <p:nvPr>
            <p:ph type="title"/>
          </p:nvPr>
        </p:nvSpPr>
        <p:spPr/>
        <p:txBody>
          <a:bodyPr/>
          <a:lstStyle/>
          <a:p>
            <a:pPr eaLnBrk="1" hangingPunct="1"/>
            <a:r>
              <a:rPr lang="en-US" altLang="zh-CN" sz="4200">
                <a:latin typeface="Bauhaus 93" pitchFamily="82" charset="0"/>
                <a:ea typeface="华文中宋" panose="02010600040101010101" pitchFamily="2" charset="-122"/>
              </a:rPr>
              <a:t>Chapter Seven</a:t>
            </a:r>
            <a:r>
              <a:rPr lang="en-US" altLang="zh-CN" sz="4200">
                <a:latin typeface="华文中宋" panose="02010600040101010101" pitchFamily="2" charset="-122"/>
                <a:ea typeface="华文中宋" panose="02010600040101010101" pitchFamily="2" charset="-122"/>
              </a:rPr>
              <a:t> </a:t>
            </a:r>
            <a:r>
              <a:rPr lang="zh-CN" altLang="en-US" sz="4200">
                <a:latin typeface="华文中宋" panose="02010600040101010101" pitchFamily="2" charset="-122"/>
                <a:ea typeface="华文中宋" panose="02010600040101010101" pitchFamily="2" charset="-122"/>
              </a:rPr>
              <a:t>设计模式</a:t>
            </a:r>
          </a:p>
        </p:txBody>
      </p:sp>
      <p:sp>
        <p:nvSpPr>
          <p:cNvPr id="32772" name="矩形 1">
            <a:extLst>
              <a:ext uri="{FF2B5EF4-FFF2-40B4-BE49-F238E27FC236}">
                <a16:creationId xmlns:a16="http://schemas.microsoft.com/office/drawing/2014/main" id="{AE63F6D1-62FB-4530-A5FC-EFCD793B31D8}"/>
              </a:ext>
            </a:extLst>
          </p:cNvPr>
          <p:cNvSpPr>
            <a:spLocks noChangeArrowheads="1"/>
          </p:cNvSpPr>
          <p:nvPr/>
        </p:nvSpPr>
        <p:spPr bwMode="auto">
          <a:xfrm>
            <a:off x="552343" y="1077520"/>
            <a:ext cx="4237057"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marL="457200" indent="-457200" eaLnBrk="1" latinLnBrk="0" hangingPunct="1">
              <a:lnSpc>
                <a:spcPct val="90000"/>
              </a:lnSpc>
              <a:spcBef>
                <a:spcPct val="0"/>
              </a:spcBef>
              <a:buFont typeface="Wingdings" panose="05000000000000000000" pitchFamily="2" charset="2"/>
              <a:buChar char="p"/>
            </a:pPr>
            <a:r>
              <a:rPr kumimoji="0" lang="zh-CN" altLang="en-US" sz="2800" dirty="0">
                <a:latin typeface="Times New Roman" panose="02020603050405020304" pitchFamily="18" charset="0"/>
                <a:ea typeface="华文中宋" panose="02010600040101010101" pitchFamily="2" charset="-122"/>
                <a:cs typeface="Times New Roman" panose="02020603050405020304" pitchFamily="18" charset="0"/>
              </a:rPr>
              <a:t>设计模式的特点与应用</a:t>
            </a:r>
            <a:endParaRPr kumimoji="0" lang="en-US" altLang="zh-CN" sz="2800" b="1"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0C52CEFC-8393-422F-8478-51838F9B84FF}"/>
              </a:ext>
            </a:extLst>
          </p:cNvPr>
          <p:cNvPicPr>
            <a:picLocks noChangeAspect="1"/>
          </p:cNvPicPr>
          <p:nvPr/>
        </p:nvPicPr>
        <p:blipFill>
          <a:blip r:embed="rId3"/>
          <a:stretch>
            <a:fillRect/>
          </a:stretch>
        </p:blipFill>
        <p:spPr>
          <a:xfrm>
            <a:off x="1127448" y="1740944"/>
            <a:ext cx="10153128" cy="4714875"/>
          </a:xfrm>
          <a:prstGeom prst="rect">
            <a:avLst/>
          </a:prstGeom>
        </p:spPr>
      </p:pic>
      <p:pic>
        <p:nvPicPr>
          <p:cNvPr id="2" name="图片 1">
            <a:extLst>
              <a:ext uri="{FF2B5EF4-FFF2-40B4-BE49-F238E27FC236}">
                <a16:creationId xmlns:a16="http://schemas.microsoft.com/office/drawing/2014/main" id="{950E23CF-13AC-44C3-8AB4-F0E1AEF5628F}"/>
              </a:ext>
            </a:extLst>
          </p:cNvPr>
          <p:cNvPicPr>
            <a:picLocks noChangeAspect="1"/>
          </p:cNvPicPr>
          <p:nvPr/>
        </p:nvPicPr>
        <p:blipFill>
          <a:blip r:embed="rId4"/>
          <a:stretch>
            <a:fillRect/>
          </a:stretch>
        </p:blipFill>
        <p:spPr>
          <a:xfrm>
            <a:off x="983432" y="1740945"/>
            <a:ext cx="2160240" cy="463921"/>
          </a:xfrm>
          <a:prstGeom prst="rect">
            <a:avLst/>
          </a:prstGeom>
        </p:spPr>
      </p:pic>
    </p:spTree>
  </p:cSld>
  <p:clrMapOvr>
    <a:masterClrMapping/>
  </p:clrMapOvr>
  <p:transition/>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042E07E9-0F6F-4F40-8B49-1A6F58F5D516}"/>
              </a:ext>
            </a:extLst>
          </p:cNvPr>
          <p:cNvSpPr>
            <a:spLocks noGrp="1" noChangeArrowheads="1"/>
          </p:cNvSpPr>
          <p:nvPr>
            <p:ph type="title"/>
          </p:nvPr>
        </p:nvSpPr>
        <p:spPr/>
        <p:txBody>
          <a:bodyPr/>
          <a:lstStyle/>
          <a:p>
            <a:pPr eaLnBrk="1" hangingPunct="1"/>
            <a:r>
              <a:rPr lang="en-US" altLang="zh-CN" dirty="0">
                <a:latin typeface="Bauhaus 93" pitchFamily="82" charset="0"/>
              </a:rPr>
              <a:t>Proxy Pattern</a:t>
            </a:r>
            <a:endParaRPr lang="zh-CN" altLang="en-US" dirty="0">
              <a:latin typeface="Bauhaus 93" pitchFamily="82" charset="0"/>
            </a:endParaRPr>
          </a:p>
        </p:txBody>
      </p:sp>
      <p:sp>
        <p:nvSpPr>
          <p:cNvPr id="220163" name="Rectangle 3">
            <a:extLst>
              <a:ext uri="{FF2B5EF4-FFF2-40B4-BE49-F238E27FC236}">
                <a16:creationId xmlns:a16="http://schemas.microsoft.com/office/drawing/2014/main" id="{FA1854F6-E2D8-4006-849B-295F7E7E0BA0}"/>
              </a:ext>
            </a:extLst>
          </p:cNvPr>
          <p:cNvSpPr>
            <a:spLocks noGrp="1" noChangeArrowheads="1"/>
          </p:cNvSpPr>
          <p:nvPr>
            <p:ph type="body" idx="1"/>
          </p:nvPr>
        </p:nvSpPr>
        <p:spPr>
          <a:xfrm>
            <a:off x="263352" y="896145"/>
            <a:ext cx="11920264" cy="5701207"/>
          </a:xfrm>
          <a:ln>
            <a:noFill/>
          </a:ln>
        </p:spPr>
        <p:txBody>
          <a:bodyPr/>
          <a:lstStyle/>
          <a:p>
            <a:pPr eaLnBrk="1" hangingPunct="1">
              <a:lnSpc>
                <a:spcPct val="150000"/>
              </a:lnSpc>
            </a:pPr>
            <a:r>
              <a:rPr lang="zh-CN" altLang="en-US" dirty="0">
                <a:solidFill>
                  <a:srgbClr val="324A7A"/>
                </a:solidFill>
                <a:ea typeface="华文中宋" panose="02010600040101010101" pitchFamily="2" charset="-122"/>
              </a:rPr>
              <a:t>效果</a:t>
            </a:r>
          </a:p>
          <a:p>
            <a:pPr lvl="1" eaLnBrk="1" hangingPunct="1">
              <a:lnSpc>
                <a:spcPct val="100000"/>
              </a:lnSpc>
            </a:pPr>
            <a:r>
              <a:rPr lang="en-US" altLang="zh-CN" b="0" dirty="0">
                <a:solidFill>
                  <a:schemeClr val="tx1"/>
                </a:solidFill>
                <a:ea typeface="华文中宋" panose="02010600040101010101" pitchFamily="2" charset="-122"/>
              </a:rPr>
              <a:t>Proxy</a:t>
            </a:r>
            <a:r>
              <a:rPr lang="zh-CN" altLang="en-US" b="0" dirty="0">
                <a:solidFill>
                  <a:schemeClr val="tx1"/>
                </a:solidFill>
                <a:ea typeface="华文中宋" panose="02010600040101010101" pitchFamily="2" charset="-122"/>
              </a:rPr>
              <a:t>模式在访问对象时引入了一定程度的间接性。根据代理的类型，附加的间接性有多种用途。</a:t>
            </a:r>
          </a:p>
          <a:p>
            <a:pPr lvl="2" eaLnBrk="1" hangingPunct="1">
              <a:lnSpc>
                <a:spcPct val="150000"/>
              </a:lnSpc>
            </a:pPr>
            <a:r>
              <a:rPr lang="en-US" altLang="zh-CN" sz="1800" b="0" dirty="0">
                <a:solidFill>
                  <a:srgbClr val="324A7A"/>
                </a:solidFill>
                <a:ea typeface="华文中宋" panose="02010600040101010101" pitchFamily="2" charset="-122"/>
              </a:rPr>
              <a:t>Remote Proxy</a:t>
            </a:r>
            <a:r>
              <a:rPr lang="zh-CN" altLang="en-US" sz="1800" b="0" dirty="0">
                <a:solidFill>
                  <a:srgbClr val="324A7A"/>
                </a:solidFill>
                <a:ea typeface="华文中宋" panose="02010600040101010101" pitchFamily="2" charset="-122"/>
              </a:rPr>
              <a:t>可以隐藏一个对象存在于不同地址空间的事实。</a:t>
            </a:r>
          </a:p>
          <a:p>
            <a:pPr lvl="2" eaLnBrk="1" hangingPunct="1">
              <a:lnSpc>
                <a:spcPct val="150000"/>
              </a:lnSpc>
            </a:pPr>
            <a:r>
              <a:rPr lang="en-US" altLang="zh-CN" sz="1800" b="0" dirty="0">
                <a:solidFill>
                  <a:srgbClr val="324A7A"/>
                </a:solidFill>
                <a:ea typeface="华文中宋" panose="02010600040101010101" pitchFamily="2" charset="-122"/>
              </a:rPr>
              <a:t>Virtual  Proxy</a:t>
            </a:r>
            <a:r>
              <a:rPr lang="zh-CN" altLang="en-US" sz="1800" b="0" dirty="0">
                <a:solidFill>
                  <a:srgbClr val="324A7A"/>
                </a:solidFill>
                <a:ea typeface="华文中宋" panose="02010600040101010101" pitchFamily="2" charset="-122"/>
              </a:rPr>
              <a:t>可以进行最优化，例如根据需要创建对象。</a:t>
            </a:r>
          </a:p>
          <a:p>
            <a:pPr lvl="2" eaLnBrk="1" hangingPunct="1">
              <a:lnSpc>
                <a:spcPct val="150000"/>
              </a:lnSpc>
            </a:pPr>
            <a:r>
              <a:rPr lang="en-US" altLang="zh-CN" sz="1800" b="0" dirty="0">
                <a:solidFill>
                  <a:srgbClr val="324A7A"/>
                </a:solidFill>
                <a:ea typeface="华文中宋" panose="02010600040101010101" pitchFamily="2" charset="-122"/>
              </a:rPr>
              <a:t>Protection  Proxy</a:t>
            </a:r>
            <a:r>
              <a:rPr lang="zh-CN" altLang="en-US" sz="1800" b="0" dirty="0">
                <a:solidFill>
                  <a:srgbClr val="324A7A"/>
                </a:solidFill>
                <a:ea typeface="华文中宋" panose="02010600040101010101" pitchFamily="2" charset="-122"/>
              </a:rPr>
              <a:t>允许在访问一个对象时有一些附件的内务处理。</a:t>
            </a:r>
            <a:endParaRPr lang="en-US" altLang="zh-CN" sz="1800" b="0" dirty="0">
              <a:solidFill>
                <a:srgbClr val="324A7A"/>
              </a:solidFill>
              <a:ea typeface="华文中宋" panose="02010600040101010101" pitchFamily="2" charset="-122"/>
            </a:endParaRPr>
          </a:p>
          <a:p>
            <a:pPr eaLnBrk="1" hangingPunct="1">
              <a:lnSpc>
                <a:spcPct val="150000"/>
              </a:lnSpc>
            </a:pPr>
            <a:r>
              <a:rPr lang="zh-CN" altLang="en-US" sz="2100" dirty="0">
                <a:solidFill>
                  <a:srgbClr val="324A7A"/>
                </a:solidFill>
                <a:ea typeface="华文中宋" panose="02010600040101010101" pitchFamily="2" charset="-122"/>
              </a:rPr>
              <a:t>启发</a:t>
            </a:r>
          </a:p>
          <a:p>
            <a:pPr lvl="1" eaLnBrk="1" hangingPunct="1">
              <a:lnSpc>
                <a:spcPct val="100000"/>
              </a:lnSpc>
            </a:pPr>
            <a:r>
              <a:rPr lang="zh-CN" altLang="en-US" b="0" dirty="0">
                <a:solidFill>
                  <a:schemeClr val="tx1"/>
                </a:solidFill>
                <a:ea typeface="华文中宋" panose="02010600040101010101" pitchFamily="2" charset="-122"/>
              </a:rPr>
              <a:t>利用代理提高处理的速度</a:t>
            </a:r>
          </a:p>
          <a:p>
            <a:pPr lvl="1" eaLnBrk="1" hangingPunct="1">
              <a:lnSpc>
                <a:spcPct val="100000"/>
              </a:lnSpc>
            </a:pPr>
            <a:r>
              <a:rPr lang="zh-CN" altLang="en-US" b="0" dirty="0">
                <a:solidFill>
                  <a:schemeClr val="tx1"/>
                </a:solidFill>
                <a:ea typeface="华文中宋" panose="02010600040101010101" pitchFamily="2" charset="-122"/>
              </a:rPr>
              <a:t>为何要区分</a:t>
            </a:r>
            <a:r>
              <a:rPr lang="en-US" altLang="zh-CN" b="0" dirty="0">
                <a:solidFill>
                  <a:schemeClr val="tx1"/>
                </a:solidFill>
                <a:ea typeface="华文中宋" panose="02010600040101010101" pitchFamily="2" charset="-122"/>
              </a:rPr>
              <a:t>Proxy</a:t>
            </a:r>
            <a:r>
              <a:rPr lang="zh-CN" altLang="en-US" b="0" dirty="0">
                <a:solidFill>
                  <a:schemeClr val="tx1"/>
                </a:solidFill>
                <a:ea typeface="华文中宋" panose="02010600040101010101" pitchFamily="2" charset="-122"/>
              </a:rPr>
              <a:t>和</a:t>
            </a:r>
            <a:r>
              <a:rPr lang="en-US" altLang="zh-CN" b="0" dirty="0" err="1">
                <a:solidFill>
                  <a:schemeClr val="tx1"/>
                </a:solidFill>
                <a:ea typeface="华文中宋" panose="02010600040101010101" pitchFamily="2" charset="-122"/>
              </a:rPr>
              <a:t>RealSubject</a:t>
            </a:r>
            <a:r>
              <a:rPr lang="zh-CN" altLang="en-US" b="0" dirty="0">
                <a:solidFill>
                  <a:schemeClr val="tx1"/>
                </a:solidFill>
                <a:ea typeface="华文中宋" panose="02010600040101010101" pitchFamily="2" charset="-122"/>
              </a:rPr>
              <a:t>？</a:t>
            </a:r>
          </a:p>
          <a:p>
            <a:pPr lvl="2" eaLnBrk="1" hangingPunct="1">
              <a:lnSpc>
                <a:spcPct val="150000"/>
              </a:lnSpc>
            </a:pPr>
            <a:r>
              <a:rPr lang="zh-CN" altLang="en-US" sz="1800" b="0" dirty="0">
                <a:solidFill>
                  <a:srgbClr val="324A7A"/>
                </a:solidFill>
                <a:ea typeface="华文中宋" panose="02010600040101010101" pitchFamily="2" charset="-122"/>
              </a:rPr>
              <a:t>提高程序零件化的程度，允许各自独立修改</a:t>
            </a:r>
          </a:p>
          <a:p>
            <a:pPr lvl="1" eaLnBrk="1" hangingPunct="1">
              <a:lnSpc>
                <a:spcPct val="100000"/>
              </a:lnSpc>
            </a:pPr>
            <a:r>
              <a:rPr lang="zh-CN" altLang="en-US" b="0" dirty="0">
                <a:solidFill>
                  <a:schemeClr val="tx1"/>
                </a:solidFill>
                <a:ea typeface="华文中宋" panose="02010600040101010101" pitchFamily="2" charset="-122"/>
              </a:rPr>
              <a:t>代理和委托</a:t>
            </a:r>
          </a:p>
          <a:p>
            <a:pPr lvl="2" eaLnBrk="1" hangingPunct="1">
              <a:lnSpc>
                <a:spcPct val="150000"/>
              </a:lnSpc>
            </a:pPr>
            <a:r>
              <a:rPr lang="zh-CN" altLang="en-US" sz="1800" b="0" dirty="0">
                <a:solidFill>
                  <a:srgbClr val="324A7A"/>
                </a:solidFill>
                <a:ea typeface="华文中宋" panose="02010600040101010101" pitchFamily="2" charset="-122"/>
              </a:rPr>
              <a:t>代理的能力有限</a:t>
            </a:r>
          </a:p>
          <a:p>
            <a:pPr lvl="2" eaLnBrk="1" hangingPunct="1">
              <a:lnSpc>
                <a:spcPct val="150000"/>
              </a:lnSpc>
            </a:pPr>
            <a:r>
              <a:rPr lang="zh-CN" altLang="en-US" sz="1800" b="0" dirty="0">
                <a:solidFill>
                  <a:srgbClr val="324A7A"/>
                </a:solidFill>
                <a:ea typeface="华文中宋" panose="02010600040101010101" pitchFamily="2" charset="-122"/>
              </a:rPr>
              <a:t>无法处理的工作就要交给</a:t>
            </a:r>
            <a:r>
              <a:rPr lang="en-US" altLang="zh-CN" sz="1800" b="0" dirty="0" err="1">
                <a:solidFill>
                  <a:srgbClr val="324A7A"/>
                </a:solidFill>
                <a:ea typeface="华文中宋" panose="02010600040101010101" pitchFamily="2" charset="-122"/>
              </a:rPr>
              <a:t>RealSubject</a:t>
            </a:r>
            <a:r>
              <a:rPr lang="zh-CN" altLang="en-US" sz="1800" b="0" dirty="0">
                <a:solidFill>
                  <a:srgbClr val="324A7A"/>
                </a:solidFill>
                <a:ea typeface="华文中宋" panose="02010600040101010101" pitchFamily="2" charset="-122"/>
              </a:rPr>
              <a:t>去做</a:t>
            </a:r>
            <a:endParaRPr lang="en-US" altLang="zh-CN" sz="1800" b="0" dirty="0">
              <a:solidFill>
                <a:srgbClr val="324A7A"/>
              </a:solidFill>
              <a:ea typeface="华文中宋" panose="02010600040101010101" pitchFamily="2" charset="-122"/>
            </a:endParaRPr>
          </a:p>
        </p:txBody>
      </p:sp>
      <p:graphicFrame>
        <p:nvGraphicFramePr>
          <p:cNvPr id="4" name="Object 17">
            <a:extLst>
              <a:ext uri="{FF2B5EF4-FFF2-40B4-BE49-F238E27FC236}">
                <a16:creationId xmlns:a16="http://schemas.microsoft.com/office/drawing/2014/main" id="{C35E0608-B553-48AB-BCBB-9BCA2A0DA3E7}"/>
              </a:ext>
            </a:extLst>
          </p:cNvPr>
          <p:cNvGraphicFramePr>
            <a:graphicFrameLocks noChangeAspect="1"/>
          </p:cNvGraphicFramePr>
          <p:nvPr>
            <p:extLst>
              <p:ext uri="{D42A27DB-BD31-4B8C-83A1-F6EECF244321}">
                <p14:modId xmlns:p14="http://schemas.microsoft.com/office/powerpoint/2010/main" val="890299059"/>
              </p:ext>
            </p:extLst>
          </p:nvPr>
        </p:nvGraphicFramePr>
        <p:xfrm>
          <a:off x="6366113" y="3573016"/>
          <a:ext cx="5184775" cy="2447925"/>
        </p:xfrm>
        <a:graphic>
          <a:graphicData uri="http://schemas.openxmlformats.org/presentationml/2006/ole">
            <mc:AlternateContent xmlns:mc="http://schemas.openxmlformats.org/markup-compatibility/2006">
              <mc:Choice xmlns:v="urn:schemas-microsoft-com:vml" Requires="v">
                <p:oleObj spid="_x0000_s38043" name="Visio" r:id="rId4" imgW="6337800" imgH="2377800" progId="Visio.Drawing.11">
                  <p:embed/>
                </p:oleObj>
              </mc:Choice>
              <mc:Fallback>
                <p:oleObj name="Visio" r:id="rId4" imgW="6337800" imgH="2377800" progId="Visio.Drawing.11">
                  <p:embed/>
                  <p:pic>
                    <p:nvPicPr>
                      <p:cNvPr id="4" name="Object 17">
                        <a:extLst>
                          <a:ext uri="{FF2B5EF4-FFF2-40B4-BE49-F238E27FC236}">
                            <a16:creationId xmlns:a16="http://schemas.microsoft.com/office/drawing/2014/main" id="{FC185157-5915-4268-8692-96B7144698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66113" y="3573016"/>
                        <a:ext cx="5184775" cy="24479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pic>
                </p:oleObj>
              </mc:Fallback>
            </mc:AlternateContent>
          </a:graphicData>
        </a:graphic>
      </p:graphicFrame>
      <p:sp>
        <p:nvSpPr>
          <p:cNvPr id="2" name="文本框 1">
            <a:extLst>
              <a:ext uri="{FF2B5EF4-FFF2-40B4-BE49-F238E27FC236}">
                <a16:creationId xmlns:a16="http://schemas.microsoft.com/office/drawing/2014/main" id="{5B685F17-D12B-458A-86E9-25C724989443}"/>
              </a:ext>
            </a:extLst>
          </p:cNvPr>
          <p:cNvSpPr txBox="1"/>
          <p:nvPr/>
        </p:nvSpPr>
        <p:spPr>
          <a:xfrm>
            <a:off x="6456040" y="6165306"/>
            <a:ext cx="4968552" cy="338554"/>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哪个是</a:t>
            </a:r>
            <a:r>
              <a:rPr lang="en-US" altLang="zh-CN" sz="1600" b="1" dirty="0">
                <a:solidFill>
                  <a:srgbClr val="C00000"/>
                </a:solidFill>
                <a:latin typeface="微软雅黑" panose="020B0503020204020204" pitchFamily="34" charset="-122"/>
                <a:ea typeface="微软雅黑" panose="020B0503020204020204" pitchFamily="34" charset="-122"/>
              </a:rPr>
              <a:t>Subject</a:t>
            </a:r>
            <a:r>
              <a:rPr lang="zh-CN" altLang="en-US" sz="1600" b="1" dirty="0">
                <a:solidFill>
                  <a:srgbClr val="C00000"/>
                </a:solidFill>
                <a:latin typeface="微软雅黑" panose="020B0503020204020204" pitchFamily="34" charset="-122"/>
                <a:ea typeface="微软雅黑" panose="020B0503020204020204" pitchFamily="34" charset="-122"/>
              </a:rPr>
              <a:t>？哪个是</a:t>
            </a:r>
            <a:r>
              <a:rPr lang="en-US" altLang="zh-CN" sz="1600" b="1" dirty="0">
                <a:solidFill>
                  <a:srgbClr val="C00000"/>
                </a:solidFill>
                <a:latin typeface="微软雅黑" panose="020B0503020204020204" pitchFamily="34" charset="-122"/>
                <a:ea typeface="微软雅黑" panose="020B0503020204020204" pitchFamily="34" charset="-122"/>
              </a:rPr>
              <a:t>Proxy</a:t>
            </a:r>
            <a:r>
              <a:rPr lang="zh-CN" altLang="en-US" sz="1600" b="1" dirty="0">
                <a:solidFill>
                  <a:srgbClr val="C00000"/>
                </a:solidFill>
                <a:latin typeface="微软雅黑" panose="020B0503020204020204" pitchFamily="34" charset="-122"/>
                <a:ea typeface="微软雅黑" panose="020B0503020204020204" pitchFamily="34" charset="-122"/>
              </a:rPr>
              <a:t>和</a:t>
            </a:r>
            <a:r>
              <a:rPr lang="en-US" altLang="zh-CN" sz="1600" b="1" dirty="0" err="1">
                <a:solidFill>
                  <a:srgbClr val="C00000"/>
                </a:solidFill>
                <a:latin typeface="微软雅黑" panose="020B0503020204020204" pitchFamily="34" charset="-122"/>
                <a:ea typeface="微软雅黑" panose="020B0503020204020204" pitchFamily="34" charset="-122"/>
              </a:rPr>
              <a:t>RealSubject</a:t>
            </a:r>
            <a:r>
              <a:rPr lang="zh-CN" altLang="en-US" sz="1600" b="1" dirty="0">
                <a:solidFill>
                  <a:srgbClr val="C0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4283056676"/>
      </p:ext>
    </p:extLst>
  </p:cSld>
  <p:clrMapOvr>
    <a:masterClrMapping/>
  </p:clrMapOvr>
  <p:transition/>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roup 29">
            <a:extLst>
              <a:ext uri="{FF2B5EF4-FFF2-40B4-BE49-F238E27FC236}">
                <a16:creationId xmlns:a16="http://schemas.microsoft.com/office/drawing/2014/main" id="{811D7B9F-9629-4E6E-991C-A9ADD8E4D7D2}"/>
              </a:ext>
            </a:extLst>
          </p:cNvPr>
          <p:cNvGraphicFramePr>
            <a:graphicFrameLocks/>
          </p:cNvGraphicFramePr>
          <p:nvPr>
            <p:extLst>
              <p:ext uri="{D42A27DB-BD31-4B8C-83A1-F6EECF244321}">
                <p14:modId xmlns:p14="http://schemas.microsoft.com/office/powerpoint/2010/main" val="3376732666"/>
              </p:ext>
            </p:extLst>
          </p:nvPr>
        </p:nvGraphicFramePr>
        <p:xfrm>
          <a:off x="119336" y="2777979"/>
          <a:ext cx="4104456" cy="4114814"/>
        </p:xfrm>
        <a:graphic>
          <a:graphicData uri="http://schemas.openxmlformats.org/drawingml/2006/table">
            <a:tbl>
              <a:tblPr/>
              <a:tblGrid>
                <a:gridCol w="4104456">
                  <a:extLst>
                    <a:ext uri="{9D8B030D-6E8A-4147-A177-3AD203B41FA5}">
                      <a16:colId xmlns:a16="http://schemas.microsoft.com/office/drawing/2014/main" val="20000"/>
                    </a:ext>
                  </a:extLst>
                </a:gridCol>
              </a:tblGrid>
              <a:tr h="4025405">
                <a:tc>
                  <a:txBody>
                    <a:bodyPr/>
                    <a:lstStyle/>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public class Proxy implements Subject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endParaRPr kumimoji="0" lang="en-US" altLang="zh-CN" sz="1500" b="1" i="0" u="none" strike="noStrike" cap="none" normalizeH="0" baseline="0" dirty="0">
                        <a:ln>
                          <a:noFill/>
                        </a:ln>
                        <a:solidFill>
                          <a:srgbClr val="080808"/>
                        </a:solidFill>
                        <a:effectLst/>
                        <a:latin typeface="Times New Roman" pitchFamily="18" charset="0"/>
                        <a:ea typeface="隶书" pitchFamily="49" charset="-122"/>
                      </a:endParaRP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private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RealSubject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realSubject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 new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RealSubject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a:t>
                      </a:r>
                      <a:endParaRPr kumimoji="0" lang="en-US" altLang="zh-CN" sz="1500" b="0" i="0" u="none" strike="noStrike" cap="none" normalizeH="0" baseline="0" dirty="0">
                        <a:ln>
                          <a:noFill/>
                        </a:ln>
                        <a:solidFill>
                          <a:srgbClr val="080808"/>
                        </a:solidFill>
                        <a:effectLst/>
                        <a:latin typeface="Times New Roman" pitchFamily="18" charset="0"/>
                        <a:ea typeface="隶书" pitchFamily="49" charset="-122"/>
                      </a:endParaRP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preRequest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request()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preRequest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realSubject.request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1" i="0" u="none" strike="noStrike" cap="none" normalizeH="0" baseline="0" dirty="0" err="1">
                          <a:ln>
                            <a:noFill/>
                          </a:ln>
                          <a:solidFill>
                            <a:srgbClr val="080808"/>
                          </a:solidFill>
                          <a:effectLst/>
                          <a:latin typeface="Times New Roman" pitchFamily="18" charset="0"/>
                          <a:ea typeface="隶书" pitchFamily="49" charset="-122"/>
                        </a:rPr>
                        <a:t>postRequest</a:t>
                      </a:r>
                      <a:r>
                        <a:rPr kumimoji="0" lang="en-US" altLang="zh-CN" sz="1500" b="1"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postRequest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0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sp>
        <p:nvSpPr>
          <p:cNvPr id="2" name="标题 1">
            <a:extLst>
              <a:ext uri="{FF2B5EF4-FFF2-40B4-BE49-F238E27FC236}">
                <a16:creationId xmlns:a16="http://schemas.microsoft.com/office/drawing/2014/main" id="{B4901241-E15A-4AC2-9769-649EFAA08536}"/>
              </a:ext>
            </a:extLst>
          </p:cNvPr>
          <p:cNvSpPr>
            <a:spLocks noGrp="1"/>
          </p:cNvSpPr>
          <p:nvPr>
            <p:ph type="title"/>
          </p:nvPr>
        </p:nvSpPr>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EA9CBAAB-FD8D-4401-B8A9-82D63FE4D2ED}"/>
              </a:ext>
            </a:extLst>
          </p:cNvPr>
          <p:cNvSpPr>
            <a:spLocks noGrp="1"/>
          </p:cNvSpPr>
          <p:nvPr>
            <p:ph idx="1"/>
          </p:nvPr>
        </p:nvSpPr>
        <p:spPr>
          <a:xfrm>
            <a:off x="407368" y="896144"/>
            <a:ext cx="10972800" cy="5065712"/>
          </a:xfrm>
        </p:spPr>
        <p:txBody>
          <a:bodyPr/>
          <a:lstStyle/>
          <a:p>
            <a:pPr eaLnBrk="1" hangingPunct="1">
              <a:lnSpc>
                <a:spcPct val="90000"/>
              </a:lnSpc>
            </a:pPr>
            <a:r>
              <a:rPr lang="zh-CN" altLang="en-US" dirty="0">
                <a:solidFill>
                  <a:srgbClr val="324A7A"/>
                </a:solidFill>
                <a:latin typeface="华文中宋" panose="02010600040101010101" pitchFamily="2" charset="-122"/>
                <a:ea typeface="华文中宋" panose="02010600040101010101" pitchFamily="2" charset="-122"/>
              </a:rPr>
              <a:t>典型结构、角色</a:t>
            </a:r>
            <a:endParaRPr lang="en-US" altLang="zh-CN" dirty="0">
              <a:solidFill>
                <a:srgbClr val="324A7A"/>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en-US" altLang="en-US" b="0" dirty="0">
                <a:solidFill>
                  <a:schemeClr val="tx1"/>
                </a:solidFill>
                <a:latin typeface="华文楷体" panose="02010600040101010101" pitchFamily="2" charset="-122"/>
                <a:ea typeface="华文楷体" panose="02010600040101010101" pitchFamily="2" charset="-122"/>
              </a:rPr>
              <a:t>Subject</a:t>
            </a:r>
            <a:r>
              <a:rPr lang="en-US" altLang="zh-CN" b="0" dirty="0">
                <a:solidFill>
                  <a:schemeClr val="tx1"/>
                </a:solidFill>
                <a:latin typeface="华文楷体" panose="02010600040101010101" pitchFamily="2" charset="-122"/>
                <a:ea typeface="华文楷体" panose="02010600040101010101" pitchFamily="2" charset="-122"/>
              </a:rPr>
              <a:t>: </a:t>
            </a:r>
            <a:r>
              <a:rPr lang="zh-CN" altLang="en-US" b="0" dirty="0">
                <a:solidFill>
                  <a:schemeClr val="tx1"/>
                </a:solidFill>
                <a:latin typeface="华文楷体" panose="02010600040101010101" pitchFamily="2" charset="-122"/>
                <a:ea typeface="华文楷体" panose="02010600040101010101" pitchFamily="2" charset="-122"/>
              </a:rPr>
              <a:t>抽象主题角色</a:t>
            </a:r>
          </a:p>
          <a:p>
            <a:pPr lvl="1" eaLnBrk="1" hangingPunct="1">
              <a:buFont typeface="Arial" panose="020B0604020202020204" pitchFamily="34" charset="0"/>
              <a:buChar char="•"/>
            </a:pPr>
            <a:r>
              <a:rPr lang="en-US" altLang="en-US" b="0" dirty="0">
                <a:solidFill>
                  <a:schemeClr val="tx1"/>
                </a:solidFill>
                <a:latin typeface="华文楷体" panose="02010600040101010101" pitchFamily="2" charset="-122"/>
                <a:ea typeface="华文楷体" panose="02010600040101010101" pitchFamily="2" charset="-122"/>
              </a:rPr>
              <a:t>Proxy</a:t>
            </a:r>
            <a:r>
              <a:rPr lang="en-US" altLang="zh-CN" b="0" dirty="0">
                <a:solidFill>
                  <a:schemeClr val="tx1"/>
                </a:solidFill>
                <a:latin typeface="华文楷体" panose="02010600040101010101" pitchFamily="2" charset="-122"/>
                <a:ea typeface="华文楷体" panose="02010600040101010101" pitchFamily="2" charset="-122"/>
              </a:rPr>
              <a:t>: </a:t>
            </a:r>
            <a:r>
              <a:rPr lang="zh-CN" altLang="en-US" b="0" dirty="0">
                <a:solidFill>
                  <a:schemeClr val="tx1"/>
                </a:solidFill>
                <a:latin typeface="华文楷体" panose="02010600040101010101" pitchFamily="2" charset="-122"/>
                <a:ea typeface="华文楷体" panose="02010600040101010101" pitchFamily="2" charset="-122"/>
              </a:rPr>
              <a:t>代理主题角色</a:t>
            </a:r>
          </a:p>
          <a:p>
            <a:pPr lvl="1" eaLnBrk="1" hangingPunct="1">
              <a:buFont typeface="Arial" panose="020B0604020202020204" pitchFamily="34" charset="0"/>
              <a:buChar char="•"/>
            </a:pPr>
            <a:r>
              <a:rPr lang="en-US" altLang="en-US" b="0" dirty="0" err="1">
                <a:solidFill>
                  <a:schemeClr val="tx1"/>
                </a:solidFill>
                <a:latin typeface="华文楷体" panose="02010600040101010101" pitchFamily="2" charset="-122"/>
                <a:ea typeface="华文楷体" panose="02010600040101010101" pitchFamily="2" charset="-122"/>
              </a:rPr>
              <a:t>RealSubject</a:t>
            </a:r>
            <a:r>
              <a:rPr lang="en-US" altLang="zh-CN" b="0" dirty="0">
                <a:solidFill>
                  <a:schemeClr val="tx1"/>
                </a:solidFill>
                <a:latin typeface="华文楷体" panose="02010600040101010101" pitchFamily="2" charset="-122"/>
                <a:ea typeface="华文楷体" panose="02010600040101010101" pitchFamily="2" charset="-122"/>
              </a:rPr>
              <a:t>: </a:t>
            </a:r>
            <a:r>
              <a:rPr lang="zh-CN" altLang="en-US" b="0" dirty="0">
                <a:solidFill>
                  <a:schemeClr val="tx1"/>
                </a:solidFill>
                <a:latin typeface="华文楷体" panose="02010600040101010101" pitchFamily="2" charset="-122"/>
                <a:ea typeface="华文楷体" panose="02010600040101010101" pitchFamily="2" charset="-122"/>
              </a:rPr>
              <a:t>真实主题角色</a:t>
            </a:r>
          </a:p>
          <a:p>
            <a:endParaRPr lang="zh-CN" altLang="en-US" dirty="0"/>
          </a:p>
        </p:txBody>
      </p:sp>
      <p:pic>
        <p:nvPicPr>
          <p:cNvPr id="5" name="Picture 17">
            <a:extLst>
              <a:ext uri="{FF2B5EF4-FFF2-40B4-BE49-F238E27FC236}">
                <a16:creationId xmlns:a16="http://schemas.microsoft.com/office/drawing/2014/main" id="{EB58B63E-C25C-4605-A603-45FDEBD95E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6167" y="2564905"/>
            <a:ext cx="7836132" cy="4054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连接符: 曲线 7">
            <a:extLst>
              <a:ext uri="{FF2B5EF4-FFF2-40B4-BE49-F238E27FC236}">
                <a16:creationId xmlns:a16="http://schemas.microsoft.com/office/drawing/2014/main" id="{108DC79F-2B0F-4D98-8155-1366C03434BC}"/>
              </a:ext>
            </a:extLst>
          </p:cNvPr>
          <p:cNvCxnSpPr/>
          <p:nvPr/>
        </p:nvCxnSpPr>
        <p:spPr bwMode="auto">
          <a:xfrm rot="10800000">
            <a:off x="4223792" y="3212976"/>
            <a:ext cx="2808312" cy="864096"/>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graphicFrame>
        <p:nvGraphicFramePr>
          <p:cNvPr id="7" name="Object 17">
            <a:extLst>
              <a:ext uri="{FF2B5EF4-FFF2-40B4-BE49-F238E27FC236}">
                <a16:creationId xmlns:a16="http://schemas.microsoft.com/office/drawing/2014/main" id="{18F7A84D-9FC4-4DFC-B47C-C684C638870F}"/>
              </a:ext>
            </a:extLst>
          </p:cNvPr>
          <p:cNvGraphicFramePr>
            <a:graphicFrameLocks noChangeAspect="1"/>
          </p:cNvGraphicFramePr>
          <p:nvPr>
            <p:extLst>
              <p:ext uri="{D42A27DB-BD31-4B8C-83A1-F6EECF244321}">
                <p14:modId xmlns:p14="http://schemas.microsoft.com/office/powerpoint/2010/main" val="106223921"/>
              </p:ext>
            </p:extLst>
          </p:nvPr>
        </p:nvGraphicFramePr>
        <p:xfrm>
          <a:off x="4266167" y="0"/>
          <a:ext cx="4463178" cy="2107232"/>
        </p:xfrm>
        <a:graphic>
          <a:graphicData uri="http://schemas.openxmlformats.org/presentationml/2006/ole">
            <mc:AlternateContent xmlns:mc="http://schemas.openxmlformats.org/markup-compatibility/2006">
              <mc:Choice xmlns:v="urn:schemas-microsoft-com:vml" Requires="v">
                <p:oleObj spid="_x0000_s42081" name="Visio" r:id="rId4" imgW="6337800" imgH="2377800" progId="Visio.Drawing.11">
                  <p:embed/>
                </p:oleObj>
              </mc:Choice>
              <mc:Fallback>
                <p:oleObj name="Visio" r:id="rId4" imgW="6337800" imgH="2377800" progId="Visio.Drawing.11">
                  <p:embed/>
                  <p:pic>
                    <p:nvPicPr>
                      <p:cNvPr id="4" name="Object 17">
                        <a:extLst>
                          <a:ext uri="{FF2B5EF4-FFF2-40B4-BE49-F238E27FC236}">
                            <a16:creationId xmlns:a16="http://schemas.microsoft.com/office/drawing/2014/main" id="{C35E0608-B553-48AB-BCBB-9BCA2A0DA3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6167" y="0"/>
                        <a:ext cx="4463178" cy="2107232"/>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accent1"/>
                        </a:solidFill>
                      </a:ln>
                    </p:spPr>
                  </p:pic>
                </p:oleObj>
              </mc:Fallback>
            </mc:AlternateContent>
          </a:graphicData>
        </a:graphic>
      </p:graphicFrame>
    </p:spTree>
    <p:extLst>
      <p:ext uri="{BB962C8B-B14F-4D97-AF65-F5344CB8AC3E}">
        <p14:creationId xmlns:p14="http://schemas.microsoft.com/office/powerpoint/2010/main" val="1675557227"/>
      </p:ext>
    </p:extLst>
  </p:cSld>
  <p:clrMapOvr>
    <a:masterClrMapping/>
  </p:clrMapOvr>
  <p:transition/>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DC2A21-A244-448E-9936-F514A88D331C}"/>
              </a:ext>
            </a:extLst>
          </p:cNvPr>
          <p:cNvSpPr>
            <a:spLocks noGrp="1"/>
          </p:cNvSpPr>
          <p:nvPr>
            <p:ph type="title"/>
          </p:nvPr>
        </p:nvSpPr>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A65A0D54-A3A7-4063-8D5A-0E1CC961355D}"/>
              </a:ext>
            </a:extLst>
          </p:cNvPr>
          <p:cNvSpPr>
            <a:spLocks noGrp="1"/>
          </p:cNvSpPr>
          <p:nvPr>
            <p:ph idx="1"/>
          </p:nvPr>
        </p:nvSpPr>
        <p:spPr>
          <a:xfrm>
            <a:off x="263352" y="949625"/>
            <a:ext cx="5111543" cy="5065712"/>
          </a:xfrm>
        </p:spPr>
        <p:txBody>
          <a:bodyPr/>
          <a:lstStyle/>
          <a:p>
            <a:pPr eaLnBrk="1" hangingPunct="1"/>
            <a:r>
              <a:rPr lang="en-US" altLang="zh-CN" dirty="0">
                <a:solidFill>
                  <a:srgbClr val="324A7A"/>
                </a:solidFill>
                <a:latin typeface="华文中宋" panose="02010600040101010101" pitchFamily="2" charset="-122"/>
                <a:ea typeface="华文中宋" panose="02010600040101010101" pitchFamily="2" charset="-122"/>
              </a:rPr>
              <a:t>EG</a:t>
            </a:r>
            <a:r>
              <a:rPr lang="zh-CN" altLang="en-US" dirty="0">
                <a:solidFill>
                  <a:srgbClr val="324A7A"/>
                </a:solidFill>
                <a:latin typeface="华文中宋" panose="02010600040101010101" pitchFamily="2" charset="-122"/>
                <a:ea typeface="华文中宋" panose="02010600040101010101" pitchFamily="2" charset="-122"/>
              </a:rPr>
              <a:t>：论坛权限控制代理 </a:t>
            </a:r>
          </a:p>
          <a:p>
            <a:pPr lvl="1" eaLnBrk="1" hangingPunct="1">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在一个论坛中已注册用户和游客的权限不同。已注册的用户拥有发帖、修改自己的注册信息、修改自己的帖子等功能；而游客只能看到别人发的帖子，没有其他权限。使用代理模式来设计该权限管理模块。</a:t>
            </a:r>
          </a:p>
          <a:p>
            <a:pPr lvl="2" eaLnBrk="1" hangingPunct="1">
              <a:buFont typeface="Arial" panose="020B0604020202020204" pitchFamily="34" charset="0"/>
              <a:buChar char="•"/>
            </a:pPr>
            <a:r>
              <a:rPr lang="zh-CN" altLang="en-US" sz="1800" b="0" dirty="0">
                <a:solidFill>
                  <a:schemeClr val="tx1"/>
                </a:solidFill>
                <a:latin typeface="华文楷体" panose="02010600040101010101" pitchFamily="2" charset="-122"/>
                <a:ea typeface="华文楷体" panose="02010600040101010101" pitchFamily="2" charset="-122"/>
              </a:rPr>
              <a:t>可以使用代理模式中的保护代理，该代理用于控制对一个对象的访问，可以给不同的用户提供不同级别的使用权限。</a:t>
            </a:r>
          </a:p>
          <a:p>
            <a:endParaRPr lang="zh-CN" altLang="en-US" dirty="0"/>
          </a:p>
        </p:txBody>
      </p:sp>
      <p:pic>
        <p:nvPicPr>
          <p:cNvPr id="4" name="Picture 12">
            <a:extLst>
              <a:ext uri="{FF2B5EF4-FFF2-40B4-BE49-F238E27FC236}">
                <a16:creationId xmlns:a16="http://schemas.microsoft.com/office/drawing/2014/main" id="{0BA82CC9-B12A-4FDD-98E9-9B2689596E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624" y="1533899"/>
            <a:ext cx="9068668" cy="5170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19798239"/>
      </p:ext>
    </p:extLst>
  </p:cSld>
  <p:clrMapOvr>
    <a:masterClrMapping/>
  </p:clrMapOvr>
  <p:transition/>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D5A578-B277-4645-A6CD-E957555265FC}"/>
              </a:ext>
            </a:extLst>
          </p:cNvPr>
          <p:cNvSpPr>
            <a:spLocks noGrp="1"/>
          </p:cNvSpPr>
          <p:nvPr>
            <p:ph type="title"/>
          </p:nvPr>
        </p:nvSpPr>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55B529E7-5E28-48F3-9475-0118D2E6BB95}"/>
              </a:ext>
            </a:extLst>
          </p:cNvPr>
          <p:cNvSpPr>
            <a:spLocks noGrp="1"/>
          </p:cNvSpPr>
          <p:nvPr>
            <p:ph idx="1"/>
          </p:nvPr>
        </p:nvSpPr>
        <p:spPr/>
        <p:txBody>
          <a:bodyPr/>
          <a:lstStyle/>
          <a:p>
            <a:r>
              <a:rPr lang="en-US" altLang="zh-CN" b="0" dirty="0">
                <a:solidFill>
                  <a:schemeClr val="tx1"/>
                </a:solidFill>
                <a:ea typeface="华文中宋" panose="02010600040101010101" pitchFamily="2" charset="-122"/>
              </a:rPr>
              <a:t>Java </a:t>
            </a:r>
            <a:r>
              <a:rPr lang="en-US" altLang="zh-CN" b="0" dirty="0">
                <a:solidFill>
                  <a:srgbClr val="A61D38"/>
                </a:solidFill>
                <a:ea typeface="华文中宋" panose="02010600040101010101" pitchFamily="2" charset="-122"/>
              </a:rPr>
              <a:t>RMI </a:t>
            </a:r>
            <a:r>
              <a:rPr lang="en-US" altLang="zh-CN" b="0" dirty="0">
                <a:solidFill>
                  <a:schemeClr val="tx1"/>
                </a:solidFill>
                <a:ea typeface="华文中宋" panose="02010600040101010101" pitchFamily="2" charset="-122"/>
              </a:rPr>
              <a:t>(Remote Method Invocation</a:t>
            </a:r>
            <a:r>
              <a:rPr lang="zh-CN" altLang="en-US" b="0" dirty="0">
                <a:solidFill>
                  <a:schemeClr val="tx1"/>
                </a:solidFill>
                <a:ea typeface="华文中宋" panose="02010600040101010101" pitchFamily="2" charset="-122"/>
              </a:rPr>
              <a:t>，远程方法调用。</a:t>
            </a:r>
            <a:r>
              <a:rPr lang="zh-CN" altLang="en-US" sz="2000" b="0" dirty="0"/>
              <a:t>远程代理可以将网络的细节隐藏起来，使得客户端不必考虑网络的存在</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endParaRPr lang="en-US" altLang="zh-CN" b="0" dirty="0">
              <a:solidFill>
                <a:schemeClr val="tx1"/>
              </a:solidFill>
              <a:ea typeface="华文中宋" panose="02010600040101010101" pitchFamily="2" charset="-122"/>
            </a:endParaRPr>
          </a:p>
          <a:p>
            <a:endParaRPr lang="en-US" altLang="zh-CN" b="0" dirty="0">
              <a:solidFill>
                <a:schemeClr val="tx1"/>
              </a:solidFill>
              <a:ea typeface="华文中宋" panose="02010600040101010101" pitchFamily="2" charset="-122"/>
            </a:endParaRPr>
          </a:p>
          <a:p>
            <a:pPr marL="0" indent="0">
              <a:buNone/>
            </a:pPr>
            <a:endParaRPr lang="en-US" altLang="zh-CN" b="0" dirty="0">
              <a:solidFill>
                <a:schemeClr val="tx1"/>
              </a:solidFill>
              <a:ea typeface="华文中宋" panose="02010600040101010101" pitchFamily="2" charset="-122"/>
            </a:endParaRPr>
          </a:p>
          <a:p>
            <a:r>
              <a:rPr lang="en-US" altLang="zh-CN" b="0" dirty="0">
                <a:solidFill>
                  <a:srgbClr val="A61D38"/>
                </a:solidFill>
                <a:ea typeface="华文中宋" panose="02010600040101010101" pitchFamily="2" charset="-122"/>
              </a:rPr>
              <a:t>EJB</a:t>
            </a:r>
            <a:r>
              <a:rPr lang="zh-CN" altLang="en-US" b="0" dirty="0">
                <a:solidFill>
                  <a:srgbClr val="A61D38"/>
                </a:solidFill>
                <a:ea typeface="华文中宋" panose="02010600040101010101" pitchFamily="2" charset="-122"/>
              </a:rPr>
              <a:t>、</a:t>
            </a:r>
            <a:r>
              <a:rPr lang="en-US" altLang="zh-CN" b="0" dirty="0">
                <a:solidFill>
                  <a:srgbClr val="A61D38"/>
                </a:solidFill>
                <a:ea typeface="华文中宋" panose="02010600040101010101" pitchFamily="2" charset="-122"/>
              </a:rPr>
              <a:t>Web Service</a:t>
            </a:r>
            <a:r>
              <a:rPr lang="zh-CN" altLang="en-US" b="0" dirty="0">
                <a:solidFill>
                  <a:schemeClr val="tx1"/>
                </a:solidFill>
                <a:ea typeface="华文中宋" panose="02010600040101010101" pitchFamily="2" charset="-122"/>
              </a:rPr>
              <a:t>等分布式技术都是代理模式的应用。在</a:t>
            </a:r>
            <a:r>
              <a:rPr lang="en-US" altLang="zh-CN" b="0" dirty="0">
                <a:solidFill>
                  <a:schemeClr val="tx1"/>
                </a:solidFill>
                <a:ea typeface="华文中宋" panose="02010600040101010101" pitchFamily="2" charset="-122"/>
              </a:rPr>
              <a:t>EJB</a:t>
            </a:r>
            <a:r>
              <a:rPr lang="zh-CN" altLang="en-US" b="0" dirty="0">
                <a:solidFill>
                  <a:schemeClr val="tx1"/>
                </a:solidFill>
                <a:ea typeface="华文中宋" panose="02010600040101010101" pitchFamily="2" charset="-122"/>
              </a:rPr>
              <a:t>中使用了</a:t>
            </a:r>
            <a:r>
              <a:rPr lang="en-US" altLang="zh-CN" b="0" dirty="0">
                <a:solidFill>
                  <a:schemeClr val="tx1"/>
                </a:solidFill>
                <a:ea typeface="华文中宋" panose="02010600040101010101" pitchFamily="2" charset="-122"/>
              </a:rPr>
              <a:t>RMI</a:t>
            </a:r>
            <a:r>
              <a:rPr lang="zh-CN" altLang="en-US" b="0" dirty="0">
                <a:solidFill>
                  <a:schemeClr val="tx1"/>
                </a:solidFill>
                <a:ea typeface="华文中宋" panose="02010600040101010101" pitchFamily="2" charset="-122"/>
              </a:rPr>
              <a:t>机制，远程服务器中的企业级</a:t>
            </a:r>
            <a:r>
              <a:rPr lang="en-US" altLang="zh-CN" b="0" dirty="0">
                <a:solidFill>
                  <a:schemeClr val="tx1"/>
                </a:solidFill>
                <a:ea typeface="华文中宋" panose="02010600040101010101" pitchFamily="2" charset="-122"/>
              </a:rPr>
              <a:t>Bean</a:t>
            </a:r>
            <a:r>
              <a:rPr lang="zh-CN" altLang="en-US" b="0" dirty="0">
                <a:solidFill>
                  <a:schemeClr val="tx1"/>
                </a:solidFill>
                <a:ea typeface="华文中宋" panose="02010600040101010101" pitchFamily="2" charset="-122"/>
              </a:rPr>
              <a:t>在本地有一个桩代理，客户端通过桩来调用远程对象中定义的方法，而无须直接与远程对象交互。在</a:t>
            </a:r>
            <a:r>
              <a:rPr lang="en-US" altLang="zh-CN" b="0" dirty="0">
                <a:solidFill>
                  <a:schemeClr val="tx1"/>
                </a:solidFill>
                <a:ea typeface="华文中宋" panose="02010600040101010101" pitchFamily="2" charset="-122"/>
              </a:rPr>
              <a:t>EJB</a:t>
            </a:r>
            <a:r>
              <a:rPr lang="zh-CN" altLang="en-US" b="0" dirty="0">
                <a:solidFill>
                  <a:schemeClr val="tx1"/>
                </a:solidFill>
                <a:ea typeface="华文中宋" panose="02010600040101010101" pitchFamily="2" charset="-122"/>
              </a:rPr>
              <a:t>的使用中需要提供一个公共的接口，客户端针对该接口进行编程，无须知道桩以及远程</a:t>
            </a:r>
            <a:r>
              <a:rPr lang="en-US" altLang="zh-CN" b="0" dirty="0">
                <a:solidFill>
                  <a:schemeClr val="tx1"/>
                </a:solidFill>
                <a:ea typeface="华文中宋" panose="02010600040101010101" pitchFamily="2" charset="-122"/>
              </a:rPr>
              <a:t>EJB</a:t>
            </a:r>
            <a:r>
              <a:rPr lang="zh-CN" altLang="en-US" b="0" dirty="0">
                <a:solidFill>
                  <a:schemeClr val="tx1"/>
                </a:solidFill>
                <a:ea typeface="华文中宋" panose="02010600040101010101" pitchFamily="2" charset="-122"/>
              </a:rPr>
              <a:t>的实现细节。</a:t>
            </a:r>
            <a:endParaRPr lang="en-US" altLang="zh-CN" b="0" dirty="0">
              <a:solidFill>
                <a:schemeClr val="tx1"/>
              </a:solidFill>
              <a:ea typeface="华文中宋" panose="02010600040101010101" pitchFamily="2" charset="-122"/>
            </a:endParaRPr>
          </a:p>
          <a:p>
            <a:r>
              <a:rPr lang="en-US" altLang="zh-CN" b="0" dirty="0">
                <a:solidFill>
                  <a:srgbClr val="A61D38"/>
                </a:solidFill>
                <a:ea typeface="华文中宋" panose="02010600040101010101" pitchFamily="2" charset="-122"/>
              </a:rPr>
              <a:t>Spring </a:t>
            </a:r>
            <a:r>
              <a:rPr lang="zh-CN" altLang="en-US" b="0" dirty="0">
                <a:solidFill>
                  <a:schemeClr val="tx1"/>
                </a:solidFill>
                <a:ea typeface="华文中宋" panose="02010600040101010101" pitchFamily="2" charset="-122"/>
              </a:rPr>
              <a:t>框架中的</a:t>
            </a:r>
            <a:r>
              <a:rPr lang="en-US" altLang="zh-CN" b="0" dirty="0">
                <a:solidFill>
                  <a:srgbClr val="A61D38"/>
                </a:solidFill>
                <a:ea typeface="华文中宋" panose="02010600040101010101" pitchFamily="2" charset="-122"/>
              </a:rPr>
              <a:t>AOP</a:t>
            </a:r>
            <a:r>
              <a:rPr lang="zh-CN" altLang="en-US" b="0" dirty="0">
                <a:solidFill>
                  <a:schemeClr val="tx1"/>
                </a:solidFill>
                <a:ea typeface="华文中宋" panose="02010600040101010101" pitchFamily="2" charset="-122"/>
              </a:rPr>
              <a:t>技术也是代理模式的应用。</a:t>
            </a:r>
          </a:p>
          <a:p>
            <a:endParaRPr lang="zh-CN" altLang="en-US" dirty="0"/>
          </a:p>
        </p:txBody>
      </p:sp>
      <p:pic>
        <p:nvPicPr>
          <p:cNvPr id="5" name="图片 4">
            <a:extLst>
              <a:ext uri="{FF2B5EF4-FFF2-40B4-BE49-F238E27FC236}">
                <a16:creationId xmlns:a16="http://schemas.microsoft.com/office/drawing/2014/main" id="{340DD492-B312-4CE0-AD90-519108E2EB6D}"/>
              </a:ext>
            </a:extLst>
          </p:cNvPr>
          <p:cNvPicPr>
            <a:picLocks noChangeAspect="1"/>
          </p:cNvPicPr>
          <p:nvPr/>
        </p:nvPicPr>
        <p:blipFill>
          <a:blip r:embed="rId2"/>
          <a:stretch>
            <a:fillRect/>
          </a:stretch>
        </p:blipFill>
        <p:spPr>
          <a:xfrm>
            <a:off x="6456041" y="1700809"/>
            <a:ext cx="4686335" cy="1614499"/>
          </a:xfrm>
          <a:prstGeom prst="rect">
            <a:avLst/>
          </a:prstGeom>
        </p:spPr>
      </p:pic>
    </p:spTree>
    <p:extLst>
      <p:ext uri="{BB962C8B-B14F-4D97-AF65-F5344CB8AC3E}">
        <p14:creationId xmlns:p14="http://schemas.microsoft.com/office/powerpoint/2010/main" val="3972912440"/>
      </p:ext>
    </p:extLst>
  </p:cSld>
  <p:clrMapOvr>
    <a:masterClrMapping/>
  </p:clrMapOvr>
  <p:transition/>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26229E-2085-4EAC-85CA-67688D20761C}"/>
              </a:ext>
            </a:extLst>
          </p:cNvPr>
          <p:cNvSpPr>
            <a:spLocks noGrp="1"/>
          </p:cNvSpPr>
          <p:nvPr>
            <p:ph type="title"/>
          </p:nvPr>
        </p:nvSpPr>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234F76C2-DB71-48C8-A0AB-6DD612E1017F}"/>
              </a:ext>
            </a:extLst>
          </p:cNvPr>
          <p:cNvSpPr>
            <a:spLocks noGrp="1"/>
          </p:cNvSpPr>
          <p:nvPr>
            <p:ph idx="1"/>
          </p:nvPr>
        </p:nvSpPr>
        <p:spPr>
          <a:xfrm>
            <a:off x="624418" y="949624"/>
            <a:ext cx="10800175" cy="5431704"/>
          </a:xfrm>
        </p:spPr>
        <p:txBody>
          <a:bodyPr/>
          <a:lstStyle/>
          <a:p>
            <a:pPr eaLnBrk="1" hangingPunct="1"/>
            <a:r>
              <a:rPr lang="zh-CN" altLang="en-US" sz="2000" dirty="0">
                <a:solidFill>
                  <a:srgbClr val="324A7A"/>
                </a:solidFill>
                <a:latin typeface="华文中宋" panose="02010600040101010101" pitchFamily="2" charset="-122"/>
                <a:ea typeface="华文中宋" panose="02010600040101010101" pitchFamily="2" charset="-122"/>
              </a:rPr>
              <a:t>根据代理模式的使用目的，常见的代理模式有以下几种类型：</a:t>
            </a:r>
          </a:p>
          <a:p>
            <a:pPr lvl="1" eaLnBrk="1" hangingPunct="1">
              <a:buFont typeface="Arial" panose="020B0604020202020204" pitchFamily="34" charset="0"/>
              <a:buChar char="•"/>
            </a:pPr>
            <a:r>
              <a:rPr lang="zh-CN" altLang="en-US" sz="1800" dirty="0">
                <a:solidFill>
                  <a:srgbClr val="C00000"/>
                </a:solidFill>
                <a:highlight>
                  <a:srgbClr val="FFFF00"/>
                </a:highlight>
                <a:latin typeface="华文中宋" panose="02010600040101010101" pitchFamily="2" charset="-122"/>
                <a:ea typeface="华文中宋" panose="02010600040101010101" pitchFamily="2" charset="-122"/>
              </a:rPr>
              <a:t>远程</a:t>
            </a:r>
            <a:r>
              <a:rPr lang="en-US" altLang="zh-CN" sz="1800" dirty="0">
                <a:solidFill>
                  <a:srgbClr val="C00000"/>
                </a:solidFill>
                <a:highlight>
                  <a:srgbClr val="FFFF00"/>
                </a:highlight>
                <a:latin typeface="华文中宋" panose="02010600040101010101" pitchFamily="2" charset="-122"/>
                <a:ea typeface="华文中宋" panose="02010600040101010101" pitchFamily="2" charset="-122"/>
              </a:rPr>
              <a:t>(Remote)</a:t>
            </a:r>
            <a:r>
              <a:rPr lang="zh-CN" altLang="en-US" sz="1800" dirty="0">
                <a:solidFill>
                  <a:srgbClr val="C00000"/>
                </a:solidFill>
                <a:highlight>
                  <a:srgbClr val="FFFF00"/>
                </a:highlight>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为一个位于不同的地址空间的对象提供一个本地的代理对象，这个不同的地址空间可以是在同一台主机中，也可是在另一台主机中，远程代理又叫做大使</a:t>
            </a:r>
            <a:r>
              <a:rPr lang="en-US" altLang="zh-CN" sz="1800" dirty="0">
                <a:solidFill>
                  <a:schemeClr val="tx1"/>
                </a:solidFill>
                <a:latin typeface="华文中宋" panose="02010600040101010101" pitchFamily="2" charset="-122"/>
                <a:ea typeface="华文中宋" panose="02010600040101010101" pitchFamily="2" charset="-122"/>
              </a:rPr>
              <a:t>(Ambassador)</a:t>
            </a:r>
            <a:r>
              <a:rPr lang="zh-CN" altLang="en-US" sz="1800" dirty="0">
                <a:solidFill>
                  <a:schemeClr val="tx1"/>
                </a:solidFill>
                <a:latin typeface="华文中宋" panose="02010600040101010101" pitchFamily="2" charset="-122"/>
                <a:ea typeface="华文中宋" panose="02010600040101010101" pitchFamily="2" charset="-122"/>
              </a:rPr>
              <a:t>。 </a:t>
            </a:r>
          </a:p>
          <a:p>
            <a:pPr lvl="1" eaLnBrk="1" hangingPunct="1">
              <a:buFont typeface="Arial" panose="020B0604020202020204" pitchFamily="34" charset="0"/>
              <a:buChar char="•"/>
            </a:pPr>
            <a:r>
              <a:rPr lang="zh-CN" altLang="en-US" sz="1800" dirty="0">
                <a:solidFill>
                  <a:srgbClr val="C00000"/>
                </a:solidFill>
                <a:highlight>
                  <a:srgbClr val="FFFF00"/>
                </a:highlight>
                <a:latin typeface="华文中宋" panose="02010600040101010101" pitchFamily="2" charset="-122"/>
                <a:ea typeface="华文中宋" panose="02010600040101010101" pitchFamily="2" charset="-122"/>
              </a:rPr>
              <a:t>虚拟</a:t>
            </a:r>
            <a:r>
              <a:rPr lang="en-US" altLang="zh-CN" sz="1800" dirty="0">
                <a:solidFill>
                  <a:srgbClr val="C00000"/>
                </a:solidFill>
                <a:highlight>
                  <a:srgbClr val="FFFF00"/>
                </a:highlight>
                <a:latin typeface="华文中宋" panose="02010600040101010101" pitchFamily="2" charset="-122"/>
                <a:ea typeface="华文中宋" panose="02010600040101010101" pitchFamily="2" charset="-122"/>
              </a:rPr>
              <a:t>(Virtual)</a:t>
            </a:r>
            <a:r>
              <a:rPr lang="zh-CN" altLang="en-US" sz="1800" dirty="0">
                <a:solidFill>
                  <a:srgbClr val="C00000"/>
                </a:solidFill>
                <a:highlight>
                  <a:srgbClr val="FFFF00"/>
                </a:highlight>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如果需要创建一个资源消耗较大的对象，先创建一个消耗相对较小的对象来表示，真实对象只在需要时才会被真正创建。 </a:t>
            </a:r>
          </a:p>
          <a:p>
            <a:pPr lvl="1" eaLnBrk="1" hangingPunct="1">
              <a:buFont typeface="Arial" panose="020B0604020202020204" pitchFamily="34" charset="0"/>
              <a:buChar char="•"/>
            </a:pPr>
            <a:r>
              <a:rPr lang="en-US" altLang="zh-CN" sz="1800" dirty="0">
                <a:solidFill>
                  <a:srgbClr val="C00000"/>
                </a:solidFill>
                <a:highlight>
                  <a:srgbClr val="FFFF00"/>
                </a:highlight>
                <a:latin typeface="华文中宋" panose="02010600040101010101" pitchFamily="2" charset="-122"/>
                <a:ea typeface="华文中宋" panose="02010600040101010101" pitchFamily="2" charset="-122"/>
              </a:rPr>
              <a:t>Copy-on-Write</a:t>
            </a:r>
            <a:r>
              <a:rPr lang="zh-CN" altLang="en-US" sz="1800" dirty="0">
                <a:solidFill>
                  <a:srgbClr val="C00000"/>
                </a:solidFill>
                <a:highlight>
                  <a:srgbClr val="FFFF00"/>
                </a:highlight>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它是虚拟代理的一种，把复制（克隆）操作延迟到只有在客户端真正需要时才执行。一般来说，对象的深克隆是一个开销较大的操作，</a:t>
            </a:r>
            <a:r>
              <a:rPr lang="en-US" altLang="zh-CN" sz="1800" dirty="0">
                <a:solidFill>
                  <a:schemeClr val="tx1"/>
                </a:solidFill>
                <a:latin typeface="华文中宋" panose="02010600040101010101" pitchFamily="2" charset="-122"/>
                <a:ea typeface="华文中宋" panose="02010600040101010101" pitchFamily="2" charset="-122"/>
              </a:rPr>
              <a:t>Copy-on-Write</a:t>
            </a:r>
            <a:r>
              <a:rPr lang="zh-CN" altLang="en-US" sz="1800" dirty="0">
                <a:solidFill>
                  <a:schemeClr val="tx1"/>
                </a:solidFill>
                <a:latin typeface="华文中宋" panose="02010600040101010101" pitchFamily="2" charset="-122"/>
                <a:ea typeface="华文中宋" panose="02010600040101010101" pitchFamily="2" charset="-122"/>
              </a:rPr>
              <a:t>代理可以让这个操作延迟，只有对象被用到的时候才被克隆。</a:t>
            </a:r>
            <a:endParaRPr lang="en-US" altLang="zh-CN" sz="1800"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sz="1800" dirty="0">
                <a:solidFill>
                  <a:srgbClr val="C00000"/>
                </a:solidFill>
                <a:highlight>
                  <a:srgbClr val="FFFF00"/>
                </a:highlight>
                <a:latin typeface="华文中宋" panose="02010600040101010101" pitchFamily="2" charset="-122"/>
                <a:ea typeface="华文中宋" panose="02010600040101010101" pitchFamily="2" charset="-122"/>
              </a:rPr>
              <a:t>保护</a:t>
            </a:r>
            <a:r>
              <a:rPr lang="en-US" altLang="zh-CN" sz="1800" dirty="0">
                <a:solidFill>
                  <a:srgbClr val="C00000"/>
                </a:solidFill>
                <a:highlight>
                  <a:srgbClr val="FFFF00"/>
                </a:highlight>
                <a:latin typeface="华文中宋" panose="02010600040101010101" pitchFamily="2" charset="-122"/>
                <a:ea typeface="华文中宋" panose="02010600040101010101" pitchFamily="2" charset="-122"/>
              </a:rPr>
              <a:t>(Protect or Access)</a:t>
            </a:r>
            <a:r>
              <a:rPr lang="zh-CN" altLang="en-US" sz="1800" dirty="0">
                <a:solidFill>
                  <a:srgbClr val="C00000"/>
                </a:solidFill>
                <a:highlight>
                  <a:srgbClr val="FFFF00"/>
                </a:highlight>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控制对一个对象的访问，可以给不同的用户提供不同级别的使用权限。 </a:t>
            </a:r>
          </a:p>
          <a:p>
            <a:pPr lvl="1" eaLnBrk="1" hangingPunct="1">
              <a:buFont typeface="Arial" panose="020B0604020202020204" pitchFamily="34" charset="0"/>
              <a:buChar char="•"/>
            </a:pPr>
            <a:r>
              <a:rPr lang="zh-CN" altLang="en-US" sz="1800" dirty="0">
                <a:solidFill>
                  <a:srgbClr val="C00000"/>
                </a:solidFill>
                <a:latin typeface="华文中宋" panose="02010600040101010101" pitchFamily="2" charset="-122"/>
                <a:ea typeface="华文中宋" panose="02010600040101010101" pitchFamily="2" charset="-122"/>
              </a:rPr>
              <a:t>缓冲</a:t>
            </a:r>
            <a:r>
              <a:rPr lang="en-US" altLang="zh-CN" sz="1800" dirty="0">
                <a:solidFill>
                  <a:srgbClr val="C00000"/>
                </a:solidFill>
                <a:latin typeface="华文中宋" panose="02010600040101010101" pitchFamily="2" charset="-122"/>
                <a:ea typeface="华文中宋" panose="02010600040101010101" pitchFamily="2" charset="-122"/>
              </a:rPr>
              <a:t>(Cache)</a:t>
            </a:r>
            <a:r>
              <a:rPr lang="zh-CN" altLang="en-US" sz="1800" dirty="0">
                <a:solidFill>
                  <a:srgbClr val="C00000"/>
                </a:solidFill>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为某一个目标操作的结果提供临时的存储空间，以便多个客户端可以共享这些结果。</a:t>
            </a:r>
          </a:p>
          <a:p>
            <a:pPr lvl="1" eaLnBrk="1" hangingPunct="1">
              <a:buFont typeface="Arial" panose="020B0604020202020204" pitchFamily="34" charset="0"/>
              <a:buChar char="•"/>
            </a:pPr>
            <a:r>
              <a:rPr lang="zh-CN" altLang="en-US" sz="1800" dirty="0">
                <a:solidFill>
                  <a:srgbClr val="C00000"/>
                </a:solidFill>
                <a:latin typeface="华文中宋" panose="02010600040101010101" pitchFamily="2" charset="-122"/>
                <a:ea typeface="华文中宋" panose="02010600040101010101" pitchFamily="2" charset="-122"/>
              </a:rPr>
              <a:t>防火墙</a:t>
            </a:r>
            <a:r>
              <a:rPr lang="en-US" altLang="zh-CN" sz="1800" dirty="0">
                <a:solidFill>
                  <a:srgbClr val="C00000"/>
                </a:solidFill>
                <a:latin typeface="华文中宋" panose="02010600040101010101" pitchFamily="2" charset="-122"/>
                <a:ea typeface="华文中宋" panose="02010600040101010101" pitchFamily="2" charset="-122"/>
              </a:rPr>
              <a:t>(Firewall)</a:t>
            </a:r>
            <a:r>
              <a:rPr lang="zh-CN" altLang="en-US" sz="1800" dirty="0">
                <a:solidFill>
                  <a:srgbClr val="C00000"/>
                </a:solidFill>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保护目标不让恶意用户接近。 </a:t>
            </a:r>
          </a:p>
          <a:p>
            <a:pPr lvl="1" eaLnBrk="1" hangingPunct="1">
              <a:buFont typeface="Arial" panose="020B0604020202020204" pitchFamily="34" charset="0"/>
              <a:buChar char="•"/>
            </a:pPr>
            <a:r>
              <a:rPr lang="zh-CN" altLang="en-US" sz="1800" dirty="0">
                <a:solidFill>
                  <a:srgbClr val="C00000"/>
                </a:solidFill>
                <a:latin typeface="华文中宋" panose="02010600040101010101" pitchFamily="2" charset="-122"/>
                <a:ea typeface="华文中宋" panose="02010600040101010101" pitchFamily="2" charset="-122"/>
              </a:rPr>
              <a:t>同步化</a:t>
            </a:r>
            <a:r>
              <a:rPr lang="en-US" altLang="zh-CN" sz="1800" dirty="0">
                <a:solidFill>
                  <a:srgbClr val="C00000"/>
                </a:solidFill>
                <a:latin typeface="华文中宋" panose="02010600040101010101" pitchFamily="2" charset="-122"/>
                <a:ea typeface="华文中宋" panose="02010600040101010101" pitchFamily="2" charset="-122"/>
              </a:rPr>
              <a:t>(Synchronization)</a:t>
            </a:r>
            <a:r>
              <a:rPr lang="zh-CN" altLang="en-US" sz="1800" dirty="0">
                <a:solidFill>
                  <a:srgbClr val="C00000"/>
                </a:solidFill>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使几个用户能够同时使用一个对象而没有冲突。 </a:t>
            </a:r>
          </a:p>
          <a:p>
            <a:pPr lvl="1" eaLnBrk="1" hangingPunct="1">
              <a:buFont typeface="Arial" panose="020B0604020202020204" pitchFamily="34" charset="0"/>
              <a:buChar char="•"/>
            </a:pPr>
            <a:r>
              <a:rPr lang="zh-CN" altLang="en-US" sz="1800" dirty="0">
                <a:solidFill>
                  <a:srgbClr val="C00000"/>
                </a:solidFill>
                <a:latin typeface="华文中宋" panose="02010600040101010101" pitchFamily="2" charset="-122"/>
                <a:ea typeface="华文中宋" panose="02010600040101010101" pitchFamily="2" charset="-122"/>
              </a:rPr>
              <a:t>智能引用</a:t>
            </a:r>
            <a:r>
              <a:rPr lang="en-US" altLang="zh-CN" sz="1800" dirty="0">
                <a:solidFill>
                  <a:srgbClr val="C00000"/>
                </a:solidFill>
                <a:latin typeface="华文中宋" panose="02010600040101010101" pitchFamily="2" charset="-122"/>
                <a:ea typeface="华文中宋" panose="02010600040101010101" pitchFamily="2" charset="-122"/>
              </a:rPr>
              <a:t>(Smart Reference)</a:t>
            </a:r>
            <a:r>
              <a:rPr lang="zh-CN" altLang="en-US" sz="1800" dirty="0">
                <a:solidFill>
                  <a:srgbClr val="C00000"/>
                </a:solidFill>
                <a:latin typeface="华文中宋" panose="02010600040101010101" pitchFamily="2" charset="-122"/>
                <a:ea typeface="华文中宋" panose="02010600040101010101" pitchFamily="2" charset="-122"/>
              </a:rPr>
              <a:t>代理：</a:t>
            </a:r>
            <a:r>
              <a:rPr lang="zh-CN" altLang="en-US" sz="1800" dirty="0">
                <a:solidFill>
                  <a:schemeClr val="tx1"/>
                </a:solidFill>
                <a:latin typeface="华文中宋" panose="02010600040101010101" pitchFamily="2" charset="-122"/>
                <a:ea typeface="华文中宋" panose="02010600040101010101" pitchFamily="2" charset="-122"/>
              </a:rPr>
              <a:t>当一个对象被引用时，提供一些额外的操作，如将此对象被调用的次数记录下来等。</a:t>
            </a:r>
          </a:p>
          <a:p>
            <a:pPr lvl="1" eaLnBrk="1" hangingPunct="1">
              <a:buFont typeface="Arial" panose="020B0604020202020204" pitchFamily="34" charset="0"/>
              <a:buChar char="•"/>
            </a:pPr>
            <a:endParaRPr lang="zh-CN" altLang="en-US" sz="1400" dirty="0"/>
          </a:p>
          <a:p>
            <a:endParaRPr lang="zh-CN" altLang="en-US" dirty="0"/>
          </a:p>
        </p:txBody>
      </p:sp>
    </p:spTree>
    <p:extLst>
      <p:ext uri="{BB962C8B-B14F-4D97-AF65-F5344CB8AC3E}">
        <p14:creationId xmlns:p14="http://schemas.microsoft.com/office/powerpoint/2010/main" val="3233945450"/>
      </p:ext>
    </p:extLst>
  </p:cSld>
  <p:clrMapOvr>
    <a:masterClrMapping/>
  </p:clrMapOvr>
  <p:transition/>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481C84-1DDF-4CBF-88D2-BC8736831A13}"/>
              </a:ext>
            </a:extLst>
          </p:cNvPr>
          <p:cNvSpPr>
            <a:spLocks noGrp="1"/>
          </p:cNvSpPr>
          <p:nvPr>
            <p:ph type="title"/>
          </p:nvPr>
        </p:nvSpPr>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2C9F69DE-B5E2-4BE5-81CC-A0F579109E73}"/>
              </a:ext>
            </a:extLst>
          </p:cNvPr>
          <p:cNvSpPr>
            <a:spLocks noGrp="1"/>
          </p:cNvSpPr>
          <p:nvPr>
            <p:ph idx="1"/>
          </p:nvPr>
        </p:nvSpPr>
        <p:spPr>
          <a:xfrm>
            <a:off x="263352" y="980728"/>
            <a:ext cx="11161240" cy="5261341"/>
          </a:xfrm>
        </p:spPr>
        <p:txBody>
          <a:bodyPr/>
          <a:lstStyle/>
          <a:p>
            <a:pPr eaLnBrk="1" hangingPunct="1"/>
            <a:r>
              <a:rPr lang="zh-CN" altLang="en-US" dirty="0"/>
              <a:t>常见的代理模式应用</a:t>
            </a:r>
          </a:p>
          <a:p>
            <a:pPr lvl="1" eaLnBrk="1" hangingPunct="1">
              <a:buFont typeface="Arial" panose="020B0604020202020204" pitchFamily="34" charset="0"/>
              <a:buChar char="•"/>
            </a:pPr>
            <a:r>
              <a:rPr lang="zh-CN" altLang="en-US" sz="1800" dirty="0">
                <a:solidFill>
                  <a:srgbClr val="A61D38"/>
                </a:solidFill>
                <a:ea typeface="华文中宋" panose="02010600040101010101" pitchFamily="2" charset="-122"/>
              </a:rPr>
              <a:t>图片代理：</a:t>
            </a:r>
            <a:r>
              <a:rPr lang="zh-CN" altLang="en-US" sz="1800" dirty="0">
                <a:solidFill>
                  <a:schemeClr val="tx1"/>
                </a:solidFill>
                <a:ea typeface="华文中宋" panose="02010600040101010101" pitchFamily="2" charset="-122"/>
              </a:rPr>
              <a:t>一个很常见的代理模式的应用实例就是对大图浏览的控制。 </a:t>
            </a:r>
            <a:endParaRPr lang="en-US" altLang="zh-CN" sz="1800" dirty="0">
              <a:solidFill>
                <a:schemeClr val="tx1"/>
              </a:solidFill>
              <a:ea typeface="华文中宋" panose="02010600040101010101" pitchFamily="2" charset="-122"/>
            </a:endParaRPr>
          </a:p>
          <a:p>
            <a:pPr lvl="2" eaLnBrk="1" hangingPunct="1">
              <a:lnSpc>
                <a:spcPct val="150000"/>
              </a:lnSpc>
              <a:buFont typeface="Arial" panose="020B0604020202020204" pitchFamily="34" charset="0"/>
              <a:buChar char="•"/>
            </a:pPr>
            <a:r>
              <a:rPr lang="zh-CN" altLang="en-US" sz="1600" dirty="0">
                <a:solidFill>
                  <a:schemeClr val="tx1"/>
                </a:solidFill>
                <a:ea typeface="华文中宋" panose="02010600040101010101" pitchFamily="2" charset="-122"/>
              </a:rPr>
              <a:t>用户通过浏览器访问网页时先不加载真实的大图，而是通过代理对象的方法来进行处理，在代理对象的方法中，先使用一个线程向客户端浏览器加载一个小图片，然后在后台使用另一个线程来调用大图片的加载方法将大图片加载到客户端。当需要浏览大图片时，再将大图片在新网页中显示。如果用户在浏览大图时加载工作还没有完成，可以再启动一个线程来显示相应的提示信息。通过代理技术结合多线程编程将真实图片的加载放到后台来操作，不影响前台图片的浏览速度。</a:t>
            </a:r>
            <a:endParaRPr lang="en-US" altLang="zh-CN" sz="1600" dirty="0">
              <a:solidFill>
                <a:schemeClr val="tx1"/>
              </a:solidFill>
              <a:ea typeface="华文中宋" panose="02010600040101010101" pitchFamily="2" charset="-122"/>
            </a:endParaRPr>
          </a:p>
          <a:p>
            <a:pPr lvl="1" eaLnBrk="1" hangingPunct="1">
              <a:lnSpc>
                <a:spcPct val="150000"/>
              </a:lnSpc>
              <a:buFont typeface="Arial" panose="020B0604020202020204" pitchFamily="34" charset="0"/>
              <a:buChar char="•"/>
            </a:pPr>
            <a:r>
              <a:rPr lang="zh-CN" altLang="en-US" sz="1800" dirty="0">
                <a:solidFill>
                  <a:srgbClr val="A61D38"/>
                </a:solidFill>
                <a:ea typeface="华文中宋" panose="02010600040101010101" pitchFamily="2" charset="-122"/>
              </a:rPr>
              <a:t>远程代理：</a:t>
            </a:r>
            <a:r>
              <a:rPr lang="zh-CN" altLang="en-US" sz="1800" dirty="0">
                <a:solidFill>
                  <a:schemeClr val="tx1"/>
                </a:solidFill>
                <a:ea typeface="华文中宋" panose="02010600040101010101" pitchFamily="2" charset="-122"/>
              </a:rPr>
              <a:t>远程代理可以将网络的细节隐藏起来，使得客户端不必考虑网络的存在。客户完全可以认为被代理的远程业务对象是局域的而不是远程的，而远程代理对象承担了大部分的网络通信工作。</a:t>
            </a:r>
            <a:endParaRPr lang="en-US" altLang="zh-CN" sz="1800" dirty="0">
              <a:solidFill>
                <a:schemeClr val="tx1"/>
              </a:solidFill>
              <a:ea typeface="华文中宋" panose="02010600040101010101" pitchFamily="2" charset="-122"/>
            </a:endParaRPr>
          </a:p>
          <a:p>
            <a:pPr lvl="1" eaLnBrk="1" hangingPunct="1">
              <a:lnSpc>
                <a:spcPct val="150000"/>
              </a:lnSpc>
              <a:buFont typeface="Arial" panose="020B0604020202020204" pitchFamily="34" charset="0"/>
              <a:buChar char="•"/>
            </a:pPr>
            <a:r>
              <a:rPr lang="zh-CN" altLang="en-US" sz="1800" dirty="0">
                <a:solidFill>
                  <a:srgbClr val="A61D38"/>
                </a:solidFill>
                <a:ea typeface="华文中宋" panose="02010600040101010101" pitchFamily="2" charset="-122"/>
              </a:rPr>
              <a:t>虚拟代理：</a:t>
            </a:r>
            <a:r>
              <a:rPr lang="zh-CN" altLang="en-US" sz="1800" dirty="0">
                <a:solidFill>
                  <a:schemeClr val="tx1"/>
                </a:solidFill>
                <a:ea typeface="华文中宋" panose="02010600040101010101" pitchFamily="2" charset="-122"/>
              </a:rPr>
              <a:t>当一个对象的加载十分耗费资源的时候，虚拟代理的优势就非常明显地体现出来了。虚拟代理模式是一种内存节省技术，那些占用大量内存或处理复杂的对象将推迟到使用它的时候才创建。</a:t>
            </a:r>
          </a:p>
          <a:p>
            <a:pPr lvl="2" eaLnBrk="1" hangingPunct="1">
              <a:lnSpc>
                <a:spcPct val="150000"/>
              </a:lnSpc>
            </a:pPr>
            <a:r>
              <a:rPr lang="zh-CN" altLang="en-US" sz="1600" b="0" dirty="0">
                <a:solidFill>
                  <a:schemeClr val="tx1"/>
                </a:solidFill>
                <a:ea typeface="华文中宋" panose="02010600040101010101" pitchFamily="2" charset="-122"/>
              </a:rPr>
              <a:t>在应用程序启动的时候，可以用代理对象代替真实对象初始化，节省了内存的占用，并大大加速了系统的启动时间。</a:t>
            </a:r>
          </a:p>
          <a:p>
            <a:pPr lvl="1" eaLnBrk="1" hangingPunct="1">
              <a:buFont typeface="Arial" panose="020B0604020202020204" pitchFamily="34" charset="0"/>
              <a:buChar char="•"/>
            </a:pPr>
            <a:endParaRPr lang="zh-CN" altLang="en-US" sz="1400" dirty="0"/>
          </a:p>
          <a:p>
            <a:pPr lvl="1" eaLnBrk="1" hangingPunct="1">
              <a:buFont typeface="Arial" panose="020B0604020202020204" pitchFamily="34" charset="0"/>
              <a:buChar char="•"/>
            </a:pPr>
            <a:endParaRPr lang="zh-CN" altLang="en-US" sz="1400" dirty="0">
              <a:solidFill>
                <a:srgbClr val="FF3300"/>
              </a:solidFill>
            </a:endParaRPr>
          </a:p>
          <a:p>
            <a:endParaRPr lang="zh-CN" altLang="en-US" dirty="0"/>
          </a:p>
        </p:txBody>
      </p:sp>
      <p:pic>
        <p:nvPicPr>
          <p:cNvPr id="4" name="Picture 7">
            <a:extLst>
              <a:ext uri="{FF2B5EF4-FFF2-40B4-BE49-F238E27FC236}">
                <a16:creationId xmlns:a16="http://schemas.microsoft.com/office/drawing/2014/main" id="{D3A7741F-109A-476A-BE68-6561E0BE6D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67266" y="33917"/>
            <a:ext cx="3977407" cy="1882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连接符: 曲线 5">
            <a:extLst>
              <a:ext uri="{FF2B5EF4-FFF2-40B4-BE49-F238E27FC236}">
                <a16:creationId xmlns:a16="http://schemas.microsoft.com/office/drawing/2014/main" id="{63E58299-F80E-4CEE-AB6E-201F299E9CB3}"/>
              </a:ext>
            </a:extLst>
          </p:cNvPr>
          <p:cNvCxnSpPr/>
          <p:nvPr/>
        </p:nvCxnSpPr>
        <p:spPr bwMode="auto">
          <a:xfrm flipV="1">
            <a:off x="1980797" y="1340768"/>
            <a:ext cx="6552728" cy="2736304"/>
          </a:xfrm>
          <a:prstGeom prst="curvedConnector3">
            <a:avLst/>
          </a:prstGeom>
          <a:solidFill>
            <a:srgbClr val="EAEAEA"/>
          </a:solidFill>
          <a:ln w="19050" cap="flat" cmpd="sng" algn="ctr">
            <a:solidFill>
              <a:srgbClr val="133984"/>
            </a:solidFill>
            <a:prstDash val="sysDash"/>
            <a:round/>
            <a:headEnd type="none" w="med" len="med"/>
            <a:tailEnd type="triangle"/>
          </a:ln>
          <a:effectLst>
            <a:outerShdw dist="35921" dir="2700000" algn="ctr" rotWithShape="0">
              <a:schemeClr val="bg1"/>
            </a:outerShdw>
          </a:effectLst>
        </p:spPr>
      </p:cxnSp>
    </p:spTree>
    <p:extLst>
      <p:ext uri="{BB962C8B-B14F-4D97-AF65-F5344CB8AC3E}">
        <p14:creationId xmlns:p14="http://schemas.microsoft.com/office/powerpoint/2010/main" val="361904925"/>
      </p:ext>
    </p:extLst>
  </p:cSld>
  <p:clrMapOvr>
    <a:masterClrMapping/>
  </p:clrMapOvr>
  <p:transition/>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A5CFEA-2D4B-4FCE-BAF0-7D3FCF5E6311}"/>
              </a:ext>
            </a:extLst>
          </p:cNvPr>
          <p:cNvSpPr>
            <a:spLocks noGrp="1"/>
          </p:cNvSpPr>
          <p:nvPr>
            <p:ph type="title"/>
          </p:nvPr>
        </p:nvSpPr>
        <p:spPr>
          <a:xfrm>
            <a:off x="0" y="322263"/>
            <a:ext cx="12192000" cy="688975"/>
          </a:xfrm>
        </p:spPr>
        <p:txBody>
          <a:bodyPr/>
          <a:lstStyle/>
          <a:p>
            <a:r>
              <a:rPr lang="en-US" altLang="zh-CN" dirty="0">
                <a:latin typeface="Bauhaus 93" pitchFamily="82" charset="0"/>
              </a:rPr>
              <a:t>Proxy </a:t>
            </a:r>
            <a:r>
              <a:rPr lang="en-US" altLang="zh-CN" dirty="0">
                <a:latin typeface="Bauhaus 93" pitchFamily="82" charset="0"/>
                <a:ea typeface="华文中宋" panose="02010600040101010101" pitchFamily="2" charset="-122"/>
              </a:rPr>
              <a:t>Pattern</a:t>
            </a:r>
            <a:endParaRPr lang="zh-CN" altLang="en-US" dirty="0"/>
          </a:p>
        </p:txBody>
      </p:sp>
      <p:sp>
        <p:nvSpPr>
          <p:cNvPr id="3" name="内容占位符 2">
            <a:extLst>
              <a:ext uri="{FF2B5EF4-FFF2-40B4-BE49-F238E27FC236}">
                <a16:creationId xmlns:a16="http://schemas.microsoft.com/office/drawing/2014/main" id="{CD097FD8-00D0-42E0-8DC9-A600A64B70A4}"/>
              </a:ext>
            </a:extLst>
          </p:cNvPr>
          <p:cNvSpPr>
            <a:spLocks noGrp="1"/>
          </p:cNvSpPr>
          <p:nvPr>
            <p:ph idx="1"/>
          </p:nvPr>
        </p:nvSpPr>
        <p:spPr>
          <a:xfrm>
            <a:off x="624418" y="1125539"/>
            <a:ext cx="5327567" cy="5065712"/>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优点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代理模式能够协调调用者和被调用者，在一定程度上降低了系统的耦合度。</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远程代理使得客户端可以访问在远程机器上的对象，远程机器可能具有更好的计算性能与处理速度，可以快速响应并处理客户端请求。</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虚拟代理通过使用一个小对象来代表一个大对象，可以减少系统资源的消耗，对系统进行优化并提高运行速度。</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保护代理可以控制对真实对象的使用权限。</a:t>
            </a:r>
          </a:p>
          <a:p>
            <a:endParaRPr lang="zh-CN" altLang="en-US" dirty="0"/>
          </a:p>
        </p:txBody>
      </p:sp>
      <p:sp>
        <p:nvSpPr>
          <p:cNvPr id="4" name="Rectangle 3">
            <a:extLst>
              <a:ext uri="{FF2B5EF4-FFF2-40B4-BE49-F238E27FC236}">
                <a16:creationId xmlns:a16="http://schemas.microsoft.com/office/drawing/2014/main" id="{B240E886-804F-4CA1-8630-6CB355CC4582}"/>
              </a:ext>
            </a:extLst>
          </p:cNvPr>
          <p:cNvSpPr txBox="1">
            <a:spLocks noChangeArrowheads="1"/>
          </p:cNvSpPr>
          <p:nvPr/>
        </p:nvSpPr>
        <p:spPr bwMode="auto">
          <a:xfrm>
            <a:off x="6096000" y="1125538"/>
            <a:ext cx="5486400" cy="539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缺点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由于在客户端和真实主题之间增加了代理对象，因此有些类型的代理模式可能会造成请求的处理速度变慢。</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实现代理模式需要额外的工作，有些代理模式的实现非常复杂。</a:t>
            </a:r>
          </a:p>
        </p:txBody>
      </p:sp>
      <p:cxnSp>
        <p:nvCxnSpPr>
          <p:cNvPr id="6" name="直接连接符 5">
            <a:extLst>
              <a:ext uri="{FF2B5EF4-FFF2-40B4-BE49-F238E27FC236}">
                <a16:creationId xmlns:a16="http://schemas.microsoft.com/office/drawing/2014/main" id="{B7513D4F-9E33-41ED-9325-E0E39F95B9F5}"/>
              </a:ext>
            </a:extLst>
          </p:cNvPr>
          <p:cNvCxnSpPr>
            <a:cxnSpLocks/>
            <a:stCxn id="2" idx="2"/>
          </p:cNvCxnSpPr>
          <p:nvPr/>
        </p:nvCxnSpPr>
        <p:spPr bwMode="auto">
          <a:xfrm flipH="1">
            <a:off x="6087616" y="1011237"/>
            <a:ext cx="8384" cy="5503712"/>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1968871782"/>
      </p:ext>
    </p:extLst>
  </p:cSld>
  <p:clrMapOvr>
    <a:masterClrMapping/>
  </p:clrMapOvr>
  <p:transition/>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a:extLst>
              <a:ext uri="{FF2B5EF4-FFF2-40B4-BE49-F238E27FC236}">
                <a16:creationId xmlns:a16="http://schemas.microsoft.com/office/drawing/2014/main" id="{E205EE29-3141-4D9B-B358-A5B00C884DD8}"/>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Strategy Pattern</a:t>
            </a:r>
            <a:endParaRPr lang="zh-CN" altLang="en-US" dirty="0">
              <a:solidFill>
                <a:srgbClr val="A61D38"/>
              </a:solidFill>
              <a:latin typeface="Bauhaus 93" pitchFamily="82" charset="0"/>
            </a:endParaRPr>
          </a:p>
        </p:txBody>
      </p:sp>
      <p:sp>
        <p:nvSpPr>
          <p:cNvPr id="159747" name="Rectangle 3">
            <a:extLst>
              <a:ext uri="{FF2B5EF4-FFF2-40B4-BE49-F238E27FC236}">
                <a16:creationId xmlns:a16="http://schemas.microsoft.com/office/drawing/2014/main" id="{F6D38ED1-9484-421B-A9ED-761F57A099E1}"/>
              </a:ext>
            </a:extLst>
          </p:cNvPr>
          <p:cNvSpPr>
            <a:spLocks noGrp="1" noChangeArrowheads="1"/>
          </p:cNvSpPr>
          <p:nvPr>
            <p:ph type="body" idx="1"/>
          </p:nvPr>
        </p:nvSpPr>
        <p:spPr>
          <a:xfrm>
            <a:off x="623392" y="949626"/>
            <a:ext cx="11089232" cy="5647727"/>
          </a:xfrm>
        </p:spPr>
        <p:txBody>
          <a:bodyPr/>
          <a:lstStyle/>
          <a:p>
            <a:pPr eaLnBrk="1" hangingPunct="1">
              <a:lnSpc>
                <a:spcPct val="150000"/>
              </a:lnSpc>
            </a:pPr>
            <a:r>
              <a:rPr lang="en-US" altLang="zh-CN" sz="2800" dirty="0">
                <a:ea typeface="华文中宋" panose="02010600040101010101" pitchFamily="2" charset="-122"/>
              </a:rPr>
              <a:t>Strategy</a:t>
            </a:r>
          </a:p>
          <a:p>
            <a:pPr lvl="1" eaLnBrk="1" hangingPunct="1">
              <a:lnSpc>
                <a:spcPct val="100000"/>
              </a:lnSpc>
            </a:pPr>
            <a:r>
              <a:rPr lang="en-US" altLang="zh-CN" sz="2400" b="0" dirty="0">
                <a:solidFill>
                  <a:schemeClr val="tx1"/>
                </a:solidFill>
                <a:ea typeface="华文中宋" panose="02010600040101010101" pitchFamily="2" charset="-122"/>
              </a:rPr>
              <a:t>Strategy</a:t>
            </a:r>
            <a:r>
              <a:rPr lang="zh-CN" altLang="en-US" sz="2400" b="0" dirty="0">
                <a:solidFill>
                  <a:schemeClr val="tx1"/>
                </a:solidFill>
                <a:ea typeface="华文中宋" panose="02010600040101010101" pitchFamily="2" charset="-122"/>
              </a:rPr>
              <a:t>本指战略。在软件领域中，我们将其视作：算法。</a:t>
            </a:r>
            <a:endParaRPr lang="en-US" altLang="zh-CN" sz="2400" b="0" dirty="0">
              <a:solidFill>
                <a:schemeClr val="tx1"/>
              </a:solidFill>
              <a:ea typeface="华文中宋" panose="02010600040101010101" pitchFamily="2" charset="-122"/>
            </a:endParaRPr>
          </a:p>
          <a:p>
            <a:pPr lvl="1" eaLnBrk="1" hangingPunct="1">
              <a:lnSpc>
                <a:spcPct val="100000"/>
              </a:lnSpc>
            </a:pPr>
            <a:r>
              <a:rPr lang="zh-CN" altLang="en-US" sz="2400" b="0" dirty="0">
                <a:solidFill>
                  <a:schemeClr val="tx1"/>
                </a:solidFill>
                <a:ea typeface="华文中宋" panose="02010600040101010101" pitchFamily="2" charset="-122"/>
              </a:rPr>
              <a:t>定义：</a:t>
            </a:r>
            <a:endParaRPr lang="en-US" altLang="zh-CN" sz="2400" b="0" dirty="0">
              <a:solidFill>
                <a:schemeClr val="tx1"/>
              </a:solidFill>
              <a:ea typeface="华文中宋" panose="02010600040101010101" pitchFamily="2" charset="-122"/>
            </a:endParaRPr>
          </a:p>
          <a:p>
            <a:pPr lvl="2" eaLnBrk="1" hangingPunct="1">
              <a:lnSpc>
                <a:spcPct val="150000"/>
              </a:lnSpc>
            </a:pPr>
            <a:r>
              <a:rPr lang="zh-CN" altLang="en-US" sz="2000" b="0" dirty="0">
                <a:solidFill>
                  <a:srgbClr val="324A7A"/>
                </a:solidFill>
                <a:ea typeface="华文中宋" panose="02010600040101010101" pitchFamily="2" charset="-122"/>
              </a:rPr>
              <a:t>定义一系列的算法，把他们一个个封装起来，并使他们可以互相替换，使得算法可以独立于使用它们的客户。</a:t>
            </a:r>
            <a:endParaRPr lang="en-US" altLang="zh-CN" sz="2000" b="0" dirty="0">
              <a:solidFill>
                <a:srgbClr val="324A7A"/>
              </a:solidFill>
              <a:ea typeface="华文中宋" panose="02010600040101010101" pitchFamily="2" charset="-122"/>
            </a:endParaRPr>
          </a:p>
          <a:p>
            <a:pPr lvl="2" eaLnBrk="1" hangingPunct="1">
              <a:lnSpc>
                <a:spcPct val="150000"/>
              </a:lnSpc>
            </a:pPr>
            <a:r>
              <a:rPr lang="en-US" altLang="zh-CN" sz="2000" b="0" dirty="0">
                <a:solidFill>
                  <a:srgbClr val="324A7A"/>
                </a:solidFill>
                <a:ea typeface="华文中宋" panose="02010600040101010101" pitchFamily="2" charset="-122"/>
              </a:rPr>
              <a:t>The Strategy Pattern defines a family of algorithms</a:t>
            </a:r>
            <a:r>
              <a:rPr lang="zh-CN" altLang="en-US" sz="2000" b="0" dirty="0">
                <a:solidFill>
                  <a:srgbClr val="324A7A"/>
                </a:solidFill>
                <a:ea typeface="华文中宋" panose="02010600040101010101" pitchFamily="2" charset="-122"/>
              </a:rPr>
              <a:t>，</a:t>
            </a:r>
            <a:r>
              <a:rPr lang="en-US" altLang="zh-CN" sz="2000" b="0" dirty="0">
                <a:solidFill>
                  <a:srgbClr val="324A7A"/>
                </a:solidFill>
                <a:ea typeface="华文中宋" panose="02010600040101010101" pitchFamily="2" charset="-122"/>
              </a:rPr>
              <a:t>encapsulates each one and makes them interchangeable. Strategy lets the algorithms vary independently from clients that use it.</a:t>
            </a:r>
          </a:p>
          <a:p>
            <a:pPr lvl="1" eaLnBrk="1" hangingPunct="1">
              <a:lnSpc>
                <a:spcPct val="150000"/>
              </a:lnSpc>
            </a:pPr>
            <a:r>
              <a:rPr lang="zh-CN" altLang="en-US" sz="2400" b="0" dirty="0">
                <a:solidFill>
                  <a:schemeClr val="tx1"/>
                </a:solidFill>
                <a:ea typeface="华文中宋" panose="02010600040101010101" pitchFamily="2" charset="-122"/>
              </a:rPr>
              <a:t>意图</a:t>
            </a:r>
            <a:r>
              <a:rPr lang="en-US" altLang="zh-CN" sz="2400" b="0" dirty="0">
                <a:solidFill>
                  <a:schemeClr val="tx1"/>
                </a:solidFill>
                <a:ea typeface="华文中宋" panose="02010600040101010101" pitchFamily="2" charset="-122"/>
              </a:rPr>
              <a:t>:</a:t>
            </a:r>
            <a:r>
              <a:rPr lang="zh-CN" altLang="en-US" sz="2400" b="0" dirty="0">
                <a:solidFill>
                  <a:schemeClr val="tx1"/>
                </a:solidFill>
                <a:ea typeface="华文中宋" panose="02010600040101010101" pitchFamily="2" charset="-122"/>
              </a:rPr>
              <a:t>定义一系列算法，把他们一个个封装起来，并且使他们可互相替换。</a:t>
            </a:r>
          </a:p>
          <a:p>
            <a:pPr lvl="1" eaLnBrk="1" hangingPunct="1">
              <a:lnSpc>
                <a:spcPct val="150000"/>
              </a:lnSpc>
            </a:pPr>
            <a:r>
              <a:rPr lang="zh-CN" altLang="en-US" sz="2400" b="0" dirty="0">
                <a:solidFill>
                  <a:schemeClr val="tx1"/>
                </a:solidFill>
                <a:ea typeface="华文中宋" panose="02010600040101010101" pitchFamily="2" charset="-122"/>
              </a:rPr>
              <a:t>别名：</a:t>
            </a:r>
            <a:r>
              <a:rPr lang="en-US" altLang="zh-CN" sz="2400" b="0" dirty="0">
                <a:solidFill>
                  <a:schemeClr val="tx1"/>
                </a:solidFill>
                <a:ea typeface="华文中宋" panose="02010600040101010101" pitchFamily="2" charset="-122"/>
              </a:rPr>
              <a:t>Policy</a:t>
            </a:r>
          </a:p>
        </p:txBody>
      </p:sp>
    </p:spTree>
  </p:cSld>
  <p:clrMapOvr>
    <a:masterClrMapping/>
  </p:clrMapOvr>
  <p:transition/>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67A6BE0-A6FC-4C3B-B3A2-31461A87FB6E}"/>
              </a:ext>
            </a:extLst>
          </p:cNvPr>
          <p:cNvSpPr>
            <a:spLocks noGrp="1" noChangeArrowheads="1"/>
          </p:cNvSpPr>
          <p:nvPr>
            <p:ph type="title"/>
          </p:nvPr>
        </p:nvSpPr>
        <p:spPr>
          <a:xfrm>
            <a:off x="8384" y="260650"/>
            <a:ext cx="12192000" cy="688975"/>
          </a:xfrm>
        </p:spPr>
        <p:txBody>
          <a:bodyPr/>
          <a:lstStyle/>
          <a:p>
            <a:pPr eaLnBrk="1" hangingPunct="1"/>
            <a:r>
              <a:rPr lang="en-US" altLang="zh-CN" dirty="0">
                <a:solidFill>
                  <a:srgbClr val="A61D38"/>
                </a:solidFill>
                <a:latin typeface="Bauhaus 93" pitchFamily="82" charset="0"/>
              </a:rPr>
              <a:t>Strategy Pattern</a:t>
            </a:r>
            <a:endParaRPr lang="zh-CN" altLang="en-US" dirty="0">
              <a:solidFill>
                <a:srgbClr val="A61D38"/>
              </a:solidFill>
              <a:latin typeface="Bauhaus 93" pitchFamily="82" charset="0"/>
            </a:endParaRPr>
          </a:p>
        </p:txBody>
      </p:sp>
      <p:pic>
        <p:nvPicPr>
          <p:cNvPr id="5" name="Picture 12">
            <a:extLst>
              <a:ext uri="{FF2B5EF4-FFF2-40B4-BE49-F238E27FC236}">
                <a16:creationId xmlns:a16="http://schemas.microsoft.com/office/drawing/2014/main" id="{C2DAC369-1911-4ABB-BAC0-26A9A81BF38D}"/>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933332" y="1844824"/>
            <a:ext cx="4104456" cy="3688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5D39AB34-1500-4A3E-82E0-9025E175C2B2}"/>
              </a:ext>
            </a:extLst>
          </p:cNvPr>
          <p:cNvSpPr/>
          <p:nvPr/>
        </p:nvSpPr>
        <p:spPr>
          <a:xfrm>
            <a:off x="119336" y="1196752"/>
            <a:ext cx="7377880" cy="4843121"/>
          </a:xfrm>
          <a:prstGeom prst="rect">
            <a:avLst/>
          </a:prstGeom>
        </p:spPr>
        <p:txBody>
          <a:bodyPr wrap="square">
            <a:spAutoFit/>
          </a:bodyPr>
          <a:lstStyle/>
          <a:p>
            <a:pPr marL="800059" lvl="1" indent="-342891" eaLnBrk="1" hangingPunct="1">
              <a:buFont typeface="Wingdings" panose="05000000000000000000" pitchFamily="2" charset="2"/>
              <a:buChar char="p"/>
            </a:pPr>
            <a:r>
              <a:rPr lang="zh-CN" altLang="en-US" dirty="0">
                <a:solidFill>
                  <a:srgbClr val="324A7A"/>
                </a:solidFill>
                <a:latin typeface="Arial Black" panose="020B0A04020102020204" pitchFamily="34" charset="0"/>
                <a:ea typeface="华文中宋" panose="02010600040101010101" pitchFamily="2" charset="-122"/>
              </a:rPr>
              <a:t>动机：</a:t>
            </a:r>
            <a:endParaRPr lang="en-US" altLang="zh-CN" dirty="0">
              <a:solidFill>
                <a:srgbClr val="324A7A"/>
              </a:solidFill>
              <a:latin typeface="Arial Black" panose="020B0A04020102020204" pitchFamily="34" charset="0"/>
              <a:ea typeface="华文中宋" panose="02010600040101010101" pitchFamily="2" charset="-122"/>
            </a:endParaRPr>
          </a:p>
          <a:p>
            <a:pPr marL="1322355" lvl="2" indent="-228594" algn="just" eaLnBrk="1" hangingPunct="1">
              <a:lnSpc>
                <a:spcPct val="150000"/>
              </a:lnSpc>
              <a:spcBef>
                <a:spcPct val="20000"/>
              </a:spcBef>
              <a:buFont typeface="Arial" panose="020B0604020202020204" pitchFamily="34" charset="0"/>
              <a:buChar char="•"/>
            </a:pPr>
            <a:r>
              <a:rPr lang="zh-CN" altLang="en-US" sz="2000" dirty="0">
                <a:latin typeface="Arial Black" panose="020B0A04020102020204" pitchFamily="34" charset="0"/>
                <a:ea typeface="华文中宋" panose="02010600040101010101" pitchFamily="2" charset="-122"/>
                <a:cs typeface="Times New Roman" pitchFamily="18" charset="0"/>
              </a:rPr>
              <a:t>完成一项任务，往往可以有多种不同的方式，每一种方式称为一个策略，我们可以根据环境或者条件的不同选择不同的策略来完成该项任务。</a:t>
            </a:r>
          </a:p>
          <a:p>
            <a:pPr marL="1322355" lvl="2" indent="-228594" algn="just" eaLnBrk="1" hangingPunct="1">
              <a:lnSpc>
                <a:spcPct val="150000"/>
              </a:lnSpc>
              <a:spcBef>
                <a:spcPct val="20000"/>
              </a:spcBef>
              <a:buFont typeface="Arial" panose="020B0604020202020204" pitchFamily="34" charset="0"/>
              <a:buChar char="•"/>
            </a:pPr>
            <a:r>
              <a:rPr lang="zh-CN" altLang="en-US" sz="2000" dirty="0">
                <a:latin typeface="Arial Black" panose="020B0A04020102020204" pitchFamily="34" charset="0"/>
                <a:ea typeface="华文中宋" panose="02010600040101010101" pitchFamily="2" charset="-122"/>
                <a:cs typeface="Times New Roman" pitchFamily="18" charset="0"/>
              </a:rPr>
              <a:t>在软件开发中也常常遇到类似的情况，实现某一个功能有多个途径，此时可以使用一种设计模式来使得系统可以灵活地选择解决途径，也能够方便地增加新的解决途径。</a:t>
            </a:r>
            <a:endParaRPr lang="en-US" altLang="zh-CN" sz="2000" dirty="0">
              <a:latin typeface="Arial Black" panose="020B0A04020102020204" pitchFamily="34" charset="0"/>
              <a:ea typeface="华文中宋" panose="02010600040101010101" pitchFamily="2" charset="-122"/>
              <a:cs typeface="Times New Roman" pitchFamily="18" charset="0"/>
            </a:endParaRPr>
          </a:p>
          <a:p>
            <a:pPr marL="1779522" lvl="3" indent="-228594" algn="just" eaLnBrk="1" hangingPunct="1">
              <a:lnSpc>
                <a:spcPct val="150000"/>
              </a:lnSpc>
              <a:spcBef>
                <a:spcPct val="20000"/>
              </a:spcBef>
              <a:buFont typeface="Arial" panose="020B0604020202020204" pitchFamily="34" charset="0"/>
              <a:buChar char="•"/>
            </a:pPr>
            <a:r>
              <a:rPr lang="zh-CN" altLang="en-US" sz="1800" dirty="0">
                <a:solidFill>
                  <a:srgbClr val="324A7A"/>
                </a:solidFill>
                <a:latin typeface="Arial Black" panose="020B0A04020102020204" pitchFamily="34" charset="0"/>
                <a:ea typeface="华文中宋" panose="02010600040101010101" pitchFamily="2" charset="-122"/>
                <a:cs typeface="Times New Roman" pitchFamily="18" charset="0"/>
              </a:rPr>
              <a:t>速度快的，内存小的，不同格式的存储文件 、图片或者加密一个文件</a:t>
            </a:r>
            <a:r>
              <a:rPr lang="en-US" altLang="zh-CN" sz="1800" dirty="0">
                <a:solidFill>
                  <a:srgbClr val="324A7A"/>
                </a:solidFill>
                <a:latin typeface="Arial Black" panose="020B0A04020102020204" pitchFamily="34" charset="0"/>
                <a:ea typeface="华文中宋" panose="02010600040101010101" pitchFamily="2" charset="-122"/>
                <a:cs typeface="Times New Roman" pitchFamily="18" charset="0"/>
              </a:rPr>
              <a:t>……</a:t>
            </a:r>
          </a:p>
        </p:txBody>
      </p:sp>
    </p:spTree>
    <p:extLst>
      <p:ext uri="{BB962C8B-B14F-4D97-AF65-F5344CB8AC3E}">
        <p14:creationId xmlns:p14="http://schemas.microsoft.com/office/powerpoint/2010/main" val="2037875224"/>
      </p:ext>
    </p:extLst>
  </p:cSld>
  <p:clrMapOvr>
    <a:masterClrMapping/>
  </p:clrMapOvr>
  <p:transition/>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C511D0-85C8-4BC9-B8A9-587E019CFB6C}"/>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91283FD4-9853-4AE0-B3DB-BDD4A6749B3D}"/>
              </a:ext>
            </a:extLst>
          </p:cNvPr>
          <p:cNvSpPr>
            <a:spLocks noGrp="1"/>
          </p:cNvSpPr>
          <p:nvPr>
            <p:ph idx="1"/>
          </p:nvPr>
        </p:nvSpPr>
        <p:spPr>
          <a:xfrm>
            <a:off x="624417" y="1125538"/>
            <a:ext cx="10972800" cy="5471813"/>
          </a:xfrm>
        </p:spPr>
        <p:txBody>
          <a:bodyPr/>
          <a:lstStyle/>
          <a:p>
            <a:pPr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在软件系统中，有许多算法可以实现某一功能，如查找、排序等，可以：</a:t>
            </a:r>
            <a:endParaRPr lang="en-US" altLang="zh-CN" sz="2000" b="0" dirty="0">
              <a:solidFill>
                <a:schemeClr val="tx1"/>
              </a:solidFill>
              <a:latin typeface="Arial Black" panose="020B0A04020102020204" pitchFamily="34" charset="0"/>
              <a:ea typeface="华文中宋" panose="02010600040101010101" pitchFamily="2" charset="-122"/>
            </a:endParaRPr>
          </a:p>
          <a:p>
            <a:pPr lvl="1" eaLnBrk="1" hangingPunct="1"/>
            <a:r>
              <a:rPr lang="zh-CN" altLang="en-US" b="0" dirty="0">
                <a:solidFill>
                  <a:schemeClr val="tx1"/>
                </a:solidFill>
                <a:latin typeface="华文楷体" panose="02010600040101010101" pitchFamily="2" charset="-122"/>
                <a:ea typeface="华文楷体" panose="02010600040101010101" pitchFamily="2" charset="-122"/>
              </a:rPr>
              <a:t>一种常用的方法是</a:t>
            </a:r>
            <a:r>
              <a:rPr lang="zh-CN" altLang="en-US" dirty="0">
                <a:solidFill>
                  <a:srgbClr val="A61D38"/>
                </a:solidFill>
                <a:latin typeface="华文楷体" panose="02010600040101010101" pitchFamily="2" charset="-122"/>
                <a:ea typeface="华文楷体" panose="02010600040101010101" pitchFamily="2" charset="-122"/>
              </a:rPr>
              <a:t>硬编码</a:t>
            </a:r>
            <a:r>
              <a:rPr lang="en-US" altLang="zh-CN" dirty="0">
                <a:solidFill>
                  <a:srgbClr val="A61D38"/>
                </a:solidFill>
                <a:latin typeface="华文楷体" panose="02010600040101010101" pitchFamily="2" charset="-122"/>
                <a:ea typeface="华文楷体" panose="02010600040101010101" pitchFamily="2" charset="-122"/>
              </a:rPr>
              <a:t>(Hard Coding)</a:t>
            </a:r>
            <a:r>
              <a:rPr lang="zh-CN" altLang="en-US" b="0" dirty="0">
                <a:solidFill>
                  <a:schemeClr val="tx1"/>
                </a:solidFill>
                <a:latin typeface="华文楷体" panose="02010600040101010101" pitchFamily="2" charset="-122"/>
                <a:ea typeface="华文楷体" panose="02010600040101010101" pitchFamily="2" charset="-122"/>
              </a:rPr>
              <a:t>在一个类中：如需要提供多种查找算法，可以将这些算法写到一个类中，在该类中提供多个方法，每一个方法对应一个具体的查找算法；当然也可以将这些查找算法封装在一个统一的方法中，通过</a:t>
            </a:r>
            <a:r>
              <a:rPr lang="en-US" altLang="zh-CN" b="0" dirty="0">
                <a:solidFill>
                  <a:schemeClr val="tx1"/>
                </a:solidFill>
                <a:latin typeface="华文楷体" panose="02010600040101010101" pitchFamily="2" charset="-122"/>
                <a:ea typeface="华文楷体" panose="02010600040101010101" pitchFamily="2" charset="-122"/>
              </a:rPr>
              <a:t>if…else…</a:t>
            </a:r>
            <a:r>
              <a:rPr lang="zh-CN" altLang="en-US" b="0" dirty="0">
                <a:solidFill>
                  <a:schemeClr val="tx1"/>
                </a:solidFill>
                <a:latin typeface="华文楷体" panose="02010600040101010101" pitchFamily="2" charset="-122"/>
                <a:ea typeface="华文楷体" panose="02010600040101010101" pitchFamily="2" charset="-122"/>
              </a:rPr>
              <a:t>等条件判断语句来进行选择。这两种实现方法我们都可以称之为</a:t>
            </a:r>
            <a:r>
              <a:rPr lang="zh-CN" altLang="en-US" b="0" dirty="0">
                <a:solidFill>
                  <a:srgbClr val="A61D38"/>
                </a:solidFill>
                <a:latin typeface="华文楷体" panose="02010600040101010101" pitchFamily="2" charset="-122"/>
                <a:ea typeface="华文楷体" panose="02010600040101010101" pitchFamily="2" charset="-122"/>
              </a:rPr>
              <a:t>硬编码</a:t>
            </a:r>
            <a:r>
              <a:rPr lang="zh-CN" altLang="en-US" b="0" dirty="0">
                <a:solidFill>
                  <a:schemeClr val="tx1"/>
                </a:solidFill>
                <a:latin typeface="华文楷体" panose="02010600040101010101" pitchFamily="2" charset="-122"/>
                <a:ea typeface="华文楷体" panose="02010600040101010101" pitchFamily="2" charset="-122"/>
              </a:rPr>
              <a:t>。如果需要增加一种新的查找算法，需要修改封装算法类的源代码；更换查找算法，也可能需要修改客户端调用代码。在这个算法类中封装了大量查找算法，该类代码将较复杂，维护较为困难。</a:t>
            </a:r>
            <a:endParaRPr lang="en-US" altLang="zh-CN" b="0" dirty="0">
              <a:solidFill>
                <a:schemeClr val="tx1"/>
              </a:solidFill>
              <a:latin typeface="华文楷体" panose="02010600040101010101" pitchFamily="2" charset="-122"/>
              <a:ea typeface="华文楷体" panose="02010600040101010101" pitchFamily="2" charset="-122"/>
            </a:endParaRPr>
          </a:p>
          <a:p>
            <a:pPr lvl="1" eaLnBrk="1" hangingPunct="1"/>
            <a:r>
              <a:rPr lang="zh-CN" altLang="en-US" b="0" dirty="0">
                <a:solidFill>
                  <a:schemeClr val="tx1"/>
                </a:solidFill>
                <a:latin typeface="华文楷体" panose="02010600040101010101" pitchFamily="2" charset="-122"/>
                <a:ea typeface="华文楷体" panose="02010600040101010101" pitchFamily="2" charset="-122"/>
              </a:rPr>
              <a:t>除了提供专门的查找算法类之外，还可以在客户端程序中直接包含算法代码，这种做法更不可取，将导致客户端程序庞大而且难以维护，如果存在大量可供选择的算法时问题将变得更加严重。</a:t>
            </a:r>
          </a:p>
          <a:p>
            <a:pPr lvl="1" eaLnBrk="1" hangingPunct="1"/>
            <a:r>
              <a:rPr lang="zh-CN" altLang="en-US" sz="1800" b="0" dirty="0">
                <a:solidFill>
                  <a:schemeClr val="tx1"/>
                </a:solidFill>
                <a:latin typeface="Arial Black" panose="020B0A04020102020204" pitchFamily="34" charset="0"/>
                <a:ea typeface="华文中宋" panose="02010600040101010101" pitchFamily="2" charset="-122"/>
              </a:rPr>
              <a:t>为了解决这些问题，可以定义一些独立的类来封装不同的算法，每一个类封装一个具体的算法。每一个封装算法的类我们都可以称之为</a:t>
            </a:r>
            <a:r>
              <a:rPr lang="zh-CN" altLang="en-US" sz="1800" b="0" dirty="0">
                <a:solidFill>
                  <a:srgbClr val="A61D38"/>
                </a:solidFill>
                <a:latin typeface="Arial Black" panose="020B0A04020102020204" pitchFamily="34" charset="0"/>
                <a:ea typeface="华文中宋" panose="02010600040101010101" pitchFamily="2" charset="-122"/>
              </a:rPr>
              <a:t>策略</a:t>
            </a:r>
            <a:r>
              <a:rPr lang="en-US" altLang="zh-CN" sz="1800" b="0" dirty="0">
                <a:solidFill>
                  <a:srgbClr val="A61D38"/>
                </a:solidFill>
                <a:latin typeface="Arial Black" panose="020B0A04020102020204" pitchFamily="34" charset="0"/>
                <a:ea typeface="华文中宋" panose="02010600040101010101" pitchFamily="2" charset="-122"/>
              </a:rPr>
              <a:t>(Strategy)</a:t>
            </a:r>
            <a:r>
              <a:rPr lang="zh-CN" altLang="en-US" sz="1800" b="0" dirty="0">
                <a:solidFill>
                  <a:schemeClr val="tx1"/>
                </a:solidFill>
                <a:latin typeface="Arial Black" panose="020B0A04020102020204" pitchFamily="34" charset="0"/>
                <a:ea typeface="华文中宋" panose="02010600040101010101" pitchFamily="2" charset="-122"/>
              </a:rPr>
              <a:t>，为了保证这些策略的一致性，一般会用一个抽象的策略类来做算法的定义，而具体每种算法则对应于一个具体策略类。</a:t>
            </a:r>
            <a:endParaRPr lang="en-US" altLang="zh-CN" sz="1800" b="0" dirty="0">
              <a:solidFill>
                <a:schemeClr val="tx1"/>
              </a:solidFill>
              <a:latin typeface="Arial Black" panose="020B0A04020102020204" pitchFamily="34" charset="0"/>
              <a:ea typeface="华文中宋" panose="02010600040101010101" pitchFamily="2" charset="-122"/>
            </a:endParaRPr>
          </a:p>
          <a:p>
            <a:pPr eaLnBrk="1" hangingPunct="1">
              <a:lnSpc>
                <a:spcPct val="150000"/>
              </a:lnSpc>
            </a:pPr>
            <a:r>
              <a:rPr lang="zh-CN" altLang="en-US" sz="2000" b="0" dirty="0">
                <a:solidFill>
                  <a:srgbClr val="A61D38"/>
                </a:solidFill>
                <a:latin typeface="Arial Black" panose="020B0A04020102020204" pitchFamily="34" charset="0"/>
                <a:ea typeface="华文中宋" panose="02010600040101010101" pitchFamily="2" charset="-122"/>
              </a:rPr>
              <a:t>策略模式：定义一些类来封装不同的算法，一个以这种方法封装的算法称为一个策略。</a:t>
            </a:r>
          </a:p>
          <a:p>
            <a:pPr lvl="1" eaLnBrk="1" hangingPunct="1"/>
            <a:endParaRPr lang="zh-CN" altLang="en-US" dirty="0"/>
          </a:p>
          <a:p>
            <a:endParaRPr lang="zh-CN" altLang="en-US" dirty="0">
              <a:solidFill>
                <a:srgbClr val="FF3300"/>
              </a:solidFill>
            </a:endParaRPr>
          </a:p>
          <a:p>
            <a:endParaRPr lang="zh-CN" altLang="en-US" dirty="0"/>
          </a:p>
        </p:txBody>
      </p:sp>
    </p:spTree>
    <p:extLst>
      <p:ext uri="{BB962C8B-B14F-4D97-AF65-F5344CB8AC3E}">
        <p14:creationId xmlns:p14="http://schemas.microsoft.com/office/powerpoint/2010/main" val="187385758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620206CC-4F7F-4073-8E9A-C9FA0EC8A91A}"/>
              </a:ext>
            </a:extLst>
          </p:cNvPr>
          <p:cNvSpPr>
            <a:spLocks noGrp="1" noChangeArrowheads="1"/>
          </p:cNvSpPr>
          <p:nvPr>
            <p:ph type="title"/>
          </p:nvPr>
        </p:nvSpPr>
        <p:spPr/>
        <p:txBody>
          <a:bodyPr/>
          <a:lstStyle/>
          <a:p>
            <a:pPr eaLnBrk="1" hangingPunct="1"/>
            <a:r>
              <a:rPr lang="en-US" altLang="zh-CN" sz="4200">
                <a:latin typeface="Bauhaus 93" pitchFamily="82" charset="0"/>
                <a:ea typeface="华文中宋" panose="02010600040101010101" pitchFamily="2" charset="-122"/>
              </a:rPr>
              <a:t>Chapter Seven</a:t>
            </a:r>
            <a:r>
              <a:rPr lang="en-US" altLang="zh-CN" sz="4200">
                <a:latin typeface="华文中宋" panose="02010600040101010101" pitchFamily="2" charset="-122"/>
                <a:ea typeface="华文中宋" panose="02010600040101010101" pitchFamily="2" charset="-122"/>
              </a:rPr>
              <a:t> </a:t>
            </a:r>
            <a:r>
              <a:rPr lang="zh-CN" altLang="en-US" sz="4200">
                <a:latin typeface="华文中宋" panose="02010600040101010101" pitchFamily="2" charset="-122"/>
                <a:ea typeface="华文中宋" panose="02010600040101010101" pitchFamily="2" charset="-122"/>
              </a:rPr>
              <a:t>设计模式</a:t>
            </a:r>
          </a:p>
        </p:txBody>
      </p:sp>
      <p:sp>
        <p:nvSpPr>
          <p:cNvPr id="33795" name="Rectangle 3">
            <a:extLst>
              <a:ext uri="{FF2B5EF4-FFF2-40B4-BE49-F238E27FC236}">
                <a16:creationId xmlns:a16="http://schemas.microsoft.com/office/drawing/2014/main" id="{EAB303F9-2A4F-41F4-8932-D7D976CD326F}"/>
              </a:ext>
            </a:extLst>
          </p:cNvPr>
          <p:cNvSpPr>
            <a:spLocks noGrp="1" noChangeArrowheads="1"/>
          </p:cNvSpPr>
          <p:nvPr>
            <p:ph type="body" idx="1"/>
          </p:nvPr>
        </p:nvSpPr>
        <p:spPr>
          <a:xfrm>
            <a:off x="551384" y="1124744"/>
            <a:ext cx="11161240" cy="5328592"/>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设计模式的特点与应用</a:t>
            </a:r>
            <a:endParaRPr lang="en-US" altLang="zh-CN" sz="28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400" dirty="0">
                <a:solidFill>
                  <a:srgbClr val="324A7A"/>
                </a:solidFill>
                <a:latin typeface="华文中宋" panose="02010600040101010101" pitchFamily="2" charset="-122"/>
                <a:ea typeface="华文中宋" panose="02010600040101010101" pitchFamily="2" charset="-122"/>
              </a:rPr>
              <a:t>Smalltalk MVC </a:t>
            </a:r>
            <a:r>
              <a:rPr lang="zh-CN" altLang="en-US" sz="2400" dirty="0">
                <a:solidFill>
                  <a:srgbClr val="324A7A"/>
                </a:solidFill>
                <a:latin typeface="华文中宋" panose="02010600040101010101" pitchFamily="2" charset="-122"/>
                <a:ea typeface="华文中宋" panose="02010600040101010101" pitchFamily="2" charset="-122"/>
              </a:rPr>
              <a:t>中的设计模式</a:t>
            </a:r>
          </a:p>
          <a:p>
            <a:pPr lvl="2" eaLnBrk="1" hangingPunct="1">
              <a:lnSpc>
                <a:spcPct val="150000"/>
              </a:lnSpc>
              <a:buFont typeface="Wingdings" panose="05000000000000000000" pitchFamily="2" charset="2"/>
              <a:buChar char="l"/>
            </a:pPr>
            <a:r>
              <a:rPr lang="en-US" altLang="zh-CN" b="0" dirty="0">
                <a:solidFill>
                  <a:schemeClr val="tx1"/>
                </a:solidFill>
                <a:latin typeface="华文楷体" panose="02010600040101010101" pitchFamily="2" charset="-122"/>
                <a:ea typeface="华文楷体" panose="02010600040101010101" pitchFamily="2" charset="-122"/>
              </a:rPr>
              <a:t>MVC</a:t>
            </a:r>
            <a:r>
              <a:rPr lang="zh-CN" altLang="en-US" b="0" dirty="0">
                <a:solidFill>
                  <a:schemeClr val="tx1"/>
                </a:solidFill>
                <a:latin typeface="华文楷体" panose="02010600040101010101" pitchFamily="2" charset="-122"/>
                <a:ea typeface="华文楷体" panose="02010600040101010101" pitchFamily="2" charset="-122"/>
              </a:rPr>
              <a:t>通过建立一个“定购</a:t>
            </a:r>
            <a:r>
              <a:rPr lang="en-US" altLang="zh-CN" b="0" dirty="0">
                <a:solidFill>
                  <a:schemeClr val="tx1"/>
                </a:solidFill>
                <a:latin typeface="华文楷体" panose="02010600040101010101" pitchFamily="2" charset="-122"/>
                <a:ea typeface="华文楷体"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通知”协议来分离视图和模型。</a:t>
            </a:r>
            <a:r>
              <a:rPr lang="zh-CN" altLang="en-US" u="sng" dirty="0">
                <a:solidFill>
                  <a:srgbClr val="C00000"/>
                </a:solidFill>
                <a:latin typeface="华文楷体" panose="02010600040101010101" pitchFamily="2" charset="-122"/>
                <a:ea typeface="华文楷体" panose="02010600040101010101" pitchFamily="2" charset="-122"/>
              </a:rPr>
              <a:t>视图们以自己的方式保证它正确地反映了模型的状态</a:t>
            </a:r>
            <a:r>
              <a:rPr lang="zh-CN" altLang="en-US" dirty="0">
                <a:solidFill>
                  <a:schemeClr val="tx1"/>
                </a:solidFill>
                <a:latin typeface="华文楷体" panose="02010600040101010101" pitchFamily="2" charset="-122"/>
                <a:ea typeface="华文楷体"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一旦模型的数据发生变化，模型将通知有关的视图，每个视图相应地得到刷新自己的机会。这种方法让你为一个模型提供不同的多个视图的表现形式</a:t>
            </a:r>
            <a:r>
              <a:rPr lang="zh-CN" altLang="en-US" dirty="0">
                <a:solidFill>
                  <a:srgbClr val="A61D38"/>
                </a:solidFill>
                <a:latin typeface="华文楷体" panose="02010600040101010101" pitchFamily="2" charset="-122"/>
                <a:ea typeface="华文楷体" panose="02010600040101010101" pitchFamily="2" charset="-122"/>
              </a:rPr>
              <a:t>（</a:t>
            </a:r>
            <a:r>
              <a:rPr lang="en-US" altLang="zh-CN" dirty="0">
                <a:solidFill>
                  <a:srgbClr val="A61D38"/>
                </a:solidFill>
                <a:latin typeface="华文楷体" panose="02010600040101010101" pitchFamily="2" charset="-122"/>
                <a:ea typeface="华文楷体" panose="02010600040101010101" pitchFamily="2" charset="-122"/>
              </a:rPr>
              <a:t>1 VS  N </a:t>
            </a:r>
            <a:r>
              <a:rPr lang="zh-CN" altLang="en-US" dirty="0">
                <a:solidFill>
                  <a:srgbClr val="A61D38"/>
                </a:solidFill>
                <a:latin typeface="华文楷体" panose="02010600040101010101" pitchFamily="2" charset="-122"/>
                <a:ea typeface="华文楷体"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，也能够为一个模型创建新的视图而无需重写模型。</a:t>
            </a:r>
          </a:p>
        </p:txBody>
      </p:sp>
    </p:spTree>
  </p:cSld>
  <p:clrMapOvr>
    <a:masterClrMapping/>
  </p:clrMapOvr>
  <p:transition/>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307D7C-821A-4A64-82BD-7DE5AC922EA6}"/>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16837517-764B-4D0D-A0D5-301F164D93FB}"/>
              </a:ext>
            </a:extLst>
          </p:cNvPr>
          <p:cNvSpPr>
            <a:spLocks noGrp="1"/>
          </p:cNvSpPr>
          <p:nvPr>
            <p:ph idx="1"/>
          </p:nvPr>
        </p:nvSpPr>
        <p:spPr/>
        <p:txBody>
          <a:bodyPr/>
          <a:lstStyle/>
          <a:p>
            <a:r>
              <a:rPr lang="zh-CN" altLang="en-US" dirty="0"/>
              <a:t>结构</a:t>
            </a:r>
            <a:endParaRPr lang="en-US" altLang="zh-CN" dirty="0"/>
          </a:p>
          <a:p>
            <a:endParaRPr lang="en-US" altLang="zh-CN" dirty="0"/>
          </a:p>
          <a:p>
            <a:endParaRPr lang="en-US" altLang="zh-CN" dirty="0"/>
          </a:p>
          <a:p>
            <a:endParaRPr lang="en-US" altLang="zh-CN" dirty="0"/>
          </a:p>
          <a:p>
            <a:endParaRPr lang="en-US" altLang="zh-CN" dirty="0"/>
          </a:p>
          <a:p>
            <a:r>
              <a:rPr lang="zh-CN" altLang="en-US" dirty="0"/>
              <a:t>角色</a:t>
            </a:r>
            <a:endParaRPr lang="en-US" altLang="zh-CN" dirty="0"/>
          </a:p>
          <a:p>
            <a:pPr lvl="1" eaLnBrk="1" hangingPunct="1">
              <a:buFont typeface="Arial" panose="020B0604020202020204" pitchFamily="34" charset="0"/>
              <a:buChar char="•"/>
            </a:pPr>
            <a:r>
              <a:rPr lang="en-US" altLang="zh-CN" b="0" dirty="0">
                <a:solidFill>
                  <a:schemeClr val="tx1"/>
                </a:solidFill>
                <a:ea typeface="华文中宋" panose="02010600040101010101" pitchFamily="2" charset="-122"/>
              </a:rPr>
              <a:t>Context: </a:t>
            </a:r>
            <a:r>
              <a:rPr lang="zh-CN" altLang="en-US" b="0" dirty="0">
                <a:solidFill>
                  <a:schemeClr val="tx1"/>
                </a:solidFill>
                <a:ea typeface="华文中宋" panose="02010600040101010101" pitchFamily="2" charset="-122"/>
              </a:rPr>
              <a:t>环境类</a:t>
            </a: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Strategy</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抽象策略类</a:t>
            </a:r>
          </a:p>
          <a:p>
            <a:pPr lvl="1" eaLnBrk="1" hangingPunct="1">
              <a:buFont typeface="Arial" panose="020B0604020202020204" pitchFamily="34" charset="0"/>
              <a:buChar char="•"/>
            </a:pPr>
            <a:r>
              <a:rPr lang="en-US" altLang="en-US" b="0" dirty="0" err="1">
                <a:solidFill>
                  <a:schemeClr val="tx1"/>
                </a:solidFill>
                <a:ea typeface="华文中宋" panose="02010600040101010101" pitchFamily="2" charset="-122"/>
              </a:rPr>
              <a:t>ConcreteStrategy</a:t>
            </a:r>
            <a:r>
              <a:rPr lang="en-US" altLang="zh-CN" b="0" dirty="0">
                <a:solidFill>
                  <a:schemeClr val="tx1"/>
                </a:solidFill>
                <a:ea typeface="华文中宋" panose="02010600040101010101" pitchFamily="2" charset="-122"/>
              </a:rPr>
              <a:t>: </a:t>
            </a:r>
            <a:r>
              <a:rPr lang="zh-CN" altLang="en-US" b="0" dirty="0">
                <a:solidFill>
                  <a:schemeClr val="tx1"/>
                </a:solidFill>
                <a:ea typeface="华文中宋" panose="02010600040101010101" pitchFamily="2" charset="-122"/>
              </a:rPr>
              <a:t>具体策略类</a:t>
            </a:r>
          </a:p>
          <a:p>
            <a:endParaRPr lang="en-US" altLang="zh-CN" dirty="0"/>
          </a:p>
          <a:p>
            <a:endParaRPr lang="zh-CN" altLang="en-US" dirty="0"/>
          </a:p>
        </p:txBody>
      </p:sp>
      <p:pic>
        <p:nvPicPr>
          <p:cNvPr id="4" name="Picture 19">
            <a:extLst>
              <a:ext uri="{FF2B5EF4-FFF2-40B4-BE49-F238E27FC236}">
                <a16:creationId xmlns:a16="http://schemas.microsoft.com/office/drawing/2014/main" id="{4DD924B5-912F-42AD-B6D0-23010E0040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8474" y="1052737"/>
            <a:ext cx="10944191" cy="301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5519293"/>
      </p:ext>
    </p:extLst>
  </p:cSld>
  <p:clrMapOvr>
    <a:masterClrMapping/>
  </p:clrMapOvr>
  <p:transition/>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724F75F-5A87-4A09-8873-4CE2332C0135}"/>
              </a:ext>
            </a:extLst>
          </p:cNvPr>
          <p:cNvPicPr>
            <a:picLocks noChangeAspect="1"/>
          </p:cNvPicPr>
          <p:nvPr/>
        </p:nvPicPr>
        <p:blipFill>
          <a:blip r:embed="rId2"/>
          <a:stretch>
            <a:fillRect/>
          </a:stretch>
        </p:blipFill>
        <p:spPr>
          <a:xfrm>
            <a:off x="3647728" y="2564904"/>
            <a:ext cx="5133277" cy="1595917"/>
          </a:xfrm>
          <a:prstGeom prst="rect">
            <a:avLst/>
          </a:prstGeom>
        </p:spPr>
      </p:pic>
      <p:sp>
        <p:nvSpPr>
          <p:cNvPr id="2" name="标题 1">
            <a:extLst>
              <a:ext uri="{FF2B5EF4-FFF2-40B4-BE49-F238E27FC236}">
                <a16:creationId xmlns:a16="http://schemas.microsoft.com/office/drawing/2014/main" id="{F44A2054-5D36-4518-8B67-296CC81019D4}"/>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solidFill>
                <a:srgbClr val="A61D38"/>
              </a:solidFill>
            </a:endParaRPr>
          </a:p>
        </p:txBody>
      </p:sp>
      <p:sp>
        <p:nvSpPr>
          <p:cNvPr id="6" name="内容占位符 5">
            <a:extLst>
              <a:ext uri="{FF2B5EF4-FFF2-40B4-BE49-F238E27FC236}">
                <a16:creationId xmlns:a16="http://schemas.microsoft.com/office/drawing/2014/main" id="{B97D6772-AC41-4A0D-A2B3-AD167AF748E5}"/>
              </a:ext>
            </a:extLst>
          </p:cNvPr>
          <p:cNvSpPr>
            <a:spLocks noGrp="1"/>
          </p:cNvSpPr>
          <p:nvPr>
            <p:ph idx="1"/>
          </p:nvPr>
        </p:nvSpPr>
        <p:spPr>
          <a:xfrm>
            <a:off x="407369" y="882773"/>
            <a:ext cx="3744417" cy="5426547"/>
          </a:xfrm>
        </p:spPr>
        <p:txBody>
          <a:bodyPr/>
          <a:lstStyle/>
          <a:p>
            <a:r>
              <a:rPr lang="zh-CN" altLang="en-US" dirty="0">
                <a:latin typeface="华文中宋" panose="02010600040101010101" pitchFamily="2" charset="-122"/>
                <a:ea typeface="华文中宋" panose="02010600040101010101" pitchFamily="2" charset="-122"/>
              </a:rPr>
              <a:t>不使用策略模式</a:t>
            </a:r>
            <a:endParaRPr lang="en-US" altLang="zh-CN" dirty="0">
              <a:latin typeface="华文中宋" panose="02010600040101010101" pitchFamily="2" charset="-122"/>
              <a:ea typeface="华文中宋" panose="02010600040101010101" pitchFamily="2" charset="-122"/>
            </a:endParaRPr>
          </a:p>
          <a:p>
            <a:endParaRPr lang="zh-CN" altLang="en-US" dirty="0"/>
          </a:p>
        </p:txBody>
      </p:sp>
      <p:pic>
        <p:nvPicPr>
          <p:cNvPr id="7" name="图片 6">
            <a:extLst>
              <a:ext uri="{FF2B5EF4-FFF2-40B4-BE49-F238E27FC236}">
                <a16:creationId xmlns:a16="http://schemas.microsoft.com/office/drawing/2014/main" id="{51FF1CA4-AE4F-48CB-B1E7-30A8DC35B95B}"/>
              </a:ext>
            </a:extLst>
          </p:cNvPr>
          <p:cNvPicPr>
            <a:picLocks noChangeAspect="1"/>
          </p:cNvPicPr>
          <p:nvPr/>
        </p:nvPicPr>
        <p:blipFill>
          <a:blip r:embed="rId3"/>
          <a:stretch>
            <a:fillRect/>
          </a:stretch>
        </p:blipFill>
        <p:spPr>
          <a:xfrm>
            <a:off x="478685" y="1374448"/>
            <a:ext cx="2792211" cy="4163929"/>
          </a:xfrm>
          <a:prstGeom prst="rect">
            <a:avLst/>
          </a:prstGeom>
        </p:spPr>
      </p:pic>
      <p:sp>
        <p:nvSpPr>
          <p:cNvPr id="8" name="内容占位符 5">
            <a:extLst>
              <a:ext uri="{FF2B5EF4-FFF2-40B4-BE49-F238E27FC236}">
                <a16:creationId xmlns:a16="http://schemas.microsoft.com/office/drawing/2014/main" id="{F585D313-B258-4DDB-BA11-C02878A0B068}"/>
              </a:ext>
            </a:extLst>
          </p:cNvPr>
          <p:cNvSpPr txBox="1">
            <a:spLocks/>
          </p:cNvSpPr>
          <p:nvPr/>
        </p:nvSpPr>
        <p:spPr bwMode="auto">
          <a:xfrm>
            <a:off x="3503714" y="949279"/>
            <a:ext cx="8568951" cy="5904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latin typeface="华文中宋" panose="02010600040101010101" pitchFamily="2" charset="-122"/>
                <a:ea typeface="华文中宋" panose="02010600040101010101" pitchFamily="2" charset="-122"/>
              </a:rPr>
              <a:t>使用策略模式</a:t>
            </a:r>
          </a:p>
        </p:txBody>
      </p:sp>
      <p:pic>
        <p:nvPicPr>
          <p:cNvPr id="10" name="图片 9">
            <a:extLst>
              <a:ext uri="{FF2B5EF4-FFF2-40B4-BE49-F238E27FC236}">
                <a16:creationId xmlns:a16="http://schemas.microsoft.com/office/drawing/2014/main" id="{AF73D936-A105-4A0E-BDB5-606BA060147E}"/>
              </a:ext>
            </a:extLst>
          </p:cNvPr>
          <p:cNvPicPr>
            <a:picLocks noChangeAspect="1"/>
          </p:cNvPicPr>
          <p:nvPr/>
        </p:nvPicPr>
        <p:blipFill>
          <a:blip r:embed="rId4"/>
          <a:stretch>
            <a:fillRect/>
          </a:stretch>
        </p:blipFill>
        <p:spPr>
          <a:xfrm>
            <a:off x="3647729" y="1410657"/>
            <a:ext cx="4523624" cy="1140387"/>
          </a:xfrm>
          <a:prstGeom prst="rect">
            <a:avLst/>
          </a:prstGeom>
        </p:spPr>
      </p:pic>
      <p:pic>
        <p:nvPicPr>
          <p:cNvPr id="12" name="图片 11">
            <a:extLst>
              <a:ext uri="{FF2B5EF4-FFF2-40B4-BE49-F238E27FC236}">
                <a16:creationId xmlns:a16="http://schemas.microsoft.com/office/drawing/2014/main" id="{452B2803-9FF9-4028-913A-D609A77D063F}"/>
              </a:ext>
            </a:extLst>
          </p:cNvPr>
          <p:cNvPicPr>
            <a:picLocks noChangeAspect="1"/>
          </p:cNvPicPr>
          <p:nvPr/>
        </p:nvPicPr>
        <p:blipFill>
          <a:blip r:embed="rId5"/>
          <a:stretch>
            <a:fillRect/>
          </a:stretch>
        </p:blipFill>
        <p:spPr>
          <a:xfrm>
            <a:off x="3643813" y="4191625"/>
            <a:ext cx="7276723" cy="2511435"/>
          </a:xfrm>
          <a:prstGeom prst="rect">
            <a:avLst/>
          </a:prstGeom>
        </p:spPr>
      </p:pic>
      <p:pic>
        <p:nvPicPr>
          <p:cNvPr id="14" name="图片 13">
            <a:extLst>
              <a:ext uri="{FF2B5EF4-FFF2-40B4-BE49-F238E27FC236}">
                <a16:creationId xmlns:a16="http://schemas.microsoft.com/office/drawing/2014/main" id="{E00D245A-226B-4D53-9F45-2BA689DB7B55}"/>
              </a:ext>
            </a:extLst>
          </p:cNvPr>
          <p:cNvPicPr>
            <a:picLocks noChangeAspect="1"/>
          </p:cNvPicPr>
          <p:nvPr/>
        </p:nvPicPr>
        <p:blipFill>
          <a:blip r:embed="rId6"/>
          <a:stretch>
            <a:fillRect/>
          </a:stretch>
        </p:blipFill>
        <p:spPr>
          <a:xfrm>
            <a:off x="8184232" y="50991"/>
            <a:ext cx="4032448" cy="2511435"/>
          </a:xfrm>
          <a:prstGeom prst="rect">
            <a:avLst/>
          </a:prstGeom>
        </p:spPr>
      </p:pic>
      <p:cxnSp>
        <p:nvCxnSpPr>
          <p:cNvPr id="4" name="直接连接符 3">
            <a:extLst>
              <a:ext uri="{FF2B5EF4-FFF2-40B4-BE49-F238E27FC236}">
                <a16:creationId xmlns:a16="http://schemas.microsoft.com/office/drawing/2014/main" id="{EAE86213-FE97-4C18-B2D4-ABA484C2A2E3}"/>
              </a:ext>
            </a:extLst>
          </p:cNvPr>
          <p:cNvCxnSpPr/>
          <p:nvPr/>
        </p:nvCxnSpPr>
        <p:spPr bwMode="auto">
          <a:xfrm>
            <a:off x="3431704" y="949279"/>
            <a:ext cx="0" cy="575378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46706108"/>
      </p:ext>
    </p:extLst>
  </p:cSld>
  <p:clrMapOvr>
    <a:masterClrMapping/>
  </p:clrMapOvr>
  <p:transition/>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FF90475-BAC2-411A-9005-34F567C10517}"/>
              </a:ext>
            </a:extLst>
          </p:cNvPr>
          <p:cNvPicPr>
            <a:picLocks noChangeAspect="1"/>
          </p:cNvPicPr>
          <p:nvPr/>
        </p:nvPicPr>
        <p:blipFill>
          <a:blip r:embed="rId2"/>
          <a:stretch>
            <a:fillRect/>
          </a:stretch>
        </p:blipFill>
        <p:spPr>
          <a:xfrm>
            <a:off x="5087887" y="1132241"/>
            <a:ext cx="6552729" cy="1985947"/>
          </a:xfrm>
          <a:prstGeom prst="rect">
            <a:avLst/>
          </a:prstGeom>
        </p:spPr>
      </p:pic>
      <p:pic>
        <p:nvPicPr>
          <p:cNvPr id="5" name="图片 4">
            <a:extLst>
              <a:ext uri="{FF2B5EF4-FFF2-40B4-BE49-F238E27FC236}">
                <a16:creationId xmlns:a16="http://schemas.microsoft.com/office/drawing/2014/main" id="{588AF1E1-AE1A-4F8A-AD1D-169AEE3FDE08}"/>
              </a:ext>
            </a:extLst>
          </p:cNvPr>
          <p:cNvPicPr>
            <a:picLocks noChangeAspect="1"/>
          </p:cNvPicPr>
          <p:nvPr/>
        </p:nvPicPr>
        <p:blipFill>
          <a:blip r:embed="rId3"/>
          <a:stretch>
            <a:fillRect/>
          </a:stretch>
        </p:blipFill>
        <p:spPr>
          <a:xfrm>
            <a:off x="347924" y="1772816"/>
            <a:ext cx="4739963" cy="1356411"/>
          </a:xfrm>
          <a:prstGeom prst="rect">
            <a:avLst/>
          </a:prstGeom>
        </p:spPr>
      </p:pic>
      <p:pic>
        <p:nvPicPr>
          <p:cNvPr id="6" name="图片 5">
            <a:extLst>
              <a:ext uri="{FF2B5EF4-FFF2-40B4-BE49-F238E27FC236}">
                <a16:creationId xmlns:a16="http://schemas.microsoft.com/office/drawing/2014/main" id="{8CE07ADB-D98E-446C-ACA2-B0031C505528}"/>
              </a:ext>
            </a:extLst>
          </p:cNvPr>
          <p:cNvPicPr>
            <a:picLocks noChangeAspect="1"/>
          </p:cNvPicPr>
          <p:nvPr/>
        </p:nvPicPr>
        <p:blipFill>
          <a:blip r:embed="rId4"/>
          <a:stretch>
            <a:fillRect/>
          </a:stretch>
        </p:blipFill>
        <p:spPr>
          <a:xfrm>
            <a:off x="331445" y="3249154"/>
            <a:ext cx="7276723" cy="2511435"/>
          </a:xfrm>
          <a:prstGeom prst="rect">
            <a:avLst/>
          </a:prstGeom>
        </p:spPr>
      </p:pic>
      <p:pic>
        <p:nvPicPr>
          <p:cNvPr id="7" name="图片 6">
            <a:extLst>
              <a:ext uri="{FF2B5EF4-FFF2-40B4-BE49-F238E27FC236}">
                <a16:creationId xmlns:a16="http://schemas.microsoft.com/office/drawing/2014/main" id="{40EF3F9E-9753-4356-A0D1-704A6511F706}"/>
              </a:ext>
            </a:extLst>
          </p:cNvPr>
          <p:cNvPicPr>
            <a:picLocks noChangeAspect="1"/>
          </p:cNvPicPr>
          <p:nvPr/>
        </p:nvPicPr>
        <p:blipFill>
          <a:blip r:embed="rId5"/>
          <a:stretch>
            <a:fillRect/>
          </a:stretch>
        </p:blipFill>
        <p:spPr>
          <a:xfrm>
            <a:off x="7608168" y="3249154"/>
            <a:ext cx="4032448" cy="2511435"/>
          </a:xfrm>
          <a:prstGeom prst="rect">
            <a:avLst/>
          </a:prstGeom>
        </p:spPr>
      </p:pic>
    </p:spTree>
    <p:extLst>
      <p:ext uri="{BB962C8B-B14F-4D97-AF65-F5344CB8AC3E}">
        <p14:creationId xmlns:p14="http://schemas.microsoft.com/office/powerpoint/2010/main" val="2858891131"/>
      </p:ext>
    </p:extLst>
  </p:cSld>
  <p:clrMapOvr>
    <a:masterClrMapping/>
  </p:clrMapOvr>
  <p:transition/>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a:extLst>
              <a:ext uri="{FF2B5EF4-FFF2-40B4-BE49-F238E27FC236}">
                <a16:creationId xmlns:a16="http://schemas.microsoft.com/office/drawing/2014/main" id="{93A6A413-AFEC-4A59-AEC2-A85FF316C0C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655840" y="980729"/>
            <a:ext cx="7200800" cy="3960440"/>
          </a:xfrm>
          <a:noFill/>
        </p:spPr>
      </p:pic>
      <p:sp>
        <p:nvSpPr>
          <p:cNvPr id="160770" name="Rectangle 2">
            <a:extLst>
              <a:ext uri="{FF2B5EF4-FFF2-40B4-BE49-F238E27FC236}">
                <a16:creationId xmlns:a16="http://schemas.microsoft.com/office/drawing/2014/main" id="{5F926237-48C8-4D2D-A2DC-D82452133965}"/>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ea typeface="华文中宋" panose="02010600040101010101" pitchFamily="2" charset="-122"/>
              </a:rPr>
              <a:t>Strategy Pattern</a:t>
            </a:r>
            <a:endParaRPr lang="zh-CN" altLang="en-US" dirty="0">
              <a:solidFill>
                <a:srgbClr val="A61D38"/>
              </a:solidFill>
              <a:latin typeface="Bauhaus 93" pitchFamily="82" charset="0"/>
              <a:ea typeface="华文中宋" panose="02010600040101010101" pitchFamily="2" charset="-122"/>
            </a:endParaRPr>
          </a:p>
        </p:txBody>
      </p:sp>
      <p:sp>
        <p:nvSpPr>
          <p:cNvPr id="160771" name="Rectangle 3">
            <a:extLst>
              <a:ext uri="{FF2B5EF4-FFF2-40B4-BE49-F238E27FC236}">
                <a16:creationId xmlns:a16="http://schemas.microsoft.com/office/drawing/2014/main" id="{5AFC86F7-A575-43CD-B905-38C4A687AFB9}"/>
              </a:ext>
            </a:extLst>
          </p:cNvPr>
          <p:cNvSpPr>
            <a:spLocks noGrp="1" noChangeArrowheads="1"/>
          </p:cNvSpPr>
          <p:nvPr>
            <p:ph type="body" sz="half" idx="1"/>
          </p:nvPr>
        </p:nvSpPr>
        <p:spPr>
          <a:xfrm>
            <a:off x="479376" y="837844"/>
            <a:ext cx="7989888" cy="5440957"/>
          </a:xfrm>
        </p:spPr>
        <p:txBody>
          <a:bodyPr/>
          <a:lstStyle/>
          <a:p>
            <a:pPr eaLnBrk="1" hangingPunct="1"/>
            <a:r>
              <a:rPr lang="en-US" altLang="zh-CN" dirty="0">
                <a:solidFill>
                  <a:srgbClr val="324A7A"/>
                </a:solidFill>
                <a:ea typeface="华文中宋" panose="02010600040101010101" pitchFamily="2" charset="-122"/>
              </a:rPr>
              <a:t>Strategy Pattern</a:t>
            </a:r>
            <a:r>
              <a:rPr lang="zh-CN" altLang="en-US" b="0" dirty="0">
                <a:solidFill>
                  <a:srgbClr val="324A7A"/>
                </a:solidFill>
                <a:ea typeface="华文中宋" panose="02010600040101010101" pitchFamily="2" charset="-122"/>
              </a:rPr>
              <a:t>的参与者</a:t>
            </a:r>
          </a:p>
          <a:p>
            <a:pPr lvl="1" eaLnBrk="1" hangingPunct="1"/>
            <a:r>
              <a:rPr lang="en-US" altLang="zh-CN" dirty="0">
                <a:solidFill>
                  <a:schemeClr val="tx1"/>
                </a:solidFill>
                <a:ea typeface="华文中宋" panose="02010600040101010101" pitchFamily="2" charset="-122"/>
              </a:rPr>
              <a:t>Strategy</a:t>
            </a:r>
            <a:r>
              <a:rPr lang="zh-CN" altLang="en-US" b="0" dirty="0">
                <a:solidFill>
                  <a:schemeClr val="tx1"/>
                </a:solidFill>
                <a:ea typeface="华文中宋" panose="02010600040101010101" pitchFamily="2" charset="-122"/>
              </a:rPr>
              <a:t>参与者</a:t>
            </a:r>
          </a:p>
          <a:p>
            <a:pPr lvl="2" eaLnBrk="1" hangingPunct="1"/>
            <a:r>
              <a:rPr lang="zh-CN" altLang="en-US" sz="1800" b="0" dirty="0">
                <a:solidFill>
                  <a:schemeClr val="tx1"/>
                </a:solidFill>
                <a:ea typeface="华文中宋" panose="02010600040101010101" pitchFamily="2" charset="-122"/>
              </a:rPr>
              <a:t>规定使用策略的接口</a:t>
            </a:r>
          </a:p>
          <a:p>
            <a:pPr lvl="1" eaLnBrk="1" hangingPunct="1"/>
            <a:r>
              <a:rPr lang="en-US" altLang="zh-CN" dirty="0" err="1">
                <a:solidFill>
                  <a:schemeClr val="tx1"/>
                </a:solidFill>
                <a:ea typeface="华文中宋" panose="02010600040101010101" pitchFamily="2" charset="-122"/>
              </a:rPr>
              <a:t>ConcreteStrategy</a:t>
            </a:r>
            <a:endParaRPr lang="en-US" altLang="zh-CN" dirty="0">
              <a:solidFill>
                <a:schemeClr val="tx1"/>
              </a:solidFill>
              <a:ea typeface="华文中宋" panose="02010600040101010101" pitchFamily="2" charset="-122"/>
            </a:endParaRPr>
          </a:p>
          <a:p>
            <a:pPr lvl="2" eaLnBrk="1" hangingPunct="1"/>
            <a:r>
              <a:rPr lang="zh-CN" altLang="en-US" sz="1800" b="0" dirty="0">
                <a:solidFill>
                  <a:schemeClr val="tx1"/>
                </a:solidFill>
                <a:ea typeface="华文中宋" panose="02010600040101010101" pitchFamily="2" charset="-122"/>
              </a:rPr>
              <a:t>实现</a:t>
            </a:r>
            <a:r>
              <a:rPr lang="en-US" altLang="zh-CN" sz="1800" dirty="0">
                <a:solidFill>
                  <a:schemeClr val="tx1"/>
                </a:solidFill>
                <a:ea typeface="华文中宋" panose="02010600040101010101" pitchFamily="2" charset="-122"/>
              </a:rPr>
              <a:t>Strategy</a:t>
            </a:r>
            <a:r>
              <a:rPr lang="zh-CN" altLang="en-US" sz="1800" b="0" dirty="0">
                <a:solidFill>
                  <a:schemeClr val="tx1"/>
                </a:solidFill>
                <a:ea typeface="华文中宋" panose="02010600040101010101" pitchFamily="2" charset="-122"/>
              </a:rPr>
              <a:t>接口的参与者</a:t>
            </a:r>
          </a:p>
          <a:p>
            <a:pPr lvl="1" eaLnBrk="1" hangingPunct="1"/>
            <a:r>
              <a:rPr lang="en-US" altLang="zh-CN" dirty="0">
                <a:solidFill>
                  <a:schemeClr val="tx1"/>
                </a:solidFill>
                <a:ea typeface="华文中宋" panose="02010600040101010101" pitchFamily="2" charset="-122"/>
              </a:rPr>
              <a:t>Context</a:t>
            </a:r>
            <a:r>
              <a:rPr lang="zh-CN" altLang="en-US" b="0" dirty="0">
                <a:solidFill>
                  <a:schemeClr val="tx1"/>
                </a:solidFill>
                <a:ea typeface="华文中宋" panose="02010600040101010101" pitchFamily="2" charset="-122"/>
              </a:rPr>
              <a:t>参与者</a:t>
            </a:r>
          </a:p>
          <a:p>
            <a:pPr lvl="2" eaLnBrk="1" hangingPunct="1"/>
            <a:r>
              <a:rPr lang="zh-CN" altLang="en-US" sz="1800" b="0" dirty="0">
                <a:solidFill>
                  <a:schemeClr val="tx1"/>
                </a:solidFill>
                <a:ea typeface="华文中宋" panose="02010600040101010101" pitchFamily="2" charset="-122"/>
              </a:rPr>
              <a:t>利用</a:t>
            </a:r>
            <a:r>
              <a:rPr lang="en-US" altLang="zh-CN" sz="1800" dirty="0">
                <a:solidFill>
                  <a:schemeClr val="tx1"/>
                </a:solidFill>
                <a:ea typeface="华文中宋" panose="02010600040101010101" pitchFamily="2" charset="-122"/>
              </a:rPr>
              <a:t>Strategy</a:t>
            </a:r>
            <a:r>
              <a:rPr lang="zh-CN" altLang="en-US" sz="1800" b="0" dirty="0">
                <a:solidFill>
                  <a:schemeClr val="tx1"/>
                </a:solidFill>
                <a:ea typeface="华文中宋" panose="02010600040101010101" pitchFamily="2" charset="-122"/>
              </a:rPr>
              <a:t>参与者的参与者，即</a:t>
            </a:r>
            <a:r>
              <a:rPr lang="en-US" altLang="zh-CN" sz="1800" dirty="0">
                <a:solidFill>
                  <a:schemeClr val="tx1"/>
                </a:solidFill>
                <a:ea typeface="华文中宋" panose="02010600040101010101" pitchFamily="2" charset="-122"/>
              </a:rPr>
              <a:t>Player</a:t>
            </a:r>
          </a:p>
          <a:p>
            <a:pPr eaLnBrk="1" hangingPunct="1"/>
            <a:r>
              <a:rPr lang="en-US" altLang="zh-CN" dirty="0">
                <a:solidFill>
                  <a:srgbClr val="324A7A"/>
                </a:solidFill>
                <a:ea typeface="华文中宋" panose="02010600040101010101" pitchFamily="2" charset="-122"/>
              </a:rPr>
              <a:t>Example</a:t>
            </a:r>
            <a:r>
              <a:rPr lang="zh-CN" altLang="en-US" dirty="0">
                <a:solidFill>
                  <a:srgbClr val="324A7A"/>
                </a:solidFill>
                <a:ea typeface="华文中宋" panose="02010600040101010101" pitchFamily="2" charset="-122"/>
              </a:rPr>
              <a:t>：</a:t>
            </a:r>
            <a:endParaRPr lang="en-US" altLang="zh-CN" dirty="0">
              <a:solidFill>
                <a:srgbClr val="324A7A"/>
              </a:solidFill>
              <a:ea typeface="华文中宋" panose="02010600040101010101" pitchFamily="2" charset="-122"/>
            </a:endParaRPr>
          </a:p>
          <a:p>
            <a:pPr lvl="1" eaLnBrk="1" hangingPunct="1"/>
            <a:r>
              <a:rPr lang="en-US" altLang="zh-CN" b="0" dirty="0">
                <a:solidFill>
                  <a:schemeClr val="tx1"/>
                </a:solidFill>
                <a:ea typeface="华文中宋" panose="02010600040101010101" pitchFamily="2" charset="-122"/>
              </a:rPr>
              <a:t>Game</a:t>
            </a:r>
            <a:r>
              <a:rPr lang="zh-CN" altLang="en-US" b="0" dirty="0">
                <a:solidFill>
                  <a:schemeClr val="tx1"/>
                </a:solidFill>
                <a:ea typeface="华文中宋" panose="02010600040101010101" pitchFamily="2" charset="-122"/>
              </a:rPr>
              <a:t>：剪刀、石头、布</a:t>
            </a:r>
          </a:p>
          <a:p>
            <a:pPr lvl="3" eaLnBrk="1" hangingPunct="1"/>
            <a:r>
              <a:rPr lang="en-US" altLang="zh-CN" sz="1800" dirty="0">
                <a:latin typeface="华文中宋" panose="02010600040101010101" pitchFamily="2" charset="-122"/>
                <a:ea typeface="华文中宋" panose="02010600040101010101" pitchFamily="2" charset="-122"/>
                <a:hlinkClick r:id="rId4" action="ppaction://hlinkfile"/>
              </a:rPr>
              <a:t>Hand.java</a:t>
            </a:r>
            <a:endParaRPr lang="en-US" altLang="zh-CN" sz="1800" dirty="0">
              <a:latin typeface="华文中宋" panose="02010600040101010101" pitchFamily="2" charset="-122"/>
              <a:ea typeface="华文中宋" panose="02010600040101010101" pitchFamily="2" charset="-122"/>
            </a:endParaRPr>
          </a:p>
          <a:p>
            <a:pPr lvl="3" eaLnBrk="1" hangingPunct="1"/>
            <a:r>
              <a:rPr lang="en-US" altLang="zh-CN" sz="1800" dirty="0">
                <a:latin typeface="华文中宋" panose="02010600040101010101" pitchFamily="2" charset="-122"/>
                <a:ea typeface="华文中宋" panose="02010600040101010101" pitchFamily="2" charset="-122"/>
                <a:hlinkClick r:id="rId5" action="ppaction://hlinkfile"/>
              </a:rPr>
              <a:t>Strategy.java</a:t>
            </a:r>
            <a:endParaRPr lang="en-US" altLang="zh-CN" sz="1800" dirty="0">
              <a:latin typeface="华文中宋" panose="02010600040101010101" pitchFamily="2" charset="-122"/>
              <a:ea typeface="华文中宋" panose="02010600040101010101" pitchFamily="2" charset="-122"/>
            </a:endParaRPr>
          </a:p>
          <a:p>
            <a:pPr lvl="3" eaLnBrk="1" hangingPunct="1"/>
            <a:r>
              <a:rPr lang="en-US" altLang="zh-CN" sz="1800" dirty="0">
                <a:latin typeface="华文中宋" panose="02010600040101010101" pitchFamily="2" charset="-122"/>
                <a:ea typeface="华文中宋" panose="02010600040101010101" pitchFamily="2" charset="-122"/>
                <a:hlinkClick r:id="rId6" action="ppaction://hlinkfile"/>
              </a:rPr>
              <a:t>WinningStrategy.java</a:t>
            </a:r>
            <a:endParaRPr lang="en-US" altLang="zh-CN" sz="1800" dirty="0">
              <a:latin typeface="华文中宋" panose="02010600040101010101" pitchFamily="2" charset="-122"/>
              <a:ea typeface="华文中宋" panose="02010600040101010101" pitchFamily="2" charset="-122"/>
            </a:endParaRPr>
          </a:p>
          <a:p>
            <a:pPr lvl="3" eaLnBrk="1" hangingPunct="1"/>
            <a:r>
              <a:rPr lang="en-US" altLang="zh-CN" sz="1800" dirty="0">
                <a:latin typeface="华文中宋" panose="02010600040101010101" pitchFamily="2" charset="-122"/>
                <a:ea typeface="华文中宋" panose="02010600040101010101" pitchFamily="2" charset="-122"/>
                <a:hlinkClick r:id="rId7" action="ppaction://hlinkfile"/>
              </a:rPr>
              <a:t>ProbStrategy.java</a:t>
            </a:r>
            <a:endParaRPr lang="en-US" altLang="zh-CN" sz="1800" dirty="0">
              <a:latin typeface="华文中宋" panose="02010600040101010101" pitchFamily="2" charset="-122"/>
              <a:ea typeface="华文中宋" panose="02010600040101010101" pitchFamily="2" charset="-122"/>
            </a:endParaRPr>
          </a:p>
          <a:p>
            <a:pPr lvl="3" eaLnBrk="1" hangingPunct="1"/>
            <a:r>
              <a:rPr lang="en-US" altLang="zh-CN" sz="1800" dirty="0">
                <a:latin typeface="华文中宋" panose="02010600040101010101" pitchFamily="2" charset="-122"/>
                <a:ea typeface="华文中宋" panose="02010600040101010101" pitchFamily="2" charset="-122"/>
                <a:hlinkClick r:id="rId8" action="ppaction://hlinkfile"/>
              </a:rPr>
              <a:t>Player.java</a:t>
            </a:r>
            <a:endParaRPr lang="en-US" altLang="zh-CN" sz="1800" dirty="0">
              <a:latin typeface="华文中宋" panose="02010600040101010101" pitchFamily="2" charset="-122"/>
              <a:ea typeface="华文中宋" panose="02010600040101010101" pitchFamily="2" charset="-122"/>
            </a:endParaRPr>
          </a:p>
          <a:p>
            <a:pPr lvl="3" eaLnBrk="1" hangingPunct="1"/>
            <a:r>
              <a:rPr lang="en-US" altLang="zh-CN" sz="1800" dirty="0">
                <a:latin typeface="华文中宋" panose="02010600040101010101" pitchFamily="2" charset="-122"/>
                <a:ea typeface="华文中宋" panose="02010600040101010101" pitchFamily="2" charset="-122"/>
                <a:hlinkClick r:id="rId9" action="ppaction://hlinkfile"/>
              </a:rPr>
              <a:t>Main.java</a:t>
            </a:r>
            <a:endParaRPr lang="zh-CN" altLang="en-US" sz="28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12FC7AB3-13EA-4018-BB5C-1AD349B20F24}"/>
              </a:ext>
            </a:extLst>
          </p:cNvPr>
          <p:cNvPicPr>
            <a:picLocks noChangeAspect="1"/>
          </p:cNvPicPr>
          <p:nvPr/>
        </p:nvPicPr>
        <p:blipFill>
          <a:blip r:embed="rId3"/>
          <a:stretch>
            <a:fillRect/>
          </a:stretch>
        </p:blipFill>
        <p:spPr>
          <a:xfrm>
            <a:off x="97121" y="908720"/>
            <a:ext cx="5638841" cy="5324515"/>
          </a:xfrm>
          <a:prstGeom prst="rect">
            <a:avLst/>
          </a:prstGeom>
        </p:spPr>
      </p:pic>
      <p:pic>
        <p:nvPicPr>
          <p:cNvPr id="7" name="图片 6">
            <a:extLst>
              <a:ext uri="{FF2B5EF4-FFF2-40B4-BE49-F238E27FC236}">
                <a16:creationId xmlns:a16="http://schemas.microsoft.com/office/drawing/2014/main" id="{5973B41E-F332-443E-84E4-2C8E473B1F22}"/>
              </a:ext>
            </a:extLst>
          </p:cNvPr>
          <p:cNvPicPr>
            <a:picLocks noChangeAspect="1"/>
          </p:cNvPicPr>
          <p:nvPr/>
        </p:nvPicPr>
        <p:blipFill>
          <a:blip r:embed="rId4"/>
          <a:stretch>
            <a:fillRect/>
          </a:stretch>
        </p:blipFill>
        <p:spPr>
          <a:xfrm>
            <a:off x="6172453" y="908720"/>
            <a:ext cx="5972219" cy="5014949"/>
          </a:xfrm>
          <a:prstGeom prst="rect">
            <a:avLst/>
          </a:prstGeom>
        </p:spPr>
      </p:pic>
      <p:sp>
        <p:nvSpPr>
          <p:cNvPr id="8" name="Rectangle 2">
            <a:extLst>
              <a:ext uri="{FF2B5EF4-FFF2-40B4-BE49-F238E27FC236}">
                <a16:creationId xmlns:a16="http://schemas.microsoft.com/office/drawing/2014/main" id="{FEC7CEBE-D520-42CF-8800-D69CB39D3235}"/>
              </a:ext>
            </a:extLst>
          </p:cNvPr>
          <p:cNvSpPr>
            <a:spLocks noGrp="1" noChangeArrowheads="1"/>
          </p:cNvSpPr>
          <p:nvPr>
            <p:ph type="title"/>
          </p:nvPr>
        </p:nvSpPr>
        <p:spPr>
          <a:xfrm>
            <a:off x="0" y="179390"/>
            <a:ext cx="12192000" cy="688975"/>
          </a:xfrm>
        </p:spPr>
        <p:txBody>
          <a:bodyPr/>
          <a:lstStyle/>
          <a:p>
            <a:pPr eaLnBrk="1" hangingPunct="1"/>
            <a:r>
              <a:rPr lang="en-US" altLang="zh-CN" dirty="0">
                <a:solidFill>
                  <a:srgbClr val="A61D38"/>
                </a:solidFill>
                <a:latin typeface="Bauhaus 93" pitchFamily="82" charset="0"/>
                <a:ea typeface="华文中宋" panose="02010600040101010101" pitchFamily="2" charset="-122"/>
              </a:rPr>
              <a:t>Strategy Pattern</a:t>
            </a:r>
            <a:endParaRPr lang="zh-CN" altLang="en-US" dirty="0">
              <a:solidFill>
                <a:srgbClr val="A61D38"/>
              </a:solidFill>
              <a:latin typeface="Bauhaus 93" pitchFamily="82" charset="0"/>
              <a:ea typeface="华文中宋" panose="02010600040101010101" pitchFamily="2" charset="-122"/>
            </a:endParaRPr>
          </a:p>
        </p:txBody>
      </p:sp>
      <p:cxnSp>
        <p:nvCxnSpPr>
          <p:cNvPr id="9" name="直接连接符 8">
            <a:extLst>
              <a:ext uri="{FF2B5EF4-FFF2-40B4-BE49-F238E27FC236}">
                <a16:creationId xmlns:a16="http://schemas.microsoft.com/office/drawing/2014/main" id="{43B72C2E-16F4-44C1-A5EF-CB42AEDBC2B6}"/>
              </a:ext>
            </a:extLst>
          </p:cNvPr>
          <p:cNvCxnSpPr>
            <a:cxnSpLocks/>
          </p:cNvCxnSpPr>
          <p:nvPr/>
        </p:nvCxnSpPr>
        <p:spPr bwMode="auto">
          <a:xfrm>
            <a:off x="5951985" y="0"/>
            <a:ext cx="26612" cy="685800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BC4A5DEC-DB94-4734-846C-CD502C788D82}"/>
                  </a:ext>
                </a:extLst>
              </p14:cNvPr>
              <p14:cNvContentPartPr/>
              <p14:nvPr/>
            </p14:nvContentPartPr>
            <p14:xfrm>
              <a:off x="2669891" y="5942663"/>
              <a:ext cx="516600" cy="20880"/>
            </p14:xfrm>
          </p:contentPart>
        </mc:Choice>
        <mc:Fallback xmlns="">
          <p:pic>
            <p:nvPicPr>
              <p:cNvPr id="6" name="墨迹 5">
                <a:extLst>
                  <a:ext uri="{FF2B5EF4-FFF2-40B4-BE49-F238E27FC236}">
                    <a16:creationId xmlns:a16="http://schemas.microsoft.com/office/drawing/2014/main" id="{BC4A5DEC-DB94-4734-846C-CD502C788D82}"/>
                  </a:ext>
                </a:extLst>
              </p:cNvPr>
              <p:cNvPicPr/>
              <p:nvPr/>
            </p:nvPicPr>
            <p:blipFill>
              <a:blip r:embed="rId6"/>
              <a:stretch>
                <a:fillRect/>
              </a:stretch>
            </p:blipFill>
            <p:spPr>
              <a:xfrm>
                <a:off x="2661251" y="5934023"/>
                <a:ext cx="53424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0" name="墨迹 9">
                <a:extLst>
                  <a:ext uri="{FF2B5EF4-FFF2-40B4-BE49-F238E27FC236}">
                    <a16:creationId xmlns:a16="http://schemas.microsoft.com/office/drawing/2014/main" id="{7509F184-1CED-4F79-982B-DE63D93A602A}"/>
                  </a:ext>
                </a:extLst>
              </p14:cNvPr>
              <p14:cNvContentPartPr/>
              <p14:nvPr/>
            </p14:nvContentPartPr>
            <p14:xfrm>
              <a:off x="2679611" y="5720543"/>
              <a:ext cx="561960" cy="15480"/>
            </p14:xfrm>
          </p:contentPart>
        </mc:Choice>
        <mc:Fallback xmlns="">
          <p:pic>
            <p:nvPicPr>
              <p:cNvPr id="10" name="墨迹 9">
                <a:extLst>
                  <a:ext uri="{FF2B5EF4-FFF2-40B4-BE49-F238E27FC236}">
                    <a16:creationId xmlns:a16="http://schemas.microsoft.com/office/drawing/2014/main" id="{7509F184-1CED-4F79-982B-DE63D93A602A}"/>
                  </a:ext>
                </a:extLst>
              </p:cNvPr>
              <p:cNvPicPr/>
              <p:nvPr/>
            </p:nvPicPr>
            <p:blipFill>
              <a:blip r:embed="rId8"/>
              <a:stretch>
                <a:fillRect/>
              </a:stretch>
            </p:blipFill>
            <p:spPr>
              <a:xfrm>
                <a:off x="2670611" y="5711543"/>
                <a:ext cx="579600" cy="33120"/>
              </a:xfrm>
              <a:prstGeom prst="rect">
                <a:avLst/>
              </a:prstGeom>
            </p:spPr>
          </p:pic>
        </mc:Fallback>
      </mc:AlternateContent>
      <p:grpSp>
        <p:nvGrpSpPr>
          <p:cNvPr id="45" name="组合 44">
            <a:extLst>
              <a:ext uri="{FF2B5EF4-FFF2-40B4-BE49-F238E27FC236}">
                <a16:creationId xmlns:a16="http://schemas.microsoft.com/office/drawing/2014/main" id="{5143A909-807B-4180-BE63-6F6D361E5870}"/>
              </a:ext>
            </a:extLst>
          </p:cNvPr>
          <p:cNvGrpSpPr/>
          <p:nvPr/>
        </p:nvGrpSpPr>
        <p:grpSpPr>
          <a:xfrm>
            <a:off x="3465851" y="5721263"/>
            <a:ext cx="1789200" cy="873000"/>
            <a:chOff x="3465851" y="5721263"/>
            <a:chExt cx="1789200" cy="873000"/>
          </a:xfrm>
        </p:grpSpPr>
        <mc:AlternateContent xmlns:mc="http://schemas.openxmlformats.org/markup-compatibility/2006" xmlns:p14="http://schemas.microsoft.com/office/powerpoint/2010/main">
          <mc:Choice Requires="p14">
            <p:contentPart p14:bwMode="auto" r:id="rId9">
              <p14:nvContentPartPr>
                <p14:cNvPr id="22" name="墨迹 21">
                  <a:extLst>
                    <a:ext uri="{FF2B5EF4-FFF2-40B4-BE49-F238E27FC236}">
                      <a16:creationId xmlns:a16="http://schemas.microsoft.com/office/drawing/2014/main" id="{29330343-D14B-469D-B75D-21D4BA4003D3}"/>
                    </a:ext>
                  </a:extLst>
                </p14:cNvPr>
                <p14:cNvContentPartPr/>
                <p14:nvPr/>
              </p14:nvContentPartPr>
              <p14:xfrm>
                <a:off x="3960851" y="5731343"/>
                <a:ext cx="26280" cy="26640"/>
              </p14:xfrm>
            </p:contentPart>
          </mc:Choice>
          <mc:Fallback xmlns="">
            <p:pic>
              <p:nvPicPr>
                <p:cNvPr id="22" name="墨迹 21">
                  <a:extLst>
                    <a:ext uri="{FF2B5EF4-FFF2-40B4-BE49-F238E27FC236}">
                      <a16:creationId xmlns:a16="http://schemas.microsoft.com/office/drawing/2014/main" id="{29330343-D14B-469D-B75D-21D4BA4003D3}"/>
                    </a:ext>
                  </a:extLst>
                </p:cNvPr>
                <p:cNvPicPr/>
                <p:nvPr/>
              </p:nvPicPr>
              <p:blipFill>
                <a:blip r:embed="rId10"/>
                <a:stretch>
                  <a:fillRect/>
                </a:stretch>
              </p:blipFill>
              <p:spPr>
                <a:xfrm>
                  <a:off x="3951851" y="5722343"/>
                  <a:ext cx="4392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6" name="墨迹 15">
                  <a:extLst>
                    <a:ext uri="{FF2B5EF4-FFF2-40B4-BE49-F238E27FC236}">
                      <a16:creationId xmlns:a16="http://schemas.microsoft.com/office/drawing/2014/main" id="{BF7B4C53-C164-4AF4-87D2-4250B7ED66FF}"/>
                    </a:ext>
                  </a:extLst>
                </p14:cNvPr>
                <p14:cNvContentPartPr/>
                <p14:nvPr/>
              </p14:nvContentPartPr>
              <p14:xfrm>
                <a:off x="3465851" y="6159743"/>
                <a:ext cx="37800" cy="300960"/>
              </p14:xfrm>
            </p:contentPart>
          </mc:Choice>
          <mc:Fallback xmlns="">
            <p:pic>
              <p:nvPicPr>
                <p:cNvPr id="16" name="墨迹 15">
                  <a:extLst>
                    <a:ext uri="{FF2B5EF4-FFF2-40B4-BE49-F238E27FC236}">
                      <a16:creationId xmlns:a16="http://schemas.microsoft.com/office/drawing/2014/main" id="{BF7B4C53-C164-4AF4-87D2-4250B7ED66FF}"/>
                    </a:ext>
                  </a:extLst>
                </p:cNvPr>
                <p:cNvPicPr/>
                <p:nvPr/>
              </p:nvPicPr>
              <p:blipFill>
                <a:blip r:embed="rId12"/>
                <a:stretch>
                  <a:fillRect/>
                </a:stretch>
              </p:blipFill>
              <p:spPr>
                <a:xfrm>
                  <a:off x="3457211" y="6151103"/>
                  <a:ext cx="55440" cy="318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7" name="墨迹 16">
                  <a:extLst>
                    <a:ext uri="{FF2B5EF4-FFF2-40B4-BE49-F238E27FC236}">
                      <a16:creationId xmlns:a16="http://schemas.microsoft.com/office/drawing/2014/main" id="{47392056-7BEB-42E4-92DA-D51122299C0F}"/>
                    </a:ext>
                  </a:extLst>
                </p14:cNvPr>
                <p14:cNvContentPartPr/>
                <p14:nvPr/>
              </p14:nvContentPartPr>
              <p14:xfrm>
                <a:off x="3466571" y="6031943"/>
                <a:ext cx="15840" cy="27720"/>
              </p14:xfrm>
            </p:contentPart>
          </mc:Choice>
          <mc:Fallback xmlns="">
            <p:pic>
              <p:nvPicPr>
                <p:cNvPr id="17" name="墨迹 16">
                  <a:extLst>
                    <a:ext uri="{FF2B5EF4-FFF2-40B4-BE49-F238E27FC236}">
                      <a16:creationId xmlns:a16="http://schemas.microsoft.com/office/drawing/2014/main" id="{47392056-7BEB-42E4-92DA-D51122299C0F}"/>
                    </a:ext>
                  </a:extLst>
                </p:cNvPr>
                <p:cNvPicPr/>
                <p:nvPr/>
              </p:nvPicPr>
              <p:blipFill>
                <a:blip r:embed="rId14"/>
                <a:stretch>
                  <a:fillRect/>
                </a:stretch>
              </p:blipFill>
              <p:spPr>
                <a:xfrm>
                  <a:off x="3457571" y="6022943"/>
                  <a:ext cx="33480" cy="453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8" name="墨迹 17">
                  <a:extLst>
                    <a:ext uri="{FF2B5EF4-FFF2-40B4-BE49-F238E27FC236}">
                      <a16:creationId xmlns:a16="http://schemas.microsoft.com/office/drawing/2014/main" id="{D27C2014-5177-4123-AD92-AA9C1FAB2A94}"/>
                    </a:ext>
                  </a:extLst>
                </p14:cNvPr>
                <p14:cNvContentPartPr/>
                <p14:nvPr/>
              </p14:nvContentPartPr>
              <p14:xfrm>
                <a:off x="3593291" y="5946623"/>
                <a:ext cx="85680" cy="42480"/>
              </p14:xfrm>
            </p:contentPart>
          </mc:Choice>
          <mc:Fallback xmlns="">
            <p:pic>
              <p:nvPicPr>
                <p:cNvPr id="18" name="墨迹 17">
                  <a:extLst>
                    <a:ext uri="{FF2B5EF4-FFF2-40B4-BE49-F238E27FC236}">
                      <a16:creationId xmlns:a16="http://schemas.microsoft.com/office/drawing/2014/main" id="{D27C2014-5177-4123-AD92-AA9C1FAB2A94}"/>
                    </a:ext>
                  </a:extLst>
                </p:cNvPr>
                <p:cNvPicPr/>
                <p:nvPr/>
              </p:nvPicPr>
              <p:blipFill>
                <a:blip r:embed="rId16"/>
                <a:stretch>
                  <a:fillRect/>
                </a:stretch>
              </p:blipFill>
              <p:spPr>
                <a:xfrm>
                  <a:off x="3584291" y="5937623"/>
                  <a:ext cx="10332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9" name="墨迹 18">
                  <a:extLst>
                    <a:ext uri="{FF2B5EF4-FFF2-40B4-BE49-F238E27FC236}">
                      <a16:creationId xmlns:a16="http://schemas.microsoft.com/office/drawing/2014/main" id="{6D4D83E6-6595-4DC5-86FF-30ADE2DBD460}"/>
                    </a:ext>
                  </a:extLst>
                </p14:cNvPr>
                <p14:cNvContentPartPr/>
                <p14:nvPr/>
              </p14:nvContentPartPr>
              <p14:xfrm>
                <a:off x="3579971" y="6102503"/>
                <a:ext cx="102960" cy="7200"/>
              </p14:xfrm>
            </p:contentPart>
          </mc:Choice>
          <mc:Fallback xmlns="">
            <p:pic>
              <p:nvPicPr>
                <p:cNvPr id="19" name="墨迹 18">
                  <a:extLst>
                    <a:ext uri="{FF2B5EF4-FFF2-40B4-BE49-F238E27FC236}">
                      <a16:creationId xmlns:a16="http://schemas.microsoft.com/office/drawing/2014/main" id="{6D4D83E6-6595-4DC5-86FF-30ADE2DBD460}"/>
                    </a:ext>
                  </a:extLst>
                </p:cNvPr>
                <p:cNvPicPr/>
                <p:nvPr/>
              </p:nvPicPr>
              <p:blipFill>
                <a:blip r:embed="rId18"/>
                <a:stretch>
                  <a:fillRect/>
                </a:stretch>
              </p:blipFill>
              <p:spPr>
                <a:xfrm>
                  <a:off x="3570971" y="6093863"/>
                  <a:ext cx="12060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20" name="墨迹 19">
                  <a:extLst>
                    <a:ext uri="{FF2B5EF4-FFF2-40B4-BE49-F238E27FC236}">
                      <a16:creationId xmlns:a16="http://schemas.microsoft.com/office/drawing/2014/main" id="{FA884314-196C-41E9-894F-F1AAEC049921}"/>
                    </a:ext>
                  </a:extLst>
                </p14:cNvPr>
                <p14:cNvContentPartPr/>
                <p14:nvPr/>
              </p14:nvContentPartPr>
              <p14:xfrm>
                <a:off x="3581771" y="6207263"/>
                <a:ext cx="155520" cy="5400"/>
              </p14:xfrm>
            </p:contentPart>
          </mc:Choice>
          <mc:Fallback xmlns="">
            <p:pic>
              <p:nvPicPr>
                <p:cNvPr id="20" name="墨迹 19">
                  <a:extLst>
                    <a:ext uri="{FF2B5EF4-FFF2-40B4-BE49-F238E27FC236}">
                      <a16:creationId xmlns:a16="http://schemas.microsoft.com/office/drawing/2014/main" id="{FA884314-196C-41E9-894F-F1AAEC049921}"/>
                    </a:ext>
                  </a:extLst>
                </p:cNvPr>
                <p:cNvPicPr/>
                <p:nvPr/>
              </p:nvPicPr>
              <p:blipFill>
                <a:blip r:embed="rId20"/>
                <a:stretch>
                  <a:fillRect/>
                </a:stretch>
              </p:blipFill>
              <p:spPr>
                <a:xfrm>
                  <a:off x="3573131" y="6198263"/>
                  <a:ext cx="17316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21" name="墨迹 20">
                  <a:extLst>
                    <a:ext uri="{FF2B5EF4-FFF2-40B4-BE49-F238E27FC236}">
                      <a16:creationId xmlns:a16="http://schemas.microsoft.com/office/drawing/2014/main" id="{F3A59071-C975-403E-B1E7-65BF181CEE2B}"/>
                    </a:ext>
                  </a:extLst>
                </p14:cNvPr>
                <p14:cNvContentPartPr/>
                <p14:nvPr/>
              </p14:nvContentPartPr>
              <p14:xfrm>
                <a:off x="3595091" y="6114743"/>
                <a:ext cx="171000" cy="299160"/>
              </p14:xfrm>
            </p:contentPart>
          </mc:Choice>
          <mc:Fallback xmlns="">
            <p:pic>
              <p:nvPicPr>
                <p:cNvPr id="21" name="墨迹 20">
                  <a:extLst>
                    <a:ext uri="{FF2B5EF4-FFF2-40B4-BE49-F238E27FC236}">
                      <a16:creationId xmlns:a16="http://schemas.microsoft.com/office/drawing/2014/main" id="{F3A59071-C975-403E-B1E7-65BF181CEE2B}"/>
                    </a:ext>
                  </a:extLst>
                </p:cNvPr>
                <p:cNvPicPr/>
                <p:nvPr/>
              </p:nvPicPr>
              <p:blipFill>
                <a:blip r:embed="rId22"/>
                <a:stretch>
                  <a:fillRect/>
                </a:stretch>
              </p:blipFill>
              <p:spPr>
                <a:xfrm>
                  <a:off x="3586451" y="6105743"/>
                  <a:ext cx="188640" cy="316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3" name="墨迹 22">
                  <a:extLst>
                    <a:ext uri="{FF2B5EF4-FFF2-40B4-BE49-F238E27FC236}">
                      <a16:creationId xmlns:a16="http://schemas.microsoft.com/office/drawing/2014/main" id="{75EC1A6E-58A5-48AE-A894-30150A778D3F}"/>
                    </a:ext>
                  </a:extLst>
                </p14:cNvPr>
                <p14:cNvContentPartPr/>
                <p14:nvPr/>
              </p14:nvContentPartPr>
              <p14:xfrm>
                <a:off x="3837011" y="5852303"/>
                <a:ext cx="208440" cy="62640"/>
              </p14:xfrm>
            </p:contentPart>
          </mc:Choice>
          <mc:Fallback xmlns="">
            <p:pic>
              <p:nvPicPr>
                <p:cNvPr id="23" name="墨迹 22">
                  <a:extLst>
                    <a:ext uri="{FF2B5EF4-FFF2-40B4-BE49-F238E27FC236}">
                      <a16:creationId xmlns:a16="http://schemas.microsoft.com/office/drawing/2014/main" id="{75EC1A6E-58A5-48AE-A894-30150A778D3F}"/>
                    </a:ext>
                  </a:extLst>
                </p:cNvPr>
                <p:cNvPicPr/>
                <p:nvPr/>
              </p:nvPicPr>
              <p:blipFill>
                <a:blip r:embed="rId24"/>
                <a:stretch>
                  <a:fillRect/>
                </a:stretch>
              </p:blipFill>
              <p:spPr>
                <a:xfrm>
                  <a:off x="3828371" y="5843303"/>
                  <a:ext cx="2260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4" name="墨迹 23">
                  <a:extLst>
                    <a:ext uri="{FF2B5EF4-FFF2-40B4-BE49-F238E27FC236}">
                      <a16:creationId xmlns:a16="http://schemas.microsoft.com/office/drawing/2014/main" id="{AB98C246-40A0-4900-B80A-0CD687A10642}"/>
                    </a:ext>
                  </a:extLst>
                </p14:cNvPr>
                <p14:cNvContentPartPr/>
                <p14:nvPr/>
              </p14:nvContentPartPr>
              <p14:xfrm>
                <a:off x="3994331" y="5868863"/>
                <a:ext cx="19440" cy="64800"/>
              </p14:xfrm>
            </p:contentPart>
          </mc:Choice>
          <mc:Fallback xmlns="">
            <p:pic>
              <p:nvPicPr>
                <p:cNvPr id="24" name="墨迹 23">
                  <a:extLst>
                    <a:ext uri="{FF2B5EF4-FFF2-40B4-BE49-F238E27FC236}">
                      <a16:creationId xmlns:a16="http://schemas.microsoft.com/office/drawing/2014/main" id="{AB98C246-40A0-4900-B80A-0CD687A10642}"/>
                    </a:ext>
                  </a:extLst>
                </p:cNvPr>
                <p:cNvPicPr/>
                <p:nvPr/>
              </p:nvPicPr>
              <p:blipFill>
                <a:blip r:embed="rId26"/>
                <a:stretch>
                  <a:fillRect/>
                </a:stretch>
              </p:blipFill>
              <p:spPr>
                <a:xfrm>
                  <a:off x="3985691" y="5859863"/>
                  <a:ext cx="37080" cy="8244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5" name="墨迹 24">
                  <a:extLst>
                    <a:ext uri="{FF2B5EF4-FFF2-40B4-BE49-F238E27FC236}">
                      <a16:creationId xmlns:a16="http://schemas.microsoft.com/office/drawing/2014/main" id="{9D358C13-4ACB-4039-B75A-8DF90B043549}"/>
                    </a:ext>
                  </a:extLst>
                </p14:cNvPr>
                <p14:cNvContentPartPr/>
                <p14:nvPr/>
              </p14:nvContentPartPr>
              <p14:xfrm>
                <a:off x="3941411" y="5850503"/>
                <a:ext cx="125280" cy="189000"/>
              </p14:xfrm>
            </p:contentPart>
          </mc:Choice>
          <mc:Fallback xmlns="">
            <p:pic>
              <p:nvPicPr>
                <p:cNvPr id="25" name="墨迹 24">
                  <a:extLst>
                    <a:ext uri="{FF2B5EF4-FFF2-40B4-BE49-F238E27FC236}">
                      <a16:creationId xmlns:a16="http://schemas.microsoft.com/office/drawing/2014/main" id="{9D358C13-4ACB-4039-B75A-8DF90B043549}"/>
                    </a:ext>
                  </a:extLst>
                </p:cNvPr>
                <p:cNvPicPr/>
                <p:nvPr/>
              </p:nvPicPr>
              <p:blipFill>
                <a:blip r:embed="rId28"/>
                <a:stretch>
                  <a:fillRect/>
                </a:stretch>
              </p:blipFill>
              <p:spPr>
                <a:xfrm>
                  <a:off x="3932771" y="5841503"/>
                  <a:ext cx="14292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6" name="墨迹 25">
                  <a:extLst>
                    <a:ext uri="{FF2B5EF4-FFF2-40B4-BE49-F238E27FC236}">
                      <a16:creationId xmlns:a16="http://schemas.microsoft.com/office/drawing/2014/main" id="{BC66B908-D040-4284-8658-643CA64AAB9F}"/>
                    </a:ext>
                  </a:extLst>
                </p14:cNvPr>
                <p14:cNvContentPartPr/>
                <p14:nvPr/>
              </p14:nvContentPartPr>
              <p14:xfrm>
                <a:off x="3971651" y="6136343"/>
                <a:ext cx="38520" cy="55800"/>
              </p14:xfrm>
            </p:contentPart>
          </mc:Choice>
          <mc:Fallback xmlns="">
            <p:pic>
              <p:nvPicPr>
                <p:cNvPr id="26" name="墨迹 25">
                  <a:extLst>
                    <a:ext uri="{FF2B5EF4-FFF2-40B4-BE49-F238E27FC236}">
                      <a16:creationId xmlns:a16="http://schemas.microsoft.com/office/drawing/2014/main" id="{BC66B908-D040-4284-8658-643CA64AAB9F}"/>
                    </a:ext>
                  </a:extLst>
                </p:cNvPr>
                <p:cNvPicPr/>
                <p:nvPr/>
              </p:nvPicPr>
              <p:blipFill>
                <a:blip r:embed="rId30"/>
                <a:stretch>
                  <a:fillRect/>
                </a:stretch>
              </p:blipFill>
              <p:spPr>
                <a:xfrm>
                  <a:off x="3962651" y="6127343"/>
                  <a:ext cx="5616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墨迹 26">
                  <a:extLst>
                    <a:ext uri="{FF2B5EF4-FFF2-40B4-BE49-F238E27FC236}">
                      <a16:creationId xmlns:a16="http://schemas.microsoft.com/office/drawing/2014/main" id="{15888A47-514F-41C0-80DB-C02D5CA4F019}"/>
                    </a:ext>
                  </a:extLst>
                </p14:cNvPr>
                <p14:cNvContentPartPr/>
                <p14:nvPr/>
              </p14:nvContentPartPr>
              <p14:xfrm>
                <a:off x="3984971" y="6082703"/>
                <a:ext cx="112320" cy="132480"/>
              </p14:xfrm>
            </p:contentPart>
          </mc:Choice>
          <mc:Fallback xmlns="">
            <p:pic>
              <p:nvPicPr>
                <p:cNvPr id="27" name="墨迹 26">
                  <a:extLst>
                    <a:ext uri="{FF2B5EF4-FFF2-40B4-BE49-F238E27FC236}">
                      <a16:creationId xmlns:a16="http://schemas.microsoft.com/office/drawing/2014/main" id="{15888A47-514F-41C0-80DB-C02D5CA4F019}"/>
                    </a:ext>
                  </a:extLst>
                </p:cNvPr>
                <p:cNvPicPr/>
                <p:nvPr/>
              </p:nvPicPr>
              <p:blipFill>
                <a:blip r:embed="rId32"/>
                <a:stretch>
                  <a:fillRect/>
                </a:stretch>
              </p:blipFill>
              <p:spPr>
                <a:xfrm>
                  <a:off x="3975971" y="6074063"/>
                  <a:ext cx="129960" cy="15012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8" name="墨迹 27">
                  <a:extLst>
                    <a:ext uri="{FF2B5EF4-FFF2-40B4-BE49-F238E27FC236}">
                      <a16:creationId xmlns:a16="http://schemas.microsoft.com/office/drawing/2014/main" id="{C3D58117-CE5D-4CDC-AB0A-25FE0F64ABB9}"/>
                    </a:ext>
                  </a:extLst>
                </p14:cNvPr>
                <p14:cNvContentPartPr/>
                <p14:nvPr/>
              </p14:nvContentPartPr>
              <p14:xfrm>
                <a:off x="4009811" y="6136343"/>
                <a:ext cx="64800" cy="52560"/>
              </p14:xfrm>
            </p:contentPart>
          </mc:Choice>
          <mc:Fallback xmlns="">
            <p:pic>
              <p:nvPicPr>
                <p:cNvPr id="28" name="墨迹 27">
                  <a:extLst>
                    <a:ext uri="{FF2B5EF4-FFF2-40B4-BE49-F238E27FC236}">
                      <a16:creationId xmlns:a16="http://schemas.microsoft.com/office/drawing/2014/main" id="{C3D58117-CE5D-4CDC-AB0A-25FE0F64ABB9}"/>
                    </a:ext>
                  </a:extLst>
                </p:cNvPr>
                <p:cNvPicPr/>
                <p:nvPr/>
              </p:nvPicPr>
              <p:blipFill>
                <a:blip r:embed="rId34"/>
                <a:stretch>
                  <a:fillRect/>
                </a:stretch>
              </p:blipFill>
              <p:spPr>
                <a:xfrm>
                  <a:off x="4000811" y="6127343"/>
                  <a:ext cx="824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9" name="墨迹 28">
                  <a:extLst>
                    <a:ext uri="{FF2B5EF4-FFF2-40B4-BE49-F238E27FC236}">
                      <a16:creationId xmlns:a16="http://schemas.microsoft.com/office/drawing/2014/main" id="{0E902105-4932-4F86-BA87-CDA8F2498784}"/>
                    </a:ext>
                  </a:extLst>
                </p14:cNvPr>
                <p14:cNvContentPartPr/>
                <p14:nvPr/>
              </p14:nvContentPartPr>
              <p14:xfrm>
                <a:off x="3951131" y="6272423"/>
                <a:ext cx="34200" cy="45720"/>
              </p14:xfrm>
            </p:contentPart>
          </mc:Choice>
          <mc:Fallback xmlns="">
            <p:pic>
              <p:nvPicPr>
                <p:cNvPr id="29" name="墨迹 28">
                  <a:extLst>
                    <a:ext uri="{FF2B5EF4-FFF2-40B4-BE49-F238E27FC236}">
                      <a16:creationId xmlns:a16="http://schemas.microsoft.com/office/drawing/2014/main" id="{0E902105-4932-4F86-BA87-CDA8F2498784}"/>
                    </a:ext>
                  </a:extLst>
                </p:cNvPr>
                <p:cNvPicPr/>
                <p:nvPr/>
              </p:nvPicPr>
              <p:blipFill>
                <a:blip r:embed="rId36"/>
                <a:stretch>
                  <a:fillRect/>
                </a:stretch>
              </p:blipFill>
              <p:spPr>
                <a:xfrm>
                  <a:off x="3942131" y="6263783"/>
                  <a:ext cx="5184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0" name="墨迹 29">
                  <a:extLst>
                    <a:ext uri="{FF2B5EF4-FFF2-40B4-BE49-F238E27FC236}">
                      <a16:creationId xmlns:a16="http://schemas.microsoft.com/office/drawing/2014/main" id="{39384700-AC3B-4C04-A188-7B15BABB28B3}"/>
                    </a:ext>
                  </a:extLst>
                </p14:cNvPr>
                <p14:cNvContentPartPr/>
                <p14:nvPr/>
              </p14:nvContentPartPr>
              <p14:xfrm>
                <a:off x="3990731" y="6285743"/>
                <a:ext cx="305280" cy="51120"/>
              </p14:xfrm>
            </p:contentPart>
          </mc:Choice>
          <mc:Fallback xmlns="">
            <p:pic>
              <p:nvPicPr>
                <p:cNvPr id="30" name="墨迹 29">
                  <a:extLst>
                    <a:ext uri="{FF2B5EF4-FFF2-40B4-BE49-F238E27FC236}">
                      <a16:creationId xmlns:a16="http://schemas.microsoft.com/office/drawing/2014/main" id="{39384700-AC3B-4C04-A188-7B15BABB28B3}"/>
                    </a:ext>
                  </a:extLst>
                </p:cNvPr>
                <p:cNvPicPr/>
                <p:nvPr/>
              </p:nvPicPr>
              <p:blipFill>
                <a:blip r:embed="rId38"/>
                <a:stretch>
                  <a:fillRect/>
                </a:stretch>
              </p:blipFill>
              <p:spPr>
                <a:xfrm>
                  <a:off x="3981731" y="6277103"/>
                  <a:ext cx="322920" cy="687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1" name="墨迹 30">
                  <a:extLst>
                    <a:ext uri="{FF2B5EF4-FFF2-40B4-BE49-F238E27FC236}">
                      <a16:creationId xmlns:a16="http://schemas.microsoft.com/office/drawing/2014/main" id="{D0B88FDF-C110-4653-ABFD-3C3032AAB689}"/>
                    </a:ext>
                  </a:extLst>
                </p14:cNvPr>
                <p14:cNvContentPartPr/>
                <p14:nvPr/>
              </p14:nvContentPartPr>
              <p14:xfrm>
                <a:off x="4096931" y="6201863"/>
                <a:ext cx="183600" cy="29160"/>
              </p14:xfrm>
            </p:contentPart>
          </mc:Choice>
          <mc:Fallback xmlns="">
            <p:pic>
              <p:nvPicPr>
                <p:cNvPr id="31" name="墨迹 30">
                  <a:extLst>
                    <a:ext uri="{FF2B5EF4-FFF2-40B4-BE49-F238E27FC236}">
                      <a16:creationId xmlns:a16="http://schemas.microsoft.com/office/drawing/2014/main" id="{D0B88FDF-C110-4653-ABFD-3C3032AAB689}"/>
                    </a:ext>
                  </a:extLst>
                </p:cNvPr>
                <p:cNvPicPr/>
                <p:nvPr/>
              </p:nvPicPr>
              <p:blipFill>
                <a:blip r:embed="rId40"/>
                <a:stretch>
                  <a:fillRect/>
                </a:stretch>
              </p:blipFill>
              <p:spPr>
                <a:xfrm>
                  <a:off x="4088291" y="6192863"/>
                  <a:ext cx="201240" cy="468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3" name="墨迹 32">
                  <a:extLst>
                    <a:ext uri="{FF2B5EF4-FFF2-40B4-BE49-F238E27FC236}">
                      <a16:creationId xmlns:a16="http://schemas.microsoft.com/office/drawing/2014/main" id="{E7116FF2-7513-45CE-830E-5CDD58BF1343}"/>
                    </a:ext>
                  </a:extLst>
                </p14:cNvPr>
                <p14:cNvContentPartPr/>
                <p14:nvPr/>
              </p14:nvContentPartPr>
              <p14:xfrm>
                <a:off x="4331291" y="5914583"/>
                <a:ext cx="120600" cy="7200"/>
              </p14:xfrm>
            </p:contentPart>
          </mc:Choice>
          <mc:Fallback xmlns="">
            <p:pic>
              <p:nvPicPr>
                <p:cNvPr id="33" name="墨迹 32">
                  <a:extLst>
                    <a:ext uri="{FF2B5EF4-FFF2-40B4-BE49-F238E27FC236}">
                      <a16:creationId xmlns:a16="http://schemas.microsoft.com/office/drawing/2014/main" id="{E7116FF2-7513-45CE-830E-5CDD58BF1343}"/>
                    </a:ext>
                  </a:extLst>
                </p:cNvPr>
                <p:cNvPicPr/>
                <p:nvPr/>
              </p:nvPicPr>
              <p:blipFill>
                <a:blip r:embed="rId42"/>
                <a:stretch>
                  <a:fillRect/>
                </a:stretch>
              </p:blipFill>
              <p:spPr>
                <a:xfrm>
                  <a:off x="4322291" y="5905943"/>
                  <a:ext cx="1382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4" name="墨迹 33">
                  <a:extLst>
                    <a:ext uri="{FF2B5EF4-FFF2-40B4-BE49-F238E27FC236}">
                      <a16:creationId xmlns:a16="http://schemas.microsoft.com/office/drawing/2014/main" id="{B2BFCCA9-706D-4BCE-8020-EBF07BAE8AE6}"/>
                    </a:ext>
                  </a:extLst>
                </p14:cNvPr>
                <p14:cNvContentPartPr/>
                <p14:nvPr/>
              </p14:nvContentPartPr>
              <p14:xfrm>
                <a:off x="4321931" y="5741423"/>
                <a:ext cx="437040" cy="532080"/>
              </p14:xfrm>
            </p:contentPart>
          </mc:Choice>
          <mc:Fallback xmlns="">
            <p:pic>
              <p:nvPicPr>
                <p:cNvPr id="34" name="墨迹 33">
                  <a:extLst>
                    <a:ext uri="{FF2B5EF4-FFF2-40B4-BE49-F238E27FC236}">
                      <a16:creationId xmlns:a16="http://schemas.microsoft.com/office/drawing/2014/main" id="{B2BFCCA9-706D-4BCE-8020-EBF07BAE8AE6}"/>
                    </a:ext>
                  </a:extLst>
                </p:cNvPr>
                <p:cNvPicPr/>
                <p:nvPr/>
              </p:nvPicPr>
              <p:blipFill>
                <a:blip r:embed="rId44"/>
                <a:stretch>
                  <a:fillRect/>
                </a:stretch>
              </p:blipFill>
              <p:spPr>
                <a:xfrm>
                  <a:off x="4313291" y="5732783"/>
                  <a:ext cx="454680" cy="549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5" name="墨迹 34">
                  <a:extLst>
                    <a:ext uri="{FF2B5EF4-FFF2-40B4-BE49-F238E27FC236}">
                      <a16:creationId xmlns:a16="http://schemas.microsoft.com/office/drawing/2014/main" id="{35E2A61E-FA10-4E04-9004-20493A287371}"/>
                    </a:ext>
                  </a:extLst>
                </p14:cNvPr>
                <p14:cNvContentPartPr/>
                <p14:nvPr/>
              </p14:nvContentPartPr>
              <p14:xfrm>
                <a:off x="4506971" y="5889383"/>
                <a:ext cx="265320" cy="104760"/>
              </p14:xfrm>
            </p:contentPart>
          </mc:Choice>
          <mc:Fallback xmlns="">
            <p:pic>
              <p:nvPicPr>
                <p:cNvPr id="35" name="墨迹 34">
                  <a:extLst>
                    <a:ext uri="{FF2B5EF4-FFF2-40B4-BE49-F238E27FC236}">
                      <a16:creationId xmlns:a16="http://schemas.microsoft.com/office/drawing/2014/main" id="{35E2A61E-FA10-4E04-9004-20493A287371}"/>
                    </a:ext>
                  </a:extLst>
                </p:cNvPr>
                <p:cNvPicPr/>
                <p:nvPr/>
              </p:nvPicPr>
              <p:blipFill>
                <a:blip r:embed="rId46"/>
                <a:stretch>
                  <a:fillRect/>
                </a:stretch>
              </p:blipFill>
              <p:spPr>
                <a:xfrm>
                  <a:off x="4498331" y="5880383"/>
                  <a:ext cx="28296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6" name="墨迹 35">
                  <a:extLst>
                    <a:ext uri="{FF2B5EF4-FFF2-40B4-BE49-F238E27FC236}">
                      <a16:creationId xmlns:a16="http://schemas.microsoft.com/office/drawing/2014/main" id="{41F24650-7D5E-46C7-B11B-6FAAAD848083}"/>
                    </a:ext>
                  </a:extLst>
                </p14:cNvPr>
                <p14:cNvContentPartPr/>
                <p14:nvPr/>
              </p14:nvContentPartPr>
              <p14:xfrm>
                <a:off x="4562051" y="5991623"/>
                <a:ext cx="24840" cy="237240"/>
              </p14:xfrm>
            </p:contentPart>
          </mc:Choice>
          <mc:Fallback xmlns="">
            <p:pic>
              <p:nvPicPr>
                <p:cNvPr id="36" name="墨迹 35">
                  <a:extLst>
                    <a:ext uri="{FF2B5EF4-FFF2-40B4-BE49-F238E27FC236}">
                      <a16:creationId xmlns:a16="http://schemas.microsoft.com/office/drawing/2014/main" id="{41F24650-7D5E-46C7-B11B-6FAAAD848083}"/>
                    </a:ext>
                  </a:extLst>
                </p:cNvPr>
                <p:cNvPicPr/>
                <p:nvPr/>
              </p:nvPicPr>
              <p:blipFill>
                <a:blip r:embed="rId48"/>
                <a:stretch>
                  <a:fillRect/>
                </a:stretch>
              </p:blipFill>
              <p:spPr>
                <a:xfrm>
                  <a:off x="4553411" y="5982983"/>
                  <a:ext cx="42480" cy="25488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7" name="墨迹 36">
                  <a:extLst>
                    <a:ext uri="{FF2B5EF4-FFF2-40B4-BE49-F238E27FC236}">
                      <a16:creationId xmlns:a16="http://schemas.microsoft.com/office/drawing/2014/main" id="{FBA5CB7B-B27B-4960-A1D8-65F90A26E2BC}"/>
                    </a:ext>
                  </a:extLst>
                </p14:cNvPr>
                <p14:cNvContentPartPr/>
                <p14:nvPr/>
              </p14:nvContentPartPr>
              <p14:xfrm>
                <a:off x="4586531" y="6010343"/>
                <a:ext cx="102960" cy="310320"/>
              </p14:xfrm>
            </p:contentPart>
          </mc:Choice>
          <mc:Fallback xmlns="">
            <p:pic>
              <p:nvPicPr>
                <p:cNvPr id="37" name="墨迹 36">
                  <a:extLst>
                    <a:ext uri="{FF2B5EF4-FFF2-40B4-BE49-F238E27FC236}">
                      <a16:creationId xmlns:a16="http://schemas.microsoft.com/office/drawing/2014/main" id="{FBA5CB7B-B27B-4960-A1D8-65F90A26E2BC}"/>
                    </a:ext>
                  </a:extLst>
                </p:cNvPr>
                <p:cNvPicPr/>
                <p:nvPr/>
              </p:nvPicPr>
              <p:blipFill>
                <a:blip r:embed="rId50"/>
                <a:stretch>
                  <a:fillRect/>
                </a:stretch>
              </p:blipFill>
              <p:spPr>
                <a:xfrm>
                  <a:off x="4577891" y="6001343"/>
                  <a:ext cx="120600" cy="3279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8" name="墨迹 37">
                  <a:extLst>
                    <a:ext uri="{FF2B5EF4-FFF2-40B4-BE49-F238E27FC236}">
                      <a16:creationId xmlns:a16="http://schemas.microsoft.com/office/drawing/2014/main" id="{BE918617-3200-4BAD-A0F8-9EB4BEBA9174}"/>
                    </a:ext>
                  </a:extLst>
                </p14:cNvPr>
                <p14:cNvContentPartPr/>
                <p14:nvPr/>
              </p14:nvContentPartPr>
              <p14:xfrm>
                <a:off x="4560611" y="6104303"/>
                <a:ext cx="102240" cy="76680"/>
              </p14:xfrm>
            </p:contentPart>
          </mc:Choice>
          <mc:Fallback xmlns="">
            <p:pic>
              <p:nvPicPr>
                <p:cNvPr id="38" name="墨迹 37">
                  <a:extLst>
                    <a:ext uri="{FF2B5EF4-FFF2-40B4-BE49-F238E27FC236}">
                      <a16:creationId xmlns:a16="http://schemas.microsoft.com/office/drawing/2014/main" id="{BE918617-3200-4BAD-A0F8-9EB4BEBA9174}"/>
                    </a:ext>
                  </a:extLst>
                </p:cNvPr>
                <p:cNvPicPr/>
                <p:nvPr/>
              </p:nvPicPr>
              <p:blipFill>
                <a:blip r:embed="rId52"/>
                <a:stretch>
                  <a:fillRect/>
                </a:stretch>
              </p:blipFill>
              <p:spPr>
                <a:xfrm>
                  <a:off x="4551611" y="6095663"/>
                  <a:ext cx="119880" cy="943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9" name="墨迹 38">
                  <a:extLst>
                    <a:ext uri="{FF2B5EF4-FFF2-40B4-BE49-F238E27FC236}">
                      <a16:creationId xmlns:a16="http://schemas.microsoft.com/office/drawing/2014/main" id="{1A5B27D4-C784-4352-A36E-27A0736F3831}"/>
                    </a:ext>
                  </a:extLst>
                </p14:cNvPr>
                <p14:cNvContentPartPr/>
                <p14:nvPr/>
              </p14:nvContentPartPr>
              <p14:xfrm>
                <a:off x="4771931" y="5900543"/>
                <a:ext cx="123840" cy="693720"/>
              </p14:xfrm>
            </p:contentPart>
          </mc:Choice>
          <mc:Fallback xmlns="">
            <p:pic>
              <p:nvPicPr>
                <p:cNvPr id="39" name="墨迹 38">
                  <a:extLst>
                    <a:ext uri="{FF2B5EF4-FFF2-40B4-BE49-F238E27FC236}">
                      <a16:creationId xmlns:a16="http://schemas.microsoft.com/office/drawing/2014/main" id="{1A5B27D4-C784-4352-A36E-27A0736F3831}"/>
                    </a:ext>
                  </a:extLst>
                </p:cNvPr>
                <p:cNvPicPr/>
                <p:nvPr/>
              </p:nvPicPr>
              <p:blipFill>
                <a:blip r:embed="rId54"/>
                <a:stretch>
                  <a:fillRect/>
                </a:stretch>
              </p:blipFill>
              <p:spPr>
                <a:xfrm>
                  <a:off x="4762931" y="5891903"/>
                  <a:ext cx="141480" cy="71136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40" name="墨迹 39">
                  <a:extLst>
                    <a:ext uri="{FF2B5EF4-FFF2-40B4-BE49-F238E27FC236}">
                      <a16:creationId xmlns:a16="http://schemas.microsoft.com/office/drawing/2014/main" id="{4D10552E-17D9-4176-AAD2-C121D58416DF}"/>
                    </a:ext>
                  </a:extLst>
                </p14:cNvPr>
                <p14:cNvContentPartPr/>
                <p14:nvPr/>
              </p14:nvContentPartPr>
              <p14:xfrm>
                <a:off x="4749611" y="6002063"/>
                <a:ext cx="28440" cy="154440"/>
              </p14:xfrm>
            </p:contentPart>
          </mc:Choice>
          <mc:Fallback xmlns="">
            <p:pic>
              <p:nvPicPr>
                <p:cNvPr id="40" name="墨迹 39">
                  <a:extLst>
                    <a:ext uri="{FF2B5EF4-FFF2-40B4-BE49-F238E27FC236}">
                      <a16:creationId xmlns:a16="http://schemas.microsoft.com/office/drawing/2014/main" id="{4D10552E-17D9-4176-AAD2-C121D58416DF}"/>
                    </a:ext>
                  </a:extLst>
                </p:cNvPr>
                <p:cNvPicPr/>
                <p:nvPr/>
              </p:nvPicPr>
              <p:blipFill>
                <a:blip r:embed="rId56"/>
                <a:stretch>
                  <a:fillRect/>
                </a:stretch>
              </p:blipFill>
              <p:spPr>
                <a:xfrm>
                  <a:off x="4740611" y="5993063"/>
                  <a:ext cx="4608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41" name="墨迹 40">
                  <a:extLst>
                    <a:ext uri="{FF2B5EF4-FFF2-40B4-BE49-F238E27FC236}">
                      <a16:creationId xmlns:a16="http://schemas.microsoft.com/office/drawing/2014/main" id="{8983F9E5-D34F-4FAD-97C3-5F28D84A4908}"/>
                    </a:ext>
                  </a:extLst>
                </p14:cNvPr>
                <p14:cNvContentPartPr/>
                <p14:nvPr/>
              </p14:nvContentPartPr>
              <p14:xfrm>
                <a:off x="4969211" y="5810183"/>
                <a:ext cx="131040" cy="89640"/>
              </p14:xfrm>
            </p:contentPart>
          </mc:Choice>
          <mc:Fallback xmlns="">
            <p:pic>
              <p:nvPicPr>
                <p:cNvPr id="41" name="墨迹 40">
                  <a:extLst>
                    <a:ext uri="{FF2B5EF4-FFF2-40B4-BE49-F238E27FC236}">
                      <a16:creationId xmlns:a16="http://schemas.microsoft.com/office/drawing/2014/main" id="{8983F9E5-D34F-4FAD-97C3-5F28D84A4908}"/>
                    </a:ext>
                  </a:extLst>
                </p:cNvPr>
                <p:cNvPicPr/>
                <p:nvPr/>
              </p:nvPicPr>
              <p:blipFill>
                <a:blip r:embed="rId58"/>
                <a:stretch>
                  <a:fillRect/>
                </a:stretch>
              </p:blipFill>
              <p:spPr>
                <a:xfrm>
                  <a:off x="4960571" y="5801543"/>
                  <a:ext cx="148680" cy="10728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42" name="墨迹 41">
                  <a:extLst>
                    <a:ext uri="{FF2B5EF4-FFF2-40B4-BE49-F238E27FC236}">
                      <a16:creationId xmlns:a16="http://schemas.microsoft.com/office/drawing/2014/main" id="{5CE20CAB-614E-4C46-AE6A-00E4632921AC}"/>
                    </a:ext>
                  </a:extLst>
                </p14:cNvPr>
                <p14:cNvContentPartPr/>
                <p14:nvPr/>
              </p14:nvContentPartPr>
              <p14:xfrm>
                <a:off x="5055611" y="5721263"/>
                <a:ext cx="48600" cy="272880"/>
              </p14:xfrm>
            </p:contentPart>
          </mc:Choice>
          <mc:Fallback xmlns="">
            <p:pic>
              <p:nvPicPr>
                <p:cNvPr id="42" name="墨迹 41">
                  <a:extLst>
                    <a:ext uri="{FF2B5EF4-FFF2-40B4-BE49-F238E27FC236}">
                      <a16:creationId xmlns:a16="http://schemas.microsoft.com/office/drawing/2014/main" id="{5CE20CAB-614E-4C46-AE6A-00E4632921AC}"/>
                    </a:ext>
                  </a:extLst>
                </p:cNvPr>
                <p:cNvPicPr/>
                <p:nvPr/>
              </p:nvPicPr>
              <p:blipFill>
                <a:blip r:embed="rId60"/>
                <a:stretch>
                  <a:fillRect/>
                </a:stretch>
              </p:blipFill>
              <p:spPr>
                <a:xfrm>
                  <a:off x="5046611" y="5712263"/>
                  <a:ext cx="66240" cy="290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43" name="墨迹 42">
                  <a:extLst>
                    <a:ext uri="{FF2B5EF4-FFF2-40B4-BE49-F238E27FC236}">
                      <a16:creationId xmlns:a16="http://schemas.microsoft.com/office/drawing/2014/main" id="{6968BD06-ABBD-4233-B4FD-ECE9BD497CC7}"/>
                    </a:ext>
                  </a:extLst>
                </p14:cNvPr>
                <p14:cNvContentPartPr/>
                <p14:nvPr/>
              </p14:nvContentPartPr>
              <p14:xfrm>
                <a:off x="4978211" y="5964983"/>
                <a:ext cx="276840" cy="88560"/>
              </p14:xfrm>
            </p:contentPart>
          </mc:Choice>
          <mc:Fallback xmlns="">
            <p:pic>
              <p:nvPicPr>
                <p:cNvPr id="43" name="墨迹 42">
                  <a:extLst>
                    <a:ext uri="{FF2B5EF4-FFF2-40B4-BE49-F238E27FC236}">
                      <a16:creationId xmlns:a16="http://schemas.microsoft.com/office/drawing/2014/main" id="{6968BD06-ABBD-4233-B4FD-ECE9BD497CC7}"/>
                    </a:ext>
                  </a:extLst>
                </p:cNvPr>
                <p:cNvPicPr/>
                <p:nvPr/>
              </p:nvPicPr>
              <p:blipFill>
                <a:blip r:embed="rId62"/>
                <a:stretch>
                  <a:fillRect/>
                </a:stretch>
              </p:blipFill>
              <p:spPr>
                <a:xfrm>
                  <a:off x="4969211" y="5955983"/>
                  <a:ext cx="294480" cy="1062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3">
            <p14:nvContentPartPr>
              <p14:cNvPr id="44" name="墨迹 43">
                <a:extLst>
                  <a:ext uri="{FF2B5EF4-FFF2-40B4-BE49-F238E27FC236}">
                    <a16:creationId xmlns:a16="http://schemas.microsoft.com/office/drawing/2014/main" id="{C378D6B4-EE2B-4F87-A772-313137AC79B9}"/>
                  </a:ext>
                </a:extLst>
              </p14:cNvPr>
              <p14:cNvContentPartPr/>
              <p14:nvPr/>
            </p14:nvContentPartPr>
            <p14:xfrm>
              <a:off x="5495171" y="5993783"/>
              <a:ext cx="360" cy="360"/>
            </p14:xfrm>
          </p:contentPart>
        </mc:Choice>
        <mc:Fallback xmlns="">
          <p:pic>
            <p:nvPicPr>
              <p:cNvPr id="44" name="墨迹 43">
                <a:extLst>
                  <a:ext uri="{FF2B5EF4-FFF2-40B4-BE49-F238E27FC236}">
                    <a16:creationId xmlns:a16="http://schemas.microsoft.com/office/drawing/2014/main" id="{C378D6B4-EE2B-4F87-A772-313137AC79B9}"/>
                  </a:ext>
                </a:extLst>
              </p:cNvPr>
              <p:cNvPicPr/>
              <p:nvPr/>
            </p:nvPicPr>
            <p:blipFill>
              <a:blip r:embed="rId64"/>
              <a:stretch>
                <a:fillRect/>
              </a:stretch>
            </p:blipFill>
            <p:spPr>
              <a:xfrm>
                <a:off x="5486531" y="598478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46" name="墨迹 45">
                <a:extLst>
                  <a:ext uri="{FF2B5EF4-FFF2-40B4-BE49-F238E27FC236}">
                    <a16:creationId xmlns:a16="http://schemas.microsoft.com/office/drawing/2014/main" id="{CFB1C23C-FDF8-4FE4-B93F-186F20C2568C}"/>
                  </a:ext>
                </a:extLst>
              </p14:cNvPr>
              <p14:cNvContentPartPr/>
              <p14:nvPr/>
            </p14:nvContentPartPr>
            <p14:xfrm>
              <a:off x="7614131" y="2829743"/>
              <a:ext cx="1258560" cy="47520"/>
            </p14:xfrm>
          </p:contentPart>
        </mc:Choice>
        <mc:Fallback xmlns="">
          <p:pic>
            <p:nvPicPr>
              <p:cNvPr id="46" name="墨迹 45">
                <a:extLst>
                  <a:ext uri="{FF2B5EF4-FFF2-40B4-BE49-F238E27FC236}">
                    <a16:creationId xmlns:a16="http://schemas.microsoft.com/office/drawing/2014/main" id="{CFB1C23C-FDF8-4FE4-B93F-186F20C2568C}"/>
                  </a:ext>
                </a:extLst>
              </p:cNvPr>
              <p:cNvPicPr/>
              <p:nvPr/>
            </p:nvPicPr>
            <p:blipFill>
              <a:blip r:embed="rId66"/>
              <a:stretch>
                <a:fillRect/>
              </a:stretch>
            </p:blipFill>
            <p:spPr>
              <a:xfrm>
                <a:off x="7605491" y="2820743"/>
                <a:ext cx="127620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96" name="墨迹 95">
                <a:extLst>
                  <a:ext uri="{FF2B5EF4-FFF2-40B4-BE49-F238E27FC236}">
                    <a16:creationId xmlns:a16="http://schemas.microsoft.com/office/drawing/2014/main" id="{18EC4C7E-3441-40B3-98E4-1B7662A30269}"/>
                  </a:ext>
                </a:extLst>
              </p14:cNvPr>
              <p14:cNvContentPartPr/>
              <p14:nvPr/>
            </p14:nvContentPartPr>
            <p14:xfrm>
              <a:off x="7097891" y="3302063"/>
              <a:ext cx="1476360" cy="34200"/>
            </p14:xfrm>
          </p:contentPart>
        </mc:Choice>
        <mc:Fallback xmlns="">
          <p:pic>
            <p:nvPicPr>
              <p:cNvPr id="96" name="墨迹 95">
                <a:extLst>
                  <a:ext uri="{FF2B5EF4-FFF2-40B4-BE49-F238E27FC236}">
                    <a16:creationId xmlns:a16="http://schemas.microsoft.com/office/drawing/2014/main" id="{18EC4C7E-3441-40B3-98E4-1B7662A30269}"/>
                  </a:ext>
                </a:extLst>
              </p:cNvPr>
              <p:cNvPicPr/>
              <p:nvPr/>
            </p:nvPicPr>
            <p:blipFill>
              <a:blip r:embed="rId68"/>
              <a:stretch>
                <a:fillRect/>
              </a:stretch>
            </p:blipFill>
            <p:spPr>
              <a:xfrm>
                <a:off x="7089251" y="3293423"/>
                <a:ext cx="1494000" cy="51840"/>
              </a:xfrm>
              <a:prstGeom prst="rect">
                <a:avLst/>
              </a:prstGeom>
            </p:spPr>
          </p:pic>
        </mc:Fallback>
      </mc:AlternateContent>
      <p:grpSp>
        <p:nvGrpSpPr>
          <p:cNvPr id="132" name="组合 131">
            <a:extLst>
              <a:ext uri="{FF2B5EF4-FFF2-40B4-BE49-F238E27FC236}">
                <a16:creationId xmlns:a16="http://schemas.microsoft.com/office/drawing/2014/main" id="{0018C008-57E8-4476-B317-AA946D8D0D90}"/>
              </a:ext>
            </a:extLst>
          </p:cNvPr>
          <p:cNvGrpSpPr/>
          <p:nvPr/>
        </p:nvGrpSpPr>
        <p:grpSpPr>
          <a:xfrm>
            <a:off x="8878091" y="2074463"/>
            <a:ext cx="3160800" cy="1734480"/>
            <a:chOff x="8878091" y="2074463"/>
            <a:chExt cx="3160800" cy="1734480"/>
          </a:xfrm>
        </p:grpSpPr>
        <mc:AlternateContent xmlns:mc="http://schemas.openxmlformats.org/markup-compatibility/2006" xmlns:p14="http://schemas.microsoft.com/office/powerpoint/2010/main">
          <mc:Choice Requires="p14">
            <p:contentPart p14:bwMode="auto" r:id="rId69">
              <p14:nvContentPartPr>
                <p14:cNvPr id="47" name="墨迹 46">
                  <a:extLst>
                    <a:ext uri="{FF2B5EF4-FFF2-40B4-BE49-F238E27FC236}">
                      <a16:creationId xmlns:a16="http://schemas.microsoft.com/office/drawing/2014/main" id="{36D362FD-D876-4129-B74F-FD3FA80781D7}"/>
                    </a:ext>
                  </a:extLst>
                </p14:cNvPr>
                <p14:cNvContentPartPr/>
                <p14:nvPr/>
              </p14:nvContentPartPr>
              <p14:xfrm>
                <a:off x="9488651" y="2557223"/>
                <a:ext cx="198720" cy="276120"/>
              </p14:xfrm>
            </p:contentPart>
          </mc:Choice>
          <mc:Fallback xmlns="">
            <p:pic>
              <p:nvPicPr>
                <p:cNvPr id="47" name="墨迹 46">
                  <a:extLst>
                    <a:ext uri="{FF2B5EF4-FFF2-40B4-BE49-F238E27FC236}">
                      <a16:creationId xmlns:a16="http://schemas.microsoft.com/office/drawing/2014/main" id="{36D362FD-D876-4129-B74F-FD3FA80781D7}"/>
                    </a:ext>
                  </a:extLst>
                </p:cNvPr>
                <p:cNvPicPr/>
                <p:nvPr/>
              </p:nvPicPr>
              <p:blipFill>
                <a:blip r:embed="rId70"/>
                <a:stretch>
                  <a:fillRect/>
                </a:stretch>
              </p:blipFill>
              <p:spPr>
                <a:xfrm>
                  <a:off x="9480011" y="2548223"/>
                  <a:ext cx="216360" cy="29376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48" name="墨迹 47">
                  <a:extLst>
                    <a:ext uri="{FF2B5EF4-FFF2-40B4-BE49-F238E27FC236}">
                      <a16:creationId xmlns:a16="http://schemas.microsoft.com/office/drawing/2014/main" id="{BF6EC3CE-3E46-41BB-A6B9-00E9C6DD29AF}"/>
                    </a:ext>
                  </a:extLst>
                </p14:cNvPr>
                <p14:cNvContentPartPr/>
                <p14:nvPr/>
              </p14:nvContentPartPr>
              <p14:xfrm>
                <a:off x="9427091" y="2650103"/>
                <a:ext cx="199080" cy="242280"/>
              </p14:xfrm>
            </p:contentPart>
          </mc:Choice>
          <mc:Fallback xmlns="">
            <p:pic>
              <p:nvPicPr>
                <p:cNvPr id="48" name="墨迹 47">
                  <a:extLst>
                    <a:ext uri="{FF2B5EF4-FFF2-40B4-BE49-F238E27FC236}">
                      <a16:creationId xmlns:a16="http://schemas.microsoft.com/office/drawing/2014/main" id="{BF6EC3CE-3E46-41BB-A6B9-00E9C6DD29AF}"/>
                    </a:ext>
                  </a:extLst>
                </p:cNvPr>
                <p:cNvPicPr/>
                <p:nvPr/>
              </p:nvPicPr>
              <p:blipFill>
                <a:blip r:embed="rId72"/>
                <a:stretch>
                  <a:fillRect/>
                </a:stretch>
              </p:blipFill>
              <p:spPr>
                <a:xfrm>
                  <a:off x="9418451" y="2641463"/>
                  <a:ext cx="21672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49" name="墨迹 48">
                  <a:extLst>
                    <a:ext uri="{FF2B5EF4-FFF2-40B4-BE49-F238E27FC236}">
                      <a16:creationId xmlns:a16="http://schemas.microsoft.com/office/drawing/2014/main" id="{CD6A4532-A895-4ACF-9E27-352A7D53D17C}"/>
                    </a:ext>
                  </a:extLst>
                </p14:cNvPr>
                <p14:cNvContentPartPr/>
                <p14:nvPr/>
              </p14:nvContentPartPr>
              <p14:xfrm>
                <a:off x="9368411" y="2636063"/>
                <a:ext cx="287640" cy="141840"/>
              </p14:xfrm>
            </p:contentPart>
          </mc:Choice>
          <mc:Fallback xmlns="">
            <p:pic>
              <p:nvPicPr>
                <p:cNvPr id="49" name="墨迹 48">
                  <a:extLst>
                    <a:ext uri="{FF2B5EF4-FFF2-40B4-BE49-F238E27FC236}">
                      <a16:creationId xmlns:a16="http://schemas.microsoft.com/office/drawing/2014/main" id="{CD6A4532-A895-4ACF-9E27-352A7D53D17C}"/>
                    </a:ext>
                  </a:extLst>
                </p:cNvPr>
                <p:cNvPicPr/>
                <p:nvPr/>
              </p:nvPicPr>
              <p:blipFill>
                <a:blip r:embed="rId74"/>
                <a:stretch>
                  <a:fillRect/>
                </a:stretch>
              </p:blipFill>
              <p:spPr>
                <a:xfrm>
                  <a:off x="9359771" y="2627423"/>
                  <a:ext cx="305280" cy="15948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50" name="墨迹 49">
                  <a:extLst>
                    <a:ext uri="{FF2B5EF4-FFF2-40B4-BE49-F238E27FC236}">
                      <a16:creationId xmlns:a16="http://schemas.microsoft.com/office/drawing/2014/main" id="{45E0B54A-96B0-4559-9D05-FDD50A018C80}"/>
                    </a:ext>
                  </a:extLst>
                </p14:cNvPr>
                <p14:cNvContentPartPr/>
                <p14:nvPr/>
              </p14:nvContentPartPr>
              <p14:xfrm>
                <a:off x="9674771" y="2622743"/>
                <a:ext cx="30960" cy="123120"/>
              </p14:xfrm>
            </p:contentPart>
          </mc:Choice>
          <mc:Fallback xmlns="">
            <p:pic>
              <p:nvPicPr>
                <p:cNvPr id="50" name="墨迹 49">
                  <a:extLst>
                    <a:ext uri="{FF2B5EF4-FFF2-40B4-BE49-F238E27FC236}">
                      <a16:creationId xmlns:a16="http://schemas.microsoft.com/office/drawing/2014/main" id="{45E0B54A-96B0-4559-9D05-FDD50A018C80}"/>
                    </a:ext>
                  </a:extLst>
                </p:cNvPr>
                <p:cNvPicPr/>
                <p:nvPr/>
              </p:nvPicPr>
              <p:blipFill>
                <a:blip r:embed="rId76"/>
                <a:stretch>
                  <a:fillRect/>
                </a:stretch>
              </p:blipFill>
              <p:spPr>
                <a:xfrm>
                  <a:off x="9666131" y="2614103"/>
                  <a:ext cx="4860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51" name="墨迹 50">
                  <a:extLst>
                    <a:ext uri="{FF2B5EF4-FFF2-40B4-BE49-F238E27FC236}">
                      <a16:creationId xmlns:a16="http://schemas.microsoft.com/office/drawing/2014/main" id="{B972C194-FBC8-4336-AE83-24D5C10A64C5}"/>
                    </a:ext>
                  </a:extLst>
                </p14:cNvPr>
                <p14:cNvContentPartPr/>
                <p14:nvPr/>
              </p14:nvContentPartPr>
              <p14:xfrm>
                <a:off x="9680531" y="2408543"/>
                <a:ext cx="464760" cy="363240"/>
              </p14:xfrm>
            </p:contentPart>
          </mc:Choice>
          <mc:Fallback xmlns="">
            <p:pic>
              <p:nvPicPr>
                <p:cNvPr id="51" name="墨迹 50">
                  <a:extLst>
                    <a:ext uri="{FF2B5EF4-FFF2-40B4-BE49-F238E27FC236}">
                      <a16:creationId xmlns:a16="http://schemas.microsoft.com/office/drawing/2014/main" id="{B972C194-FBC8-4336-AE83-24D5C10A64C5}"/>
                    </a:ext>
                  </a:extLst>
                </p:cNvPr>
                <p:cNvPicPr/>
                <p:nvPr/>
              </p:nvPicPr>
              <p:blipFill>
                <a:blip r:embed="rId78"/>
                <a:stretch>
                  <a:fillRect/>
                </a:stretch>
              </p:blipFill>
              <p:spPr>
                <a:xfrm>
                  <a:off x="9671891" y="2399543"/>
                  <a:ext cx="48240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52" name="墨迹 51">
                  <a:extLst>
                    <a:ext uri="{FF2B5EF4-FFF2-40B4-BE49-F238E27FC236}">
                      <a16:creationId xmlns:a16="http://schemas.microsoft.com/office/drawing/2014/main" id="{70A0DAF5-F725-4229-9012-BF8C305391AF}"/>
                    </a:ext>
                  </a:extLst>
                </p14:cNvPr>
                <p14:cNvContentPartPr/>
                <p14:nvPr/>
              </p14:nvContentPartPr>
              <p14:xfrm>
                <a:off x="10091291" y="2522303"/>
                <a:ext cx="28440" cy="177480"/>
              </p14:xfrm>
            </p:contentPart>
          </mc:Choice>
          <mc:Fallback xmlns="">
            <p:pic>
              <p:nvPicPr>
                <p:cNvPr id="52" name="墨迹 51">
                  <a:extLst>
                    <a:ext uri="{FF2B5EF4-FFF2-40B4-BE49-F238E27FC236}">
                      <a16:creationId xmlns:a16="http://schemas.microsoft.com/office/drawing/2014/main" id="{70A0DAF5-F725-4229-9012-BF8C305391AF}"/>
                    </a:ext>
                  </a:extLst>
                </p:cNvPr>
                <p:cNvPicPr/>
                <p:nvPr/>
              </p:nvPicPr>
              <p:blipFill>
                <a:blip r:embed="rId80"/>
                <a:stretch>
                  <a:fillRect/>
                </a:stretch>
              </p:blipFill>
              <p:spPr>
                <a:xfrm>
                  <a:off x="10082291" y="2513303"/>
                  <a:ext cx="46080" cy="19512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53" name="墨迹 52">
                  <a:extLst>
                    <a:ext uri="{FF2B5EF4-FFF2-40B4-BE49-F238E27FC236}">
                      <a16:creationId xmlns:a16="http://schemas.microsoft.com/office/drawing/2014/main" id="{11760606-0968-419E-9374-07A578C13F38}"/>
                    </a:ext>
                  </a:extLst>
                </p14:cNvPr>
                <p14:cNvContentPartPr/>
                <p14:nvPr/>
              </p14:nvContentPartPr>
              <p14:xfrm>
                <a:off x="9973931" y="2609423"/>
                <a:ext cx="202680" cy="388080"/>
              </p14:xfrm>
            </p:contentPart>
          </mc:Choice>
          <mc:Fallback xmlns="">
            <p:pic>
              <p:nvPicPr>
                <p:cNvPr id="53" name="墨迹 52">
                  <a:extLst>
                    <a:ext uri="{FF2B5EF4-FFF2-40B4-BE49-F238E27FC236}">
                      <a16:creationId xmlns:a16="http://schemas.microsoft.com/office/drawing/2014/main" id="{11760606-0968-419E-9374-07A578C13F38}"/>
                    </a:ext>
                  </a:extLst>
                </p:cNvPr>
                <p:cNvPicPr/>
                <p:nvPr/>
              </p:nvPicPr>
              <p:blipFill>
                <a:blip r:embed="rId82"/>
                <a:stretch>
                  <a:fillRect/>
                </a:stretch>
              </p:blipFill>
              <p:spPr>
                <a:xfrm>
                  <a:off x="9965291" y="2600423"/>
                  <a:ext cx="220320" cy="40572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54" name="墨迹 53">
                  <a:extLst>
                    <a:ext uri="{FF2B5EF4-FFF2-40B4-BE49-F238E27FC236}">
                      <a16:creationId xmlns:a16="http://schemas.microsoft.com/office/drawing/2014/main" id="{4C47EA6E-6A85-48A2-8C25-0F4D0FC082B4}"/>
                    </a:ext>
                  </a:extLst>
                </p14:cNvPr>
                <p14:cNvContentPartPr/>
                <p14:nvPr/>
              </p14:nvContentPartPr>
              <p14:xfrm>
                <a:off x="10358051" y="2227823"/>
                <a:ext cx="134640" cy="109080"/>
              </p14:xfrm>
            </p:contentPart>
          </mc:Choice>
          <mc:Fallback xmlns="">
            <p:pic>
              <p:nvPicPr>
                <p:cNvPr id="54" name="墨迹 53">
                  <a:extLst>
                    <a:ext uri="{FF2B5EF4-FFF2-40B4-BE49-F238E27FC236}">
                      <a16:creationId xmlns:a16="http://schemas.microsoft.com/office/drawing/2014/main" id="{4C47EA6E-6A85-48A2-8C25-0F4D0FC082B4}"/>
                    </a:ext>
                  </a:extLst>
                </p:cNvPr>
                <p:cNvPicPr/>
                <p:nvPr/>
              </p:nvPicPr>
              <p:blipFill>
                <a:blip r:embed="rId84"/>
                <a:stretch>
                  <a:fillRect/>
                </a:stretch>
              </p:blipFill>
              <p:spPr>
                <a:xfrm>
                  <a:off x="10349051" y="2219183"/>
                  <a:ext cx="152280" cy="12672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55" name="墨迹 54">
                  <a:extLst>
                    <a:ext uri="{FF2B5EF4-FFF2-40B4-BE49-F238E27FC236}">
                      <a16:creationId xmlns:a16="http://schemas.microsoft.com/office/drawing/2014/main" id="{6D4E7D16-532D-45A0-9FB0-BECD224D99DD}"/>
                    </a:ext>
                  </a:extLst>
                </p14:cNvPr>
                <p14:cNvContentPartPr/>
                <p14:nvPr/>
              </p14:nvContentPartPr>
              <p14:xfrm>
                <a:off x="10424291" y="2074463"/>
                <a:ext cx="38160" cy="318240"/>
              </p14:xfrm>
            </p:contentPart>
          </mc:Choice>
          <mc:Fallback xmlns="">
            <p:pic>
              <p:nvPicPr>
                <p:cNvPr id="55" name="墨迹 54">
                  <a:extLst>
                    <a:ext uri="{FF2B5EF4-FFF2-40B4-BE49-F238E27FC236}">
                      <a16:creationId xmlns:a16="http://schemas.microsoft.com/office/drawing/2014/main" id="{6D4E7D16-532D-45A0-9FB0-BECD224D99DD}"/>
                    </a:ext>
                  </a:extLst>
                </p:cNvPr>
                <p:cNvPicPr/>
                <p:nvPr/>
              </p:nvPicPr>
              <p:blipFill>
                <a:blip r:embed="rId86"/>
                <a:stretch>
                  <a:fillRect/>
                </a:stretch>
              </p:blipFill>
              <p:spPr>
                <a:xfrm>
                  <a:off x="10415291" y="2065823"/>
                  <a:ext cx="55800" cy="33588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56" name="墨迹 55">
                  <a:extLst>
                    <a:ext uri="{FF2B5EF4-FFF2-40B4-BE49-F238E27FC236}">
                      <a16:creationId xmlns:a16="http://schemas.microsoft.com/office/drawing/2014/main" id="{53E9F119-DD93-4009-BC43-82D4919A8711}"/>
                    </a:ext>
                  </a:extLst>
                </p14:cNvPr>
                <p14:cNvContentPartPr/>
                <p14:nvPr/>
              </p14:nvContentPartPr>
              <p14:xfrm>
                <a:off x="10270931" y="2379023"/>
                <a:ext cx="259560" cy="199080"/>
              </p14:xfrm>
            </p:contentPart>
          </mc:Choice>
          <mc:Fallback xmlns="">
            <p:pic>
              <p:nvPicPr>
                <p:cNvPr id="56" name="墨迹 55">
                  <a:extLst>
                    <a:ext uri="{FF2B5EF4-FFF2-40B4-BE49-F238E27FC236}">
                      <a16:creationId xmlns:a16="http://schemas.microsoft.com/office/drawing/2014/main" id="{53E9F119-DD93-4009-BC43-82D4919A8711}"/>
                    </a:ext>
                  </a:extLst>
                </p:cNvPr>
                <p:cNvPicPr/>
                <p:nvPr/>
              </p:nvPicPr>
              <p:blipFill>
                <a:blip r:embed="rId88"/>
                <a:stretch>
                  <a:fillRect/>
                </a:stretch>
              </p:blipFill>
              <p:spPr>
                <a:xfrm>
                  <a:off x="10261931" y="2370023"/>
                  <a:ext cx="277200" cy="21672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57" name="墨迹 56">
                  <a:extLst>
                    <a:ext uri="{FF2B5EF4-FFF2-40B4-BE49-F238E27FC236}">
                      <a16:creationId xmlns:a16="http://schemas.microsoft.com/office/drawing/2014/main" id="{603700E0-F588-4AF2-88B2-FE1A041F4540}"/>
                    </a:ext>
                  </a:extLst>
                </p14:cNvPr>
                <p14:cNvContentPartPr/>
                <p14:nvPr/>
              </p14:nvContentPartPr>
              <p14:xfrm>
                <a:off x="10282091" y="2722103"/>
                <a:ext cx="331200" cy="52560"/>
              </p14:xfrm>
            </p:contentPart>
          </mc:Choice>
          <mc:Fallback xmlns="">
            <p:pic>
              <p:nvPicPr>
                <p:cNvPr id="57" name="墨迹 56">
                  <a:extLst>
                    <a:ext uri="{FF2B5EF4-FFF2-40B4-BE49-F238E27FC236}">
                      <a16:creationId xmlns:a16="http://schemas.microsoft.com/office/drawing/2014/main" id="{603700E0-F588-4AF2-88B2-FE1A041F4540}"/>
                    </a:ext>
                  </a:extLst>
                </p:cNvPr>
                <p:cNvPicPr/>
                <p:nvPr/>
              </p:nvPicPr>
              <p:blipFill>
                <a:blip r:embed="rId90"/>
                <a:stretch>
                  <a:fillRect/>
                </a:stretch>
              </p:blipFill>
              <p:spPr>
                <a:xfrm>
                  <a:off x="10273451" y="2713463"/>
                  <a:ext cx="34884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58" name="墨迹 57">
                  <a:extLst>
                    <a:ext uri="{FF2B5EF4-FFF2-40B4-BE49-F238E27FC236}">
                      <a16:creationId xmlns:a16="http://schemas.microsoft.com/office/drawing/2014/main" id="{7C00A6A4-83CD-432B-9ED6-312CBA979DCF}"/>
                    </a:ext>
                  </a:extLst>
                </p14:cNvPr>
                <p14:cNvContentPartPr/>
                <p14:nvPr/>
              </p14:nvContentPartPr>
              <p14:xfrm>
                <a:off x="10362011" y="2607623"/>
                <a:ext cx="74160" cy="20880"/>
              </p14:xfrm>
            </p:contentPart>
          </mc:Choice>
          <mc:Fallback xmlns="">
            <p:pic>
              <p:nvPicPr>
                <p:cNvPr id="58" name="墨迹 57">
                  <a:extLst>
                    <a:ext uri="{FF2B5EF4-FFF2-40B4-BE49-F238E27FC236}">
                      <a16:creationId xmlns:a16="http://schemas.microsoft.com/office/drawing/2014/main" id="{7C00A6A4-83CD-432B-9ED6-312CBA979DCF}"/>
                    </a:ext>
                  </a:extLst>
                </p:cNvPr>
                <p:cNvPicPr/>
                <p:nvPr/>
              </p:nvPicPr>
              <p:blipFill>
                <a:blip r:embed="rId92"/>
                <a:stretch>
                  <a:fillRect/>
                </a:stretch>
              </p:blipFill>
              <p:spPr>
                <a:xfrm>
                  <a:off x="10353011" y="2598623"/>
                  <a:ext cx="91800" cy="38520"/>
                </a:xfrm>
                <a:prstGeom prst="rect">
                  <a:avLst/>
                </a:prstGeom>
              </p:spPr>
            </p:pic>
          </mc:Fallback>
        </mc:AlternateContent>
        <mc:AlternateContent xmlns:mc="http://schemas.openxmlformats.org/markup-compatibility/2006" xmlns:p14="http://schemas.microsoft.com/office/powerpoint/2010/main">
          <mc:Choice Requires="p14">
            <p:contentPart p14:bwMode="auto" r:id="rId93">
              <p14:nvContentPartPr>
                <p14:cNvPr id="59" name="墨迹 58">
                  <a:extLst>
                    <a:ext uri="{FF2B5EF4-FFF2-40B4-BE49-F238E27FC236}">
                      <a16:creationId xmlns:a16="http://schemas.microsoft.com/office/drawing/2014/main" id="{BA0421CE-6C2B-4CE5-B3F8-F16D121E8559}"/>
                    </a:ext>
                  </a:extLst>
                </p14:cNvPr>
                <p14:cNvContentPartPr/>
                <p14:nvPr/>
              </p14:nvContentPartPr>
              <p14:xfrm>
                <a:off x="10658651" y="2424743"/>
                <a:ext cx="134640" cy="50760"/>
              </p14:xfrm>
            </p:contentPart>
          </mc:Choice>
          <mc:Fallback xmlns="">
            <p:pic>
              <p:nvPicPr>
                <p:cNvPr id="59" name="墨迹 58">
                  <a:extLst>
                    <a:ext uri="{FF2B5EF4-FFF2-40B4-BE49-F238E27FC236}">
                      <a16:creationId xmlns:a16="http://schemas.microsoft.com/office/drawing/2014/main" id="{BA0421CE-6C2B-4CE5-B3F8-F16D121E8559}"/>
                    </a:ext>
                  </a:extLst>
                </p:cNvPr>
                <p:cNvPicPr/>
                <p:nvPr/>
              </p:nvPicPr>
              <p:blipFill>
                <a:blip r:embed="rId94"/>
                <a:stretch>
                  <a:fillRect/>
                </a:stretch>
              </p:blipFill>
              <p:spPr>
                <a:xfrm>
                  <a:off x="10649651" y="2416103"/>
                  <a:ext cx="15228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95">
              <p14:nvContentPartPr>
                <p14:cNvPr id="60" name="墨迹 59">
                  <a:extLst>
                    <a:ext uri="{FF2B5EF4-FFF2-40B4-BE49-F238E27FC236}">
                      <a16:creationId xmlns:a16="http://schemas.microsoft.com/office/drawing/2014/main" id="{08C7BA72-1FBC-4C6C-B973-CE85A6A65F3C}"/>
                    </a:ext>
                  </a:extLst>
                </p14:cNvPr>
                <p14:cNvContentPartPr/>
                <p14:nvPr/>
              </p14:nvContentPartPr>
              <p14:xfrm>
                <a:off x="10692851" y="2335463"/>
                <a:ext cx="62640" cy="316800"/>
              </p14:xfrm>
            </p:contentPart>
          </mc:Choice>
          <mc:Fallback xmlns="">
            <p:pic>
              <p:nvPicPr>
                <p:cNvPr id="60" name="墨迹 59">
                  <a:extLst>
                    <a:ext uri="{FF2B5EF4-FFF2-40B4-BE49-F238E27FC236}">
                      <a16:creationId xmlns:a16="http://schemas.microsoft.com/office/drawing/2014/main" id="{08C7BA72-1FBC-4C6C-B973-CE85A6A65F3C}"/>
                    </a:ext>
                  </a:extLst>
                </p:cNvPr>
                <p:cNvPicPr/>
                <p:nvPr/>
              </p:nvPicPr>
              <p:blipFill>
                <a:blip r:embed="rId96"/>
                <a:stretch>
                  <a:fillRect/>
                </a:stretch>
              </p:blipFill>
              <p:spPr>
                <a:xfrm>
                  <a:off x="10684211" y="2326823"/>
                  <a:ext cx="80280" cy="334440"/>
                </a:xfrm>
                <a:prstGeom prst="rect">
                  <a:avLst/>
                </a:prstGeom>
              </p:spPr>
            </p:pic>
          </mc:Fallback>
        </mc:AlternateContent>
        <mc:AlternateContent xmlns:mc="http://schemas.openxmlformats.org/markup-compatibility/2006" xmlns:p14="http://schemas.microsoft.com/office/powerpoint/2010/main">
          <mc:Choice Requires="p14">
            <p:contentPart p14:bwMode="auto" r:id="rId97">
              <p14:nvContentPartPr>
                <p14:cNvPr id="61" name="墨迹 60">
                  <a:extLst>
                    <a:ext uri="{FF2B5EF4-FFF2-40B4-BE49-F238E27FC236}">
                      <a16:creationId xmlns:a16="http://schemas.microsoft.com/office/drawing/2014/main" id="{2E40E992-BA21-4C0A-823C-E91F4AF59826}"/>
                    </a:ext>
                  </a:extLst>
                </p14:cNvPr>
                <p14:cNvContentPartPr/>
                <p14:nvPr/>
              </p14:nvContentPartPr>
              <p14:xfrm>
                <a:off x="10774571" y="2228903"/>
                <a:ext cx="154440" cy="247680"/>
              </p14:xfrm>
            </p:contentPart>
          </mc:Choice>
          <mc:Fallback xmlns="">
            <p:pic>
              <p:nvPicPr>
                <p:cNvPr id="61" name="墨迹 60">
                  <a:extLst>
                    <a:ext uri="{FF2B5EF4-FFF2-40B4-BE49-F238E27FC236}">
                      <a16:creationId xmlns:a16="http://schemas.microsoft.com/office/drawing/2014/main" id="{2E40E992-BA21-4C0A-823C-E91F4AF59826}"/>
                    </a:ext>
                  </a:extLst>
                </p:cNvPr>
                <p:cNvPicPr/>
                <p:nvPr/>
              </p:nvPicPr>
              <p:blipFill>
                <a:blip r:embed="rId98"/>
                <a:stretch>
                  <a:fillRect/>
                </a:stretch>
              </p:blipFill>
              <p:spPr>
                <a:xfrm>
                  <a:off x="10765571" y="2220263"/>
                  <a:ext cx="172080" cy="265320"/>
                </a:xfrm>
                <a:prstGeom prst="rect">
                  <a:avLst/>
                </a:prstGeom>
              </p:spPr>
            </p:pic>
          </mc:Fallback>
        </mc:AlternateContent>
        <mc:AlternateContent xmlns:mc="http://schemas.openxmlformats.org/markup-compatibility/2006" xmlns:p14="http://schemas.microsoft.com/office/powerpoint/2010/main">
          <mc:Choice Requires="p14">
            <p:contentPart p14:bwMode="auto" r:id="rId99">
              <p14:nvContentPartPr>
                <p14:cNvPr id="62" name="墨迹 61">
                  <a:extLst>
                    <a:ext uri="{FF2B5EF4-FFF2-40B4-BE49-F238E27FC236}">
                      <a16:creationId xmlns:a16="http://schemas.microsoft.com/office/drawing/2014/main" id="{2C496F57-EC2B-4233-B320-CE729648905D}"/>
                    </a:ext>
                  </a:extLst>
                </p14:cNvPr>
                <p14:cNvContentPartPr/>
                <p14:nvPr/>
              </p14:nvContentPartPr>
              <p14:xfrm>
                <a:off x="10695011" y="2365703"/>
                <a:ext cx="378720" cy="365040"/>
              </p14:xfrm>
            </p:contentPart>
          </mc:Choice>
          <mc:Fallback xmlns="">
            <p:pic>
              <p:nvPicPr>
                <p:cNvPr id="62" name="墨迹 61">
                  <a:extLst>
                    <a:ext uri="{FF2B5EF4-FFF2-40B4-BE49-F238E27FC236}">
                      <a16:creationId xmlns:a16="http://schemas.microsoft.com/office/drawing/2014/main" id="{2C496F57-EC2B-4233-B320-CE729648905D}"/>
                    </a:ext>
                  </a:extLst>
                </p:cNvPr>
                <p:cNvPicPr/>
                <p:nvPr/>
              </p:nvPicPr>
              <p:blipFill>
                <a:blip r:embed="rId100"/>
                <a:stretch>
                  <a:fillRect/>
                </a:stretch>
              </p:blipFill>
              <p:spPr>
                <a:xfrm>
                  <a:off x="10686011" y="2356703"/>
                  <a:ext cx="396360" cy="38268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63" name="墨迹 62">
                  <a:extLst>
                    <a:ext uri="{FF2B5EF4-FFF2-40B4-BE49-F238E27FC236}">
                      <a16:creationId xmlns:a16="http://schemas.microsoft.com/office/drawing/2014/main" id="{4B81AB4B-0B09-4086-A2AE-1D855B97F17D}"/>
                    </a:ext>
                  </a:extLst>
                </p14:cNvPr>
                <p14:cNvContentPartPr/>
                <p14:nvPr/>
              </p14:nvContentPartPr>
              <p14:xfrm>
                <a:off x="10882211" y="2433023"/>
                <a:ext cx="161280" cy="730080"/>
              </p14:xfrm>
            </p:contentPart>
          </mc:Choice>
          <mc:Fallback xmlns="">
            <p:pic>
              <p:nvPicPr>
                <p:cNvPr id="63" name="墨迹 62">
                  <a:extLst>
                    <a:ext uri="{FF2B5EF4-FFF2-40B4-BE49-F238E27FC236}">
                      <a16:creationId xmlns:a16="http://schemas.microsoft.com/office/drawing/2014/main" id="{4B81AB4B-0B09-4086-A2AE-1D855B97F17D}"/>
                    </a:ext>
                  </a:extLst>
                </p:cNvPr>
                <p:cNvPicPr/>
                <p:nvPr/>
              </p:nvPicPr>
              <p:blipFill>
                <a:blip r:embed="rId102"/>
                <a:stretch>
                  <a:fillRect/>
                </a:stretch>
              </p:blipFill>
              <p:spPr>
                <a:xfrm>
                  <a:off x="10873211" y="2424383"/>
                  <a:ext cx="178920" cy="747720"/>
                </a:xfrm>
                <a:prstGeom prst="rect">
                  <a:avLst/>
                </a:prstGeom>
              </p:spPr>
            </p:pic>
          </mc:Fallback>
        </mc:AlternateContent>
        <mc:AlternateContent xmlns:mc="http://schemas.openxmlformats.org/markup-compatibility/2006" xmlns:p14="http://schemas.microsoft.com/office/powerpoint/2010/main">
          <mc:Choice Requires="p14">
            <p:contentPart p14:bwMode="auto" r:id="rId103">
              <p14:nvContentPartPr>
                <p14:cNvPr id="79" name="墨迹 78">
                  <a:extLst>
                    <a:ext uri="{FF2B5EF4-FFF2-40B4-BE49-F238E27FC236}">
                      <a16:creationId xmlns:a16="http://schemas.microsoft.com/office/drawing/2014/main" id="{F5FE38B8-6654-491E-A5C3-DDAFA58AF9DC}"/>
                    </a:ext>
                  </a:extLst>
                </p14:cNvPr>
                <p14:cNvContentPartPr/>
                <p14:nvPr/>
              </p14:nvContentPartPr>
              <p14:xfrm>
                <a:off x="11137451" y="2175623"/>
                <a:ext cx="99000" cy="63720"/>
              </p14:xfrm>
            </p:contentPart>
          </mc:Choice>
          <mc:Fallback xmlns="">
            <p:pic>
              <p:nvPicPr>
                <p:cNvPr id="79" name="墨迹 78">
                  <a:extLst>
                    <a:ext uri="{FF2B5EF4-FFF2-40B4-BE49-F238E27FC236}">
                      <a16:creationId xmlns:a16="http://schemas.microsoft.com/office/drawing/2014/main" id="{F5FE38B8-6654-491E-A5C3-DDAFA58AF9DC}"/>
                    </a:ext>
                  </a:extLst>
                </p:cNvPr>
                <p:cNvPicPr/>
                <p:nvPr/>
              </p:nvPicPr>
              <p:blipFill>
                <a:blip r:embed="rId104"/>
                <a:stretch>
                  <a:fillRect/>
                </a:stretch>
              </p:blipFill>
              <p:spPr>
                <a:xfrm>
                  <a:off x="11128451" y="2166983"/>
                  <a:ext cx="116640" cy="8136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80" name="墨迹 79">
                  <a:extLst>
                    <a:ext uri="{FF2B5EF4-FFF2-40B4-BE49-F238E27FC236}">
                      <a16:creationId xmlns:a16="http://schemas.microsoft.com/office/drawing/2014/main" id="{17C5CE2F-64A2-462D-B2BD-422678FA8E03}"/>
                    </a:ext>
                  </a:extLst>
                </p14:cNvPr>
                <p14:cNvContentPartPr/>
                <p14:nvPr/>
              </p14:nvContentPartPr>
              <p14:xfrm>
                <a:off x="11175611" y="2276423"/>
                <a:ext cx="52200" cy="32040"/>
              </p14:xfrm>
            </p:contentPart>
          </mc:Choice>
          <mc:Fallback xmlns="">
            <p:pic>
              <p:nvPicPr>
                <p:cNvPr id="80" name="墨迹 79">
                  <a:extLst>
                    <a:ext uri="{FF2B5EF4-FFF2-40B4-BE49-F238E27FC236}">
                      <a16:creationId xmlns:a16="http://schemas.microsoft.com/office/drawing/2014/main" id="{17C5CE2F-64A2-462D-B2BD-422678FA8E03}"/>
                    </a:ext>
                  </a:extLst>
                </p:cNvPr>
                <p:cNvPicPr/>
                <p:nvPr/>
              </p:nvPicPr>
              <p:blipFill>
                <a:blip r:embed="rId106"/>
                <a:stretch>
                  <a:fillRect/>
                </a:stretch>
              </p:blipFill>
              <p:spPr>
                <a:xfrm>
                  <a:off x="11166611" y="2267423"/>
                  <a:ext cx="69840" cy="496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81" name="墨迹 80">
                  <a:extLst>
                    <a:ext uri="{FF2B5EF4-FFF2-40B4-BE49-F238E27FC236}">
                      <a16:creationId xmlns:a16="http://schemas.microsoft.com/office/drawing/2014/main" id="{7C99674D-CB99-4642-B2A2-F8DD2970F676}"/>
                    </a:ext>
                  </a:extLst>
                </p14:cNvPr>
                <p14:cNvContentPartPr/>
                <p14:nvPr/>
              </p14:nvContentPartPr>
              <p14:xfrm>
                <a:off x="11294771" y="2082743"/>
                <a:ext cx="102240" cy="70560"/>
              </p14:xfrm>
            </p:contentPart>
          </mc:Choice>
          <mc:Fallback xmlns="">
            <p:pic>
              <p:nvPicPr>
                <p:cNvPr id="81" name="墨迹 80">
                  <a:extLst>
                    <a:ext uri="{FF2B5EF4-FFF2-40B4-BE49-F238E27FC236}">
                      <a16:creationId xmlns:a16="http://schemas.microsoft.com/office/drawing/2014/main" id="{7C99674D-CB99-4642-B2A2-F8DD2970F676}"/>
                    </a:ext>
                  </a:extLst>
                </p:cNvPr>
                <p:cNvPicPr/>
                <p:nvPr/>
              </p:nvPicPr>
              <p:blipFill>
                <a:blip r:embed="rId108"/>
                <a:stretch>
                  <a:fillRect/>
                </a:stretch>
              </p:blipFill>
              <p:spPr>
                <a:xfrm>
                  <a:off x="11285771" y="2074103"/>
                  <a:ext cx="11988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82" name="墨迹 81">
                  <a:extLst>
                    <a:ext uri="{FF2B5EF4-FFF2-40B4-BE49-F238E27FC236}">
                      <a16:creationId xmlns:a16="http://schemas.microsoft.com/office/drawing/2014/main" id="{AA474CB2-390C-46EA-BA06-59165F4D5D9A}"/>
                    </a:ext>
                  </a:extLst>
                </p14:cNvPr>
                <p14:cNvContentPartPr/>
                <p14:nvPr/>
              </p14:nvContentPartPr>
              <p14:xfrm>
                <a:off x="11283251" y="2252663"/>
                <a:ext cx="64800" cy="12600"/>
              </p14:xfrm>
            </p:contentPart>
          </mc:Choice>
          <mc:Fallback xmlns="">
            <p:pic>
              <p:nvPicPr>
                <p:cNvPr id="82" name="墨迹 81">
                  <a:extLst>
                    <a:ext uri="{FF2B5EF4-FFF2-40B4-BE49-F238E27FC236}">
                      <a16:creationId xmlns:a16="http://schemas.microsoft.com/office/drawing/2014/main" id="{AA474CB2-390C-46EA-BA06-59165F4D5D9A}"/>
                    </a:ext>
                  </a:extLst>
                </p:cNvPr>
                <p:cNvPicPr/>
                <p:nvPr/>
              </p:nvPicPr>
              <p:blipFill>
                <a:blip r:embed="rId110"/>
                <a:stretch>
                  <a:fillRect/>
                </a:stretch>
              </p:blipFill>
              <p:spPr>
                <a:xfrm>
                  <a:off x="11274251" y="2244023"/>
                  <a:ext cx="82440" cy="3024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83" name="墨迹 82">
                  <a:extLst>
                    <a:ext uri="{FF2B5EF4-FFF2-40B4-BE49-F238E27FC236}">
                      <a16:creationId xmlns:a16="http://schemas.microsoft.com/office/drawing/2014/main" id="{7D288AC0-D851-43D2-8AB3-8B45D30FDD22}"/>
                    </a:ext>
                  </a:extLst>
                </p14:cNvPr>
                <p14:cNvContentPartPr/>
                <p14:nvPr/>
              </p14:nvContentPartPr>
              <p14:xfrm>
                <a:off x="11207291" y="2382623"/>
                <a:ext cx="27360" cy="116280"/>
              </p14:xfrm>
            </p:contentPart>
          </mc:Choice>
          <mc:Fallback xmlns="">
            <p:pic>
              <p:nvPicPr>
                <p:cNvPr id="83" name="墨迹 82">
                  <a:extLst>
                    <a:ext uri="{FF2B5EF4-FFF2-40B4-BE49-F238E27FC236}">
                      <a16:creationId xmlns:a16="http://schemas.microsoft.com/office/drawing/2014/main" id="{7D288AC0-D851-43D2-8AB3-8B45D30FDD22}"/>
                    </a:ext>
                  </a:extLst>
                </p:cNvPr>
                <p:cNvPicPr/>
                <p:nvPr/>
              </p:nvPicPr>
              <p:blipFill>
                <a:blip r:embed="rId112"/>
                <a:stretch>
                  <a:fillRect/>
                </a:stretch>
              </p:blipFill>
              <p:spPr>
                <a:xfrm>
                  <a:off x="11198651" y="2373983"/>
                  <a:ext cx="4500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84" name="墨迹 83">
                  <a:extLst>
                    <a:ext uri="{FF2B5EF4-FFF2-40B4-BE49-F238E27FC236}">
                      <a16:creationId xmlns:a16="http://schemas.microsoft.com/office/drawing/2014/main" id="{A5ED085A-7635-4DE5-969F-0EA3EE48A581}"/>
                    </a:ext>
                  </a:extLst>
                </p14:cNvPr>
                <p14:cNvContentPartPr/>
                <p14:nvPr/>
              </p14:nvContentPartPr>
              <p14:xfrm>
                <a:off x="11284331" y="2308103"/>
                <a:ext cx="88560" cy="225720"/>
              </p14:xfrm>
            </p:contentPart>
          </mc:Choice>
          <mc:Fallback xmlns="">
            <p:pic>
              <p:nvPicPr>
                <p:cNvPr id="84" name="墨迹 83">
                  <a:extLst>
                    <a:ext uri="{FF2B5EF4-FFF2-40B4-BE49-F238E27FC236}">
                      <a16:creationId xmlns:a16="http://schemas.microsoft.com/office/drawing/2014/main" id="{A5ED085A-7635-4DE5-969F-0EA3EE48A581}"/>
                    </a:ext>
                  </a:extLst>
                </p:cNvPr>
                <p:cNvPicPr/>
                <p:nvPr/>
              </p:nvPicPr>
              <p:blipFill>
                <a:blip r:embed="rId114"/>
                <a:stretch>
                  <a:fillRect/>
                </a:stretch>
              </p:blipFill>
              <p:spPr>
                <a:xfrm>
                  <a:off x="11275331" y="2299463"/>
                  <a:ext cx="106200" cy="24336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85" name="墨迹 84">
                  <a:extLst>
                    <a:ext uri="{FF2B5EF4-FFF2-40B4-BE49-F238E27FC236}">
                      <a16:creationId xmlns:a16="http://schemas.microsoft.com/office/drawing/2014/main" id="{43643982-5C6B-4AB2-A2D4-FC48305BEF12}"/>
                    </a:ext>
                  </a:extLst>
                </p14:cNvPr>
                <p14:cNvContentPartPr/>
                <p14:nvPr/>
              </p14:nvContentPartPr>
              <p14:xfrm>
                <a:off x="11141051" y="2541743"/>
                <a:ext cx="356400" cy="187560"/>
              </p14:xfrm>
            </p:contentPart>
          </mc:Choice>
          <mc:Fallback xmlns="">
            <p:pic>
              <p:nvPicPr>
                <p:cNvPr id="85" name="墨迹 84">
                  <a:extLst>
                    <a:ext uri="{FF2B5EF4-FFF2-40B4-BE49-F238E27FC236}">
                      <a16:creationId xmlns:a16="http://schemas.microsoft.com/office/drawing/2014/main" id="{43643982-5C6B-4AB2-A2D4-FC48305BEF12}"/>
                    </a:ext>
                  </a:extLst>
                </p:cNvPr>
                <p:cNvPicPr/>
                <p:nvPr/>
              </p:nvPicPr>
              <p:blipFill>
                <a:blip r:embed="rId116"/>
                <a:stretch>
                  <a:fillRect/>
                </a:stretch>
              </p:blipFill>
              <p:spPr>
                <a:xfrm>
                  <a:off x="11132411" y="2533103"/>
                  <a:ext cx="374040" cy="205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86" name="墨迹 85">
                  <a:extLst>
                    <a:ext uri="{FF2B5EF4-FFF2-40B4-BE49-F238E27FC236}">
                      <a16:creationId xmlns:a16="http://schemas.microsoft.com/office/drawing/2014/main" id="{EEC8AA96-CCB6-4F14-A2AA-D3B6B0470A77}"/>
                    </a:ext>
                  </a:extLst>
                </p14:cNvPr>
                <p14:cNvContentPartPr/>
                <p14:nvPr/>
              </p14:nvContentPartPr>
              <p14:xfrm>
                <a:off x="11247971" y="2506823"/>
                <a:ext cx="209520" cy="255960"/>
              </p14:xfrm>
            </p:contentPart>
          </mc:Choice>
          <mc:Fallback xmlns="">
            <p:pic>
              <p:nvPicPr>
                <p:cNvPr id="86" name="墨迹 85">
                  <a:extLst>
                    <a:ext uri="{FF2B5EF4-FFF2-40B4-BE49-F238E27FC236}">
                      <a16:creationId xmlns:a16="http://schemas.microsoft.com/office/drawing/2014/main" id="{EEC8AA96-CCB6-4F14-A2AA-D3B6B0470A77}"/>
                    </a:ext>
                  </a:extLst>
                </p:cNvPr>
                <p:cNvPicPr/>
                <p:nvPr/>
              </p:nvPicPr>
              <p:blipFill>
                <a:blip r:embed="rId118"/>
                <a:stretch>
                  <a:fillRect/>
                </a:stretch>
              </p:blipFill>
              <p:spPr>
                <a:xfrm>
                  <a:off x="11238971" y="2497823"/>
                  <a:ext cx="227160" cy="27360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87" name="墨迹 86">
                  <a:extLst>
                    <a:ext uri="{FF2B5EF4-FFF2-40B4-BE49-F238E27FC236}">
                      <a16:creationId xmlns:a16="http://schemas.microsoft.com/office/drawing/2014/main" id="{02B46692-CFDE-4F59-B1D9-C1E96D7B54AF}"/>
                    </a:ext>
                  </a:extLst>
                </p14:cNvPr>
                <p14:cNvContentPartPr/>
                <p14:nvPr/>
              </p14:nvContentPartPr>
              <p14:xfrm>
                <a:off x="11519411" y="2333663"/>
                <a:ext cx="70560" cy="190080"/>
              </p14:xfrm>
            </p:contentPart>
          </mc:Choice>
          <mc:Fallback xmlns="">
            <p:pic>
              <p:nvPicPr>
                <p:cNvPr id="87" name="墨迹 86">
                  <a:extLst>
                    <a:ext uri="{FF2B5EF4-FFF2-40B4-BE49-F238E27FC236}">
                      <a16:creationId xmlns:a16="http://schemas.microsoft.com/office/drawing/2014/main" id="{02B46692-CFDE-4F59-B1D9-C1E96D7B54AF}"/>
                    </a:ext>
                  </a:extLst>
                </p:cNvPr>
                <p:cNvPicPr/>
                <p:nvPr/>
              </p:nvPicPr>
              <p:blipFill>
                <a:blip r:embed="rId120"/>
                <a:stretch>
                  <a:fillRect/>
                </a:stretch>
              </p:blipFill>
              <p:spPr>
                <a:xfrm>
                  <a:off x="11510771" y="2325023"/>
                  <a:ext cx="88200" cy="2077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88" name="墨迹 87">
                  <a:extLst>
                    <a:ext uri="{FF2B5EF4-FFF2-40B4-BE49-F238E27FC236}">
                      <a16:creationId xmlns:a16="http://schemas.microsoft.com/office/drawing/2014/main" id="{13DA30EC-8F5B-4E4B-B9FD-F14E92250BE7}"/>
                    </a:ext>
                  </a:extLst>
                </p14:cNvPr>
                <p14:cNvContentPartPr/>
                <p14:nvPr/>
              </p14:nvContentPartPr>
              <p14:xfrm>
                <a:off x="11620211" y="2284703"/>
                <a:ext cx="81720" cy="34560"/>
              </p14:xfrm>
            </p:contentPart>
          </mc:Choice>
          <mc:Fallback xmlns="">
            <p:pic>
              <p:nvPicPr>
                <p:cNvPr id="88" name="墨迹 87">
                  <a:extLst>
                    <a:ext uri="{FF2B5EF4-FFF2-40B4-BE49-F238E27FC236}">
                      <a16:creationId xmlns:a16="http://schemas.microsoft.com/office/drawing/2014/main" id="{13DA30EC-8F5B-4E4B-B9FD-F14E92250BE7}"/>
                    </a:ext>
                  </a:extLst>
                </p:cNvPr>
                <p:cNvPicPr/>
                <p:nvPr/>
              </p:nvPicPr>
              <p:blipFill>
                <a:blip r:embed="rId122"/>
                <a:stretch>
                  <a:fillRect/>
                </a:stretch>
              </p:blipFill>
              <p:spPr>
                <a:xfrm>
                  <a:off x="11611211" y="2275703"/>
                  <a:ext cx="99360" cy="5220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89" name="墨迹 88">
                  <a:extLst>
                    <a:ext uri="{FF2B5EF4-FFF2-40B4-BE49-F238E27FC236}">
                      <a16:creationId xmlns:a16="http://schemas.microsoft.com/office/drawing/2014/main" id="{172BBC5D-0BA2-45BF-8639-BFD22ABE4D3F}"/>
                    </a:ext>
                  </a:extLst>
                </p14:cNvPr>
                <p14:cNvContentPartPr/>
                <p14:nvPr/>
              </p14:nvContentPartPr>
              <p14:xfrm>
                <a:off x="11672771" y="2247623"/>
                <a:ext cx="31680" cy="69840"/>
              </p14:xfrm>
            </p:contentPart>
          </mc:Choice>
          <mc:Fallback xmlns="">
            <p:pic>
              <p:nvPicPr>
                <p:cNvPr id="89" name="墨迹 88">
                  <a:extLst>
                    <a:ext uri="{FF2B5EF4-FFF2-40B4-BE49-F238E27FC236}">
                      <a16:creationId xmlns:a16="http://schemas.microsoft.com/office/drawing/2014/main" id="{172BBC5D-0BA2-45BF-8639-BFD22ABE4D3F}"/>
                    </a:ext>
                  </a:extLst>
                </p:cNvPr>
                <p:cNvPicPr/>
                <p:nvPr/>
              </p:nvPicPr>
              <p:blipFill>
                <a:blip r:embed="rId124"/>
                <a:stretch>
                  <a:fillRect/>
                </a:stretch>
              </p:blipFill>
              <p:spPr>
                <a:xfrm>
                  <a:off x="11664131" y="2238983"/>
                  <a:ext cx="49320" cy="87480"/>
                </a:xfrm>
                <a:prstGeom prst="rect">
                  <a:avLst/>
                </a:prstGeom>
              </p:spPr>
            </p:pic>
          </mc:Fallback>
        </mc:AlternateContent>
        <mc:AlternateContent xmlns:mc="http://schemas.openxmlformats.org/markup-compatibility/2006" xmlns:p14="http://schemas.microsoft.com/office/powerpoint/2010/main">
          <mc:Choice Requires="p14">
            <p:contentPart p14:bwMode="auto" r:id="rId125">
              <p14:nvContentPartPr>
                <p14:cNvPr id="90" name="墨迹 89">
                  <a:extLst>
                    <a:ext uri="{FF2B5EF4-FFF2-40B4-BE49-F238E27FC236}">
                      <a16:creationId xmlns:a16="http://schemas.microsoft.com/office/drawing/2014/main" id="{1F7DFC5B-BFB4-4FC1-A54E-77BD3B22C2AD}"/>
                    </a:ext>
                  </a:extLst>
                </p14:cNvPr>
                <p14:cNvContentPartPr/>
                <p14:nvPr/>
              </p14:nvContentPartPr>
              <p14:xfrm>
                <a:off x="11646851" y="2367503"/>
                <a:ext cx="110880" cy="124920"/>
              </p14:xfrm>
            </p:contentPart>
          </mc:Choice>
          <mc:Fallback xmlns="">
            <p:pic>
              <p:nvPicPr>
                <p:cNvPr id="90" name="墨迹 89">
                  <a:extLst>
                    <a:ext uri="{FF2B5EF4-FFF2-40B4-BE49-F238E27FC236}">
                      <a16:creationId xmlns:a16="http://schemas.microsoft.com/office/drawing/2014/main" id="{1F7DFC5B-BFB4-4FC1-A54E-77BD3B22C2AD}"/>
                    </a:ext>
                  </a:extLst>
                </p:cNvPr>
                <p:cNvPicPr/>
                <p:nvPr/>
              </p:nvPicPr>
              <p:blipFill>
                <a:blip r:embed="rId126"/>
                <a:stretch>
                  <a:fillRect/>
                </a:stretch>
              </p:blipFill>
              <p:spPr>
                <a:xfrm>
                  <a:off x="11637851" y="2358503"/>
                  <a:ext cx="128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91" name="墨迹 90">
                  <a:extLst>
                    <a:ext uri="{FF2B5EF4-FFF2-40B4-BE49-F238E27FC236}">
                      <a16:creationId xmlns:a16="http://schemas.microsoft.com/office/drawing/2014/main" id="{4F9FA09A-B548-43C0-B0FE-695FC63B437E}"/>
                    </a:ext>
                  </a:extLst>
                </p14:cNvPr>
                <p14:cNvContentPartPr/>
                <p14:nvPr/>
              </p14:nvContentPartPr>
              <p14:xfrm>
                <a:off x="11544251" y="2165543"/>
                <a:ext cx="56520" cy="45360"/>
              </p14:xfrm>
            </p:contentPart>
          </mc:Choice>
          <mc:Fallback xmlns="">
            <p:pic>
              <p:nvPicPr>
                <p:cNvPr id="91" name="墨迹 90">
                  <a:extLst>
                    <a:ext uri="{FF2B5EF4-FFF2-40B4-BE49-F238E27FC236}">
                      <a16:creationId xmlns:a16="http://schemas.microsoft.com/office/drawing/2014/main" id="{4F9FA09A-B548-43C0-B0FE-695FC63B437E}"/>
                    </a:ext>
                  </a:extLst>
                </p:cNvPr>
                <p:cNvPicPr/>
                <p:nvPr/>
              </p:nvPicPr>
              <p:blipFill>
                <a:blip r:embed="rId128"/>
                <a:stretch>
                  <a:fillRect/>
                </a:stretch>
              </p:blipFill>
              <p:spPr>
                <a:xfrm>
                  <a:off x="11535611" y="2156903"/>
                  <a:ext cx="74160" cy="6300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92" name="墨迹 91">
                  <a:extLst>
                    <a:ext uri="{FF2B5EF4-FFF2-40B4-BE49-F238E27FC236}">
                      <a16:creationId xmlns:a16="http://schemas.microsoft.com/office/drawing/2014/main" id="{8C005C3C-4477-4D52-A88E-19B4262408E3}"/>
                    </a:ext>
                  </a:extLst>
                </p14:cNvPr>
                <p14:cNvContentPartPr/>
                <p14:nvPr/>
              </p14:nvContentPartPr>
              <p14:xfrm>
                <a:off x="11875091" y="2169863"/>
                <a:ext cx="120600" cy="167400"/>
              </p14:xfrm>
            </p:contentPart>
          </mc:Choice>
          <mc:Fallback xmlns="">
            <p:pic>
              <p:nvPicPr>
                <p:cNvPr id="92" name="墨迹 91">
                  <a:extLst>
                    <a:ext uri="{FF2B5EF4-FFF2-40B4-BE49-F238E27FC236}">
                      <a16:creationId xmlns:a16="http://schemas.microsoft.com/office/drawing/2014/main" id="{8C005C3C-4477-4D52-A88E-19B4262408E3}"/>
                    </a:ext>
                  </a:extLst>
                </p:cNvPr>
                <p:cNvPicPr/>
                <p:nvPr/>
              </p:nvPicPr>
              <p:blipFill>
                <a:blip r:embed="rId130"/>
                <a:stretch>
                  <a:fillRect/>
                </a:stretch>
              </p:blipFill>
              <p:spPr>
                <a:xfrm>
                  <a:off x="11866451" y="2160863"/>
                  <a:ext cx="138240" cy="18504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93" name="墨迹 92">
                  <a:extLst>
                    <a:ext uri="{FF2B5EF4-FFF2-40B4-BE49-F238E27FC236}">
                      <a16:creationId xmlns:a16="http://schemas.microsoft.com/office/drawing/2014/main" id="{C2884DE6-9004-45A8-8209-62F036A84EE3}"/>
                    </a:ext>
                  </a:extLst>
                </p14:cNvPr>
                <p14:cNvContentPartPr/>
                <p14:nvPr/>
              </p14:nvContentPartPr>
              <p14:xfrm>
                <a:off x="12015131" y="2486663"/>
                <a:ext cx="23760" cy="75960"/>
              </p14:xfrm>
            </p:contentPart>
          </mc:Choice>
          <mc:Fallback xmlns="">
            <p:pic>
              <p:nvPicPr>
                <p:cNvPr id="93" name="墨迹 92">
                  <a:extLst>
                    <a:ext uri="{FF2B5EF4-FFF2-40B4-BE49-F238E27FC236}">
                      <a16:creationId xmlns:a16="http://schemas.microsoft.com/office/drawing/2014/main" id="{C2884DE6-9004-45A8-8209-62F036A84EE3}"/>
                    </a:ext>
                  </a:extLst>
                </p:cNvPr>
                <p:cNvPicPr/>
                <p:nvPr/>
              </p:nvPicPr>
              <p:blipFill>
                <a:blip r:embed="rId132"/>
                <a:stretch>
                  <a:fillRect/>
                </a:stretch>
              </p:blipFill>
              <p:spPr>
                <a:xfrm>
                  <a:off x="12006131" y="2477663"/>
                  <a:ext cx="4140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94" name="墨迹 93">
                  <a:extLst>
                    <a:ext uri="{FF2B5EF4-FFF2-40B4-BE49-F238E27FC236}">
                      <a16:creationId xmlns:a16="http://schemas.microsoft.com/office/drawing/2014/main" id="{2EF91B67-A5CA-4F18-960C-FEC2F7FA60E2}"/>
                    </a:ext>
                  </a:extLst>
                </p14:cNvPr>
                <p14:cNvContentPartPr/>
                <p14:nvPr/>
              </p14:nvContentPartPr>
              <p14:xfrm>
                <a:off x="11758091" y="2467583"/>
                <a:ext cx="86760" cy="60840"/>
              </p14:xfrm>
            </p:contentPart>
          </mc:Choice>
          <mc:Fallback xmlns="">
            <p:pic>
              <p:nvPicPr>
                <p:cNvPr id="94" name="墨迹 93">
                  <a:extLst>
                    <a:ext uri="{FF2B5EF4-FFF2-40B4-BE49-F238E27FC236}">
                      <a16:creationId xmlns:a16="http://schemas.microsoft.com/office/drawing/2014/main" id="{2EF91B67-A5CA-4F18-960C-FEC2F7FA60E2}"/>
                    </a:ext>
                  </a:extLst>
                </p:cNvPr>
                <p:cNvPicPr/>
                <p:nvPr/>
              </p:nvPicPr>
              <p:blipFill>
                <a:blip r:embed="rId134"/>
                <a:stretch>
                  <a:fillRect/>
                </a:stretch>
              </p:blipFill>
              <p:spPr>
                <a:xfrm>
                  <a:off x="11749451" y="2458943"/>
                  <a:ext cx="104400" cy="7848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97" name="墨迹 96">
                  <a:extLst>
                    <a:ext uri="{FF2B5EF4-FFF2-40B4-BE49-F238E27FC236}">
                      <a16:creationId xmlns:a16="http://schemas.microsoft.com/office/drawing/2014/main" id="{37ADC02D-3AD6-4DF5-80F3-D47B719F8EBF}"/>
                    </a:ext>
                  </a:extLst>
                </p14:cNvPr>
                <p14:cNvContentPartPr/>
                <p14:nvPr/>
              </p14:nvContentPartPr>
              <p14:xfrm>
                <a:off x="8969171" y="3186143"/>
                <a:ext cx="70200" cy="43920"/>
              </p14:xfrm>
            </p:contentPart>
          </mc:Choice>
          <mc:Fallback xmlns="">
            <p:pic>
              <p:nvPicPr>
                <p:cNvPr id="97" name="墨迹 96">
                  <a:extLst>
                    <a:ext uri="{FF2B5EF4-FFF2-40B4-BE49-F238E27FC236}">
                      <a16:creationId xmlns:a16="http://schemas.microsoft.com/office/drawing/2014/main" id="{37ADC02D-3AD6-4DF5-80F3-D47B719F8EBF}"/>
                    </a:ext>
                  </a:extLst>
                </p:cNvPr>
                <p:cNvPicPr/>
                <p:nvPr/>
              </p:nvPicPr>
              <p:blipFill>
                <a:blip r:embed="rId136"/>
                <a:stretch>
                  <a:fillRect/>
                </a:stretch>
              </p:blipFill>
              <p:spPr>
                <a:xfrm>
                  <a:off x="8960531" y="3177503"/>
                  <a:ext cx="87840" cy="615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98" name="墨迹 97">
                  <a:extLst>
                    <a:ext uri="{FF2B5EF4-FFF2-40B4-BE49-F238E27FC236}">
                      <a16:creationId xmlns:a16="http://schemas.microsoft.com/office/drawing/2014/main" id="{8C20D2B6-8F56-4A23-8007-41FB94858342}"/>
                    </a:ext>
                  </a:extLst>
                </p14:cNvPr>
                <p14:cNvContentPartPr/>
                <p14:nvPr/>
              </p14:nvContentPartPr>
              <p14:xfrm>
                <a:off x="8995451" y="3330863"/>
                <a:ext cx="111600" cy="206640"/>
              </p14:xfrm>
            </p:contentPart>
          </mc:Choice>
          <mc:Fallback xmlns="">
            <p:pic>
              <p:nvPicPr>
                <p:cNvPr id="98" name="墨迹 97">
                  <a:extLst>
                    <a:ext uri="{FF2B5EF4-FFF2-40B4-BE49-F238E27FC236}">
                      <a16:creationId xmlns:a16="http://schemas.microsoft.com/office/drawing/2014/main" id="{8C20D2B6-8F56-4A23-8007-41FB94858342}"/>
                    </a:ext>
                  </a:extLst>
                </p:cNvPr>
                <p:cNvPicPr/>
                <p:nvPr/>
              </p:nvPicPr>
              <p:blipFill>
                <a:blip r:embed="rId138"/>
                <a:stretch>
                  <a:fillRect/>
                </a:stretch>
              </p:blipFill>
              <p:spPr>
                <a:xfrm>
                  <a:off x="8986451" y="3321863"/>
                  <a:ext cx="129240" cy="224280"/>
                </a:xfrm>
                <a:prstGeom prst="rect">
                  <a:avLst/>
                </a:prstGeom>
              </p:spPr>
            </p:pic>
          </mc:Fallback>
        </mc:AlternateContent>
        <mc:AlternateContent xmlns:mc="http://schemas.openxmlformats.org/markup-compatibility/2006" xmlns:p14="http://schemas.microsoft.com/office/powerpoint/2010/main">
          <mc:Choice Requires="p14">
            <p:contentPart p14:bwMode="auto" r:id="rId139">
              <p14:nvContentPartPr>
                <p14:cNvPr id="99" name="墨迹 98">
                  <a:extLst>
                    <a:ext uri="{FF2B5EF4-FFF2-40B4-BE49-F238E27FC236}">
                      <a16:creationId xmlns:a16="http://schemas.microsoft.com/office/drawing/2014/main" id="{B0C84DE7-C768-4FB3-A6F6-0D4A4A22CA71}"/>
                    </a:ext>
                  </a:extLst>
                </p14:cNvPr>
                <p14:cNvContentPartPr/>
                <p14:nvPr/>
              </p14:nvContentPartPr>
              <p14:xfrm>
                <a:off x="9061691" y="3440303"/>
                <a:ext cx="84960" cy="73080"/>
              </p14:xfrm>
            </p:contentPart>
          </mc:Choice>
          <mc:Fallback xmlns="">
            <p:pic>
              <p:nvPicPr>
                <p:cNvPr id="99" name="墨迹 98">
                  <a:extLst>
                    <a:ext uri="{FF2B5EF4-FFF2-40B4-BE49-F238E27FC236}">
                      <a16:creationId xmlns:a16="http://schemas.microsoft.com/office/drawing/2014/main" id="{B0C84DE7-C768-4FB3-A6F6-0D4A4A22CA71}"/>
                    </a:ext>
                  </a:extLst>
                </p:cNvPr>
                <p:cNvPicPr/>
                <p:nvPr/>
              </p:nvPicPr>
              <p:blipFill>
                <a:blip r:embed="rId140"/>
                <a:stretch>
                  <a:fillRect/>
                </a:stretch>
              </p:blipFill>
              <p:spPr>
                <a:xfrm>
                  <a:off x="9052691" y="3431663"/>
                  <a:ext cx="1026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00" name="墨迹 99">
                  <a:extLst>
                    <a:ext uri="{FF2B5EF4-FFF2-40B4-BE49-F238E27FC236}">
                      <a16:creationId xmlns:a16="http://schemas.microsoft.com/office/drawing/2014/main" id="{3B4F9747-2C0B-44DD-BA3F-CC7CE0113185}"/>
                    </a:ext>
                  </a:extLst>
                </p14:cNvPr>
                <p14:cNvContentPartPr/>
                <p14:nvPr/>
              </p14:nvContentPartPr>
              <p14:xfrm>
                <a:off x="8934971" y="3524543"/>
                <a:ext cx="208440" cy="104760"/>
              </p14:xfrm>
            </p:contentPart>
          </mc:Choice>
          <mc:Fallback xmlns="">
            <p:pic>
              <p:nvPicPr>
                <p:cNvPr id="100" name="墨迹 99">
                  <a:extLst>
                    <a:ext uri="{FF2B5EF4-FFF2-40B4-BE49-F238E27FC236}">
                      <a16:creationId xmlns:a16="http://schemas.microsoft.com/office/drawing/2014/main" id="{3B4F9747-2C0B-44DD-BA3F-CC7CE0113185}"/>
                    </a:ext>
                  </a:extLst>
                </p:cNvPr>
                <p:cNvPicPr/>
                <p:nvPr/>
              </p:nvPicPr>
              <p:blipFill>
                <a:blip r:embed="rId142"/>
                <a:stretch>
                  <a:fillRect/>
                </a:stretch>
              </p:blipFill>
              <p:spPr>
                <a:xfrm>
                  <a:off x="8925971" y="3515543"/>
                  <a:ext cx="22608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01" name="墨迹 100">
                  <a:extLst>
                    <a:ext uri="{FF2B5EF4-FFF2-40B4-BE49-F238E27FC236}">
                      <a16:creationId xmlns:a16="http://schemas.microsoft.com/office/drawing/2014/main" id="{D5CD0B7C-AE98-4EAD-8E58-04E0FCAB5232}"/>
                    </a:ext>
                  </a:extLst>
                </p14:cNvPr>
                <p14:cNvContentPartPr/>
                <p14:nvPr/>
              </p14:nvContentPartPr>
              <p14:xfrm>
                <a:off x="8878091" y="3421943"/>
                <a:ext cx="36000" cy="50760"/>
              </p14:xfrm>
            </p:contentPart>
          </mc:Choice>
          <mc:Fallback xmlns="">
            <p:pic>
              <p:nvPicPr>
                <p:cNvPr id="101" name="墨迹 100">
                  <a:extLst>
                    <a:ext uri="{FF2B5EF4-FFF2-40B4-BE49-F238E27FC236}">
                      <a16:creationId xmlns:a16="http://schemas.microsoft.com/office/drawing/2014/main" id="{D5CD0B7C-AE98-4EAD-8E58-04E0FCAB5232}"/>
                    </a:ext>
                  </a:extLst>
                </p:cNvPr>
                <p:cNvPicPr/>
                <p:nvPr/>
              </p:nvPicPr>
              <p:blipFill>
                <a:blip r:embed="rId144"/>
                <a:stretch>
                  <a:fillRect/>
                </a:stretch>
              </p:blipFill>
              <p:spPr>
                <a:xfrm>
                  <a:off x="8869451" y="3412943"/>
                  <a:ext cx="53640" cy="6840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02" name="墨迹 101">
                  <a:extLst>
                    <a:ext uri="{FF2B5EF4-FFF2-40B4-BE49-F238E27FC236}">
                      <a16:creationId xmlns:a16="http://schemas.microsoft.com/office/drawing/2014/main" id="{2A60CE01-A378-448E-B959-D198994A52E2}"/>
                    </a:ext>
                  </a:extLst>
                </p14:cNvPr>
                <p14:cNvContentPartPr/>
                <p14:nvPr/>
              </p14:nvContentPartPr>
              <p14:xfrm>
                <a:off x="9273371" y="3300983"/>
                <a:ext cx="176400" cy="72000"/>
              </p14:xfrm>
            </p:contentPart>
          </mc:Choice>
          <mc:Fallback xmlns="">
            <p:pic>
              <p:nvPicPr>
                <p:cNvPr id="102" name="墨迹 101">
                  <a:extLst>
                    <a:ext uri="{FF2B5EF4-FFF2-40B4-BE49-F238E27FC236}">
                      <a16:creationId xmlns:a16="http://schemas.microsoft.com/office/drawing/2014/main" id="{2A60CE01-A378-448E-B959-D198994A52E2}"/>
                    </a:ext>
                  </a:extLst>
                </p:cNvPr>
                <p:cNvPicPr/>
                <p:nvPr/>
              </p:nvPicPr>
              <p:blipFill>
                <a:blip r:embed="rId146"/>
                <a:stretch>
                  <a:fillRect/>
                </a:stretch>
              </p:blipFill>
              <p:spPr>
                <a:xfrm>
                  <a:off x="9264731" y="3291983"/>
                  <a:ext cx="194040" cy="8964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03" name="墨迹 102">
                  <a:extLst>
                    <a:ext uri="{FF2B5EF4-FFF2-40B4-BE49-F238E27FC236}">
                      <a16:creationId xmlns:a16="http://schemas.microsoft.com/office/drawing/2014/main" id="{BD6AEF8B-C6D4-4107-80CD-FC39EFB73F27}"/>
                    </a:ext>
                  </a:extLst>
                </p14:cNvPr>
                <p14:cNvContentPartPr/>
                <p14:nvPr/>
              </p14:nvContentPartPr>
              <p14:xfrm>
                <a:off x="9345731" y="3421943"/>
                <a:ext cx="59040" cy="387000"/>
              </p14:xfrm>
            </p:contentPart>
          </mc:Choice>
          <mc:Fallback xmlns="">
            <p:pic>
              <p:nvPicPr>
                <p:cNvPr id="103" name="墨迹 102">
                  <a:extLst>
                    <a:ext uri="{FF2B5EF4-FFF2-40B4-BE49-F238E27FC236}">
                      <a16:creationId xmlns:a16="http://schemas.microsoft.com/office/drawing/2014/main" id="{BD6AEF8B-C6D4-4107-80CD-FC39EFB73F27}"/>
                    </a:ext>
                  </a:extLst>
                </p:cNvPr>
                <p:cNvPicPr/>
                <p:nvPr/>
              </p:nvPicPr>
              <p:blipFill>
                <a:blip r:embed="rId148"/>
                <a:stretch>
                  <a:fillRect/>
                </a:stretch>
              </p:blipFill>
              <p:spPr>
                <a:xfrm>
                  <a:off x="9336731" y="3412943"/>
                  <a:ext cx="7668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104" name="墨迹 103">
                  <a:extLst>
                    <a:ext uri="{FF2B5EF4-FFF2-40B4-BE49-F238E27FC236}">
                      <a16:creationId xmlns:a16="http://schemas.microsoft.com/office/drawing/2014/main" id="{910C2400-22CE-4FD9-8D5A-18EE6DFF2383}"/>
                    </a:ext>
                  </a:extLst>
                </p14:cNvPr>
                <p14:cNvContentPartPr/>
                <p14:nvPr/>
              </p14:nvContentPartPr>
              <p14:xfrm>
                <a:off x="9661451" y="3152663"/>
                <a:ext cx="178560" cy="435960"/>
              </p14:xfrm>
            </p:contentPart>
          </mc:Choice>
          <mc:Fallback xmlns="">
            <p:pic>
              <p:nvPicPr>
                <p:cNvPr id="104" name="墨迹 103">
                  <a:extLst>
                    <a:ext uri="{FF2B5EF4-FFF2-40B4-BE49-F238E27FC236}">
                      <a16:creationId xmlns:a16="http://schemas.microsoft.com/office/drawing/2014/main" id="{910C2400-22CE-4FD9-8D5A-18EE6DFF2383}"/>
                    </a:ext>
                  </a:extLst>
                </p:cNvPr>
                <p:cNvPicPr/>
                <p:nvPr/>
              </p:nvPicPr>
              <p:blipFill>
                <a:blip r:embed="rId150"/>
                <a:stretch>
                  <a:fillRect/>
                </a:stretch>
              </p:blipFill>
              <p:spPr>
                <a:xfrm>
                  <a:off x="9652451" y="3143663"/>
                  <a:ext cx="1962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105" name="墨迹 104">
                  <a:extLst>
                    <a:ext uri="{FF2B5EF4-FFF2-40B4-BE49-F238E27FC236}">
                      <a16:creationId xmlns:a16="http://schemas.microsoft.com/office/drawing/2014/main" id="{5405347A-698D-419F-B4A5-AC94655D0CC5}"/>
                    </a:ext>
                  </a:extLst>
                </p14:cNvPr>
                <p14:cNvContentPartPr/>
                <p14:nvPr/>
              </p14:nvContentPartPr>
              <p14:xfrm>
                <a:off x="9576851" y="3558023"/>
                <a:ext cx="274320" cy="87480"/>
              </p14:xfrm>
            </p:contentPart>
          </mc:Choice>
          <mc:Fallback xmlns="">
            <p:pic>
              <p:nvPicPr>
                <p:cNvPr id="105" name="墨迹 104">
                  <a:extLst>
                    <a:ext uri="{FF2B5EF4-FFF2-40B4-BE49-F238E27FC236}">
                      <a16:creationId xmlns:a16="http://schemas.microsoft.com/office/drawing/2014/main" id="{5405347A-698D-419F-B4A5-AC94655D0CC5}"/>
                    </a:ext>
                  </a:extLst>
                </p:cNvPr>
                <p:cNvPicPr/>
                <p:nvPr/>
              </p:nvPicPr>
              <p:blipFill>
                <a:blip r:embed="rId152"/>
                <a:stretch>
                  <a:fillRect/>
                </a:stretch>
              </p:blipFill>
              <p:spPr>
                <a:xfrm>
                  <a:off x="9567851" y="3549383"/>
                  <a:ext cx="291960" cy="10512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106" name="墨迹 105">
                  <a:extLst>
                    <a:ext uri="{FF2B5EF4-FFF2-40B4-BE49-F238E27FC236}">
                      <a16:creationId xmlns:a16="http://schemas.microsoft.com/office/drawing/2014/main" id="{75EAC31F-1EC5-47F3-BE7F-38F4FF622838}"/>
                    </a:ext>
                  </a:extLst>
                </p14:cNvPr>
                <p14:cNvContentPartPr/>
                <p14:nvPr/>
              </p14:nvContentPartPr>
              <p14:xfrm>
                <a:off x="9495131" y="3366503"/>
                <a:ext cx="62640" cy="52560"/>
              </p14:xfrm>
            </p:contentPart>
          </mc:Choice>
          <mc:Fallback xmlns="">
            <p:pic>
              <p:nvPicPr>
                <p:cNvPr id="106" name="墨迹 105">
                  <a:extLst>
                    <a:ext uri="{FF2B5EF4-FFF2-40B4-BE49-F238E27FC236}">
                      <a16:creationId xmlns:a16="http://schemas.microsoft.com/office/drawing/2014/main" id="{75EAC31F-1EC5-47F3-BE7F-38F4FF622838}"/>
                    </a:ext>
                  </a:extLst>
                </p:cNvPr>
                <p:cNvPicPr/>
                <p:nvPr/>
              </p:nvPicPr>
              <p:blipFill>
                <a:blip r:embed="rId154"/>
                <a:stretch>
                  <a:fillRect/>
                </a:stretch>
              </p:blipFill>
              <p:spPr>
                <a:xfrm>
                  <a:off x="9486491" y="3357503"/>
                  <a:ext cx="8028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107" name="墨迹 106">
                  <a:extLst>
                    <a:ext uri="{FF2B5EF4-FFF2-40B4-BE49-F238E27FC236}">
                      <a16:creationId xmlns:a16="http://schemas.microsoft.com/office/drawing/2014/main" id="{0B4ECEFB-11AB-4FC5-8F16-EB59FF7BAF57}"/>
                    </a:ext>
                  </a:extLst>
                </p14:cNvPr>
                <p14:cNvContentPartPr/>
                <p14:nvPr/>
              </p14:nvContentPartPr>
              <p14:xfrm>
                <a:off x="9937931" y="3327623"/>
                <a:ext cx="60840" cy="205560"/>
              </p14:xfrm>
            </p:contentPart>
          </mc:Choice>
          <mc:Fallback xmlns="">
            <p:pic>
              <p:nvPicPr>
                <p:cNvPr id="107" name="墨迹 106">
                  <a:extLst>
                    <a:ext uri="{FF2B5EF4-FFF2-40B4-BE49-F238E27FC236}">
                      <a16:creationId xmlns:a16="http://schemas.microsoft.com/office/drawing/2014/main" id="{0B4ECEFB-11AB-4FC5-8F16-EB59FF7BAF57}"/>
                    </a:ext>
                  </a:extLst>
                </p:cNvPr>
                <p:cNvPicPr/>
                <p:nvPr/>
              </p:nvPicPr>
              <p:blipFill>
                <a:blip r:embed="rId156"/>
                <a:stretch>
                  <a:fillRect/>
                </a:stretch>
              </p:blipFill>
              <p:spPr>
                <a:xfrm>
                  <a:off x="9928931" y="3318983"/>
                  <a:ext cx="7848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108" name="墨迹 107">
                  <a:extLst>
                    <a:ext uri="{FF2B5EF4-FFF2-40B4-BE49-F238E27FC236}">
                      <a16:creationId xmlns:a16="http://schemas.microsoft.com/office/drawing/2014/main" id="{EFA10921-F34A-4966-9C0B-8AFC9265BFDC}"/>
                    </a:ext>
                  </a:extLst>
                </p14:cNvPr>
                <p14:cNvContentPartPr/>
                <p14:nvPr/>
              </p14:nvContentPartPr>
              <p14:xfrm>
                <a:off x="9953051" y="3241583"/>
                <a:ext cx="388080" cy="282600"/>
              </p14:xfrm>
            </p:contentPart>
          </mc:Choice>
          <mc:Fallback xmlns="">
            <p:pic>
              <p:nvPicPr>
                <p:cNvPr id="108" name="墨迹 107">
                  <a:extLst>
                    <a:ext uri="{FF2B5EF4-FFF2-40B4-BE49-F238E27FC236}">
                      <a16:creationId xmlns:a16="http://schemas.microsoft.com/office/drawing/2014/main" id="{EFA10921-F34A-4966-9C0B-8AFC9265BFDC}"/>
                    </a:ext>
                  </a:extLst>
                </p:cNvPr>
                <p:cNvPicPr/>
                <p:nvPr/>
              </p:nvPicPr>
              <p:blipFill>
                <a:blip r:embed="rId158"/>
                <a:stretch>
                  <a:fillRect/>
                </a:stretch>
              </p:blipFill>
              <p:spPr>
                <a:xfrm>
                  <a:off x="9944411" y="3232943"/>
                  <a:ext cx="405720" cy="30024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109" name="墨迹 108">
                  <a:extLst>
                    <a:ext uri="{FF2B5EF4-FFF2-40B4-BE49-F238E27FC236}">
                      <a16:creationId xmlns:a16="http://schemas.microsoft.com/office/drawing/2014/main" id="{91F054FA-A3D9-413B-A797-16EB290E28B6}"/>
                    </a:ext>
                  </a:extLst>
                </p14:cNvPr>
                <p14:cNvContentPartPr/>
                <p14:nvPr/>
              </p14:nvContentPartPr>
              <p14:xfrm>
                <a:off x="10093091" y="3287663"/>
                <a:ext cx="28440" cy="227160"/>
              </p14:xfrm>
            </p:contentPart>
          </mc:Choice>
          <mc:Fallback xmlns="">
            <p:pic>
              <p:nvPicPr>
                <p:cNvPr id="109" name="墨迹 108">
                  <a:extLst>
                    <a:ext uri="{FF2B5EF4-FFF2-40B4-BE49-F238E27FC236}">
                      <a16:creationId xmlns:a16="http://schemas.microsoft.com/office/drawing/2014/main" id="{91F054FA-A3D9-413B-A797-16EB290E28B6}"/>
                    </a:ext>
                  </a:extLst>
                </p:cNvPr>
                <p:cNvPicPr/>
                <p:nvPr/>
              </p:nvPicPr>
              <p:blipFill>
                <a:blip r:embed="rId160"/>
                <a:stretch>
                  <a:fillRect/>
                </a:stretch>
              </p:blipFill>
              <p:spPr>
                <a:xfrm>
                  <a:off x="10084451" y="3278663"/>
                  <a:ext cx="46080" cy="24480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110" name="墨迹 109">
                  <a:extLst>
                    <a:ext uri="{FF2B5EF4-FFF2-40B4-BE49-F238E27FC236}">
                      <a16:creationId xmlns:a16="http://schemas.microsoft.com/office/drawing/2014/main" id="{6424793D-C451-4818-935B-9C9180D196E8}"/>
                    </a:ext>
                  </a:extLst>
                </p14:cNvPr>
                <p14:cNvContentPartPr/>
                <p14:nvPr/>
              </p14:nvContentPartPr>
              <p14:xfrm>
                <a:off x="10147811" y="3265343"/>
                <a:ext cx="45360" cy="194760"/>
              </p14:xfrm>
            </p:contentPart>
          </mc:Choice>
          <mc:Fallback xmlns="">
            <p:pic>
              <p:nvPicPr>
                <p:cNvPr id="110" name="墨迹 109">
                  <a:extLst>
                    <a:ext uri="{FF2B5EF4-FFF2-40B4-BE49-F238E27FC236}">
                      <a16:creationId xmlns:a16="http://schemas.microsoft.com/office/drawing/2014/main" id="{6424793D-C451-4818-935B-9C9180D196E8}"/>
                    </a:ext>
                  </a:extLst>
                </p:cNvPr>
                <p:cNvPicPr/>
                <p:nvPr/>
              </p:nvPicPr>
              <p:blipFill>
                <a:blip r:embed="rId162"/>
                <a:stretch>
                  <a:fillRect/>
                </a:stretch>
              </p:blipFill>
              <p:spPr>
                <a:xfrm>
                  <a:off x="10139171" y="3256343"/>
                  <a:ext cx="6300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111" name="墨迹 110">
                  <a:extLst>
                    <a:ext uri="{FF2B5EF4-FFF2-40B4-BE49-F238E27FC236}">
                      <a16:creationId xmlns:a16="http://schemas.microsoft.com/office/drawing/2014/main" id="{E0222B50-6FC2-422A-AE40-13BC4842FC73}"/>
                    </a:ext>
                  </a:extLst>
                </p14:cNvPr>
                <p14:cNvContentPartPr/>
                <p14:nvPr/>
              </p14:nvContentPartPr>
              <p14:xfrm>
                <a:off x="10138451" y="3354263"/>
                <a:ext cx="55080" cy="3240"/>
              </p14:xfrm>
            </p:contentPart>
          </mc:Choice>
          <mc:Fallback xmlns="">
            <p:pic>
              <p:nvPicPr>
                <p:cNvPr id="111" name="墨迹 110">
                  <a:extLst>
                    <a:ext uri="{FF2B5EF4-FFF2-40B4-BE49-F238E27FC236}">
                      <a16:creationId xmlns:a16="http://schemas.microsoft.com/office/drawing/2014/main" id="{E0222B50-6FC2-422A-AE40-13BC4842FC73}"/>
                    </a:ext>
                  </a:extLst>
                </p:cNvPr>
                <p:cNvPicPr/>
                <p:nvPr/>
              </p:nvPicPr>
              <p:blipFill>
                <a:blip r:embed="rId164"/>
                <a:stretch>
                  <a:fillRect/>
                </a:stretch>
              </p:blipFill>
              <p:spPr>
                <a:xfrm>
                  <a:off x="10129451" y="3345623"/>
                  <a:ext cx="72720" cy="2088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112" name="墨迹 111">
                  <a:extLst>
                    <a:ext uri="{FF2B5EF4-FFF2-40B4-BE49-F238E27FC236}">
                      <a16:creationId xmlns:a16="http://schemas.microsoft.com/office/drawing/2014/main" id="{B7F0AD2E-C44C-41E3-8405-EDD7E52086C3}"/>
                    </a:ext>
                  </a:extLst>
                </p14:cNvPr>
                <p14:cNvContentPartPr/>
                <p14:nvPr/>
              </p14:nvContentPartPr>
              <p14:xfrm>
                <a:off x="10128731" y="3381623"/>
                <a:ext cx="48240" cy="30240"/>
              </p14:xfrm>
            </p:contentPart>
          </mc:Choice>
          <mc:Fallback xmlns="">
            <p:pic>
              <p:nvPicPr>
                <p:cNvPr id="112" name="墨迹 111">
                  <a:extLst>
                    <a:ext uri="{FF2B5EF4-FFF2-40B4-BE49-F238E27FC236}">
                      <a16:creationId xmlns:a16="http://schemas.microsoft.com/office/drawing/2014/main" id="{B7F0AD2E-C44C-41E3-8405-EDD7E52086C3}"/>
                    </a:ext>
                  </a:extLst>
                </p:cNvPr>
                <p:cNvPicPr/>
                <p:nvPr/>
              </p:nvPicPr>
              <p:blipFill>
                <a:blip r:embed="rId166"/>
                <a:stretch>
                  <a:fillRect/>
                </a:stretch>
              </p:blipFill>
              <p:spPr>
                <a:xfrm>
                  <a:off x="10120091" y="3372983"/>
                  <a:ext cx="6588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113" name="墨迹 112">
                  <a:extLst>
                    <a:ext uri="{FF2B5EF4-FFF2-40B4-BE49-F238E27FC236}">
                      <a16:creationId xmlns:a16="http://schemas.microsoft.com/office/drawing/2014/main" id="{375DC6C4-4466-49E5-99F1-C8D99856439B}"/>
                    </a:ext>
                  </a:extLst>
                </p14:cNvPr>
                <p14:cNvContentPartPr/>
                <p14:nvPr/>
              </p14:nvContentPartPr>
              <p14:xfrm>
                <a:off x="10115411" y="3497543"/>
                <a:ext cx="70560" cy="21600"/>
              </p14:xfrm>
            </p:contentPart>
          </mc:Choice>
          <mc:Fallback xmlns="">
            <p:pic>
              <p:nvPicPr>
                <p:cNvPr id="113" name="墨迹 112">
                  <a:extLst>
                    <a:ext uri="{FF2B5EF4-FFF2-40B4-BE49-F238E27FC236}">
                      <a16:creationId xmlns:a16="http://schemas.microsoft.com/office/drawing/2014/main" id="{375DC6C4-4466-49E5-99F1-C8D99856439B}"/>
                    </a:ext>
                  </a:extLst>
                </p:cNvPr>
                <p:cNvPicPr/>
                <p:nvPr/>
              </p:nvPicPr>
              <p:blipFill>
                <a:blip r:embed="rId168"/>
                <a:stretch>
                  <a:fillRect/>
                </a:stretch>
              </p:blipFill>
              <p:spPr>
                <a:xfrm>
                  <a:off x="10106771" y="3488903"/>
                  <a:ext cx="88200" cy="3924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114" name="墨迹 113">
                  <a:extLst>
                    <a:ext uri="{FF2B5EF4-FFF2-40B4-BE49-F238E27FC236}">
                      <a16:creationId xmlns:a16="http://schemas.microsoft.com/office/drawing/2014/main" id="{116BA2B8-0FD9-47A8-96A0-B25E444E410F}"/>
                    </a:ext>
                  </a:extLst>
                </p14:cNvPr>
                <p14:cNvContentPartPr/>
                <p14:nvPr/>
              </p14:nvContentPartPr>
              <p14:xfrm>
                <a:off x="10495931" y="3112343"/>
                <a:ext cx="102600" cy="406080"/>
              </p14:xfrm>
            </p:contentPart>
          </mc:Choice>
          <mc:Fallback xmlns="">
            <p:pic>
              <p:nvPicPr>
                <p:cNvPr id="114" name="墨迹 113">
                  <a:extLst>
                    <a:ext uri="{FF2B5EF4-FFF2-40B4-BE49-F238E27FC236}">
                      <a16:creationId xmlns:a16="http://schemas.microsoft.com/office/drawing/2014/main" id="{116BA2B8-0FD9-47A8-96A0-B25E444E410F}"/>
                    </a:ext>
                  </a:extLst>
                </p:cNvPr>
                <p:cNvPicPr/>
                <p:nvPr/>
              </p:nvPicPr>
              <p:blipFill>
                <a:blip r:embed="rId170"/>
                <a:stretch>
                  <a:fillRect/>
                </a:stretch>
              </p:blipFill>
              <p:spPr>
                <a:xfrm>
                  <a:off x="10486931" y="3103703"/>
                  <a:ext cx="120240" cy="42372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115" name="墨迹 114">
                  <a:extLst>
                    <a:ext uri="{FF2B5EF4-FFF2-40B4-BE49-F238E27FC236}">
                      <a16:creationId xmlns:a16="http://schemas.microsoft.com/office/drawing/2014/main" id="{B66C4488-3E72-4D55-A543-5D1EE9F6EE03}"/>
                    </a:ext>
                  </a:extLst>
                </p14:cNvPr>
                <p14:cNvContentPartPr/>
                <p14:nvPr/>
              </p14:nvContentPartPr>
              <p14:xfrm>
                <a:off x="10677731" y="3046823"/>
                <a:ext cx="91440" cy="32400"/>
              </p14:xfrm>
            </p:contentPart>
          </mc:Choice>
          <mc:Fallback xmlns="">
            <p:pic>
              <p:nvPicPr>
                <p:cNvPr id="115" name="墨迹 114">
                  <a:extLst>
                    <a:ext uri="{FF2B5EF4-FFF2-40B4-BE49-F238E27FC236}">
                      <a16:creationId xmlns:a16="http://schemas.microsoft.com/office/drawing/2014/main" id="{B66C4488-3E72-4D55-A543-5D1EE9F6EE03}"/>
                    </a:ext>
                  </a:extLst>
                </p:cNvPr>
                <p:cNvPicPr/>
                <p:nvPr/>
              </p:nvPicPr>
              <p:blipFill>
                <a:blip r:embed="rId172"/>
                <a:stretch>
                  <a:fillRect/>
                </a:stretch>
              </p:blipFill>
              <p:spPr>
                <a:xfrm>
                  <a:off x="10668731" y="3038183"/>
                  <a:ext cx="109080" cy="5004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116" name="墨迹 115">
                  <a:extLst>
                    <a:ext uri="{FF2B5EF4-FFF2-40B4-BE49-F238E27FC236}">
                      <a16:creationId xmlns:a16="http://schemas.microsoft.com/office/drawing/2014/main" id="{80BF7C51-DF50-46E9-88FB-4607C27B6D38}"/>
                    </a:ext>
                  </a:extLst>
                </p14:cNvPr>
                <p14:cNvContentPartPr/>
                <p14:nvPr/>
              </p14:nvContentPartPr>
              <p14:xfrm>
                <a:off x="10726691" y="2959703"/>
                <a:ext cx="8280" cy="163440"/>
              </p14:xfrm>
            </p:contentPart>
          </mc:Choice>
          <mc:Fallback xmlns="">
            <p:pic>
              <p:nvPicPr>
                <p:cNvPr id="116" name="墨迹 115">
                  <a:extLst>
                    <a:ext uri="{FF2B5EF4-FFF2-40B4-BE49-F238E27FC236}">
                      <a16:creationId xmlns:a16="http://schemas.microsoft.com/office/drawing/2014/main" id="{80BF7C51-DF50-46E9-88FB-4607C27B6D38}"/>
                    </a:ext>
                  </a:extLst>
                </p:cNvPr>
                <p:cNvPicPr/>
                <p:nvPr/>
              </p:nvPicPr>
              <p:blipFill>
                <a:blip r:embed="rId174"/>
                <a:stretch>
                  <a:fillRect/>
                </a:stretch>
              </p:blipFill>
              <p:spPr>
                <a:xfrm>
                  <a:off x="10718051" y="2950703"/>
                  <a:ext cx="259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117" name="墨迹 116">
                  <a:extLst>
                    <a:ext uri="{FF2B5EF4-FFF2-40B4-BE49-F238E27FC236}">
                      <a16:creationId xmlns:a16="http://schemas.microsoft.com/office/drawing/2014/main" id="{9F853038-C51A-4455-924E-985347A53686}"/>
                    </a:ext>
                  </a:extLst>
                </p14:cNvPr>
                <p14:cNvContentPartPr/>
                <p14:nvPr/>
              </p14:nvContentPartPr>
              <p14:xfrm>
                <a:off x="10689251" y="3172823"/>
                <a:ext cx="23400" cy="309960"/>
              </p14:xfrm>
            </p:contentPart>
          </mc:Choice>
          <mc:Fallback xmlns="">
            <p:pic>
              <p:nvPicPr>
                <p:cNvPr id="117" name="墨迹 116">
                  <a:extLst>
                    <a:ext uri="{FF2B5EF4-FFF2-40B4-BE49-F238E27FC236}">
                      <a16:creationId xmlns:a16="http://schemas.microsoft.com/office/drawing/2014/main" id="{9F853038-C51A-4455-924E-985347A53686}"/>
                    </a:ext>
                  </a:extLst>
                </p:cNvPr>
                <p:cNvPicPr/>
                <p:nvPr/>
              </p:nvPicPr>
              <p:blipFill>
                <a:blip r:embed="rId176"/>
                <a:stretch>
                  <a:fillRect/>
                </a:stretch>
              </p:blipFill>
              <p:spPr>
                <a:xfrm>
                  <a:off x="10680251" y="3164183"/>
                  <a:ext cx="41040" cy="32760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118" name="墨迹 117">
                  <a:extLst>
                    <a:ext uri="{FF2B5EF4-FFF2-40B4-BE49-F238E27FC236}">
                      <a16:creationId xmlns:a16="http://schemas.microsoft.com/office/drawing/2014/main" id="{BFB7005C-ED9D-4B51-B1F0-D65DF36347B0}"/>
                    </a:ext>
                  </a:extLst>
                </p14:cNvPr>
                <p14:cNvContentPartPr/>
                <p14:nvPr/>
              </p14:nvContentPartPr>
              <p14:xfrm>
                <a:off x="10710131" y="3159503"/>
                <a:ext cx="160920" cy="288000"/>
              </p14:xfrm>
            </p:contentPart>
          </mc:Choice>
          <mc:Fallback xmlns="">
            <p:pic>
              <p:nvPicPr>
                <p:cNvPr id="118" name="墨迹 117">
                  <a:extLst>
                    <a:ext uri="{FF2B5EF4-FFF2-40B4-BE49-F238E27FC236}">
                      <a16:creationId xmlns:a16="http://schemas.microsoft.com/office/drawing/2014/main" id="{BFB7005C-ED9D-4B51-B1F0-D65DF36347B0}"/>
                    </a:ext>
                  </a:extLst>
                </p:cNvPr>
                <p:cNvPicPr/>
                <p:nvPr/>
              </p:nvPicPr>
              <p:blipFill>
                <a:blip r:embed="rId178"/>
                <a:stretch>
                  <a:fillRect/>
                </a:stretch>
              </p:blipFill>
              <p:spPr>
                <a:xfrm>
                  <a:off x="10701491" y="3150863"/>
                  <a:ext cx="17856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119" name="墨迹 118">
                  <a:extLst>
                    <a:ext uri="{FF2B5EF4-FFF2-40B4-BE49-F238E27FC236}">
                      <a16:creationId xmlns:a16="http://schemas.microsoft.com/office/drawing/2014/main" id="{6EE4BC40-74AA-4D69-9881-90CE5761000B}"/>
                    </a:ext>
                  </a:extLst>
                </p14:cNvPr>
                <p14:cNvContentPartPr/>
                <p14:nvPr/>
              </p14:nvContentPartPr>
              <p14:xfrm>
                <a:off x="10685291" y="3293783"/>
                <a:ext cx="75240" cy="7200"/>
              </p14:xfrm>
            </p:contentPart>
          </mc:Choice>
          <mc:Fallback xmlns="">
            <p:pic>
              <p:nvPicPr>
                <p:cNvPr id="119" name="墨迹 118">
                  <a:extLst>
                    <a:ext uri="{FF2B5EF4-FFF2-40B4-BE49-F238E27FC236}">
                      <a16:creationId xmlns:a16="http://schemas.microsoft.com/office/drawing/2014/main" id="{6EE4BC40-74AA-4D69-9881-90CE5761000B}"/>
                    </a:ext>
                  </a:extLst>
                </p:cNvPr>
                <p:cNvPicPr/>
                <p:nvPr/>
              </p:nvPicPr>
              <p:blipFill>
                <a:blip r:embed="rId180"/>
                <a:stretch>
                  <a:fillRect/>
                </a:stretch>
              </p:blipFill>
              <p:spPr>
                <a:xfrm>
                  <a:off x="10676651" y="3285143"/>
                  <a:ext cx="9288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120" name="墨迹 119">
                  <a:extLst>
                    <a:ext uri="{FF2B5EF4-FFF2-40B4-BE49-F238E27FC236}">
                      <a16:creationId xmlns:a16="http://schemas.microsoft.com/office/drawing/2014/main" id="{CB2DABC6-5CD6-4FE5-81E1-46C9781E2F82}"/>
                    </a:ext>
                  </a:extLst>
                </p14:cNvPr>
                <p14:cNvContentPartPr/>
                <p14:nvPr/>
              </p14:nvContentPartPr>
              <p14:xfrm>
                <a:off x="10695011" y="3367583"/>
                <a:ext cx="96480" cy="29880"/>
              </p14:xfrm>
            </p:contentPart>
          </mc:Choice>
          <mc:Fallback xmlns="">
            <p:pic>
              <p:nvPicPr>
                <p:cNvPr id="120" name="墨迹 119">
                  <a:extLst>
                    <a:ext uri="{FF2B5EF4-FFF2-40B4-BE49-F238E27FC236}">
                      <a16:creationId xmlns:a16="http://schemas.microsoft.com/office/drawing/2014/main" id="{CB2DABC6-5CD6-4FE5-81E1-46C9781E2F82}"/>
                    </a:ext>
                  </a:extLst>
                </p:cNvPr>
                <p:cNvPicPr/>
                <p:nvPr/>
              </p:nvPicPr>
              <p:blipFill>
                <a:blip r:embed="rId182"/>
                <a:stretch>
                  <a:fillRect/>
                </a:stretch>
              </p:blipFill>
              <p:spPr>
                <a:xfrm>
                  <a:off x="10686011" y="3358583"/>
                  <a:ext cx="114120"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83">
              <p14:nvContentPartPr>
                <p14:cNvPr id="121" name="墨迹 120">
                  <a:extLst>
                    <a:ext uri="{FF2B5EF4-FFF2-40B4-BE49-F238E27FC236}">
                      <a16:creationId xmlns:a16="http://schemas.microsoft.com/office/drawing/2014/main" id="{57FAB119-A2FC-41A7-9EC3-044755905E6A}"/>
                    </a:ext>
                  </a:extLst>
                </p14:cNvPr>
                <p14:cNvContentPartPr/>
                <p14:nvPr/>
              </p14:nvContentPartPr>
              <p14:xfrm>
                <a:off x="10636331" y="3514463"/>
                <a:ext cx="251640" cy="62640"/>
              </p14:xfrm>
            </p:contentPart>
          </mc:Choice>
          <mc:Fallback xmlns="">
            <p:pic>
              <p:nvPicPr>
                <p:cNvPr id="121" name="墨迹 120">
                  <a:extLst>
                    <a:ext uri="{FF2B5EF4-FFF2-40B4-BE49-F238E27FC236}">
                      <a16:creationId xmlns:a16="http://schemas.microsoft.com/office/drawing/2014/main" id="{57FAB119-A2FC-41A7-9EC3-044755905E6A}"/>
                    </a:ext>
                  </a:extLst>
                </p:cNvPr>
                <p:cNvPicPr/>
                <p:nvPr/>
              </p:nvPicPr>
              <p:blipFill>
                <a:blip r:embed="rId184"/>
                <a:stretch>
                  <a:fillRect/>
                </a:stretch>
              </p:blipFill>
              <p:spPr>
                <a:xfrm>
                  <a:off x="10627331" y="3505463"/>
                  <a:ext cx="269280" cy="80280"/>
                </a:xfrm>
                <a:prstGeom prst="rect">
                  <a:avLst/>
                </a:prstGeom>
              </p:spPr>
            </p:pic>
          </mc:Fallback>
        </mc:AlternateContent>
        <mc:AlternateContent xmlns:mc="http://schemas.openxmlformats.org/markup-compatibility/2006" xmlns:p14="http://schemas.microsoft.com/office/powerpoint/2010/main">
          <mc:Choice Requires="p14">
            <p:contentPart p14:bwMode="auto" r:id="rId185">
              <p14:nvContentPartPr>
                <p14:cNvPr id="122" name="墨迹 121">
                  <a:extLst>
                    <a:ext uri="{FF2B5EF4-FFF2-40B4-BE49-F238E27FC236}">
                      <a16:creationId xmlns:a16="http://schemas.microsoft.com/office/drawing/2014/main" id="{B26D8FFC-E6D2-440A-84D8-FA078049D0D4}"/>
                    </a:ext>
                  </a:extLst>
                </p14:cNvPr>
                <p14:cNvContentPartPr/>
                <p14:nvPr/>
              </p14:nvContentPartPr>
              <p14:xfrm>
                <a:off x="10738211" y="3438503"/>
                <a:ext cx="89640" cy="31320"/>
              </p14:xfrm>
            </p:contentPart>
          </mc:Choice>
          <mc:Fallback xmlns="">
            <p:pic>
              <p:nvPicPr>
                <p:cNvPr id="122" name="墨迹 121">
                  <a:extLst>
                    <a:ext uri="{FF2B5EF4-FFF2-40B4-BE49-F238E27FC236}">
                      <a16:creationId xmlns:a16="http://schemas.microsoft.com/office/drawing/2014/main" id="{B26D8FFC-E6D2-440A-84D8-FA078049D0D4}"/>
                    </a:ext>
                  </a:extLst>
                </p:cNvPr>
                <p:cNvPicPr/>
                <p:nvPr/>
              </p:nvPicPr>
              <p:blipFill>
                <a:blip r:embed="rId186"/>
                <a:stretch>
                  <a:fillRect/>
                </a:stretch>
              </p:blipFill>
              <p:spPr>
                <a:xfrm>
                  <a:off x="10729211" y="3429503"/>
                  <a:ext cx="107280" cy="48960"/>
                </a:xfrm>
                <a:prstGeom prst="rect">
                  <a:avLst/>
                </a:prstGeom>
              </p:spPr>
            </p:pic>
          </mc:Fallback>
        </mc:AlternateContent>
        <mc:AlternateContent xmlns:mc="http://schemas.openxmlformats.org/markup-compatibility/2006" xmlns:p14="http://schemas.microsoft.com/office/powerpoint/2010/main">
          <mc:Choice Requires="p14">
            <p:contentPart p14:bwMode="auto" r:id="rId187">
              <p14:nvContentPartPr>
                <p14:cNvPr id="124" name="墨迹 123">
                  <a:extLst>
                    <a:ext uri="{FF2B5EF4-FFF2-40B4-BE49-F238E27FC236}">
                      <a16:creationId xmlns:a16="http://schemas.microsoft.com/office/drawing/2014/main" id="{EA352D40-E178-4AD9-B62C-00B7177945EB}"/>
                    </a:ext>
                  </a:extLst>
                </p14:cNvPr>
                <p14:cNvContentPartPr/>
                <p14:nvPr/>
              </p14:nvContentPartPr>
              <p14:xfrm>
                <a:off x="11162291" y="3006863"/>
                <a:ext cx="28440" cy="137880"/>
              </p14:xfrm>
            </p:contentPart>
          </mc:Choice>
          <mc:Fallback xmlns="">
            <p:pic>
              <p:nvPicPr>
                <p:cNvPr id="124" name="墨迹 123">
                  <a:extLst>
                    <a:ext uri="{FF2B5EF4-FFF2-40B4-BE49-F238E27FC236}">
                      <a16:creationId xmlns:a16="http://schemas.microsoft.com/office/drawing/2014/main" id="{EA352D40-E178-4AD9-B62C-00B7177945EB}"/>
                    </a:ext>
                  </a:extLst>
                </p:cNvPr>
                <p:cNvPicPr/>
                <p:nvPr/>
              </p:nvPicPr>
              <p:blipFill>
                <a:blip r:embed="rId188"/>
                <a:stretch>
                  <a:fillRect/>
                </a:stretch>
              </p:blipFill>
              <p:spPr>
                <a:xfrm>
                  <a:off x="11153291" y="2997863"/>
                  <a:ext cx="46080" cy="155520"/>
                </a:xfrm>
                <a:prstGeom prst="rect">
                  <a:avLst/>
                </a:prstGeom>
              </p:spPr>
            </p:pic>
          </mc:Fallback>
        </mc:AlternateContent>
        <mc:AlternateContent xmlns:mc="http://schemas.openxmlformats.org/markup-compatibility/2006" xmlns:p14="http://schemas.microsoft.com/office/powerpoint/2010/main">
          <mc:Choice Requires="p14">
            <p:contentPart p14:bwMode="auto" r:id="rId189">
              <p14:nvContentPartPr>
                <p14:cNvPr id="125" name="墨迹 124">
                  <a:extLst>
                    <a:ext uri="{FF2B5EF4-FFF2-40B4-BE49-F238E27FC236}">
                      <a16:creationId xmlns:a16="http://schemas.microsoft.com/office/drawing/2014/main" id="{A364D9BB-A28F-4671-9F1B-1A281B2803FF}"/>
                    </a:ext>
                  </a:extLst>
                </p14:cNvPr>
                <p14:cNvContentPartPr/>
                <p14:nvPr/>
              </p14:nvContentPartPr>
              <p14:xfrm>
                <a:off x="11197931" y="2934143"/>
                <a:ext cx="30960" cy="228960"/>
              </p14:xfrm>
            </p:contentPart>
          </mc:Choice>
          <mc:Fallback xmlns="">
            <p:pic>
              <p:nvPicPr>
                <p:cNvPr id="125" name="墨迹 124">
                  <a:extLst>
                    <a:ext uri="{FF2B5EF4-FFF2-40B4-BE49-F238E27FC236}">
                      <a16:creationId xmlns:a16="http://schemas.microsoft.com/office/drawing/2014/main" id="{A364D9BB-A28F-4671-9F1B-1A281B2803FF}"/>
                    </a:ext>
                  </a:extLst>
                </p:cNvPr>
                <p:cNvPicPr/>
                <p:nvPr/>
              </p:nvPicPr>
              <p:blipFill>
                <a:blip r:embed="rId190"/>
                <a:stretch>
                  <a:fillRect/>
                </a:stretch>
              </p:blipFill>
              <p:spPr>
                <a:xfrm>
                  <a:off x="11188931" y="2925143"/>
                  <a:ext cx="48600" cy="246600"/>
                </a:xfrm>
                <a:prstGeom prst="rect">
                  <a:avLst/>
                </a:prstGeom>
              </p:spPr>
            </p:pic>
          </mc:Fallback>
        </mc:AlternateContent>
        <mc:AlternateContent xmlns:mc="http://schemas.openxmlformats.org/markup-compatibility/2006" xmlns:p14="http://schemas.microsoft.com/office/powerpoint/2010/main">
          <mc:Choice Requires="p14">
            <p:contentPart p14:bwMode="auto" r:id="rId191">
              <p14:nvContentPartPr>
                <p14:cNvPr id="126" name="墨迹 125">
                  <a:extLst>
                    <a:ext uri="{FF2B5EF4-FFF2-40B4-BE49-F238E27FC236}">
                      <a16:creationId xmlns:a16="http://schemas.microsoft.com/office/drawing/2014/main" id="{F92D120E-68E7-4BFC-8F94-9198C7CE7F46}"/>
                    </a:ext>
                  </a:extLst>
                </p14:cNvPr>
                <p14:cNvContentPartPr/>
                <p14:nvPr/>
              </p14:nvContentPartPr>
              <p14:xfrm>
                <a:off x="11057891" y="3185423"/>
                <a:ext cx="162360" cy="77040"/>
              </p14:xfrm>
            </p:contentPart>
          </mc:Choice>
          <mc:Fallback xmlns="">
            <p:pic>
              <p:nvPicPr>
                <p:cNvPr id="126" name="墨迹 125">
                  <a:extLst>
                    <a:ext uri="{FF2B5EF4-FFF2-40B4-BE49-F238E27FC236}">
                      <a16:creationId xmlns:a16="http://schemas.microsoft.com/office/drawing/2014/main" id="{F92D120E-68E7-4BFC-8F94-9198C7CE7F46}"/>
                    </a:ext>
                  </a:extLst>
                </p:cNvPr>
                <p:cNvPicPr/>
                <p:nvPr/>
              </p:nvPicPr>
              <p:blipFill>
                <a:blip r:embed="rId192"/>
                <a:stretch>
                  <a:fillRect/>
                </a:stretch>
              </p:blipFill>
              <p:spPr>
                <a:xfrm>
                  <a:off x="11048891" y="3176423"/>
                  <a:ext cx="180000" cy="94680"/>
                </a:xfrm>
                <a:prstGeom prst="rect">
                  <a:avLst/>
                </a:prstGeom>
              </p:spPr>
            </p:pic>
          </mc:Fallback>
        </mc:AlternateContent>
        <mc:AlternateContent xmlns:mc="http://schemas.openxmlformats.org/markup-compatibility/2006" xmlns:p14="http://schemas.microsoft.com/office/powerpoint/2010/main">
          <mc:Choice Requires="p14">
            <p:contentPart p14:bwMode="auto" r:id="rId193">
              <p14:nvContentPartPr>
                <p14:cNvPr id="127" name="墨迹 126">
                  <a:extLst>
                    <a:ext uri="{FF2B5EF4-FFF2-40B4-BE49-F238E27FC236}">
                      <a16:creationId xmlns:a16="http://schemas.microsoft.com/office/drawing/2014/main" id="{0D5125CA-9D63-4AEC-864C-CBB545CD1121}"/>
                    </a:ext>
                  </a:extLst>
                </p14:cNvPr>
                <p14:cNvContentPartPr/>
                <p14:nvPr/>
              </p14:nvContentPartPr>
              <p14:xfrm>
                <a:off x="11218811" y="3194423"/>
                <a:ext cx="90720" cy="128520"/>
              </p14:xfrm>
            </p:contentPart>
          </mc:Choice>
          <mc:Fallback xmlns="">
            <p:pic>
              <p:nvPicPr>
                <p:cNvPr id="127" name="墨迹 126">
                  <a:extLst>
                    <a:ext uri="{FF2B5EF4-FFF2-40B4-BE49-F238E27FC236}">
                      <a16:creationId xmlns:a16="http://schemas.microsoft.com/office/drawing/2014/main" id="{0D5125CA-9D63-4AEC-864C-CBB545CD1121}"/>
                    </a:ext>
                  </a:extLst>
                </p:cNvPr>
                <p:cNvPicPr/>
                <p:nvPr/>
              </p:nvPicPr>
              <p:blipFill>
                <a:blip r:embed="rId194"/>
                <a:stretch>
                  <a:fillRect/>
                </a:stretch>
              </p:blipFill>
              <p:spPr>
                <a:xfrm>
                  <a:off x="11209811" y="3185783"/>
                  <a:ext cx="10836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195">
              <p14:nvContentPartPr>
                <p14:cNvPr id="128" name="墨迹 127">
                  <a:extLst>
                    <a:ext uri="{FF2B5EF4-FFF2-40B4-BE49-F238E27FC236}">
                      <a16:creationId xmlns:a16="http://schemas.microsoft.com/office/drawing/2014/main" id="{CF6616B7-EFBE-4F84-A131-0950A34842CB}"/>
                    </a:ext>
                  </a:extLst>
                </p14:cNvPr>
                <p14:cNvContentPartPr/>
                <p14:nvPr/>
              </p14:nvContentPartPr>
              <p14:xfrm>
                <a:off x="11114411" y="3372983"/>
                <a:ext cx="7920" cy="74880"/>
              </p14:xfrm>
            </p:contentPart>
          </mc:Choice>
          <mc:Fallback xmlns="">
            <p:pic>
              <p:nvPicPr>
                <p:cNvPr id="128" name="墨迹 127">
                  <a:extLst>
                    <a:ext uri="{FF2B5EF4-FFF2-40B4-BE49-F238E27FC236}">
                      <a16:creationId xmlns:a16="http://schemas.microsoft.com/office/drawing/2014/main" id="{CF6616B7-EFBE-4F84-A131-0950A34842CB}"/>
                    </a:ext>
                  </a:extLst>
                </p:cNvPr>
                <p:cNvPicPr/>
                <p:nvPr/>
              </p:nvPicPr>
              <p:blipFill>
                <a:blip r:embed="rId196"/>
                <a:stretch>
                  <a:fillRect/>
                </a:stretch>
              </p:blipFill>
              <p:spPr>
                <a:xfrm>
                  <a:off x="11105771" y="3363983"/>
                  <a:ext cx="25560" cy="92520"/>
                </a:xfrm>
                <a:prstGeom prst="rect">
                  <a:avLst/>
                </a:prstGeom>
              </p:spPr>
            </p:pic>
          </mc:Fallback>
        </mc:AlternateContent>
        <mc:AlternateContent xmlns:mc="http://schemas.openxmlformats.org/markup-compatibility/2006" xmlns:p14="http://schemas.microsoft.com/office/powerpoint/2010/main">
          <mc:Choice Requires="p14">
            <p:contentPart p14:bwMode="auto" r:id="rId197">
              <p14:nvContentPartPr>
                <p14:cNvPr id="129" name="墨迹 128">
                  <a:extLst>
                    <a:ext uri="{FF2B5EF4-FFF2-40B4-BE49-F238E27FC236}">
                      <a16:creationId xmlns:a16="http://schemas.microsoft.com/office/drawing/2014/main" id="{50523CEE-E8EA-40F7-9E2B-7907015847D7}"/>
                    </a:ext>
                  </a:extLst>
                </p14:cNvPr>
                <p14:cNvContentPartPr/>
                <p14:nvPr/>
              </p14:nvContentPartPr>
              <p14:xfrm>
                <a:off x="11192171" y="3339863"/>
                <a:ext cx="216360" cy="112320"/>
              </p14:xfrm>
            </p:contentPart>
          </mc:Choice>
          <mc:Fallback xmlns="">
            <p:pic>
              <p:nvPicPr>
                <p:cNvPr id="129" name="墨迹 128">
                  <a:extLst>
                    <a:ext uri="{FF2B5EF4-FFF2-40B4-BE49-F238E27FC236}">
                      <a16:creationId xmlns:a16="http://schemas.microsoft.com/office/drawing/2014/main" id="{50523CEE-E8EA-40F7-9E2B-7907015847D7}"/>
                    </a:ext>
                  </a:extLst>
                </p:cNvPr>
                <p:cNvPicPr/>
                <p:nvPr/>
              </p:nvPicPr>
              <p:blipFill>
                <a:blip r:embed="rId198"/>
                <a:stretch>
                  <a:fillRect/>
                </a:stretch>
              </p:blipFill>
              <p:spPr>
                <a:xfrm>
                  <a:off x="11183171" y="3330863"/>
                  <a:ext cx="234000" cy="129960"/>
                </a:xfrm>
                <a:prstGeom prst="rect">
                  <a:avLst/>
                </a:prstGeom>
              </p:spPr>
            </p:pic>
          </mc:Fallback>
        </mc:AlternateContent>
        <mc:AlternateContent xmlns:mc="http://schemas.openxmlformats.org/markup-compatibility/2006" xmlns:p14="http://schemas.microsoft.com/office/powerpoint/2010/main">
          <mc:Choice Requires="p14">
            <p:contentPart p14:bwMode="auto" r:id="rId199">
              <p14:nvContentPartPr>
                <p14:cNvPr id="130" name="墨迹 129">
                  <a:extLst>
                    <a:ext uri="{FF2B5EF4-FFF2-40B4-BE49-F238E27FC236}">
                      <a16:creationId xmlns:a16="http://schemas.microsoft.com/office/drawing/2014/main" id="{D6747CC7-F1CE-4D9B-83F3-499F57975AA6}"/>
                    </a:ext>
                  </a:extLst>
                </p14:cNvPr>
                <p14:cNvContentPartPr/>
                <p14:nvPr/>
              </p14:nvContentPartPr>
              <p14:xfrm>
                <a:off x="11528771" y="3165983"/>
                <a:ext cx="150120" cy="131400"/>
              </p14:xfrm>
            </p:contentPart>
          </mc:Choice>
          <mc:Fallback xmlns="">
            <p:pic>
              <p:nvPicPr>
                <p:cNvPr id="130" name="墨迹 129">
                  <a:extLst>
                    <a:ext uri="{FF2B5EF4-FFF2-40B4-BE49-F238E27FC236}">
                      <a16:creationId xmlns:a16="http://schemas.microsoft.com/office/drawing/2014/main" id="{D6747CC7-F1CE-4D9B-83F3-499F57975AA6}"/>
                    </a:ext>
                  </a:extLst>
                </p:cNvPr>
                <p:cNvPicPr/>
                <p:nvPr/>
              </p:nvPicPr>
              <p:blipFill>
                <a:blip r:embed="rId200"/>
                <a:stretch>
                  <a:fillRect/>
                </a:stretch>
              </p:blipFill>
              <p:spPr>
                <a:xfrm>
                  <a:off x="11520131" y="3156983"/>
                  <a:ext cx="16776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01">
              <p14:nvContentPartPr>
                <p14:cNvPr id="131" name="墨迹 130">
                  <a:extLst>
                    <a:ext uri="{FF2B5EF4-FFF2-40B4-BE49-F238E27FC236}">
                      <a16:creationId xmlns:a16="http://schemas.microsoft.com/office/drawing/2014/main" id="{327301DD-292E-45CF-93AC-FC1173C5F93B}"/>
                    </a:ext>
                  </a:extLst>
                </p14:cNvPr>
                <p14:cNvContentPartPr/>
                <p14:nvPr/>
              </p14:nvContentPartPr>
              <p14:xfrm>
                <a:off x="11661611" y="3537863"/>
                <a:ext cx="30600" cy="39960"/>
              </p14:xfrm>
            </p:contentPart>
          </mc:Choice>
          <mc:Fallback xmlns="">
            <p:pic>
              <p:nvPicPr>
                <p:cNvPr id="131" name="墨迹 130">
                  <a:extLst>
                    <a:ext uri="{FF2B5EF4-FFF2-40B4-BE49-F238E27FC236}">
                      <a16:creationId xmlns:a16="http://schemas.microsoft.com/office/drawing/2014/main" id="{327301DD-292E-45CF-93AC-FC1173C5F93B}"/>
                    </a:ext>
                  </a:extLst>
                </p:cNvPr>
                <p:cNvPicPr/>
                <p:nvPr/>
              </p:nvPicPr>
              <p:blipFill>
                <a:blip r:embed="rId202"/>
                <a:stretch>
                  <a:fillRect/>
                </a:stretch>
              </p:blipFill>
              <p:spPr>
                <a:xfrm>
                  <a:off x="11652611" y="3528863"/>
                  <a:ext cx="48240" cy="57600"/>
                </a:xfrm>
                <a:prstGeom prst="rect">
                  <a:avLst/>
                </a:prstGeom>
              </p:spPr>
            </p:pic>
          </mc:Fallback>
        </mc:AlternateContent>
      </p:grpSp>
    </p:spTree>
    <p:extLst>
      <p:ext uri="{BB962C8B-B14F-4D97-AF65-F5344CB8AC3E}">
        <p14:creationId xmlns:p14="http://schemas.microsoft.com/office/powerpoint/2010/main" val="749653461"/>
      </p:ext>
    </p:extLst>
  </p:cSld>
  <p:clrMapOvr>
    <a:masterClrMapping/>
  </p:clrMapOvr>
  <p:transition/>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73239985-725D-498C-8007-A2A50A872545}"/>
              </a:ext>
            </a:extLst>
          </p:cNvPr>
          <p:cNvSpPr>
            <a:spLocks noGrp="1" noChangeArrowheads="1"/>
          </p:cNvSpPr>
          <p:nvPr>
            <p:ph type="title"/>
          </p:nvPr>
        </p:nvSpPr>
        <p:spPr>
          <a:xfrm>
            <a:off x="0" y="179390"/>
            <a:ext cx="12192000" cy="688975"/>
          </a:xfrm>
        </p:spPr>
        <p:txBody>
          <a:bodyPr/>
          <a:lstStyle/>
          <a:p>
            <a:pPr eaLnBrk="1" hangingPunct="1"/>
            <a:r>
              <a:rPr lang="en-US" altLang="zh-CN" dirty="0">
                <a:solidFill>
                  <a:srgbClr val="A61D38"/>
                </a:solidFill>
                <a:latin typeface="Bauhaus 93" pitchFamily="82" charset="0"/>
                <a:ea typeface="华文中宋" panose="02010600040101010101" pitchFamily="2" charset="-122"/>
              </a:rPr>
              <a:t>Strategy Pattern</a:t>
            </a:r>
            <a:endParaRPr lang="zh-CN" altLang="en-US" dirty="0">
              <a:solidFill>
                <a:srgbClr val="A61D38"/>
              </a:solidFill>
              <a:latin typeface="Bauhaus 93" pitchFamily="82" charset="0"/>
              <a:ea typeface="华文中宋" panose="02010600040101010101" pitchFamily="2" charset="-122"/>
            </a:endParaRPr>
          </a:p>
        </p:txBody>
      </p:sp>
      <p:pic>
        <p:nvPicPr>
          <p:cNvPr id="6" name="图片 5">
            <a:extLst>
              <a:ext uri="{FF2B5EF4-FFF2-40B4-BE49-F238E27FC236}">
                <a16:creationId xmlns:a16="http://schemas.microsoft.com/office/drawing/2014/main" id="{D2E41DFA-DE65-42CD-936C-1438AF4FEF21}"/>
              </a:ext>
            </a:extLst>
          </p:cNvPr>
          <p:cNvPicPr>
            <a:picLocks noChangeAspect="1"/>
          </p:cNvPicPr>
          <p:nvPr/>
        </p:nvPicPr>
        <p:blipFill>
          <a:blip r:embed="rId2"/>
          <a:stretch>
            <a:fillRect/>
          </a:stretch>
        </p:blipFill>
        <p:spPr>
          <a:xfrm>
            <a:off x="475027" y="1053105"/>
            <a:ext cx="3652864" cy="647705"/>
          </a:xfrm>
          <a:prstGeom prst="rect">
            <a:avLst/>
          </a:prstGeom>
        </p:spPr>
      </p:pic>
      <p:pic>
        <p:nvPicPr>
          <p:cNvPr id="7" name="图片 6">
            <a:extLst>
              <a:ext uri="{FF2B5EF4-FFF2-40B4-BE49-F238E27FC236}">
                <a16:creationId xmlns:a16="http://schemas.microsoft.com/office/drawing/2014/main" id="{161F2E71-0889-4516-AAC8-B8C8FCD83634}"/>
              </a:ext>
            </a:extLst>
          </p:cNvPr>
          <p:cNvPicPr>
            <a:picLocks noChangeAspect="1"/>
          </p:cNvPicPr>
          <p:nvPr/>
        </p:nvPicPr>
        <p:blipFill>
          <a:blip r:embed="rId3"/>
          <a:stretch>
            <a:fillRect/>
          </a:stretch>
        </p:blipFill>
        <p:spPr>
          <a:xfrm>
            <a:off x="5793529" y="17240"/>
            <a:ext cx="6373187" cy="6840760"/>
          </a:xfrm>
          <a:prstGeom prst="rect">
            <a:avLst/>
          </a:prstGeom>
        </p:spPr>
      </p:pic>
      <p:pic>
        <p:nvPicPr>
          <p:cNvPr id="8" name="图片 7">
            <a:extLst>
              <a:ext uri="{FF2B5EF4-FFF2-40B4-BE49-F238E27FC236}">
                <a16:creationId xmlns:a16="http://schemas.microsoft.com/office/drawing/2014/main" id="{C8A8CDB5-D437-4C9D-83DE-997632C92FB7}"/>
              </a:ext>
            </a:extLst>
          </p:cNvPr>
          <p:cNvPicPr>
            <a:picLocks noChangeAspect="1"/>
          </p:cNvPicPr>
          <p:nvPr/>
        </p:nvPicPr>
        <p:blipFill>
          <a:blip r:embed="rId4"/>
          <a:stretch>
            <a:fillRect/>
          </a:stretch>
        </p:blipFill>
        <p:spPr>
          <a:xfrm>
            <a:off x="474904" y="2368628"/>
            <a:ext cx="4252944" cy="3076597"/>
          </a:xfrm>
          <a:prstGeom prst="rect">
            <a:avLst/>
          </a:prstGeom>
        </p:spPr>
      </p:pic>
      <p:cxnSp>
        <p:nvCxnSpPr>
          <p:cNvPr id="9" name="直接连接符 8">
            <a:extLst>
              <a:ext uri="{FF2B5EF4-FFF2-40B4-BE49-F238E27FC236}">
                <a16:creationId xmlns:a16="http://schemas.microsoft.com/office/drawing/2014/main" id="{9DEE89EB-FCD6-43DC-91F8-33EFC6E15EDD}"/>
              </a:ext>
            </a:extLst>
          </p:cNvPr>
          <p:cNvCxnSpPr>
            <a:cxnSpLocks/>
          </p:cNvCxnSpPr>
          <p:nvPr/>
        </p:nvCxnSpPr>
        <p:spPr bwMode="auto">
          <a:xfrm>
            <a:off x="5375921" y="0"/>
            <a:ext cx="26612" cy="685800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grpSp>
        <p:nvGrpSpPr>
          <p:cNvPr id="15" name="组合 14">
            <a:extLst>
              <a:ext uri="{FF2B5EF4-FFF2-40B4-BE49-F238E27FC236}">
                <a16:creationId xmlns:a16="http://schemas.microsoft.com/office/drawing/2014/main" id="{7214057B-364C-4D27-A8BD-56AA06CC8933}"/>
              </a:ext>
            </a:extLst>
          </p:cNvPr>
          <p:cNvGrpSpPr/>
          <p:nvPr/>
        </p:nvGrpSpPr>
        <p:grpSpPr>
          <a:xfrm>
            <a:off x="9470291" y="1178063"/>
            <a:ext cx="1317600" cy="1167120"/>
            <a:chOff x="9470291" y="1178063"/>
            <a:chExt cx="1317600" cy="1167120"/>
          </a:xfrm>
        </p:grpSpPr>
        <mc:AlternateContent xmlns:mc="http://schemas.openxmlformats.org/markup-compatibility/2006" xmlns:p14="http://schemas.microsoft.com/office/powerpoint/2010/main">
          <mc:Choice Requires="p14">
            <p:contentPart p14:bwMode="auto" r:id="rId5">
              <p14:nvContentPartPr>
                <p14:cNvPr id="2" name="墨迹 1">
                  <a:extLst>
                    <a:ext uri="{FF2B5EF4-FFF2-40B4-BE49-F238E27FC236}">
                      <a16:creationId xmlns:a16="http://schemas.microsoft.com/office/drawing/2014/main" id="{E2ADBD86-1C84-47D9-927E-51BCAE845E36}"/>
                    </a:ext>
                  </a:extLst>
                </p14:cNvPr>
                <p14:cNvContentPartPr/>
                <p14:nvPr/>
              </p14:nvContentPartPr>
              <p14:xfrm>
                <a:off x="9470291" y="1360223"/>
                <a:ext cx="180000" cy="343440"/>
              </p14:xfrm>
            </p:contentPart>
          </mc:Choice>
          <mc:Fallback xmlns="">
            <p:pic>
              <p:nvPicPr>
                <p:cNvPr id="2" name="墨迹 1">
                  <a:extLst>
                    <a:ext uri="{FF2B5EF4-FFF2-40B4-BE49-F238E27FC236}">
                      <a16:creationId xmlns:a16="http://schemas.microsoft.com/office/drawing/2014/main" id="{E2ADBD86-1C84-47D9-927E-51BCAE845E36}"/>
                    </a:ext>
                  </a:extLst>
                </p:cNvPr>
                <p:cNvPicPr/>
                <p:nvPr/>
              </p:nvPicPr>
              <p:blipFill>
                <a:blip r:embed="rId6"/>
                <a:stretch>
                  <a:fillRect/>
                </a:stretch>
              </p:blipFill>
              <p:spPr>
                <a:xfrm>
                  <a:off x="9461291" y="1351223"/>
                  <a:ext cx="19764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3" name="墨迹 2">
                  <a:extLst>
                    <a:ext uri="{FF2B5EF4-FFF2-40B4-BE49-F238E27FC236}">
                      <a16:creationId xmlns:a16="http://schemas.microsoft.com/office/drawing/2014/main" id="{FF762925-FEF4-4CA1-BFD3-80818E6CA96C}"/>
                    </a:ext>
                  </a:extLst>
                </p14:cNvPr>
                <p14:cNvContentPartPr/>
                <p14:nvPr/>
              </p14:nvContentPartPr>
              <p14:xfrm>
                <a:off x="9606731" y="1801943"/>
                <a:ext cx="53280" cy="39240"/>
              </p14:xfrm>
            </p:contentPart>
          </mc:Choice>
          <mc:Fallback xmlns="">
            <p:pic>
              <p:nvPicPr>
                <p:cNvPr id="3" name="墨迹 2">
                  <a:extLst>
                    <a:ext uri="{FF2B5EF4-FFF2-40B4-BE49-F238E27FC236}">
                      <a16:creationId xmlns:a16="http://schemas.microsoft.com/office/drawing/2014/main" id="{FF762925-FEF4-4CA1-BFD3-80818E6CA96C}"/>
                    </a:ext>
                  </a:extLst>
                </p:cNvPr>
                <p:cNvPicPr/>
                <p:nvPr/>
              </p:nvPicPr>
              <p:blipFill>
                <a:blip r:embed="rId8"/>
                <a:stretch>
                  <a:fillRect/>
                </a:stretch>
              </p:blipFill>
              <p:spPr>
                <a:xfrm>
                  <a:off x="9597731" y="1793303"/>
                  <a:ext cx="70920" cy="56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 name="墨迹 3">
                  <a:extLst>
                    <a:ext uri="{FF2B5EF4-FFF2-40B4-BE49-F238E27FC236}">
                      <a16:creationId xmlns:a16="http://schemas.microsoft.com/office/drawing/2014/main" id="{F4E30240-77E5-4B45-9CA8-6EC0AF50B35F}"/>
                    </a:ext>
                  </a:extLst>
                </p14:cNvPr>
                <p14:cNvContentPartPr/>
                <p14:nvPr/>
              </p14:nvContentPartPr>
              <p14:xfrm>
                <a:off x="9739211" y="1178063"/>
                <a:ext cx="74160" cy="57600"/>
              </p14:xfrm>
            </p:contentPart>
          </mc:Choice>
          <mc:Fallback xmlns="">
            <p:pic>
              <p:nvPicPr>
                <p:cNvPr id="4" name="墨迹 3">
                  <a:extLst>
                    <a:ext uri="{FF2B5EF4-FFF2-40B4-BE49-F238E27FC236}">
                      <a16:creationId xmlns:a16="http://schemas.microsoft.com/office/drawing/2014/main" id="{F4E30240-77E5-4B45-9CA8-6EC0AF50B35F}"/>
                    </a:ext>
                  </a:extLst>
                </p:cNvPr>
                <p:cNvPicPr/>
                <p:nvPr/>
              </p:nvPicPr>
              <p:blipFill>
                <a:blip r:embed="rId10"/>
                <a:stretch>
                  <a:fillRect/>
                </a:stretch>
              </p:blipFill>
              <p:spPr>
                <a:xfrm>
                  <a:off x="9730211" y="1169063"/>
                  <a:ext cx="91800" cy="75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墨迹 9">
                  <a:extLst>
                    <a:ext uri="{FF2B5EF4-FFF2-40B4-BE49-F238E27FC236}">
                      <a16:creationId xmlns:a16="http://schemas.microsoft.com/office/drawing/2014/main" id="{62F5272E-BEBF-4BF9-940E-C86A145842B6}"/>
                    </a:ext>
                  </a:extLst>
                </p14:cNvPr>
                <p14:cNvContentPartPr/>
                <p14:nvPr/>
              </p14:nvContentPartPr>
              <p14:xfrm>
                <a:off x="9727691" y="1388303"/>
                <a:ext cx="475200" cy="456840"/>
              </p14:xfrm>
            </p:contentPart>
          </mc:Choice>
          <mc:Fallback xmlns="">
            <p:pic>
              <p:nvPicPr>
                <p:cNvPr id="10" name="墨迹 9">
                  <a:extLst>
                    <a:ext uri="{FF2B5EF4-FFF2-40B4-BE49-F238E27FC236}">
                      <a16:creationId xmlns:a16="http://schemas.microsoft.com/office/drawing/2014/main" id="{62F5272E-BEBF-4BF9-940E-C86A145842B6}"/>
                    </a:ext>
                  </a:extLst>
                </p:cNvPr>
                <p:cNvPicPr/>
                <p:nvPr/>
              </p:nvPicPr>
              <p:blipFill>
                <a:blip r:embed="rId12"/>
                <a:stretch>
                  <a:fillRect/>
                </a:stretch>
              </p:blipFill>
              <p:spPr>
                <a:xfrm>
                  <a:off x="9718691" y="1379303"/>
                  <a:ext cx="492840" cy="474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墨迹 10">
                  <a:extLst>
                    <a:ext uri="{FF2B5EF4-FFF2-40B4-BE49-F238E27FC236}">
                      <a16:creationId xmlns:a16="http://schemas.microsoft.com/office/drawing/2014/main" id="{890E034F-981E-4315-9D70-0BC8E136698F}"/>
                    </a:ext>
                  </a:extLst>
                </p14:cNvPr>
                <p14:cNvContentPartPr/>
                <p14:nvPr/>
              </p14:nvContentPartPr>
              <p14:xfrm>
                <a:off x="10333211" y="1223783"/>
                <a:ext cx="38520" cy="40320"/>
              </p14:xfrm>
            </p:contentPart>
          </mc:Choice>
          <mc:Fallback xmlns="">
            <p:pic>
              <p:nvPicPr>
                <p:cNvPr id="11" name="墨迹 10">
                  <a:extLst>
                    <a:ext uri="{FF2B5EF4-FFF2-40B4-BE49-F238E27FC236}">
                      <a16:creationId xmlns:a16="http://schemas.microsoft.com/office/drawing/2014/main" id="{890E034F-981E-4315-9D70-0BC8E136698F}"/>
                    </a:ext>
                  </a:extLst>
                </p:cNvPr>
                <p:cNvPicPr/>
                <p:nvPr/>
              </p:nvPicPr>
              <p:blipFill>
                <a:blip r:embed="rId14"/>
                <a:stretch>
                  <a:fillRect/>
                </a:stretch>
              </p:blipFill>
              <p:spPr>
                <a:xfrm>
                  <a:off x="10324211" y="1215143"/>
                  <a:ext cx="561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2" name="墨迹 11">
                  <a:extLst>
                    <a:ext uri="{FF2B5EF4-FFF2-40B4-BE49-F238E27FC236}">
                      <a16:creationId xmlns:a16="http://schemas.microsoft.com/office/drawing/2014/main" id="{04045EFD-0D92-4C7C-9032-8E57FEA9838E}"/>
                    </a:ext>
                  </a:extLst>
                </p14:cNvPr>
                <p14:cNvContentPartPr/>
                <p14:nvPr/>
              </p14:nvContentPartPr>
              <p14:xfrm>
                <a:off x="10238891" y="1497743"/>
                <a:ext cx="149400" cy="101520"/>
              </p14:xfrm>
            </p:contentPart>
          </mc:Choice>
          <mc:Fallback xmlns="">
            <p:pic>
              <p:nvPicPr>
                <p:cNvPr id="12" name="墨迹 11">
                  <a:extLst>
                    <a:ext uri="{FF2B5EF4-FFF2-40B4-BE49-F238E27FC236}">
                      <a16:creationId xmlns:a16="http://schemas.microsoft.com/office/drawing/2014/main" id="{04045EFD-0D92-4C7C-9032-8E57FEA9838E}"/>
                    </a:ext>
                  </a:extLst>
                </p:cNvPr>
                <p:cNvPicPr/>
                <p:nvPr/>
              </p:nvPicPr>
              <p:blipFill>
                <a:blip r:embed="rId16"/>
                <a:stretch>
                  <a:fillRect/>
                </a:stretch>
              </p:blipFill>
              <p:spPr>
                <a:xfrm>
                  <a:off x="10230251" y="1488743"/>
                  <a:ext cx="1670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3" name="墨迹 12">
                  <a:extLst>
                    <a:ext uri="{FF2B5EF4-FFF2-40B4-BE49-F238E27FC236}">
                      <a16:creationId xmlns:a16="http://schemas.microsoft.com/office/drawing/2014/main" id="{EBE578CB-AA52-460F-B8A6-BA6716C7512C}"/>
                    </a:ext>
                  </a:extLst>
                </p14:cNvPr>
                <p14:cNvContentPartPr/>
                <p14:nvPr/>
              </p14:nvContentPartPr>
              <p14:xfrm>
                <a:off x="10437611" y="1388303"/>
                <a:ext cx="219240" cy="56520"/>
              </p14:xfrm>
            </p:contentPart>
          </mc:Choice>
          <mc:Fallback xmlns="">
            <p:pic>
              <p:nvPicPr>
                <p:cNvPr id="13" name="墨迹 12">
                  <a:extLst>
                    <a:ext uri="{FF2B5EF4-FFF2-40B4-BE49-F238E27FC236}">
                      <a16:creationId xmlns:a16="http://schemas.microsoft.com/office/drawing/2014/main" id="{EBE578CB-AA52-460F-B8A6-BA6716C7512C}"/>
                    </a:ext>
                  </a:extLst>
                </p:cNvPr>
                <p:cNvPicPr/>
                <p:nvPr/>
              </p:nvPicPr>
              <p:blipFill>
                <a:blip r:embed="rId18"/>
                <a:stretch>
                  <a:fillRect/>
                </a:stretch>
              </p:blipFill>
              <p:spPr>
                <a:xfrm>
                  <a:off x="10428971" y="1379303"/>
                  <a:ext cx="2368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4" name="墨迹 13">
                  <a:extLst>
                    <a:ext uri="{FF2B5EF4-FFF2-40B4-BE49-F238E27FC236}">
                      <a16:creationId xmlns:a16="http://schemas.microsoft.com/office/drawing/2014/main" id="{D69C1349-00B2-4D92-BA06-6027591F6A67}"/>
                    </a:ext>
                  </a:extLst>
                </p14:cNvPr>
                <p14:cNvContentPartPr/>
                <p14:nvPr/>
              </p14:nvContentPartPr>
              <p14:xfrm>
                <a:off x="10603931" y="1240343"/>
                <a:ext cx="183960" cy="1104840"/>
              </p14:xfrm>
            </p:contentPart>
          </mc:Choice>
          <mc:Fallback xmlns="">
            <p:pic>
              <p:nvPicPr>
                <p:cNvPr id="14" name="墨迹 13">
                  <a:extLst>
                    <a:ext uri="{FF2B5EF4-FFF2-40B4-BE49-F238E27FC236}">
                      <a16:creationId xmlns:a16="http://schemas.microsoft.com/office/drawing/2014/main" id="{D69C1349-00B2-4D92-BA06-6027591F6A67}"/>
                    </a:ext>
                  </a:extLst>
                </p:cNvPr>
                <p:cNvPicPr/>
                <p:nvPr/>
              </p:nvPicPr>
              <p:blipFill>
                <a:blip r:embed="rId20"/>
                <a:stretch>
                  <a:fillRect/>
                </a:stretch>
              </p:blipFill>
              <p:spPr>
                <a:xfrm>
                  <a:off x="10594931" y="1231703"/>
                  <a:ext cx="201600" cy="1122480"/>
                </a:xfrm>
                <a:prstGeom prst="rect">
                  <a:avLst/>
                </a:prstGeom>
              </p:spPr>
            </p:pic>
          </mc:Fallback>
        </mc:AlternateContent>
      </p:grpSp>
    </p:spTree>
    <p:extLst>
      <p:ext uri="{BB962C8B-B14F-4D97-AF65-F5344CB8AC3E}">
        <p14:creationId xmlns:p14="http://schemas.microsoft.com/office/powerpoint/2010/main" val="3058757488"/>
      </p:ext>
    </p:extLst>
  </p:cSld>
  <p:clrMapOvr>
    <a:masterClrMapping/>
  </p:clrMapOvr>
  <p:transition/>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B27449-E99B-4FDD-B06B-2368B3DD008A}"/>
              </a:ext>
            </a:extLst>
          </p:cNvPr>
          <p:cNvSpPr>
            <a:spLocks noGrp="1"/>
          </p:cNvSpPr>
          <p:nvPr>
            <p:ph type="title"/>
          </p:nvPr>
        </p:nvSpPr>
        <p:spPr/>
        <p:txBody>
          <a:bodyPr/>
          <a:lstStyle/>
          <a:p>
            <a:endParaRPr lang="zh-CN" altLang="en-US"/>
          </a:p>
        </p:txBody>
      </p:sp>
      <p:pic>
        <p:nvPicPr>
          <p:cNvPr id="5" name="图片 4">
            <a:extLst>
              <a:ext uri="{FF2B5EF4-FFF2-40B4-BE49-F238E27FC236}">
                <a16:creationId xmlns:a16="http://schemas.microsoft.com/office/drawing/2014/main" id="{A57B2976-B6D9-4CBE-B9D0-EA61B2B7782F}"/>
              </a:ext>
            </a:extLst>
          </p:cNvPr>
          <p:cNvPicPr>
            <a:picLocks noChangeAspect="1"/>
          </p:cNvPicPr>
          <p:nvPr/>
        </p:nvPicPr>
        <p:blipFill>
          <a:blip r:embed="rId2"/>
          <a:stretch>
            <a:fillRect/>
          </a:stretch>
        </p:blipFill>
        <p:spPr>
          <a:xfrm>
            <a:off x="47329" y="116633"/>
            <a:ext cx="6291308" cy="6324647"/>
          </a:xfrm>
          <a:prstGeom prst="rect">
            <a:avLst/>
          </a:prstGeom>
        </p:spPr>
      </p:pic>
      <p:pic>
        <p:nvPicPr>
          <p:cNvPr id="6" name="图片 5">
            <a:extLst>
              <a:ext uri="{FF2B5EF4-FFF2-40B4-BE49-F238E27FC236}">
                <a16:creationId xmlns:a16="http://schemas.microsoft.com/office/drawing/2014/main" id="{18FCFC66-5540-4431-8F27-F0CF9560823B}"/>
              </a:ext>
            </a:extLst>
          </p:cNvPr>
          <p:cNvPicPr>
            <a:picLocks noChangeAspect="1"/>
          </p:cNvPicPr>
          <p:nvPr/>
        </p:nvPicPr>
        <p:blipFill>
          <a:blip r:embed="rId3"/>
          <a:stretch>
            <a:fillRect/>
          </a:stretch>
        </p:blipFill>
        <p:spPr>
          <a:xfrm>
            <a:off x="6505833" y="932337"/>
            <a:ext cx="5638841" cy="5324515"/>
          </a:xfrm>
          <a:prstGeom prst="rect">
            <a:avLst/>
          </a:prstGeom>
        </p:spPr>
      </p:pic>
      <p:cxnSp>
        <p:nvCxnSpPr>
          <p:cNvPr id="8" name="直接连接符 7">
            <a:extLst>
              <a:ext uri="{FF2B5EF4-FFF2-40B4-BE49-F238E27FC236}">
                <a16:creationId xmlns:a16="http://schemas.microsoft.com/office/drawing/2014/main" id="{707C9EAF-07D3-4F45-BB16-01570561BD26}"/>
              </a:ext>
            </a:extLst>
          </p:cNvPr>
          <p:cNvCxnSpPr>
            <a:cxnSpLocks/>
          </p:cNvCxnSpPr>
          <p:nvPr/>
        </p:nvCxnSpPr>
        <p:spPr bwMode="auto">
          <a:xfrm>
            <a:off x="6312025" y="0"/>
            <a:ext cx="26612" cy="685800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grpSp>
        <p:nvGrpSpPr>
          <p:cNvPr id="34" name="组合 33">
            <a:extLst>
              <a:ext uri="{FF2B5EF4-FFF2-40B4-BE49-F238E27FC236}">
                <a16:creationId xmlns:a16="http://schemas.microsoft.com/office/drawing/2014/main" id="{AA431B69-CE14-49D2-8595-89F4DE99F916}"/>
              </a:ext>
            </a:extLst>
          </p:cNvPr>
          <p:cNvGrpSpPr/>
          <p:nvPr/>
        </p:nvGrpSpPr>
        <p:grpSpPr>
          <a:xfrm>
            <a:off x="1498091" y="4675103"/>
            <a:ext cx="4779000" cy="986040"/>
            <a:chOff x="1498091" y="4675103"/>
            <a:chExt cx="4779000" cy="986040"/>
          </a:xfrm>
        </p:grpSpPr>
        <mc:AlternateContent xmlns:mc="http://schemas.openxmlformats.org/markup-compatibility/2006" xmlns:p14="http://schemas.microsoft.com/office/powerpoint/2010/main">
          <mc:Choice Requires="p14">
            <p:contentPart p14:bwMode="auto" r:id="rId4">
              <p14:nvContentPartPr>
                <p14:cNvPr id="3" name="墨迹 2">
                  <a:extLst>
                    <a:ext uri="{FF2B5EF4-FFF2-40B4-BE49-F238E27FC236}">
                      <a16:creationId xmlns:a16="http://schemas.microsoft.com/office/drawing/2014/main" id="{08FF9558-3C7D-4CEE-AE7B-0D7E7A684EDC}"/>
                    </a:ext>
                  </a:extLst>
                </p14:cNvPr>
                <p14:cNvContentPartPr/>
                <p14:nvPr/>
              </p14:nvContentPartPr>
              <p14:xfrm>
                <a:off x="1498091" y="4952303"/>
                <a:ext cx="3585240" cy="99000"/>
              </p14:xfrm>
            </p:contentPart>
          </mc:Choice>
          <mc:Fallback xmlns="">
            <p:pic>
              <p:nvPicPr>
                <p:cNvPr id="3" name="墨迹 2">
                  <a:extLst>
                    <a:ext uri="{FF2B5EF4-FFF2-40B4-BE49-F238E27FC236}">
                      <a16:creationId xmlns:a16="http://schemas.microsoft.com/office/drawing/2014/main" id="{08FF9558-3C7D-4CEE-AE7B-0D7E7A684EDC}"/>
                    </a:ext>
                  </a:extLst>
                </p:cNvPr>
                <p:cNvPicPr/>
                <p:nvPr/>
              </p:nvPicPr>
              <p:blipFill>
                <a:blip r:embed="rId5"/>
                <a:stretch>
                  <a:fillRect/>
                </a:stretch>
              </p:blipFill>
              <p:spPr>
                <a:xfrm>
                  <a:off x="1489091" y="4943663"/>
                  <a:ext cx="3602880" cy="11664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F0648114-997A-4957-B4C5-5EC5EA12409F}"/>
                    </a:ext>
                  </a:extLst>
                </p14:cNvPr>
                <p14:cNvContentPartPr/>
                <p14:nvPr/>
              </p14:nvContentPartPr>
              <p14:xfrm>
                <a:off x="4238411" y="5197823"/>
                <a:ext cx="25200" cy="7200"/>
              </p14:xfrm>
            </p:contentPart>
          </mc:Choice>
          <mc:Fallback xmlns="">
            <p:pic>
              <p:nvPicPr>
                <p:cNvPr id="4" name="墨迹 3">
                  <a:extLst>
                    <a:ext uri="{FF2B5EF4-FFF2-40B4-BE49-F238E27FC236}">
                      <a16:creationId xmlns:a16="http://schemas.microsoft.com/office/drawing/2014/main" id="{F0648114-997A-4957-B4C5-5EC5EA12409F}"/>
                    </a:ext>
                  </a:extLst>
                </p:cNvPr>
                <p:cNvPicPr/>
                <p:nvPr/>
              </p:nvPicPr>
              <p:blipFill>
                <a:blip r:embed="rId7"/>
                <a:stretch>
                  <a:fillRect/>
                </a:stretch>
              </p:blipFill>
              <p:spPr>
                <a:xfrm>
                  <a:off x="4229411" y="5188823"/>
                  <a:ext cx="4284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E6937553-C226-4B54-A4B7-A21E828A8AF7}"/>
                    </a:ext>
                  </a:extLst>
                </p14:cNvPr>
                <p14:cNvContentPartPr/>
                <p14:nvPr/>
              </p14:nvContentPartPr>
              <p14:xfrm>
                <a:off x="4255331" y="5317703"/>
                <a:ext cx="82800" cy="159840"/>
              </p14:xfrm>
            </p:contentPart>
          </mc:Choice>
          <mc:Fallback xmlns="">
            <p:pic>
              <p:nvPicPr>
                <p:cNvPr id="7" name="墨迹 6">
                  <a:extLst>
                    <a:ext uri="{FF2B5EF4-FFF2-40B4-BE49-F238E27FC236}">
                      <a16:creationId xmlns:a16="http://schemas.microsoft.com/office/drawing/2014/main" id="{E6937553-C226-4B54-A4B7-A21E828A8AF7}"/>
                    </a:ext>
                  </a:extLst>
                </p:cNvPr>
                <p:cNvPicPr/>
                <p:nvPr/>
              </p:nvPicPr>
              <p:blipFill>
                <a:blip r:embed="rId9"/>
                <a:stretch>
                  <a:fillRect/>
                </a:stretch>
              </p:blipFill>
              <p:spPr>
                <a:xfrm>
                  <a:off x="4246691" y="5308703"/>
                  <a:ext cx="100440" cy="17748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9" name="墨迹 8">
                  <a:extLst>
                    <a:ext uri="{FF2B5EF4-FFF2-40B4-BE49-F238E27FC236}">
                      <a16:creationId xmlns:a16="http://schemas.microsoft.com/office/drawing/2014/main" id="{89A5C4D2-E352-4BE7-A067-1643471D8ECE}"/>
                    </a:ext>
                  </a:extLst>
                </p14:cNvPr>
                <p14:cNvContentPartPr/>
                <p14:nvPr/>
              </p14:nvContentPartPr>
              <p14:xfrm>
                <a:off x="4288091" y="5423183"/>
                <a:ext cx="37800" cy="36000"/>
              </p14:xfrm>
            </p:contentPart>
          </mc:Choice>
          <mc:Fallback xmlns="">
            <p:pic>
              <p:nvPicPr>
                <p:cNvPr id="9" name="墨迹 8">
                  <a:extLst>
                    <a:ext uri="{FF2B5EF4-FFF2-40B4-BE49-F238E27FC236}">
                      <a16:creationId xmlns:a16="http://schemas.microsoft.com/office/drawing/2014/main" id="{89A5C4D2-E352-4BE7-A067-1643471D8ECE}"/>
                    </a:ext>
                  </a:extLst>
                </p:cNvPr>
                <p:cNvPicPr/>
                <p:nvPr/>
              </p:nvPicPr>
              <p:blipFill>
                <a:blip r:embed="rId11"/>
                <a:stretch>
                  <a:fillRect/>
                </a:stretch>
              </p:blipFill>
              <p:spPr>
                <a:xfrm>
                  <a:off x="4279091" y="5414183"/>
                  <a:ext cx="55440" cy="536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墨迹 9">
                  <a:extLst>
                    <a:ext uri="{FF2B5EF4-FFF2-40B4-BE49-F238E27FC236}">
                      <a16:creationId xmlns:a16="http://schemas.microsoft.com/office/drawing/2014/main" id="{4B755FD6-A410-49D3-A6E8-B409B107C882}"/>
                    </a:ext>
                  </a:extLst>
                </p14:cNvPr>
                <p14:cNvContentPartPr/>
                <p14:nvPr/>
              </p14:nvContentPartPr>
              <p14:xfrm>
                <a:off x="4191251" y="5509223"/>
                <a:ext cx="272880" cy="151920"/>
              </p14:xfrm>
            </p:contentPart>
          </mc:Choice>
          <mc:Fallback xmlns="">
            <p:pic>
              <p:nvPicPr>
                <p:cNvPr id="10" name="墨迹 9">
                  <a:extLst>
                    <a:ext uri="{FF2B5EF4-FFF2-40B4-BE49-F238E27FC236}">
                      <a16:creationId xmlns:a16="http://schemas.microsoft.com/office/drawing/2014/main" id="{4B755FD6-A410-49D3-A6E8-B409B107C882}"/>
                    </a:ext>
                  </a:extLst>
                </p:cNvPr>
                <p:cNvPicPr/>
                <p:nvPr/>
              </p:nvPicPr>
              <p:blipFill>
                <a:blip r:embed="rId13"/>
                <a:stretch>
                  <a:fillRect/>
                </a:stretch>
              </p:blipFill>
              <p:spPr>
                <a:xfrm>
                  <a:off x="4182251" y="5500223"/>
                  <a:ext cx="29052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1" name="墨迹 10">
                  <a:extLst>
                    <a:ext uri="{FF2B5EF4-FFF2-40B4-BE49-F238E27FC236}">
                      <a16:creationId xmlns:a16="http://schemas.microsoft.com/office/drawing/2014/main" id="{A8C8C768-9CB3-4264-919A-BE6EF06EAFFE}"/>
                    </a:ext>
                  </a:extLst>
                </p14:cNvPr>
                <p14:cNvContentPartPr/>
                <p14:nvPr/>
              </p14:nvContentPartPr>
              <p14:xfrm>
                <a:off x="4064531" y="5401583"/>
                <a:ext cx="29160" cy="21960"/>
              </p14:xfrm>
            </p:contentPart>
          </mc:Choice>
          <mc:Fallback xmlns="">
            <p:pic>
              <p:nvPicPr>
                <p:cNvPr id="11" name="墨迹 10">
                  <a:extLst>
                    <a:ext uri="{FF2B5EF4-FFF2-40B4-BE49-F238E27FC236}">
                      <a16:creationId xmlns:a16="http://schemas.microsoft.com/office/drawing/2014/main" id="{A8C8C768-9CB3-4264-919A-BE6EF06EAFFE}"/>
                    </a:ext>
                  </a:extLst>
                </p:cNvPr>
                <p:cNvPicPr/>
                <p:nvPr/>
              </p:nvPicPr>
              <p:blipFill>
                <a:blip r:embed="rId15"/>
                <a:stretch>
                  <a:fillRect/>
                </a:stretch>
              </p:blipFill>
              <p:spPr>
                <a:xfrm>
                  <a:off x="4055531" y="5392583"/>
                  <a:ext cx="46800" cy="39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2" name="墨迹 11">
                  <a:extLst>
                    <a:ext uri="{FF2B5EF4-FFF2-40B4-BE49-F238E27FC236}">
                      <a16:creationId xmlns:a16="http://schemas.microsoft.com/office/drawing/2014/main" id="{EE09E018-A6D1-4590-BC8E-8B102891EDC9}"/>
                    </a:ext>
                  </a:extLst>
                </p14:cNvPr>
                <p14:cNvContentPartPr/>
                <p14:nvPr/>
              </p14:nvContentPartPr>
              <p14:xfrm>
                <a:off x="4537571" y="5214743"/>
                <a:ext cx="74160" cy="151200"/>
              </p14:xfrm>
            </p:contentPart>
          </mc:Choice>
          <mc:Fallback xmlns="">
            <p:pic>
              <p:nvPicPr>
                <p:cNvPr id="12" name="墨迹 11">
                  <a:extLst>
                    <a:ext uri="{FF2B5EF4-FFF2-40B4-BE49-F238E27FC236}">
                      <a16:creationId xmlns:a16="http://schemas.microsoft.com/office/drawing/2014/main" id="{EE09E018-A6D1-4590-BC8E-8B102891EDC9}"/>
                    </a:ext>
                  </a:extLst>
                </p:cNvPr>
                <p:cNvPicPr/>
                <p:nvPr/>
              </p:nvPicPr>
              <p:blipFill>
                <a:blip r:embed="rId17"/>
                <a:stretch>
                  <a:fillRect/>
                </a:stretch>
              </p:blipFill>
              <p:spPr>
                <a:xfrm>
                  <a:off x="4528571" y="5206103"/>
                  <a:ext cx="9180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3" name="墨迹 12">
                  <a:extLst>
                    <a:ext uri="{FF2B5EF4-FFF2-40B4-BE49-F238E27FC236}">
                      <a16:creationId xmlns:a16="http://schemas.microsoft.com/office/drawing/2014/main" id="{4A94910E-9DA2-4E4E-BECF-16A163157402}"/>
                    </a:ext>
                  </a:extLst>
                </p14:cNvPr>
                <p14:cNvContentPartPr/>
                <p14:nvPr/>
              </p14:nvContentPartPr>
              <p14:xfrm>
                <a:off x="4618931" y="5117543"/>
                <a:ext cx="66600" cy="143280"/>
              </p14:xfrm>
            </p:contentPart>
          </mc:Choice>
          <mc:Fallback xmlns="">
            <p:pic>
              <p:nvPicPr>
                <p:cNvPr id="13" name="墨迹 12">
                  <a:extLst>
                    <a:ext uri="{FF2B5EF4-FFF2-40B4-BE49-F238E27FC236}">
                      <a16:creationId xmlns:a16="http://schemas.microsoft.com/office/drawing/2014/main" id="{4A94910E-9DA2-4E4E-BECF-16A163157402}"/>
                    </a:ext>
                  </a:extLst>
                </p:cNvPr>
                <p:cNvPicPr/>
                <p:nvPr/>
              </p:nvPicPr>
              <p:blipFill>
                <a:blip r:embed="rId19"/>
                <a:stretch>
                  <a:fillRect/>
                </a:stretch>
              </p:blipFill>
              <p:spPr>
                <a:xfrm>
                  <a:off x="4610291" y="5108543"/>
                  <a:ext cx="84240" cy="16092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4" name="墨迹 13">
                  <a:extLst>
                    <a:ext uri="{FF2B5EF4-FFF2-40B4-BE49-F238E27FC236}">
                      <a16:creationId xmlns:a16="http://schemas.microsoft.com/office/drawing/2014/main" id="{8514E64C-6DDC-43DA-B05A-26A6350A0D3C}"/>
                    </a:ext>
                  </a:extLst>
                </p14:cNvPr>
                <p14:cNvContentPartPr/>
                <p14:nvPr/>
              </p14:nvContentPartPr>
              <p14:xfrm>
                <a:off x="4508771" y="5349383"/>
                <a:ext cx="123840" cy="123120"/>
              </p14:xfrm>
            </p:contentPart>
          </mc:Choice>
          <mc:Fallback xmlns="">
            <p:pic>
              <p:nvPicPr>
                <p:cNvPr id="14" name="墨迹 13">
                  <a:extLst>
                    <a:ext uri="{FF2B5EF4-FFF2-40B4-BE49-F238E27FC236}">
                      <a16:creationId xmlns:a16="http://schemas.microsoft.com/office/drawing/2014/main" id="{8514E64C-6DDC-43DA-B05A-26A6350A0D3C}"/>
                    </a:ext>
                  </a:extLst>
                </p:cNvPr>
                <p:cNvPicPr/>
                <p:nvPr/>
              </p:nvPicPr>
              <p:blipFill>
                <a:blip r:embed="rId21"/>
                <a:stretch>
                  <a:fillRect/>
                </a:stretch>
              </p:blipFill>
              <p:spPr>
                <a:xfrm>
                  <a:off x="4500131" y="5340383"/>
                  <a:ext cx="141480" cy="1407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5" name="墨迹 14">
                  <a:extLst>
                    <a:ext uri="{FF2B5EF4-FFF2-40B4-BE49-F238E27FC236}">
                      <a16:creationId xmlns:a16="http://schemas.microsoft.com/office/drawing/2014/main" id="{4964DA20-E3B7-4A3E-92C7-D844D35E3C21}"/>
                    </a:ext>
                  </a:extLst>
                </p14:cNvPr>
                <p14:cNvContentPartPr/>
                <p14:nvPr/>
              </p14:nvContentPartPr>
              <p14:xfrm>
                <a:off x="4615331" y="5428223"/>
                <a:ext cx="83880" cy="65880"/>
              </p14:xfrm>
            </p:contentPart>
          </mc:Choice>
          <mc:Fallback xmlns="">
            <p:pic>
              <p:nvPicPr>
                <p:cNvPr id="15" name="墨迹 14">
                  <a:extLst>
                    <a:ext uri="{FF2B5EF4-FFF2-40B4-BE49-F238E27FC236}">
                      <a16:creationId xmlns:a16="http://schemas.microsoft.com/office/drawing/2014/main" id="{4964DA20-E3B7-4A3E-92C7-D844D35E3C21}"/>
                    </a:ext>
                  </a:extLst>
                </p:cNvPr>
                <p:cNvPicPr/>
                <p:nvPr/>
              </p:nvPicPr>
              <p:blipFill>
                <a:blip r:embed="rId23"/>
                <a:stretch>
                  <a:fillRect/>
                </a:stretch>
              </p:blipFill>
              <p:spPr>
                <a:xfrm>
                  <a:off x="4606331" y="5419223"/>
                  <a:ext cx="10152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6" name="墨迹 15">
                  <a:extLst>
                    <a:ext uri="{FF2B5EF4-FFF2-40B4-BE49-F238E27FC236}">
                      <a16:creationId xmlns:a16="http://schemas.microsoft.com/office/drawing/2014/main" id="{50232B85-54FB-4483-A3C7-27F5C5DE7E3B}"/>
                    </a:ext>
                  </a:extLst>
                </p14:cNvPr>
                <p14:cNvContentPartPr/>
                <p14:nvPr/>
              </p14:nvContentPartPr>
              <p14:xfrm>
                <a:off x="4505171" y="5529383"/>
                <a:ext cx="21240" cy="59040"/>
              </p14:xfrm>
            </p:contentPart>
          </mc:Choice>
          <mc:Fallback xmlns="">
            <p:pic>
              <p:nvPicPr>
                <p:cNvPr id="16" name="墨迹 15">
                  <a:extLst>
                    <a:ext uri="{FF2B5EF4-FFF2-40B4-BE49-F238E27FC236}">
                      <a16:creationId xmlns:a16="http://schemas.microsoft.com/office/drawing/2014/main" id="{50232B85-54FB-4483-A3C7-27F5C5DE7E3B}"/>
                    </a:ext>
                  </a:extLst>
                </p:cNvPr>
                <p:cNvPicPr/>
                <p:nvPr/>
              </p:nvPicPr>
              <p:blipFill>
                <a:blip r:embed="rId25"/>
                <a:stretch>
                  <a:fillRect/>
                </a:stretch>
              </p:blipFill>
              <p:spPr>
                <a:xfrm>
                  <a:off x="4496171" y="5520743"/>
                  <a:ext cx="38880" cy="766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7" name="墨迹 16">
                  <a:extLst>
                    <a:ext uri="{FF2B5EF4-FFF2-40B4-BE49-F238E27FC236}">
                      <a16:creationId xmlns:a16="http://schemas.microsoft.com/office/drawing/2014/main" id="{2D035846-5FCD-4A63-B857-7546C9509463}"/>
                    </a:ext>
                  </a:extLst>
                </p14:cNvPr>
                <p14:cNvContentPartPr/>
                <p14:nvPr/>
              </p14:nvContentPartPr>
              <p14:xfrm>
                <a:off x="4556651" y="5514263"/>
                <a:ext cx="257760" cy="73080"/>
              </p14:xfrm>
            </p:contentPart>
          </mc:Choice>
          <mc:Fallback xmlns="">
            <p:pic>
              <p:nvPicPr>
                <p:cNvPr id="17" name="墨迹 16">
                  <a:extLst>
                    <a:ext uri="{FF2B5EF4-FFF2-40B4-BE49-F238E27FC236}">
                      <a16:creationId xmlns:a16="http://schemas.microsoft.com/office/drawing/2014/main" id="{2D035846-5FCD-4A63-B857-7546C9509463}"/>
                    </a:ext>
                  </a:extLst>
                </p:cNvPr>
                <p:cNvPicPr/>
                <p:nvPr/>
              </p:nvPicPr>
              <p:blipFill>
                <a:blip r:embed="rId27"/>
                <a:stretch>
                  <a:fillRect/>
                </a:stretch>
              </p:blipFill>
              <p:spPr>
                <a:xfrm>
                  <a:off x="4548011" y="5505263"/>
                  <a:ext cx="275400" cy="9072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8" name="墨迹 17">
                  <a:extLst>
                    <a:ext uri="{FF2B5EF4-FFF2-40B4-BE49-F238E27FC236}">
                      <a16:creationId xmlns:a16="http://schemas.microsoft.com/office/drawing/2014/main" id="{870A315D-8D54-46BA-8950-0BCEDAEFDE6A}"/>
                    </a:ext>
                  </a:extLst>
                </p14:cNvPr>
                <p14:cNvContentPartPr/>
                <p14:nvPr/>
              </p14:nvContentPartPr>
              <p14:xfrm>
                <a:off x="4815851" y="5327783"/>
                <a:ext cx="59040" cy="151200"/>
              </p14:xfrm>
            </p:contentPart>
          </mc:Choice>
          <mc:Fallback xmlns="">
            <p:pic>
              <p:nvPicPr>
                <p:cNvPr id="18" name="墨迹 17">
                  <a:extLst>
                    <a:ext uri="{FF2B5EF4-FFF2-40B4-BE49-F238E27FC236}">
                      <a16:creationId xmlns:a16="http://schemas.microsoft.com/office/drawing/2014/main" id="{870A315D-8D54-46BA-8950-0BCEDAEFDE6A}"/>
                    </a:ext>
                  </a:extLst>
                </p:cNvPr>
                <p:cNvPicPr/>
                <p:nvPr/>
              </p:nvPicPr>
              <p:blipFill>
                <a:blip r:embed="rId29"/>
                <a:stretch>
                  <a:fillRect/>
                </a:stretch>
              </p:blipFill>
              <p:spPr>
                <a:xfrm>
                  <a:off x="4806851" y="5318783"/>
                  <a:ext cx="76680" cy="1688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9" name="墨迹 18">
                  <a:extLst>
                    <a:ext uri="{FF2B5EF4-FFF2-40B4-BE49-F238E27FC236}">
                      <a16:creationId xmlns:a16="http://schemas.microsoft.com/office/drawing/2014/main" id="{D9599300-96D5-4F3E-98EC-D17ECD66F21C}"/>
                    </a:ext>
                  </a:extLst>
                </p14:cNvPr>
                <p14:cNvContentPartPr/>
                <p14:nvPr/>
              </p14:nvContentPartPr>
              <p14:xfrm>
                <a:off x="4885691" y="5266943"/>
                <a:ext cx="117360" cy="183600"/>
              </p14:xfrm>
            </p:contentPart>
          </mc:Choice>
          <mc:Fallback xmlns="">
            <p:pic>
              <p:nvPicPr>
                <p:cNvPr id="19" name="墨迹 18">
                  <a:extLst>
                    <a:ext uri="{FF2B5EF4-FFF2-40B4-BE49-F238E27FC236}">
                      <a16:creationId xmlns:a16="http://schemas.microsoft.com/office/drawing/2014/main" id="{D9599300-96D5-4F3E-98EC-D17ECD66F21C}"/>
                    </a:ext>
                  </a:extLst>
                </p:cNvPr>
                <p:cNvPicPr/>
                <p:nvPr/>
              </p:nvPicPr>
              <p:blipFill>
                <a:blip r:embed="rId31"/>
                <a:stretch>
                  <a:fillRect/>
                </a:stretch>
              </p:blipFill>
              <p:spPr>
                <a:xfrm>
                  <a:off x="4877051" y="5258303"/>
                  <a:ext cx="13500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0" name="墨迹 19">
                  <a:extLst>
                    <a:ext uri="{FF2B5EF4-FFF2-40B4-BE49-F238E27FC236}">
                      <a16:creationId xmlns:a16="http://schemas.microsoft.com/office/drawing/2014/main" id="{F74B9DCA-1618-4BC0-BE07-AA5904D0B884}"/>
                    </a:ext>
                  </a:extLst>
                </p14:cNvPr>
                <p14:cNvContentPartPr/>
                <p14:nvPr/>
              </p14:nvContentPartPr>
              <p14:xfrm>
                <a:off x="5031851" y="4953743"/>
                <a:ext cx="75600" cy="200160"/>
              </p14:xfrm>
            </p:contentPart>
          </mc:Choice>
          <mc:Fallback xmlns="">
            <p:pic>
              <p:nvPicPr>
                <p:cNvPr id="20" name="墨迹 19">
                  <a:extLst>
                    <a:ext uri="{FF2B5EF4-FFF2-40B4-BE49-F238E27FC236}">
                      <a16:creationId xmlns:a16="http://schemas.microsoft.com/office/drawing/2014/main" id="{F74B9DCA-1618-4BC0-BE07-AA5904D0B884}"/>
                    </a:ext>
                  </a:extLst>
                </p:cNvPr>
                <p:cNvPicPr/>
                <p:nvPr/>
              </p:nvPicPr>
              <p:blipFill>
                <a:blip r:embed="rId33"/>
                <a:stretch>
                  <a:fillRect/>
                </a:stretch>
              </p:blipFill>
              <p:spPr>
                <a:xfrm>
                  <a:off x="5022851" y="4945103"/>
                  <a:ext cx="93240" cy="21780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1" name="墨迹 20">
                  <a:extLst>
                    <a:ext uri="{FF2B5EF4-FFF2-40B4-BE49-F238E27FC236}">
                      <a16:creationId xmlns:a16="http://schemas.microsoft.com/office/drawing/2014/main" id="{7BCD5426-4426-4AE9-8071-C40FC0FA768C}"/>
                    </a:ext>
                  </a:extLst>
                </p14:cNvPr>
                <p14:cNvContentPartPr/>
                <p14:nvPr/>
              </p14:nvContentPartPr>
              <p14:xfrm>
                <a:off x="5016371" y="5243543"/>
                <a:ext cx="79920" cy="35280"/>
              </p14:xfrm>
            </p:contentPart>
          </mc:Choice>
          <mc:Fallback xmlns="">
            <p:pic>
              <p:nvPicPr>
                <p:cNvPr id="21" name="墨迹 20">
                  <a:extLst>
                    <a:ext uri="{FF2B5EF4-FFF2-40B4-BE49-F238E27FC236}">
                      <a16:creationId xmlns:a16="http://schemas.microsoft.com/office/drawing/2014/main" id="{7BCD5426-4426-4AE9-8071-C40FC0FA768C}"/>
                    </a:ext>
                  </a:extLst>
                </p:cNvPr>
                <p:cNvPicPr/>
                <p:nvPr/>
              </p:nvPicPr>
              <p:blipFill>
                <a:blip r:embed="rId35"/>
                <a:stretch>
                  <a:fillRect/>
                </a:stretch>
              </p:blipFill>
              <p:spPr>
                <a:xfrm>
                  <a:off x="5007731" y="5234903"/>
                  <a:ext cx="9756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2" name="墨迹 21">
                  <a:extLst>
                    <a:ext uri="{FF2B5EF4-FFF2-40B4-BE49-F238E27FC236}">
                      <a16:creationId xmlns:a16="http://schemas.microsoft.com/office/drawing/2014/main" id="{DB868ABB-02F4-45CF-A3BA-7FC2C1D56912}"/>
                    </a:ext>
                  </a:extLst>
                </p14:cNvPr>
                <p14:cNvContentPartPr/>
                <p14:nvPr/>
              </p14:nvContentPartPr>
              <p14:xfrm>
                <a:off x="5072891" y="5312303"/>
                <a:ext cx="55080" cy="27000"/>
              </p14:xfrm>
            </p:contentPart>
          </mc:Choice>
          <mc:Fallback xmlns="">
            <p:pic>
              <p:nvPicPr>
                <p:cNvPr id="22" name="墨迹 21">
                  <a:extLst>
                    <a:ext uri="{FF2B5EF4-FFF2-40B4-BE49-F238E27FC236}">
                      <a16:creationId xmlns:a16="http://schemas.microsoft.com/office/drawing/2014/main" id="{DB868ABB-02F4-45CF-A3BA-7FC2C1D56912}"/>
                    </a:ext>
                  </a:extLst>
                </p:cNvPr>
                <p:cNvPicPr/>
                <p:nvPr/>
              </p:nvPicPr>
              <p:blipFill>
                <a:blip r:embed="rId37"/>
                <a:stretch>
                  <a:fillRect/>
                </a:stretch>
              </p:blipFill>
              <p:spPr>
                <a:xfrm>
                  <a:off x="5064251" y="5303663"/>
                  <a:ext cx="72720" cy="446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3" name="墨迹 22">
                  <a:extLst>
                    <a:ext uri="{FF2B5EF4-FFF2-40B4-BE49-F238E27FC236}">
                      <a16:creationId xmlns:a16="http://schemas.microsoft.com/office/drawing/2014/main" id="{1B81EC62-8980-4E18-808B-8A1678A75A6F}"/>
                    </a:ext>
                  </a:extLst>
                </p14:cNvPr>
                <p14:cNvContentPartPr/>
                <p14:nvPr/>
              </p14:nvContentPartPr>
              <p14:xfrm>
                <a:off x="5061731" y="5322383"/>
                <a:ext cx="138240" cy="163800"/>
              </p14:xfrm>
            </p:contentPart>
          </mc:Choice>
          <mc:Fallback xmlns="">
            <p:pic>
              <p:nvPicPr>
                <p:cNvPr id="23" name="墨迹 22">
                  <a:extLst>
                    <a:ext uri="{FF2B5EF4-FFF2-40B4-BE49-F238E27FC236}">
                      <a16:creationId xmlns:a16="http://schemas.microsoft.com/office/drawing/2014/main" id="{1B81EC62-8980-4E18-808B-8A1678A75A6F}"/>
                    </a:ext>
                  </a:extLst>
                </p:cNvPr>
                <p:cNvPicPr/>
                <p:nvPr/>
              </p:nvPicPr>
              <p:blipFill>
                <a:blip r:embed="rId39"/>
                <a:stretch>
                  <a:fillRect/>
                </a:stretch>
              </p:blipFill>
              <p:spPr>
                <a:xfrm>
                  <a:off x="5052731" y="5313743"/>
                  <a:ext cx="155880" cy="18144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4" name="墨迹 23">
                  <a:extLst>
                    <a:ext uri="{FF2B5EF4-FFF2-40B4-BE49-F238E27FC236}">
                      <a16:creationId xmlns:a16="http://schemas.microsoft.com/office/drawing/2014/main" id="{E4BC305B-CEA4-40A7-AE58-2332BACBE1D4}"/>
                    </a:ext>
                  </a:extLst>
                </p14:cNvPr>
                <p14:cNvContentPartPr/>
                <p14:nvPr/>
              </p14:nvContentPartPr>
              <p14:xfrm>
                <a:off x="5302931" y="4955903"/>
                <a:ext cx="315720" cy="524520"/>
              </p14:xfrm>
            </p:contentPart>
          </mc:Choice>
          <mc:Fallback xmlns="">
            <p:pic>
              <p:nvPicPr>
                <p:cNvPr id="24" name="墨迹 23">
                  <a:extLst>
                    <a:ext uri="{FF2B5EF4-FFF2-40B4-BE49-F238E27FC236}">
                      <a16:creationId xmlns:a16="http://schemas.microsoft.com/office/drawing/2014/main" id="{E4BC305B-CEA4-40A7-AE58-2332BACBE1D4}"/>
                    </a:ext>
                  </a:extLst>
                </p:cNvPr>
                <p:cNvPicPr/>
                <p:nvPr/>
              </p:nvPicPr>
              <p:blipFill>
                <a:blip r:embed="rId41"/>
                <a:stretch>
                  <a:fillRect/>
                </a:stretch>
              </p:blipFill>
              <p:spPr>
                <a:xfrm>
                  <a:off x="5293931" y="4946903"/>
                  <a:ext cx="333360" cy="5421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25" name="墨迹 24">
                  <a:extLst>
                    <a:ext uri="{FF2B5EF4-FFF2-40B4-BE49-F238E27FC236}">
                      <a16:creationId xmlns:a16="http://schemas.microsoft.com/office/drawing/2014/main" id="{A8803CF1-20F4-4B90-8E65-D68DE31ABDF5}"/>
                    </a:ext>
                  </a:extLst>
                </p14:cNvPr>
                <p14:cNvContentPartPr/>
                <p14:nvPr/>
              </p14:nvContentPartPr>
              <p14:xfrm>
                <a:off x="5519291" y="5251823"/>
                <a:ext cx="100800" cy="47520"/>
              </p14:xfrm>
            </p:contentPart>
          </mc:Choice>
          <mc:Fallback xmlns="">
            <p:pic>
              <p:nvPicPr>
                <p:cNvPr id="25" name="墨迹 24">
                  <a:extLst>
                    <a:ext uri="{FF2B5EF4-FFF2-40B4-BE49-F238E27FC236}">
                      <a16:creationId xmlns:a16="http://schemas.microsoft.com/office/drawing/2014/main" id="{A8803CF1-20F4-4B90-8E65-D68DE31ABDF5}"/>
                    </a:ext>
                  </a:extLst>
                </p:cNvPr>
                <p:cNvPicPr/>
                <p:nvPr/>
              </p:nvPicPr>
              <p:blipFill>
                <a:blip r:embed="rId43"/>
                <a:stretch>
                  <a:fillRect/>
                </a:stretch>
              </p:blipFill>
              <p:spPr>
                <a:xfrm>
                  <a:off x="5510651" y="5243183"/>
                  <a:ext cx="1184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26" name="墨迹 25">
                  <a:extLst>
                    <a:ext uri="{FF2B5EF4-FFF2-40B4-BE49-F238E27FC236}">
                      <a16:creationId xmlns:a16="http://schemas.microsoft.com/office/drawing/2014/main" id="{4180B52B-C385-4289-8F06-33BF75AB3999}"/>
                    </a:ext>
                  </a:extLst>
                </p14:cNvPr>
                <p14:cNvContentPartPr/>
                <p14:nvPr/>
              </p14:nvContentPartPr>
              <p14:xfrm>
                <a:off x="5606771" y="4881743"/>
                <a:ext cx="125280" cy="195120"/>
              </p14:xfrm>
            </p:contentPart>
          </mc:Choice>
          <mc:Fallback xmlns="">
            <p:pic>
              <p:nvPicPr>
                <p:cNvPr id="26" name="墨迹 25">
                  <a:extLst>
                    <a:ext uri="{FF2B5EF4-FFF2-40B4-BE49-F238E27FC236}">
                      <a16:creationId xmlns:a16="http://schemas.microsoft.com/office/drawing/2014/main" id="{4180B52B-C385-4289-8F06-33BF75AB3999}"/>
                    </a:ext>
                  </a:extLst>
                </p:cNvPr>
                <p:cNvPicPr/>
                <p:nvPr/>
              </p:nvPicPr>
              <p:blipFill>
                <a:blip r:embed="rId45"/>
                <a:stretch>
                  <a:fillRect/>
                </a:stretch>
              </p:blipFill>
              <p:spPr>
                <a:xfrm>
                  <a:off x="5597771" y="4873103"/>
                  <a:ext cx="142920" cy="2127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27" name="墨迹 26">
                  <a:extLst>
                    <a:ext uri="{FF2B5EF4-FFF2-40B4-BE49-F238E27FC236}">
                      <a16:creationId xmlns:a16="http://schemas.microsoft.com/office/drawing/2014/main" id="{2AE407A6-31B1-4B1C-A0C4-FEE9DD654C32}"/>
                    </a:ext>
                  </a:extLst>
                </p14:cNvPr>
                <p14:cNvContentPartPr/>
                <p14:nvPr/>
              </p14:nvContentPartPr>
              <p14:xfrm>
                <a:off x="5623691" y="4675103"/>
                <a:ext cx="272160" cy="289440"/>
              </p14:xfrm>
            </p:contentPart>
          </mc:Choice>
          <mc:Fallback xmlns="">
            <p:pic>
              <p:nvPicPr>
                <p:cNvPr id="27" name="墨迹 26">
                  <a:extLst>
                    <a:ext uri="{FF2B5EF4-FFF2-40B4-BE49-F238E27FC236}">
                      <a16:creationId xmlns:a16="http://schemas.microsoft.com/office/drawing/2014/main" id="{2AE407A6-31B1-4B1C-A0C4-FEE9DD654C32}"/>
                    </a:ext>
                  </a:extLst>
                </p:cNvPr>
                <p:cNvPicPr/>
                <p:nvPr/>
              </p:nvPicPr>
              <p:blipFill>
                <a:blip r:embed="rId47"/>
                <a:stretch>
                  <a:fillRect/>
                </a:stretch>
              </p:blipFill>
              <p:spPr>
                <a:xfrm>
                  <a:off x="5615051" y="4666103"/>
                  <a:ext cx="2898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28" name="墨迹 27">
                  <a:extLst>
                    <a:ext uri="{FF2B5EF4-FFF2-40B4-BE49-F238E27FC236}">
                      <a16:creationId xmlns:a16="http://schemas.microsoft.com/office/drawing/2014/main" id="{43368D9E-55E2-400D-812B-D01F30372C1F}"/>
                    </a:ext>
                  </a:extLst>
                </p14:cNvPr>
                <p14:cNvContentPartPr/>
                <p14:nvPr/>
              </p14:nvContentPartPr>
              <p14:xfrm>
                <a:off x="5751851" y="4788863"/>
                <a:ext cx="76680" cy="258120"/>
              </p14:xfrm>
            </p:contentPart>
          </mc:Choice>
          <mc:Fallback xmlns="">
            <p:pic>
              <p:nvPicPr>
                <p:cNvPr id="28" name="墨迹 27">
                  <a:extLst>
                    <a:ext uri="{FF2B5EF4-FFF2-40B4-BE49-F238E27FC236}">
                      <a16:creationId xmlns:a16="http://schemas.microsoft.com/office/drawing/2014/main" id="{43368D9E-55E2-400D-812B-D01F30372C1F}"/>
                    </a:ext>
                  </a:extLst>
                </p:cNvPr>
                <p:cNvPicPr/>
                <p:nvPr/>
              </p:nvPicPr>
              <p:blipFill>
                <a:blip r:embed="rId49"/>
                <a:stretch>
                  <a:fillRect/>
                </a:stretch>
              </p:blipFill>
              <p:spPr>
                <a:xfrm>
                  <a:off x="5743211" y="4780223"/>
                  <a:ext cx="94320" cy="2757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29" name="墨迹 28">
                  <a:extLst>
                    <a:ext uri="{FF2B5EF4-FFF2-40B4-BE49-F238E27FC236}">
                      <a16:creationId xmlns:a16="http://schemas.microsoft.com/office/drawing/2014/main" id="{0E6615BC-EE88-4379-B23B-DC310CCF92D6}"/>
                    </a:ext>
                  </a:extLst>
                </p14:cNvPr>
                <p14:cNvContentPartPr/>
                <p14:nvPr/>
              </p14:nvContentPartPr>
              <p14:xfrm>
                <a:off x="5790011" y="4876343"/>
                <a:ext cx="45720" cy="6840"/>
              </p14:xfrm>
            </p:contentPart>
          </mc:Choice>
          <mc:Fallback xmlns="">
            <p:pic>
              <p:nvPicPr>
                <p:cNvPr id="29" name="墨迹 28">
                  <a:extLst>
                    <a:ext uri="{FF2B5EF4-FFF2-40B4-BE49-F238E27FC236}">
                      <a16:creationId xmlns:a16="http://schemas.microsoft.com/office/drawing/2014/main" id="{0E6615BC-EE88-4379-B23B-DC310CCF92D6}"/>
                    </a:ext>
                  </a:extLst>
                </p:cNvPr>
                <p:cNvPicPr/>
                <p:nvPr/>
              </p:nvPicPr>
              <p:blipFill>
                <a:blip r:embed="rId51"/>
                <a:stretch>
                  <a:fillRect/>
                </a:stretch>
              </p:blipFill>
              <p:spPr>
                <a:xfrm>
                  <a:off x="5781371" y="4867703"/>
                  <a:ext cx="6336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0" name="墨迹 29">
                  <a:extLst>
                    <a:ext uri="{FF2B5EF4-FFF2-40B4-BE49-F238E27FC236}">
                      <a16:creationId xmlns:a16="http://schemas.microsoft.com/office/drawing/2014/main" id="{76389CA3-91F9-4667-9C1A-25AC6829E4CF}"/>
                    </a:ext>
                  </a:extLst>
                </p14:cNvPr>
                <p14:cNvContentPartPr/>
                <p14:nvPr/>
              </p14:nvContentPartPr>
              <p14:xfrm>
                <a:off x="5723771" y="4969223"/>
                <a:ext cx="142200" cy="288000"/>
              </p14:xfrm>
            </p:contentPart>
          </mc:Choice>
          <mc:Fallback xmlns="">
            <p:pic>
              <p:nvPicPr>
                <p:cNvPr id="30" name="墨迹 29">
                  <a:extLst>
                    <a:ext uri="{FF2B5EF4-FFF2-40B4-BE49-F238E27FC236}">
                      <a16:creationId xmlns:a16="http://schemas.microsoft.com/office/drawing/2014/main" id="{76389CA3-91F9-4667-9C1A-25AC6829E4CF}"/>
                    </a:ext>
                  </a:extLst>
                </p:cNvPr>
                <p:cNvPicPr/>
                <p:nvPr/>
              </p:nvPicPr>
              <p:blipFill>
                <a:blip r:embed="rId53"/>
                <a:stretch>
                  <a:fillRect/>
                </a:stretch>
              </p:blipFill>
              <p:spPr>
                <a:xfrm>
                  <a:off x="5715131" y="4960223"/>
                  <a:ext cx="15984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1" name="墨迹 30">
                  <a:extLst>
                    <a:ext uri="{FF2B5EF4-FFF2-40B4-BE49-F238E27FC236}">
                      <a16:creationId xmlns:a16="http://schemas.microsoft.com/office/drawing/2014/main" id="{B83DC285-B060-4BB6-9EAA-C11438981634}"/>
                    </a:ext>
                  </a:extLst>
                </p14:cNvPr>
                <p14:cNvContentPartPr/>
                <p14:nvPr/>
              </p14:nvContentPartPr>
              <p14:xfrm>
                <a:off x="5742851" y="5199623"/>
                <a:ext cx="333360" cy="39600"/>
              </p14:xfrm>
            </p:contentPart>
          </mc:Choice>
          <mc:Fallback xmlns="">
            <p:pic>
              <p:nvPicPr>
                <p:cNvPr id="31" name="墨迹 30">
                  <a:extLst>
                    <a:ext uri="{FF2B5EF4-FFF2-40B4-BE49-F238E27FC236}">
                      <a16:creationId xmlns:a16="http://schemas.microsoft.com/office/drawing/2014/main" id="{B83DC285-B060-4BB6-9EAA-C11438981634}"/>
                    </a:ext>
                  </a:extLst>
                </p:cNvPr>
                <p:cNvPicPr/>
                <p:nvPr/>
              </p:nvPicPr>
              <p:blipFill>
                <a:blip r:embed="rId55"/>
                <a:stretch>
                  <a:fillRect/>
                </a:stretch>
              </p:blipFill>
              <p:spPr>
                <a:xfrm>
                  <a:off x="5734211" y="5190983"/>
                  <a:ext cx="351000" cy="5724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2" name="墨迹 31">
                  <a:extLst>
                    <a:ext uri="{FF2B5EF4-FFF2-40B4-BE49-F238E27FC236}">
                      <a16:creationId xmlns:a16="http://schemas.microsoft.com/office/drawing/2014/main" id="{4C6E9859-F81B-449D-8F57-C93A4F0F4C68}"/>
                    </a:ext>
                  </a:extLst>
                </p14:cNvPr>
                <p14:cNvContentPartPr/>
                <p14:nvPr/>
              </p14:nvContentPartPr>
              <p14:xfrm>
                <a:off x="5977211" y="5074703"/>
                <a:ext cx="74160" cy="15840"/>
              </p14:xfrm>
            </p:contentPart>
          </mc:Choice>
          <mc:Fallback xmlns="">
            <p:pic>
              <p:nvPicPr>
                <p:cNvPr id="32" name="墨迹 31">
                  <a:extLst>
                    <a:ext uri="{FF2B5EF4-FFF2-40B4-BE49-F238E27FC236}">
                      <a16:creationId xmlns:a16="http://schemas.microsoft.com/office/drawing/2014/main" id="{4C6E9859-F81B-449D-8F57-C93A4F0F4C68}"/>
                    </a:ext>
                  </a:extLst>
                </p:cNvPr>
                <p:cNvPicPr/>
                <p:nvPr/>
              </p:nvPicPr>
              <p:blipFill>
                <a:blip r:embed="rId57"/>
                <a:stretch>
                  <a:fillRect/>
                </a:stretch>
              </p:blipFill>
              <p:spPr>
                <a:xfrm>
                  <a:off x="5968571" y="5066063"/>
                  <a:ext cx="9180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33" name="墨迹 32">
                  <a:extLst>
                    <a:ext uri="{FF2B5EF4-FFF2-40B4-BE49-F238E27FC236}">
                      <a16:creationId xmlns:a16="http://schemas.microsoft.com/office/drawing/2014/main" id="{593F63D4-87D7-437E-A715-6AF0ECA55F36}"/>
                    </a:ext>
                  </a:extLst>
                </p14:cNvPr>
                <p14:cNvContentPartPr/>
                <p14:nvPr/>
              </p14:nvContentPartPr>
              <p14:xfrm>
                <a:off x="6121211" y="4801103"/>
                <a:ext cx="155880" cy="346680"/>
              </p14:xfrm>
            </p:contentPart>
          </mc:Choice>
          <mc:Fallback xmlns="">
            <p:pic>
              <p:nvPicPr>
                <p:cNvPr id="33" name="墨迹 32">
                  <a:extLst>
                    <a:ext uri="{FF2B5EF4-FFF2-40B4-BE49-F238E27FC236}">
                      <a16:creationId xmlns:a16="http://schemas.microsoft.com/office/drawing/2014/main" id="{593F63D4-87D7-437E-A715-6AF0ECA55F36}"/>
                    </a:ext>
                  </a:extLst>
                </p:cNvPr>
                <p:cNvPicPr/>
                <p:nvPr/>
              </p:nvPicPr>
              <p:blipFill>
                <a:blip r:embed="rId59"/>
                <a:stretch>
                  <a:fillRect/>
                </a:stretch>
              </p:blipFill>
              <p:spPr>
                <a:xfrm>
                  <a:off x="6112211" y="4792103"/>
                  <a:ext cx="173520" cy="364320"/>
                </a:xfrm>
                <a:prstGeom prst="rect">
                  <a:avLst/>
                </a:prstGeom>
              </p:spPr>
            </p:pic>
          </mc:Fallback>
        </mc:AlternateContent>
      </p:grpSp>
    </p:spTree>
    <p:extLst>
      <p:ext uri="{BB962C8B-B14F-4D97-AF65-F5344CB8AC3E}">
        <p14:creationId xmlns:p14="http://schemas.microsoft.com/office/powerpoint/2010/main" val="1355876884"/>
      </p:ext>
    </p:extLst>
  </p:cSld>
  <p:clrMapOvr>
    <a:masterClrMapping/>
  </p:clrMapOvr>
  <p:transition/>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a:extLst>
              <a:ext uri="{FF2B5EF4-FFF2-40B4-BE49-F238E27FC236}">
                <a16:creationId xmlns:a16="http://schemas.microsoft.com/office/drawing/2014/main" id="{8BB33EE2-2FE4-4BCB-91BD-07B32F6F255F}"/>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Strategy Pattern</a:t>
            </a:r>
            <a:endParaRPr lang="zh-CN" altLang="en-US" dirty="0">
              <a:solidFill>
                <a:srgbClr val="A61D38"/>
              </a:solidFill>
              <a:latin typeface="Bauhaus 93" pitchFamily="82" charset="0"/>
            </a:endParaRPr>
          </a:p>
        </p:txBody>
      </p:sp>
      <p:sp>
        <p:nvSpPr>
          <p:cNvPr id="161795" name="Rectangle 3">
            <a:extLst>
              <a:ext uri="{FF2B5EF4-FFF2-40B4-BE49-F238E27FC236}">
                <a16:creationId xmlns:a16="http://schemas.microsoft.com/office/drawing/2014/main" id="{F96E1CDD-168B-45FD-AB7B-5DF11657953F}"/>
              </a:ext>
            </a:extLst>
          </p:cNvPr>
          <p:cNvSpPr>
            <a:spLocks noGrp="1" noChangeArrowheads="1"/>
          </p:cNvSpPr>
          <p:nvPr>
            <p:ph type="body" idx="1"/>
          </p:nvPr>
        </p:nvSpPr>
        <p:spPr/>
        <p:txBody>
          <a:bodyPr/>
          <a:lstStyle/>
          <a:p>
            <a:pPr eaLnBrk="1" hangingPunct="1"/>
            <a:r>
              <a:rPr lang="zh-CN" altLang="en-US" b="0" dirty="0">
                <a:solidFill>
                  <a:srgbClr val="324A7A"/>
                </a:solidFill>
                <a:ea typeface="华文中宋" panose="02010600040101010101" pitchFamily="2" charset="-122"/>
              </a:rPr>
              <a:t>启发：</a:t>
            </a:r>
          </a:p>
          <a:p>
            <a:pPr lvl="1" eaLnBrk="1" hangingPunct="1"/>
            <a:r>
              <a:rPr lang="en-US" altLang="zh-CN" sz="2400" b="0" dirty="0">
                <a:solidFill>
                  <a:schemeClr val="tx1"/>
                </a:solidFill>
                <a:latin typeface="华文中宋" panose="02010600040101010101" pitchFamily="2" charset="-122"/>
                <a:ea typeface="华文中宋" panose="02010600040101010101" pitchFamily="2" charset="-122"/>
              </a:rPr>
              <a:t>Strategy</a:t>
            </a:r>
            <a:r>
              <a:rPr lang="zh-CN" altLang="en-US" sz="2400" b="0" dirty="0">
                <a:solidFill>
                  <a:schemeClr val="tx1"/>
                </a:solidFill>
                <a:latin typeface="华文中宋" panose="02010600040101010101" pitchFamily="2" charset="-122"/>
                <a:ea typeface="华文中宋" panose="02010600040101010101" pitchFamily="2" charset="-122"/>
              </a:rPr>
              <a:t>策略模式定义一系列的算法</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把这些算法一个个封装成单独的类。</a:t>
            </a:r>
            <a:endParaRPr lang="en-US" altLang="zh-CN" sz="2400" b="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sz="2400" b="0" dirty="0">
                <a:solidFill>
                  <a:schemeClr val="tx1"/>
                </a:solidFill>
                <a:latin typeface="华文中宋" panose="02010600040101010101" pitchFamily="2" charset="-122"/>
                <a:ea typeface="华文中宋" panose="02010600040101010101" pitchFamily="2" charset="-122"/>
              </a:rPr>
              <a:t>为什么要特地建立</a:t>
            </a:r>
            <a:r>
              <a:rPr lang="en-US" altLang="zh-CN" sz="2400" b="0" dirty="0">
                <a:solidFill>
                  <a:schemeClr val="tx1"/>
                </a:solidFill>
                <a:latin typeface="华文中宋" panose="02010600040101010101" pitchFamily="2" charset="-122"/>
                <a:ea typeface="华文中宋" panose="02010600040101010101" pitchFamily="2" charset="-122"/>
              </a:rPr>
              <a:t>Strategy</a:t>
            </a:r>
            <a:r>
              <a:rPr lang="zh-CN" altLang="en-US" sz="2400" b="0" dirty="0">
                <a:solidFill>
                  <a:schemeClr val="tx1"/>
                </a:solidFill>
                <a:latin typeface="华文中宋" panose="02010600040101010101" pitchFamily="2" charset="-122"/>
                <a:ea typeface="华文中宋" panose="02010600040101010101" pitchFamily="2" charset="-122"/>
              </a:rPr>
              <a:t>参与者？</a:t>
            </a:r>
          </a:p>
          <a:p>
            <a:pPr lvl="2" eaLnBrk="1" hangingPunct="1"/>
            <a:r>
              <a:rPr lang="zh-CN" altLang="en-US" b="0" dirty="0">
                <a:solidFill>
                  <a:schemeClr val="tx1"/>
                </a:solidFill>
                <a:latin typeface="华文楷体" panose="02010600040101010101" pitchFamily="2" charset="-122"/>
                <a:ea typeface="华文楷体" panose="02010600040101010101" pitchFamily="2" charset="-122"/>
              </a:rPr>
              <a:t>运行时也可切换</a:t>
            </a:r>
            <a:endParaRPr lang="en-US" altLang="zh-CN" b="0" dirty="0">
              <a:solidFill>
                <a:schemeClr val="tx1"/>
              </a:solidFill>
              <a:latin typeface="华文楷体" panose="02010600040101010101" pitchFamily="2" charset="-122"/>
              <a:ea typeface="华文楷体" panose="02010600040101010101" pitchFamily="2" charset="-122"/>
            </a:endParaRPr>
          </a:p>
          <a:p>
            <a:pPr lvl="1" eaLnBrk="1" hangingPunct="1"/>
            <a:r>
              <a:rPr lang="en-US" altLang="zh-CN" sz="2400" b="0" dirty="0">
                <a:solidFill>
                  <a:schemeClr val="tx1"/>
                </a:solidFill>
                <a:latin typeface="华文中宋" panose="02010600040101010101" pitchFamily="2" charset="-122"/>
                <a:ea typeface="华文中宋" panose="02010600040101010101" pitchFamily="2" charset="-122"/>
              </a:rPr>
              <a:t>Strategy</a:t>
            </a:r>
            <a:r>
              <a:rPr lang="zh-CN" altLang="en-US" sz="2400" b="0" dirty="0">
                <a:solidFill>
                  <a:schemeClr val="tx1"/>
                </a:solidFill>
                <a:latin typeface="华文中宋" panose="02010600040101010101" pitchFamily="2" charset="-122"/>
                <a:ea typeface="华文中宋" panose="02010600040101010101" pitchFamily="2" charset="-122"/>
              </a:rPr>
              <a:t>适合下列场合</a:t>
            </a:r>
            <a:r>
              <a:rPr lang="en-US" altLang="zh-CN" sz="2400" b="0" dirty="0">
                <a:solidFill>
                  <a:schemeClr val="tx1"/>
                </a:solidFill>
                <a:latin typeface="华文中宋" panose="02010600040101010101" pitchFamily="2" charset="-122"/>
                <a:ea typeface="华文中宋" panose="02010600040101010101" pitchFamily="2" charset="-122"/>
              </a:rPr>
              <a:t>:</a:t>
            </a:r>
          </a:p>
          <a:p>
            <a:pPr marL="1093761" lvl="2" indent="0" eaLnBrk="1" hangingPunct="1">
              <a:buNone/>
            </a:pPr>
            <a:r>
              <a:rPr lang="en-US" altLang="zh-CN" b="0" dirty="0">
                <a:solidFill>
                  <a:schemeClr val="tx1"/>
                </a:solidFill>
                <a:latin typeface="华文楷体" panose="02010600040101010101" pitchFamily="2" charset="-122"/>
                <a:ea typeface="华文楷体" panose="02010600040101010101" pitchFamily="2" charset="-122"/>
              </a:rPr>
              <a:t>1.</a:t>
            </a:r>
            <a:r>
              <a:rPr lang="zh-CN" altLang="en-US" b="0" dirty="0">
                <a:solidFill>
                  <a:schemeClr val="tx1"/>
                </a:solidFill>
                <a:latin typeface="华文楷体" panose="02010600040101010101" pitchFamily="2" charset="-122"/>
                <a:ea typeface="华文楷体" panose="02010600040101010101" pitchFamily="2" charset="-122"/>
              </a:rPr>
              <a:t>以不同的格式保存文件</a:t>
            </a:r>
            <a:r>
              <a:rPr lang="en-US" altLang="zh-CN" b="0" dirty="0">
                <a:solidFill>
                  <a:schemeClr val="tx1"/>
                </a:solidFill>
                <a:latin typeface="华文楷体" panose="02010600040101010101" pitchFamily="2" charset="-122"/>
                <a:ea typeface="华文楷体" panose="02010600040101010101" pitchFamily="2" charset="-122"/>
              </a:rPr>
              <a:t>;</a:t>
            </a:r>
          </a:p>
          <a:p>
            <a:pPr marL="1093761" lvl="2" indent="0" eaLnBrk="1" hangingPunct="1">
              <a:buNone/>
            </a:pPr>
            <a:r>
              <a:rPr lang="en-US" altLang="zh-CN" b="0" dirty="0">
                <a:solidFill>
                  <a:schemeClr val="tx1"/>
                </a:solidFill>
                <a:latin typeface="华文楷体" panose="02010600040101010101" pitchFamily="2" charset="-122"/>
                <a:ea typeface="华文楷体" panose="02010600040101010101" pitchFamily="2" charset="-122"/>
              </a:rPr>
              <a:t>2.</a:t>
            </a:r>
            <a:r>
              <a:rPr lang="zh-CN" altLang="en-US" b="0" dirty="0">
                <a:solidFill>
                  <a:schemeClr val="tx1"/>
                </a:solidFill>
                <a:latin typeface="华文楷体" panose="02010600040101010101" pitchFamily="2" charset="-122"/>
                <a:ea typeface="华文楷体" panose="02010600040101010101" pitchFamily="2" charset="-122"/>
              </a:rPr>
              <a:t>以不同的算法压缩文件</a:t>
            </a:r>
            <a:r>
              <a:rPr lang="en-US" altLang="zh-CN" b="0" dirty="0">
                <a:solidFill>
                  <a:schemeClr val="tx1"/>
                </a:solidFill>
                <a:latin typeface="华文楷体" panose="02010600040101010101" pitchFamily="2" charset="-122"/>
                <a:ea typeface="华文楷体" panose="02010600040101010101" pitchFamily="2" charset="-122"/>
              </a:rPr>
              <a:t>;</a:t>
            </a:r>
          </a:p>
          <a:p>
            <a:pPr marL="1093761" lvl="2" indent="0" eaLnBrk="1" hangingPunct="1">
              <a:buNone/>
            </a:pPr>
            <a:r>
              <a:rPr lang="en-US" altLang="zh-CN" b="0" dirty="0">
                <a:solidFill>
                  <a:schemeClr val="tx1"/>
                </a:solidFill>
                <a:latin typeface="华文楷体" panose="02010600040101010101" pitchFamily="2" charset="-122"/>
                <a:ea typeface="华文楷体" panose="02010600040101010101" pitchFamily="2" charset="-122"/>
              </a:rPr>
              <a:t>3.</a:t>
            </a:r>
            <a:r>
              <a:rPr lang="zh-CN" altLang="en-US" b="0" dirty="0">
                <a:solidFill>
                  <a:schemeClr val="tx1"/>
                </a:solidFill>
                <a:latin typeface="华文楷体" panose="02010600040101010101" pitchFamily="2" charset="-122"/>
                <a:ea typeface="华文楷体" panose="02010600040101010101" pitchFamily="2" charset="-122"/>
              </a:rPr>
              <a:t>以不同的算法截获图象</a:t>
            </a:r>
            <a:r>
              <a:rPr lang="en-US" altLang="zh-CN" b="0" dirty="0">
                <a:solidFill>
                  <a:schemeClr val="tx1"/>
                </a:solidFill>
                <a:latin typeface="华文楷体" panose="02010600040101010101" pitchFamily="2" charset="-122"/>
                <a:ea typeface="华文楷体" panose="02010600040101010101" pitchFamily="2" charset="-122"/>
              </a:rPr>
              <a:t>;</a:t>
            </a:r>
          </a:p>
          <a:p>
            <a:pPr marL="1093761" lvl="2" indent="0" eaLnBrk="1" hangingPunct="1">
              <a:buNone/>
            </a:pPr>
            <a:r>
              <a:rPr lang="en-US" altLang="zh-CN" b="0" dirty="0">
                <a:solidFill>
                  <a:schemeClr val="tx1"/>
                </a:solidFill>
                <a:latin typeface="华文楷体" panose="02010600040101010101" pitchFamily="2" charset="-122"/>
                <a:ea typeface="华文楷体" panose="02010600040101010101" pitchFamily="2" charset="-122"/>
              </a:rPr>
              <a:t>4.</a:t>
            </a:r>
            <a:r>
              <a:rPr lang="zh-CN" altLang="en-US" b="0" dirty="0">
                <a:solidFill>
                  <a:schemeClr val="tx1"/>
                </a:solidFill>
                <a:latin typeface="华文楷体" panose="02010600040101010101" pitchFamily="2" charset="-122"/>
                <a:ea typeface="华文楷体" panose="02010600040101010101" pitchFamily="2" charset="-122"/>
              </a:rPr>
              <a:t>以不同的格式输出同样数据的图形</a:t>
            </a:r>
            <a:r>
              <a:rPr lang="en-US" altLang="zh-CN" b="0" dirty="0">
                <a:solidFill>
                  <a:schemeClr val="tx1"/>
                </a:solidFill>
                <a:latin typeface="华文楷体" panose="02010600040101010101" pitchFamily="2" charset="-122"/>
                <a:ea typeface="华文楷体" panose="02010600040101010101" pitchFamily="2" charset="-122"/>
              </a:rPr>
              <a:t>,</a:t>
            </a:r>
            <a:r>
              <a:rPr lang="zh-CN" altLang="en-US" b="0" dirty="0">
                <a:solidFill>
                  <a:schemeClr val="tx1"/>
                </a:solidFill>
                <a:latin typeface="华文楷体" panose="02010600040101010101" pitchFamily="2" charset="-122"/>
                <a:ea typeface="华文楷体" panose="02010600040101010101" pitchFamily="2" charset="-122"/>
              </a:rPr>
              <a:t>比如曲线或框图；</a:t>
            </a:r>
            <a:endParaRPr lang="en-US" altLang="zh-CN" b="0" dirty="0">
              <a:solidFill>
                <a:schemeClr val="tx1"/>
              </a:solidFill>
              <a:latin typeface="华文楷体" panose="02010600040101010101" pitchFamily="2" charset="-122"/>
              <a:ea typeface="华文楷体" panose="02010600040101010101" pitchFamily="2" charset="-122"/>
            </a:endParaRPr>
          </a:p>
          <a:p>
            <a:pPr marL="1093761" lvl="2" indent="0" eaLnBrk="1" hangingPunct="1">
              <a:buNone/>
            </a:pPr>
            <a:r>
              <a:rPr lang="en-US" altLang="zh-CN" b="0" dirty="0">
                <a:solidFill>
                  <a:schemeClr val="tx1"/>
                </a:solidFill>
                <a:latin typeface="华文楷体" panose="02010600040101010101" pitchFamily="2" charset="-122"/>
                <a:ea typeface="华文楷体" panose="02010600040101010101" pitchFamily="2" charset="-122"/>
              </a:rPr>
              <a:t>5. … …</a:t>
            </a:r>
          </a:p>
          <a:p>
            <a:pPr marL="1093761" lvl="2" indent="0" eaLnBrk="1" hangingPunct="1">
              <a:buNone/>
            </a:pPr>
            <a:endParaRPr lang="zh-CN" altLang="en-US" sz="1800" dirty="0">
              <a:latin typeface="华文楷体" panose="02010600040101010101" pitchFamily="2" charset="-122"/>
              <a:ea typeface="华文楷体" panose="02010600040101010101" pitchFamily="2" charset="-122"/>
            </a:endParaRPr>
          </a:p>
          <a:p>
            <a:pPr lvl="2" eaLnBrk="1" hangingPunct="1"/>
            <a:endParaRPr lang="en-US" altLang="zh-CN" sz="18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A23C18-57ED-4DEC-B180-EE1BF87CB29B}"/>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p>
        </p:txBody>
      </p:sp>
      <p:sp>
        <p:nvSpPr>
          <p:cNvPr id="3" name="内容占位符 2">
            <a:extLst>
              <a:ext uri="{FF2B5EF4-FFF2-40B4-BE49-F238E27FC236}">
                <a16:creationId xmlns:a16="http://schemas.microsoft.com/office/drawing/2014/main" id="{845E7160-4F41-46B6-AD5B-580122A96116}"/>
              </a:ext>
            </a:extLst>
          </p:cNvPr>
          <p:cNvSpPr>
            <a:spLocks noGrp="1"/>
          </p:cNvSpPr>
          <p:nvPr>
            <p:ph idx="1"/>
          </p:nvPr>
        </p:nvSpPr>
        <p:spPr/>
        <p:txBody>
          <a:bodyPr/>
          <a:lstStyle/>
          <a:p>
            <a:r>
              <a:rPr lang="en-US" altLang="zh-CN" dirty="0"/>
              <a:t>EG</a:t>
            </a:r>
            <a:r>
              <a:rPr lang="zh-CN" altLang="en-US" dirty="0"/>
              <a:t>：</a:t>
            </a:r>
            <a:endParaRPr lang="en-US" altLang="zh-CN" dirty="0"/>
          </a:p>
          <a:p>
            <a:pPr lvl="1"/>
            <a:r>
              <a:rPr lang="zh-CN" altLang="en-US" b="0" dirty="0">
                <a:solidFill>
                  <a:schemeClr val="tx1"/>
                </a:solidFill>
                <a:latin typeface="华文中宋" panose="02010600040101010101" pitchFamily="2" charset="-122"/>
                <a:ea typeface="华文中宋" panose="02010600040101010101" pitchFamily="2" charset="-122"/>
              </a:rPr>
              <a:t>系统提供了一个用于对数组数据进行操作的类，该类封装了对数组的常见操作，如查找数组元素、对数组元素进行排序等。现以排序操作为例，使用策略模式设计该数组操作类，使得客户端可以动态地更换排序算法，可以根据需要选择冒泡排序或选择排序或插入排序，也能够灵活地增加新的排序算法。</a:t>
            </a:r>
          </a:p>
        </p:txBody>
      </p:sp>
      <p:pic>
        <p:nvPicPr>
          <p:cNvPr id="4" name="Picture 15">
            <a:extLst>
              <a:ext uri="{FF2B5EF4-FFF2-40B4-BE49-F238E27FC236}">
                <a16:creationId xmlns:a16="http://schemas.microsoft.com/office/drawing/2014/main" id="{F61C0272-76CF-4CA3-ACFB-4405AAEBE1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505" y="3068961"/>
            <a:ext cx="8547100" cy="3738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3250542"/>
      </p:ext>
    </p:extLst>
  </p:cSld>
  <p:clrMapOvr>
    <a:masterClrMapping/>
  </p:clrMapOvr>
  <p:transition/>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B36174-E5C6-4489-9918-7B804448A893}"/>
              </a:ext>
            </a:extLst>
          </p:cNvPr>
          <p:cNvSpPr>
            <a:spLocks noGrp="1"/>
          </p:cNvSpPr>
          <p:nvPr>
            <p:ph type="title"/>
          </p:nvPr>
        </p:nvSpPr>
        <p:spPr/>
        <p:txBody>
          <a:bodyPr/>
          <a:lstStyle/>
          <a:p>
            <a:r>
              <a:rPr lang="en-US" altLang="zh-CN" dirty="0">
                <a:latin typeface="Bauhaus 93" pitchFamily="82" charset="0"/>
              </a:rPr>
              <a:t>Strategy Pattern</a:t>
            </a:r>
            <a:endParaRPr lang="zh-CN" altLang="en-US" dirty="0"/>
          </a:p>
        </p:txBody>
      </p:sp>
      <p:sp>
        <p:nvSpPr>
          <p:cNvPr id="3" name="内容占位符 2">
            <a:extLst>
              <a:ext uri="{FF2B5EF4-FFF2-40B4-BE49-F238E27FC236}">
                <a16:creationId xmlns:a16="http://schemas.microsoft.com/office/drawing/2014/main" id="{2A3F59D9-C9E7-4C2A-AA65-E76AFA8C13E8}"/>
              </a:ext>
            </a:extLst>
          </p:cNvPr>
          <p:cNvSpPr>
            <a:spLocks noGrp="1"/>
          </p:cNvSpPr>
          <p:nvPr>
            <p:ph idx="1"/>
          </p:nvPr>
        </p:nvSpPr>
        <p:spPr/>
        <p:txBody>
          <a:bodyPr/>
          <a:lstStyle/>
          <a:p>
            <a:r>
              <a:rPr lang="en-US" altLang="zh-CN" dirty="0"/>
              <a:t>EG</a:t>
            </a:r>
            <a:r>
              <a:rPr lang="zh-CN" altLang="en-US" dirty="0"/>
              <a:t>：</a:t>
            </a:r>
            <a:endParaRPr lang="en-US" altLang="zh-CN" dirty="0"/>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旅游出行方式可以有多种，如可以乘坐飞机旅游，也可以乘火车旅游，如果有兴趣自行车游也是一种极具乐趣的出行方式。不同的旅游出行方式有不同的实现过程，客户根据自己的需要选择一种合适的旅游方式。在本实例中我们用策略模式来模拟这一过程。</a:t>
            </a:r>
          </a:p>
          <a:p>
            <a:endParaRPr lang="zh-CN" altLang="en-US" dirty="0"/>
          </a:p>
        </p:txBody>
      </p:sp>
      <p:pic>
        <p:nvPicPr>
          <p:cNvPr id="4" name="Picture 5">
            <a:extLst>
              <a:ext uri="{FF2B5EF4-FFF2-40B4-BE49-F238E27FC236}">
                <a16:creationId xmlns:a16="http://schemas.microsoft.com/office/drawing/2014/main" id="{A4B5FCAC-3CEC-4C35-A50B-85DA5386D5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5520" y="2708920"/>
            <a:ext cx="8229600" cy="371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249081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4E93682-5525-4040-B7EF-23F9AFA26472}"/>
              </a:ext>
            </a:extLst>
          </p:cNvPr>
          <p:cNvSpPr>
            <a:spLocks noGrp="1" noChangeArrowheads="1"/>
          </p:cNvSpPr>
          <p:nvPr>
            <p:ph type="title"/>
          </p:nvPr>
        </p:nvSpPr>
        <p:spPr/>
        <p:txBody>
          <a:bodyPr/>
          <a:lstStyle/>
          <a:p>
            <a:pPr eaLnBrk="1" hangingPunct="1"/>
            <a:r>
              <a:rPr lang="en-US" altLang="zh-CN" sz="4200" dirty="0">
                <a:latin typeface="Bauhaus 93" pitchFamily="82" charset="0"/>
                <a:ea typeface="华文中宋" panose="02010600040101010101" pitchFamily="2" charset="-122"/>
              </a:rPr>
              <a:t>Chapter Seven</a:t>
            </a:r>
            <a:r>
              <a:rPr lang="en-US" altLang="zh-CN" sz="4200" dirty="0">
                <a:latin typeface="华文中宋" panose="02010600040101010101" pitchFamily="2" charset="-122"/>
                <a:ea typeface="华文中宋" panose="02010600040101010101" pitchFamily="2" charset="-122"/>
              </a:rPr>
              <a:t> </a:t>
            </a:r>
            <a:r>
              <a:rPr lang="zh-CN" altLang="en-US" sz="4200" dirty="0">
                <a:latin typeface="华文中宋" panose="02010600040101010101" pitchFamily="2" charset="-122"/>
                <a:ea typeface="华文中宋" panose="02010600040101010101" pitchFamily="2" charset="-122"/>
              </a:rPr>
              <a:t>设计模式</a:t>
            </a:r>
          </a:p>
        </p:txBody>
      </p:sp>
      <p:graphicFrame>
        <p:nvGraphicFramePr>
          <p:cNvPr id="34819" name="Object 4">
            <a:extLst>
              <a:ext uri="{FF2B5EF4-FFF2-40B4-BE49-F238E27FC236}">
                <a16:creationId xmlns:a16="http://schemas.microsoft.com/office/drawing/2014/main" id="{937F1AC7-973C-4775-BEF8-421ECA092692}"/>
              </a:ext>
            </a:extLst>
          </p:cNvPr>
          <p:cNvGraphicFramePr>
            <a:graphicFrameLocks noGrp="1" noChangeAspect="1"/>
          </p:cNvGraphicFramePr>
          <p:nvPr>
            <p:ph idx="1"/>
            <p:extLst>
              <p:ext uri="{D42A27DB-BD31-4B8C-83A1-F6EECF244321}">
                <p14:modId xmlns:p14="http://schemas.microsoft.com/office/powerpoint/2010/main" val="288012073"/>
              </p:ext>
            </p:extLst>
          </p:nvPr>
        </p:nvGraphicFramePr>
        <p:xfrm>
          <a:off x="6384032" y="1700808"/>
          <a:ext cx="5400600" cy="4347346"/>
        </p:xfrm>
        <a:graphic>
          <a:graphicData uri="http://schemas.openxmlformats.org/presentationml/2006/ole">
            <mc:AlternateContent xmlns:mc="http://schemas.openxmlformats.org/markup-compatibility/2006">
              <mc:Choice xmlns:v="urn:schemas-microsoft-com:vml" Requires="v">
                <p:oleObj spid="_x0000_s25290" name="位图图像" r:id="rId4" imgW="3742857" imgH="2561905" progId="Paint.Picture">
                  <p:embed/>
                </p:oleObj>
              </mc:Choice>
              <mc:Fallback>
                <p:oleObj name="位图图像" r:id="rId4" imgW="3742857" imgH="2561905" progId="Paint.Picture">
                  <p:embed/>
                  <p:pic>
                    <p:nvPicPr>
                      <p:cNvPr id="34819" name="Object 4">
                        <a:extLst>
                          <a:ext uri="{FF2B5EF4-FFF2-40B4-BE49-F238E27FC236}">
                            <a16:creationId xmlns:a16="http://schemas.microsoft.com/office/drawing/2014/main" id="{937F1AC7-973C-4775-BEF8-421ECA0926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4032" y="1700808"/>
                        <a:ext cx="5400600" cy="4347346"/>
                      </a:xfrm>
                      <a:prstGeom prst="rect">
                        <a:avLst/>
                      </a:prstGeom>
                      <a:noFill/>
                      <a:ln>
                        <a:noFill/>
                      </a:ln>
                    </p:spPr>
                  </p:pic>
                </p:oleObj>
              </mc:Fallback>
            </mc:AlternateContent>
          </a:graphicData>
        </a:graphic>
      </p:graphicFrame>
      <p:sp>
        <p:nvSpPr>
          <p:cNvPr id="34820" name="矩形 1">
            <a:extLst>
              <a:ext uri="{FF2B5EF4-FFF2-40B4-BE49-F238E27FC236}">
                <a16:creationId xmlns:a16="http://schemas.microsoft.com/office/drawing/2014/main" id="{1C0C3724-FC0C-4B39-9CAB-745689DB3483}"/>
              </a:ext>
            </a:extLst>
          </p:cNvPr>
          <p:cNvSpPr>
            <a:spLocks noChangeArrowheads="1"/>
          </p:cNvSpPr>
          <p:nvPr/>
        </p:nvSpPr>
        <p:spPr bwMode="auto">
          <a:xfrm>
            <a:off x="480906" y="1267637"/>
            <a:ext cx="4237057"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marL="457200" indent="-457200" eaLnBrk="1" latinLnBrk="0" hangingPunct="1">
              <a:lnSpc>
                <a:spcPct val="80000"/>
              </a:lnSpc>
              <a:spcBef>
                <a:spcPct val="0"/>
              </a:spcBef>
              <a:buFont typeface="Wingdings" panose="05000000000000000000" pitchFamily="2" charset="2"/>
              <a:buChar char="p"/>
            </a:pPr>
            <a:r>
              <a:rPr kumimoji="0" lang="zh-CN" altLang="en-US" sz="2800" dirty="0">
                <a:latin typeface="华文中宋" panose="02010600040101010101" pitchFamily="2" charset="-122"/>
                <a:ea typeface="华文中宋" panose="02010600040101010101" pitchFamily="2" charset="-122"/>
              </a:rPr>
              <a:t>设计模式的特点与应用</a:t>
            </a:r>
            <a:endParaRPr kumimoji="0" lang="en-US" altLang="zh-CN" sz="2800" b="1" dirty="0">
              <a:latin typeface="华文中宋" panose="02010600040101010101" pitchFamily="2" charset="-122"/>
              <a:ea typeface="华文中宋" panose="02010600040101010101" pitchFamily="2" charset="-122"/>
            </a:endParaRPr>
          </a:p>
        </p:txBody>
      </p:sp>
      <p:sp>
        <p:nvSpPr>
          <p:cNvPr id="2" name="文本框 1">
            <a:extLst>
              <a:ext uri="{FF2B5EF4-FFF2-40B4-BE49-F238E27FC236}">
                <a16:creationId xmlns:a16="http://schemas.microsoft.com/office/drawing/2014/main" id="{C9BD2B77-F577-414C-8F32-E4D0719D475E}"/>
              </a:ext>
            </a:extLst>
          </p:cNvPr>
          <p:cNvSpPr txBox="1"/>
          <p:nvPr/>
        </p:nvSpPr>
        <p:spPr>
          <a:xfrm>
            <a:off x="623392" y="1844824"/>
            <a:ext cx="5400600" cy="4203330"/>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marL="342900" indent="-342900">
              <a:lnSpc>
                <a:spcPct val="150000"/>
              </a:lnSpc>
              <a:buFont typeface="Wingdings" panose="05000000000000000000" pitchFamily="2" charset="2"/>
              <a:buChar char="l"/>
            </a:pPr>
            <a:r>
              <a:rPr lang="zh-CN" altLang="en-US" sz="2000" dirty="0">
                <a:latin typeface="华文楷体" panose="02010600040101010101" pitchFamily="2" charset="-122"/>
                <a:ea typeface="华文楷体" panose="02010600040101010101" pitchFamily="2" charset="-122"/>
              </a:rPr>
              <a:t>右图显示了一个模型和三个视图（图中省略了控制器）组成的设计模式示意图。模型包含一些数据值，视图通过电子表格、柱状图、饼图不同的方式来显示这些数据。</a:t>
            </a:r>
            <a:endParaRPr lang="en-US" altLang="zh-CN" sz="2000" dirty="0">
              <a:latin typeface="华文楷体" panose="02010600040101010101" pitchFamily="2" charset="-122"/>
              <a:ea typeface="华文楷体" panose="02010600040101010101" pitchFamily="2" charset="-122"/>
            </a:endParaRPr>
          </a:p>
          <a:p>
            <a:pPr marL="342900" indent="-342900">
              <a:lnSpc>
                <a:spcPct val="150000"/>
              </a:lnSpc>
              <a:buFont typeface="Wingdings" panose="05000000000000000000" pitchFamily="2" charset="2"/>
              <a:buChar char="l"/>
            </a:pPr>
            <a:r>
              <a:rPr lang="zh-CN" altLang="en-US" sz="2000" u="sng" dirty="0">
                <a:solidFill>
                  <a:srgbClr val="C00000"/>
                </a:solidFill>
                <a:latin typeface="华文楷体" panose="02010600040101010101" pitchFamily="2" charset="-122"/>
                <a:ea typeface="华文楷体" panose="02010600040101010101" pitchFamily="2" charset="-122"/>
              </a:rPr>
              <a:t>当模型的数据发生变化时，模型就通知它的视图，而视图将与模型通信以访问这些数据</a:t>
            </a:r>
            <a:r>
              <a:rPr lang="zh-CN" altLang="en-US" sz="2000" dirty="0">
                <a:solidFill>
                  <a:srgbClr val="C00000"/>
                </a:solidFill>
                <a:latin typeface="华文楷体" panose="02010600040101010101" pitchFamily="2" charset="-122"/>
                <a:ea typeface="华文楷体" panose="02010600040101010101" pitchFamily="2" charset="-122"/>
              </a:rPr>
              <a:t>。</a:t>
            </a:r>
            <a:endParaRPr lang="en-US" altLang="zh-CN" sz="2000" dirty="0">
              <a:solidFill>
                <a:srgbClr val="C00000"/>
              </a:solidFill>
              <a:latin typeface="华文楷体" panose="02010600040101010101" pitchFamily="2" charset="-122"/>
              <a:ea typeface="华文楷体" panose="02010600040101010101" pitchFamily="2" charset="-122"/>
            </a:endParaRPr>
          </a:p>
          <a:p>
            <a:pPr marL="342891" indent="-342891">
              <a:lnSpc>
                <a:spcPct val="150000"/>
              </a:lnSpc>
              <a:buFont typeface="Arial" panose="020B0604020202020204" pitchFamily="34" charset="0"/>
              <a:buChar char="•"/>
            </a:pPr>
            <a:endParaRPr lang="en-US" altLang="zh-CN" sz="2000" dirty="0">
              <a:solidFill>
                <a:srgbClr val="C00000"/>
              </a:solidFill>
              <a:latin typeface="华文楷体" panose="02010600040101010101" pitchFamily="2" charset="-122"/>
              <a:ea typeface="华文楷体" panose="02010600040101010101" pitchFamily="2" charset="-122"/>
            </a:endParaRPr>
          </a:p>
          <a:p>
            <a:pPr marL="342891" indent="-342891">
              <a:lnSpc>
                <a:spcPct val="150000"/>
              </a:lnSpc>
              <a:buFont typeface="Arial" panose="020B0604020202020204" pitchFamily="34" charset="0"/>
              <a:buChar char="•"/>
            </a:pPr>
            <a:endParaRPr lang="zh-CN" altLang="en-US" sz="2000" dirty="0">
              <a:solidFill>
                <a:srgbClr val="C00000"/>
              </a:solidFill>
              <a:latin typeface="华文楷体" panose="02010600040101010101" pitchFamily="2" charset="-122"/>
              <a:ea typeface="华文楷体" panose="02010600040101010101" pitchFamily="2" charset="-122"/>
            </a:endParaRPr>
          </a:p>
        </p:txBody>
      </p:sp>
    </p:spTree>
  </p:cSld>
  <p:clrMapOvr>
    <a:masterClrMapping/>
  </p:clrMapOvr>
  <p:transition/>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95D43E-8F4E-4B65-BDCA-C9AB21CD6D00}"/>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DEC075CE-1F6C-44A4-AC24-C013DF0F2618}"/>
              </a:ext>
            </a:extLst>
          </p:cNvPr>
          <p:cNvSpPr>
            <a:spLocks noGrp="1"/>
          </p:cNvSpPr>
          <p:nvPr>
            <p:ph idx="1"/>
          </p:nvPr>
        </p:nvSpPr>
        <p:spPr/>
        <p:txBody>
          <a:bodyPr/>
          <a:lstStyle/>
          <a:p>
            <a:r>
              <a:rPr lang="en-US" altLang="zh-CN" dirty="0"/>
              <a:t>EG</a:t>
            </a:r>
            <a:r>
              <a:rPr lang="zh-CN" altLang="en-US" dirty="0"/>
              <a:t>：</a:t>
            </a:r>
            <a:endParaRPr lang="en-US" altLang="zh-CN" dirty="0"/>
          </a:p>
          <a:p>
            <a:pPr lvl="1"/>
            <a:r>
              <a:rPr lang="en-US" altLang="zh-CN" dirty="0"/>
              <a:t>Java SE</a:t>
            </a:r>
            <a:r>
              <a:rPr lang="zh-CN" altLang="en-US" dirty="0"/>
              <a:t>的</a:t>
            </a:r>
            <a:r>
              <a:rPr lang="zh-CN" altLang="en-US" dirty="0">
                <a:solidFill>
                  <a:srgbClr val="A61D38"/>
                </a:solidFill>
              </a:rPr>
              <a:t>容器布局管理</a:t>
            </a:r>
            <a:r>
              <a:rPr lang="zh-CN" altLang="en-US" dirty="0"/>
              <a:t>就是策略模式应用的一个经典实例。</a:t>
            </a:r>
          </a:p>
        </p:txBody>
      </p:sp>
      <p:pic>
        <p:nvPicPr>
          <p:cNvPr id="4" name="Picture 40">
            <a:extLst>
              <a:ext uri="{FF2B5EF4-FFF2-40B4-BE49-F238E27FC236}">
                <a16:creationId xmlns:a16="http://schemas.microsoft.com/office/drawing/2014/main" id="{6B7BB082-4C96-4AD2-A48A-FA28D2173F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5481" y="2132857"/>
            <a:ext cx="6489700" cy="3760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935905"/>
      </p:ext>
    </p:extLst>
  </p:cSld>
  <p:clrMapOvr>
    <a:masterClrMapping/>
  </p:clrMapOvr>
  <p:transition/>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63FE2-F517-414E-8738-57A0D9D2DA5A}"/>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p>
        </p:txBody>
      </p:sp>
      <p:sp>
        <p:nvSpPr>
          <p:cNvPr id="3" name="内容占位符 2">
            <a:extLst>
              <a:ext uri="{FF2B5EF4-FFF2-40B4-BE49-F238E27FC236}">
                <a16:creationId xmlns:a16="http://schemas.microsoft.com/office/drawing/2014/main" id="{F176C8D4-42ED-434D-854B-E3B3397B33D2}"/>
              </a:ext>
            </a:extLst>
          </p:cNvPr>
          <p:cNvSpPr>
            <a:spLocks noGrp="1"/>
          </p:cNvSpPr>
          <p:nvPr>
            <p:ph idx="1"/>
          </p:nvPr>
        </p:nvSpPr>
        <p:spPr>
          <a:xfrm>
            <a:off x="983432" y="908720"/>
            <a:ext cx="11017224" cy="5282531"/>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策略模式与状态模式 </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可以通过环境类状态的个数来决定是使用策略模式还是状态模式。</a:t>
            </a:r>
          </a:p>
          <a:p>
            <a:pPr lvl="1" eaLnBrk="1" hangingPunct="1">
              <a:lnSpc>
                <a:spcPct val="150000"/>
              </a:lnSpc>
              <a:buFont typeface="Arial" panose="020B0604020202020204" pitchFamily="34" charset="0"/>
              <a:buChar char="•"/>
            </a:pPr>
            <a:r>
              <a:rPr lang="zh-CN" altLang="en-US" dirty="0">
                <a:solidFill>
                  <a:srgbClr val="336699"/>
                </a:solidFill>
                <a:latin typeface="华文楷体" panose="02010600040101010101" pitchFamily="2" charset="-122"/>
                <a:ea typeface="华文楷体" panose="02010600040101010101" pitchFamily="2" charset="-122"/>
              </a:rPr>
              <a:t>策略模式的环境类自己选择一个具体策略类，具体策略类无须关心环境类；</a:t>
            </a:r>
            <a:endParaRPr lang="en-US" altLang="zh-CN" dirty="0">
              <a:solidFill>
                <a:srgbClr val="336699"/>
              </a:solidFill>
              <a:latin typeface="华文楷体" panose="02010600040101010101" pitchFamily="2" charset="-122"/>
              <a:ea typeface="华文楷体" panose="02010600040101010101" pitchFamily="2" charset="-122"/>
            </a:endParaRPr>
          </a:p>
          <a:p>
            <a:pPr lvl="1" eaLnBrk="1" hangingPunct="1">
              <a:lnSpc>
                <a:spcPct val="150000"/>
              </a:lnSpc>
              <a:buFont typeface="Arial" panose="020B0604020202020204" pitchFamily="34" charset="0"/>
              <a:buChar char="•"/>
            </a:pPr>
            <a:r>
              <a:rPr lang="zh-CN" altLang="en-US" dirty="0">
                <a:solidFill>
                  <a:srgbClr val="336699"/>
                </a:solidFill>
                <a:latin typeface="华文楷体" panose="02010600040101010101" pitchFamily="2" charset="-122"/>
                <a:ea typeface="华文楷体" panose="02010600040101010101" pitchFamily="2" charset="-122"/>
              </a:rPr>
              <a:t>状态模式的环境类要实现状态的切换，因此环境类和状态类之间存在一种双向的关联关系。</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使用策略模式时，客户端需要知道所选的具体策略是哪一个；</a:t>
            </a:r>
            <a:endParaRPr lang="en-US" altLang="zh-CN" b="0" dirty="0">
              <a:solidFill>
                <a:schemeClr val="tx1"/>
              </a:solidFill>
              <a:ea typeface="华文中宋" panose="02010600040101010101" pitchFamily="2" charset="-122"/>
            </a:endParaRP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使用状态模式时，客户端无须关心具体状态，环境类的状态会根据用户的操作自动转换。</a:t>
            </a:r>
          </a:p>
          <a:p>
            <a:pPr lvl="1" eaLnBrk="1" hangingPunct="1">
              <a:lnSpc>
                <a:spcPct val="150000"/>
              </a:lnSpc>
              <a:buFont typeface="Arial" panose="020B0604020202020204" pitchFamily="34" charset="0"/>
              <a:buChar char="•"/>
            </a:pPr>
            <a:r>
              <a:rPr lang="zh-CN" altLang="en-US" b="0" dirty="0">
                <a:solidFill>
                  <a:srgbClr val="336699"/>
                </a:solidFill>
                <a:latin typeface="华文楷体" panose="02010600040101010101" pitchFamily="2" charset="-122"/>
                <a:ea typeface="华文楷体" panose="02010600040101010101" pitchFamily="2" charset="-122"/>
              </a:rPr>
              <a:t>如果系统中某个类的对象存在多种状态，不同状态下行为有差异，而且这些状态之间可以发生转换时使用状态模式；</a:t>
            </a:r>
            <a:endParaRPr lang="en-US" altLang="zh-CN" b="0" dirty="0">
              <a:solidFill>
                <a:srgbClr val="336699"/>
              </a:solidFill>
              <a:latin typeface="华文楷体" panose="02010600040101010101" pitchFamily="2" charset="-122"/>
              <a:ea typeface="华文楷体" panose="02010600040101010101" pitchFamily="2" charset="-122"/>
            </a:endParaRPr>
          </a:p>
          <a:p>
            <a:pPr lvl="1" eaLnBrk="1" hangingPunct="1">
              <a:lnSpc>
                <a:spcPct val="150000"/>
              </a:lnSpc>
              <a:buFont typeface="Arial" panose="020B0604020202020204" pitchFamily="34" charset="0"/>
              <a:buChar char="•"/>
            </a:pPr>
            <a:r>
              <a:rPr lang="zh-CN" altLang="en-US" b="0" dirty="0">
                <a:solidFill>
                  <a:srgbClr val="336699"/>
                </a:solidFill>
                <a:latin typeface="华文楷体" panose="02010600040101010101" pitchFamily="2" charset="-122"/>
                <a:ea typeface="华文楷体" panose="02010600040101010101" pitchFamily="2" charset="-122"/>
              </a:rPr>
              <a:t>如果系统中某个类的某一行为存在多种实现方式，而且这些实现方式可以互换时使用策略模式。</a:t>
            </a:r>
          </a:p>
          <a:p>
            <a:endParaRPr lang="zh-CN" altLang="en-US" dirty="0"/>
          </a:p>
        </p:txBody>
      </p:sp>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832D1731-F4C2-4795-907D-970581BEA5FB}"/>
                  </a:ext>
                </a:extLst>
              </p14:cNvPr>
              <p14:cNvContentPartPr/>
              <p14:nvPr/>
            </p14:nvContentPartPr>
            <p14:xfrm>
              <a:off x="1983011" y="2479103"/>
              <a:ext cx="4740120" cy="75240"/>
            </p14:xfrm>
          </p:contentPart>
        </mc:Choice>
        <mc:Fallback xmlns="">
          <p:pic>
            <p:nvPicPr>
              <p:cNvPr id="4" name="墨迹 3">
                <a:extLst>
                  <a:ext uri="{FF2B5EF4-FFF2-40B4-BE49-F238E27FC236}">
                    <a16:creationId xmlns:a16="http://schemas.microsoft.com/office/drawing/2014/main" id="{832D1731-F4C2-4795-907D-970581BEA5FB}"/>
                  </a:ext>
                </a:extLst>
              </p:cNvPr>
              <p:cNvPicPr/>
              <p:nvPr/>
            </p:nvPicPr>
            <p:blipFill>
              <a:blip r:embed="rId4"/>
              <a:stretch>
                <a:fillRect/>
              </a:stretch>
            </p:blipFill>
            <p:spPr>
              <a:xfrm>
                <a:off x="1974011" y="2470103"/>
                <a:ext cx="4757760" cy="928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墨迹 4">
                <a:extLst>
                  <a:ext uri="{FF2B5EF4-FFF2-40B4-BE49-F238E27FC236}">
                    <a16:creationId xmlns:a16="http://schemas.microsoft.com/office/drawing/2014/main" id="{F215296B-E088-474D-A8CB-BADFA5983A0C}"/>
                  </a:ext>
                </a:extLst>
              </p14:cNvPr>
              <p14:cNvContentPartPr/>
              <p14:nvPr/>
            </p14:nvContentPartPr>
            <p14:xfrm>
              <a:off x="1996331" y="3028103"/>
              <a:ext cx="3754440" cy="59040"/>
            </p14:xfrm>
          </p:contentPart>
        </mc:Choice>
        <mc:Fallback xmlns="">
          <p:pic>
            <p:nvPicPr>
              <p:cNvPr id="5" name="墨迹 4">
                <a:extLst>
                  <a:ext uri="{FF2B5EF4-FFF2-40B4-BE49-F238E27FC236}">
                    <a16:creationId xmlns:a16="http://schemas.microsoft.com/office/drawing/2014/main" id="{F215296B-E088-474D-A8CB-BADFA5983A0C}"/>
                  </a:ext>
                </a:extLst>
              </p:cNvPr>
              <p:cNvPicPr/>
              <p:nvPr/>
            </p:nvPicPr>
            <p:blipFill>
              <a:blip r:embed="rId6"/>
              <a:stretch>
                <a:fillRect/>
              </a:stretch>
            </p:blipFill>
            <p:spPr>
              <a:xfrm>
                <a:off x="1987691" y="3019103"/>
                <a:ext cx="3772080" cy="76680"/>
              </a:xfrm>
              <a:prstGeom prst="rect">
                <a:avLst/>
              </a:prstGeom>
            </p:spPr>
          </p:pic>
        </mc:Fallback>
      </mc:AlternateContent>
    </p:spTree>
    <p:extLst>
      <p:ext uri="{BB962C8B-B14F-4D97-AF65-F5344CB8AC3E}">
        <p14:creationId xmlns:p14="http://schemas.microsoft.com/office/powerpoint/2010/main" val="473324385"/>
      </p:ext>
    </p:extLst>
  </p:cSld>
  <p:clrMapOvr>
    <a:masterClrMapping/>
  </p:clrMapOvr>
  <p:transition/>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ED24B8-400F-4A5C-BE05-1A4FD656A988}"/>
              </a:ext>
            </a:extLst>
          </p:cNvPr>
          <p:cNvSpPr>
            <a:spLocks noGrp="1"/>
          </p:cNvSpPr>
          <p:nvPr>
            <p:ph type="title"/>
          </p:nvPr>
        </p:nvSpPr>
        <p:spPr/>
        <p:txBody>
          <a:bodyPr/>
          <a:lstStyle/>
          <a:p>
            <a:r>
              <a:rPr lang="en-US" altLang="zh-CN" dirty="0">
                <a:solidFill>
                  <a:srgbClr val="A61D38"/>
                </a:solidFill>
                <a:latin typeface="Bauhaus 93" pitchFamily="82" charset="0"/>
              </a:rPr>
              <a:t>Strategy Pattern</a:t>
            </a:r>
            <a:endParaRPr lang="zh-CN" altLang="en-US" dirty="0">
              <a:solidFill>
                <a:srgbClr val="A61D38"/>
              </a:solidFill>
            </a:endParaRPr>
          </a:p>
        </p:txBody>
      </p:sp>
      <p:sp>
        <p:nvSpPr>
          <p:cNvPr id="3" name="内容占位符 2">
            <a:extLst>
              <a:ext uri="{FF2B5EF4-FFF2-40B4-BE49-F238E27FC236}">
                <a16:creationId xmlns:a16="http://schemas.microsoft.com/office/drawing/2014/main" id="{C8884187-0631-4005-8AF3-0649AE0487EE}"/>
              </a:ext>
            </a:extLst>
          </p:cNvPr>
          <p:cNvSpPr>
            <a:spLocks noGrp="1"/>
          </p:cNvSpPr>
          <p:nvPr>
            <p:ph idx="1"/>
          </p:nvPr>
        </p:nvSpPr>
        <p:spPr>
          <a:xfrm>
            <a:off x="624418" y="1125539"/>
            <a:ext cx="5255559" cy="5065712"/>
          </a:xfrm>
        </p:spPr>
        <p:txBody>
          <a:bodyPr/>
          <a:lstStyle/>
          <a:p>
            <a:pPr eaLnBrk="1" hangingPunct="1"/>
            <a:r>
              <a:rPr lang="zh-CN" altLang="en-US" b="0" dirty="0">
                <a:latin typeface="华文中宋" panose="02010600040101010101" pitchFamily="2" charset="-122"/>
                <a:ea typeface="华文中宋" panose="02010600040101010101" pitchFamily="2" charset="-122"/>
              </a:rPr>
              <a:t>优点</a:t>
            </a:r>
          </a:p>
          <a:p>
            <a:pPr lvl="1" eaLnBrk="1" hangingPunct="1">
              <a:buFont typeface="Arial" panose="020B0604020202020204" pitchFamily="34" charset="0"/>
              <a:buChar char="•"/>
            </a:pPr>
            <a:r>
              <a:rPr lang="zh-CN" altLang="en-US" b="0" kern="1200" dirty="0">
                <a:solidFill>
                  <a:schemeClr val="tx1"/>
                </a:solidFill>
                <a:latin typeface="华文中宋" panose="02010600040101010101" pitchFamily="2" charset="-122"/>
                <a:ea typeface="华文中宋" panose="02010600040101010101" pitchFamily="2" charset="-122"/>
              </a:rPr>
              <a:t>策略模式提供了对</a:t>
            </a:r>
            <a:r>
              <a:rPr lang="en-US" altLang="zh-CN" b="0" kern="1200" dirty="0">
                <a:solidFill>
                  <a:schemeClr val="tx1"/>
                </a:solidFill>
                <a:latin typeface="华文中宋" panose="02010600040101010101" pitchFamily="2" charset="-122"/>
                <a:ea typeface="华文中宋" panose="02010600040101010101" pitchFamily="2" charset="-122"/>
              </a:rPr>
              <a:t>OCP</a:t>
            </a:r>
            <a:r>
              <a:rPr lang="zh-CN" altLang="en-US" b="0" kern="1200" dirty="0">
                <a:solidFill>
                  <a:schemeClr val="tx1"/>
                </a:solidFill>
                <a:latin typeface="华文中宋" panose="02010600040101010101" pitchFamily="2" charset="-122"/>
                <a:ea typeface="华文中宋" panose="02010600040101010101" pitchFamily="2" charset="-122"/>
              </a:rPr>
              <a:t>“开闭原则”的完美支持，用户可以在不修改原有系统的基础上选择算法或行为，也可以灵活地增加新的算法或行为。</a:t>
            </a:r>
          </a:p>
          <a:p>
            <a:pPr lvl="1" eaLnBrk="1" hangingPunct="1">
              <a:buFont typeface="Arial" panose="020B0604020202020204" pitchFamily="34" charset="0"/>
              <a:buChar char="•"/>
            </a:pPr>
            <a:r>
              <a:rPr lang="zh-CN" altLang="en-US" b="0" kern="1200" dirty="0">
                <a:solidFill>
                  <a:schemeClr val="tx1"/>
                </a:solidFill>
                <a:latin typeface="华文中宋" panose="02010600040101010101" pitchFamily="2" charset="-122"/>
                <a:ea typeface="华文中宋" panose="02010600040101010101" pitchFamily="2" charset="-122"/>
              </a:rPr>
              <a:t>策略模式提供了管理相关的算法族的办法。</a:t>
            </a:r>
          </a:p>
          <a:p>
            <a:pPr lvl="1" eaLnBrk="1" hangingPunct="1">
              <a:buFont typeface="Arial" panose="020B0604020202020204" pitchFamily="34" charset="0"/>
              <a:buChar char="•"/>
            </a:pPr>
            <a:r>
              <a:rPr lang="zh-CN" altLang="en-US" b="0" kern="1200" dirty="0">
                <a:solidFill>
                  <a:schemeClr val="tx1"/>
                </a:solidFill>
                <a:latin typeface="华文中宋" panose="02010600040101010101" pitchFamily="2" charset="-122"/>
                <a:ea typeface="华文中宋" panose="02010600040101010101" pitchFamily="2" charset="-122"/>
              </a:rPr>
              <a:t>使用策略模式可以避免使用多重条件转移语句</a:t>
            </a:r>
            <a:r>
              <a:rPr lang="zh-CN" altLang="en-US" b="0" kern="1200" dirty="0">
                <a:solidFill>
                  <a:srgbClr val="C00000"/>
                </a:solidFill>
                <a:highlight>
                  <a:srgbClr val="FFFF00"/>
                </a:highlight>
                <a:latin typeface="华文中宋" panose="02010600040101010101" pitchFamily="2" charset="-122"/>
                <a:ea typeface="华文中宋" panose="02010600040101010101" pitchFamily="2" charset="-122"/>
              </a:rPr>
              <a:t>（还有那个模式也是为了避免使用</a:t>
            </a:r>
            <a:r>
              <a:rPr lang="en-US" altLang="zh-CN" b="0" kern="1200" dirty="0">
                <a:solidFill>
                  <a:srgbClr val="C00000"/>
                </a:solidFill>
                <a:highlight>
                  <a:srgbClr val="FFFF00"/>
                </a:highlight>
                <a:latin typeface="华文中宋" panose="02010600040101010101" pitchFamily="2" charset="-122"/>
                <a:ea typeface="华文中宋" panose="02010600040101010101" pitchFamily="2" charset="-122"/>
              </a:rPr>
              <a:t>IF ELSE</a:t>
            </a:r>
            <a:r>
              <a:rPr lang="zh-CN" altLang="en-US" b="0" kern="1200" dirty="0">
                <a:solidFill>
                  <a:srgbClr val="C00000"/>
                </a:solidFill>
                <a:highlight>
                  <a:srgbClr val="FFFF00"/>
                </a:highlight>
                <a:latin typeface="华文中宋" panose="02010600040101010101" pitchFamily="2" charset="-122"/>
                <a:ea typeface="华文中宋" panose="02010600040101010101" pitchFamily="2" charset="-122"/>
              </a:rPr>
              <a:t>？）</a:t>
            </a:r>
            <a:r>
              <a:rPr lang="zh-CN" altLang="en-US" b="0" kern="1200" dirty="0">
                <a:solidFill>
                  <a:schemeClr val="tx1"/>
                </a:solidFill>
                <a:latin typeface="华文中宋" panose="02010600040101010101" pitchFamily="2" charset="-122"/>
                <a:ea typeface="华文中宋" panose="02010600040101010101" pitchFamily="2" charset="-122"/>
              </a:rPr>
              <a:t>。</a:t>
            </a:r>
          </a:p>
          <a:p>
            <a:endParaRPr lang="zh-CN" altLang="en-US" dirty="0"/>
          </a:p>
        </p:txBody>
      </p:sp>
      <p:sp>
        <p:nvSpPr>
          <p:cNvPr id="4" name="内容占位符 2">
            <a:extLst>
              <a:ext uri="{FF2B5EF4-FFF2-40B4-BE49-F238E27FC236}">
                <a16:creationId xmlns:a16="http://schemas.microsoft.com/office/drawing/2014/main" id="{EF672190-0C13-4FE8-9E53-28FF9ABE655B}"/>
              </a:ext>
            </a:extLst>
          </p:cNvPr>
          <p:cNvSpPr txBox="1">
            <a:spLocks/>
          </p:cNvSpPr>
          <p:nvPr/>
        </p:nvSpPr>
        <p:spPr bwMode="auto">
          <a:xfrm>
            <a:off x="6023994" y="1196752"/>
            <a:ext cx="5255559"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b="0" dirty="0">
                <a:latin typeface="华文中宋" panose="02010600040101010101" pitchFamily="2" charset="-122"/>
                <a:ea typeface="华文中宋" panose="02010600040101010101" pitchFamily="2" charset="-122"/>
              </a:rPr>
              <a:t>缺点</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客户端必须知道所有的策略类，并自行决定使用哪一个策略类。 </a:t>
            </a:r>
          </a:p>
          <a:p>
            <a:pPr lvl="1" eaLnBrk="1" hangingPunct="1">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策略模式将造成产生很多策略类，客户因此需要知道更多的</a:t>
            </a:r>
            <a:r>
              <a:rPr lang="en-US" altLang="zh-CN" b="0" dirty="0">
                <a:solidFill>
                  <a:schemeClr val="tx1"/>
                </a:solidFill>
                <a:latin typeface="华文中宋" panose="02010600040101010101" pitchFamily="2" charset="-122"/>
                <a:ea typeface="华文中宋" panose="02010600040101010101" pitchFamily="2" charset="-122"/>
              </a:rPr>
              <a:t>Class</a:t>
            </a:r>
            <a:r>
              <a:rPr lang="zh-CN" altLang="en-US" b="0" dirty="0">
                <a:solidFill>
                  <a:schemeClr val="tx1"/>
                </a:solidFill>
                <a:latin typeface="华文中宋" panose="02010600040101010101" pitchFamily="2" charset="-122"/>
                <a:ea typeface="华文中宋" panose="02010600040101010101" pitchFamily="2" charset="-122"/>
              </a:rPr>
              <a:t>。</a:t>
            </a:r>
          </a:p>
          <a:p>
            <a:endParaRPr lang="zh-CN" altLang="en-US" kern="0" dirty="0"/>
          </a:p>
        </p:txBody>
      </p:sp>
      <p:cxnSp>
        <p:nvCxnSpPr>
          <p:cNvPr id="6" name="直接连接符 5">
            <a:extLst>
              <a:ext uri="{FF2B5EF4-FFF2-40B4-BE49-F238E27FC236}">
                <a16:creationId xmlns:a16="http://schemas.microsoft.com/office/drawing/2014/main" id="{6339EF1E-EEE0-4E68-AD7B-665C8D64622C}"/>
              </a:ext>
            </a:extLst>
          </p:cNvPr>
          <p:cNvCxnSpPr>
            <a:cxnSpLocks/>
          </p:cNvCxnSpPr>
          <p:nvPr/>
        </p:nvCxnSpPr>
        <p:spPr bwMode="auto">
          <a:xfrm flipH="1">
            <a:off x="5951984" y="949624"/>
            <a:ext cx="8384" cy="5503712"/>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715860466"/>
      </p:ext>
    </p:extLst>
  </p:cSld>
  <p:clrMapOvr>
    <a:masterClrMapping/>
  </p:clrMapOvr>
  <p:transition/>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479376" y="1052736"/>
            <a:ext cx="11233248" cy="2900281"/>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20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200000"/>
              </a:lnSpc>
              <a:buNone/>
            </a:pPr>
            <a:r>
              <a:rPr lang="en-US" altLang="zh-CN" sz="2000" dirty="0">
                <a:solidFill>
                  <a:schemeClr val="bg1"/>
                </a:solidFill>
                <a:latin typeface="微软雅黑" panose="020B0503020204020204" pitchFamily="34" charset="-122"/>
                <a:ea typeface="微软雅黑" panose="020B0503020204020204" pitchFamily="34" charset="-122"/>
              </a:rPr>
              <a:t>1</a:t>
            </a:r>
            <a:r>
              <a:rPr lang="zh-CN" altLang="en-US" sz="2000" dirty="0">
                <a:solidFill>
                  <a:schemeClr val="bg1"/>
                </a:solidFill>
                <a:latin typeface="微软雅黑" panose="020B0503020204020204" pitchFamily="34" charset="-122"/>
                <a:ea typeface="微软雅黑" panose="020B0503020204020204" pitchFamily="34" charset="-122"/>
              </a:rPr>
              <a:t>、用</a:t>
            </a:r>
            <a:r>
              <a:rPr lang="en-US" altLang="zh-CN" sz="2000" dirty="0">
                <a:solidFill>
                  <a:schemeClr val="bg1"/>
                </a:solidFill>
                <a:latin typeface="微软雅黑" panose="020B0503020204020204" pitchFamily="34" charset="-122"/>
                <a:ea typeface="微软雅黑" panose="020B0503020204020204" pitchFamily="34" charset="-122"/>
              </a:rPr>
              <a:t>GUI</a:t>
            </a:r>
            <a:r>
              <a:rPr lang="zh-CN" altLang="en-US" sz="2000" dirty="0">
                <a:solidFill>
                  <a:schemeClr val="bg1"/>
                </a:solidFill>
                <a:latin typeface="微软雅黑" panose="020B0503020204020204" pitchFamily="34" charset="-122"/>
                <a:ea typeface="微软雅黑" panose="020B0503020204020204" pitchFamily="34" charset="-122"/>
              </a:rPr>
              <a:t>改写策略模式的例子。</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5</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28</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文档（程序的截图），源码。</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标题 1">
            <a:extLst>
              <a:ext uri="{FF2B5EF4-FFF2-40B4-BE49-F238E27FC236}">
                <a16:creationId xmlns:a16="http://schemas.microsoft.com/office/drawing/2014/main" id="{C0ABB079-B0F8-4E69-A83C-FE7FFACFBC2B}"/>
              </a:ext>
            </a:extLst>
          </p:cNvPr>
          <p:cNvSpPr>
            <a:spLocks noGrp="1"/>
          </p:cNvSpPr>
          <p:nvPr>
            <p:ph type="title"/>
          </p:nvPr>
        </p:nvSpPr>
        <p:spPr>
          <a:xfrm>
            <a:off x="8384" y="260650"/>
            <a:ext cx="12192000" cy="688975"/>
          </a:xfrm>
        </p:spPr>
        <p:txBody>
          <a:bodyPr/>
          <a:lstStyle/>
          <a:p>
            <a:r>
              <a:rPr lang="en-US" altLang="zh-CN" sz="3600" dirty="0">
                <a:solidFill>
                  <a:srgbClr val="A61D38"/>
                </a:solidFill>
                <a:latin typeface="Times New Roman" panose="02020603050405020304" pitchFamily="18" charset="0"/>
                <a:cs typeface="Times New Roman" panose="02020603050405020304" pitchFamily="18" charset="0"/>
              </a:rPr>
              <a:t>Homework 18</a:t>
            </a:r>
            <a:r>
              <a:rPr lang="zh-CN" altLang="en-US" sz="3600" dirty="0">
                <a:solidFill>
                  <a:srgbClr val="A61D38"/>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121214582"/>
      </p:ext>
    </p:extLst>
  </p:cSld>
  <p:clrMapOvr>
    <a:masterClrMapping/>
  </p:clrMapOvr>
  <p:transition/>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2">
            <a:extLst>
              <a:ext uri="{FF2B5EF4-FFF2-40B4-BE49-F238E27FC236}">
                <a16:creationId xmlns:a16="http://schemas.microsoft.com/office/drawing/2014/main" id="{61FCC3CA-C010-4AC2-8B39-28983FF98A81}"/>
              </a:ext>
            </a:extLst>
          </p:cNvPr>
          <p:cNvSpPr>
            <a:spLocks noGrp="1" noChangeArrowheads="1"/>
          </p:cNvSpPr>
          <p:nvPr>
            <p:ph type="title"/>
          </p:nvPr>
        </p:nvSpPr>
        <p:spPr/>
        <p:txBody>
          <a:bodyPr/>
          <a:lstStyle/>
          <a:p>
            <a:pPr eaLnBrk="1" hangingPunct="1"/>
            <a:r>
              <a:rPr lang="en-US" altLang="zh-CN">
                <a:latin typeface="Bauhaus 93" pitchFamily="82" charset="0"/>
              </a:rPr>
              <a:t>Chapter Seven </a:t>
            </a:r>
            <a:r>
              <a:rPr lang="zh-CN" altLang="en-US">
                <a:latin typeface="Bauhaus 93" pitchFamily="82" charset="0"/>
                <a:ea typeface="华文中宋" panose="02010600040101010101" pitchFamily="2" charset="-122"/>
              </a:rPr>
              <a:t>设计模式</a:t>
            </a:r>
            <a:endParaRPr lang="en-US" altLang="zh-CN">
              <a:latin typeface="Bauhaus 93" pitchFamily="82" charset="0"/>
              <a:ea typeface="华文中宋" panose="02010600040101010101" pitchFamily="2" charset="-122"/>
            </a:endParaRPr>
          </a:p>
        </p:txBody>
      </p:sp>
      <p:sp>
        <p:nvSpPr>
          <p:cNvPr id="207875" name="Rectangle 3">
            <a:extLst>
              <a:ext uri="{FF2B5EF4-FFF2-40B4-BE49-F238E27FC236}">
                <a16:creationId xmlns:a16="http://schemas.microsoft.com/office/drawing/2014/main" id="{9196A5E5-9ABA-42DD-80BC-A38AD116731A}"/>
              </a:ext>
            </a:extLst>
          </p:cNvPr>
          <p:cNvSpPr>
            <a:spLocks noGrp="1" noChangeArrowheads="1"/>
          </p:cNvSpPr>
          <p:nvPr>
            <p:ph type="body" idx="1"/>
          </p:nvPr>
        </p:nvSpPr>
        <p:spPr>
          <a:xfrm>
            <a:off x="335360" y="901721"/>
            <a:ext cx="11593288" cy="5616624"/>
          </a:xfrm>
        </p:spPr>
        <p:txBody>
          <a:bodyPr/>
          <a:lstStyle/>
          <a:p>
            <a:pPr eaLnBrk="1" hangingPunct="1">
              <a:lnSpc>
                <a:spcPct val="100000"/>
              </a:lnSpc>
            </a:pPr>
            <a:r>
              <a:rPr lang="en-US" altLang="zh-CN" dirty="0">
                <a:solidFill>
                  <a:srgbClr val="324A7A"/>
                </a:solidFill>
                <a:latin typeface="华文中宋" panose="02010600040101010101" pitchFamily="2" charset="-122"/>
                <a:ea typeface="华文中宋" panose="02010600040101010101" pitchFamily="2" charset="-122"/>
              </a:rPr>
              <a:t>Flyweight</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享元：有相同的部分就共享</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100000"/>
              </a:lnSpc>
            </a:pPr>
            <a:r>
              <a:rPr lang="zh-CN" altLang="en-US" dirty="0">
                <a:solidFill>
                  <a:srgbClr val="324A7A"/>
                </a:solidFill>
                <a:latin typeface="华文中宋" panose="02010600040101010101" pitchFamily="2" charset="-122"/>
                <a:ea typeface="华文中宋" panose="02010600040101010101" pitchFamily="2" charset="-122"/>
              </a:rPr>
              <a:t>意图</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运用共享技术有效地支持</a:t>
            </a:r>
            <a:r>
              <a:rPr lang="zh-CN" altLang="en-US" dirty="0">
                <a:solidFill>
                  <a:srgbClr val="C00000"/>
                </a:solidFill>
                <a:latin typeface="华文中宋" panose="02010600040101010101" pitchFamily="2" charset="-122"/>
                <a:ea typeface="华文中宋" panose="02010600040101010101" pitchFamily="2" charset="-122"/>
              </a:rPr>
              <a:t>大粒度</a:t>
            </a:r>
            <a:r>
              <a:rPr lang="zh-CN" altLang="en-US" b="0" dirty="0">
                <a:solidFill>
                  <a:schemeClr val="tx1"/>
                </a:solidFill>
                <a:latin typeface="华文中宋" panose="02010600040101010101" pitchFamily="2" charset="-122"/>
                <a:ea typeface="华文中宋" panose="02010600040101010101" pitchFamily="2" charset="-122"/>
              </a:rPr>
              <a:t>对象</a:t>
            </a:r>
            <a:endParaRPr lang="en-US" altLang="zh-CN" b="0" dirty="0">
              <a:solidFill>
                <a:schemeClr val="tx1"/>
              </a:solidFill>
              <a:latin typeface="华文中宋" panose="02010600040101010101" pitchFamily="2" charset="-122"/>
              <a:ea typeface="华文中宋" panose="02010600040101010101" pitchFamily="2" charset="-122"/>
            </a:endParaRPr>
          </a:p>
          <a:p>
            <a:pPr marL="628633" lvl="1" indent="0" eaLnBrk="1" hangingPunct="1">
              <a:lnSpc>
                <a:spcPct val="100000"/>
              </a:lnSpc>
              <a:buNone/>
            </a:pPr>
            <a:r>
              <a:rPr lang="en-US" altLang="zh-CN" b="0" dirty="0">
                <a:solidFill>
                  <a:schemeClr val="tx1"/>
                </a:solidFill>
                <a:latin typeface="华文中宋" panose="02010600040101010101" pitchFamily="2" charset="-122"/>
                <a:ea typeface="华文中宋" panose="02010600040101010101" pitchFamily="2" charset="-122"/>
              </a:rPr>
              <a:t>   </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也不一定本身非得大，看你如何理解大</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a:t>
            </a:r>
          </a:p>
          <a:p>
            <a:pPr eaLnBrk="1" hangingPunct="1">
              <a:lnSpc>
                <a:spcPct val="100000"/>
              </a:lnSpc>
            </a:pPr>
            <a:r>
              <a:rPr lang="zh-CN" altLang="en-US" dirty="0">
                <a:solidFill>
                  <a:srgbClr val="324A7A"/>
                </a:solidFill>
                <a:latin typeface="华文中宋" panose="02010600040101010101" pitchFamily="2" charset="-122"/>
                <a:ea typeface="华文中宋" panose="02010600040101010101" pitchFamily="2" charset="-122"/>
              </a:rPr>
              <a:t>动机</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当你需要某个类的多个对象实例的时候，会进行很多次</a:t>
            </a:r>
            <a:r>
              <a:rPr lang="en-US" altLang="zh-CN" b="0" dirty="0">
                <a:solidFill>
                  <a:schemeClr val="tx1"/>
                </a:solidFill>
                <a:latin typeface="华文中宋" panose="02010600040101010101" pitchFamily="2" charset="-122"/>
                <a:ea typeface="华文中宋" panose="02010600040101010101" pitchFamily="2" charset="-122"/>
              </a:rPr>
              <a:t>new</a:t>
            </a:r>
            <a:r>
              <a:rPr lang="zh-CN" altLang="en-US" b="0" dirty="0">
                <a:solidFill>
                  <a:schemeClr val="tx1"/>
                </a:solidFill>
                <a:latin typeface="华文中宋" panose="02010600040101010101" pitchFamily="2" charset="-122"/>
                <a:ea typeface="华文中宋" panose="02010600040101010101" pitchFamily="2" charset="-122"/>
              </a:rPr>
              <a:t>运算，且占用内存且需运算时间。</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如果需要一个对象实例时，可以利用其他现有的对象实例，让他们共享。</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面向对象技术可以很好地解决一些灵活性或可扩展性问题，但在很多情况下需要在系统中增加类和对象的个数。当对象数量太多时，将导致运行代价过高，带来性能下降等问题。</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例如：文档编辑中的字符：</a:t>
            </a:r>
          </a:p>
          <a:p>
            <a:pPr lvl="2" eaLnBrk="1" hangingPunct="1"/>
            <a:r>
              <a:rPr lang="zh-CN" altLang="en-US" sz="2000" b="0" dirty="0">
                <a:solidFill>
                  <a:schemeClr val="tx1"/>
                </a:solidFill>
                <a:latin typeface="华文楷体" panose="02010600040101010101" pitchFamily="2" charset="-122"/>
                <a:ea typeface="华文楷体" panose="02010600040101010101" pitchFamily="2" charset="-122"/>
              </a:rPr>
              <a:t>文档中每个字符为一个</a:t>
            </a:r>
            <a:r>
              <a:rPr lang="zh-CN" altLang="en-US" sz="2000" b="0" dirty="0">
                <a:solidFill>
                  <a:schemeClr val="tx1"/>
                </a:solidFill>
                <a:ea typeface="华文楷体" panose="02010600040101010101" pitchFamily="2" charset="-122"/>
              </a:rPr>
              <a:t>对象，</a:t>
            </a:r>
            <a:r>
              <a:rPr lang="en-US" altLang="zh-CN" sz="2000" b="0" dirty="0">
                <a:solidFill>
                  <a:schemeClr val="tx1"/>
                </a:solidFill>
                <a:ea typeface="华文楷体" panose="02010600040101010101" pitchFamily="2" charset="-122"/>
              </a:rPr>
              <a:t>Many Chars Many Objects.</a:t>
            </a:r>
          </a:p>
          <a:p>
            <a:pPr lvl="2" eaLnBrk="1" hangingPunct="1"/>
            <a:r>
              <a:rPr lang="zh-CN" altLang="en-US" sz="2000" b="0" dirty="0">
                <a:solidFill>
                  <a:schemeClr val="tx1"/>
                </a:solidFill>
                <a:ea typeface="华文楷体" panose="02010600040101010101" pitchFamily="2" charset="-122"/>
              </a:rPr>
              <a:t>文档用到的字符为有限数目的字符</a:t>
            </a:r>
          </a:p>
          <a:p>
            <a:pPr lvl="3" eaLnBrk="1" hangingPunct="1"/>
            <a:r>
              <a:rPr lang="zh-CN" altLang="en-US" sz="1800" dirty="0">
                <a:latin typeface="华文楷体" panose="02010600040101010101" pitchFamily="2" charset="-122"/>
                <a:ea typeface="华文楷体" panose="02010600040101010101" pitchFamily="2" charset="-122"/>
              </a:rPr>
              <a:t>字符代码是内部状态，为一个共享池；</a:t>
            </a:r>
          </a:p>
          <a:p>
            <a:pPr lvl="3" eaLnBrk="1" hangingPunct="1"/>
            <a:r>
              <a:rPr lang="zh-CN" altLang="en-US" sz="1800" dirty="0">
                <a:latin typeface="华文楷体" panose="02010600040101010101" pitchFamily="2" charset="-122"/>
                <a:ea typeface="华文楷体" panose="02010600040101010101" pitchFamily="2" charset="-122"/>
              </a:rPr>
              <a:t>其他则是外部状态（行列，大小，颜色，字体 </a:t>
            </a:r>
            <a:r>
              <a:rPr lang="en-US" altLang="zh-CN" sz="1800" dirty="0">
                <a:latin typeface="华文楷体" panose="02010600040101010101" pitchFamily="2" charset="-122"/>
                <a:ea typeface="华文楷体" panose="02010600040101010101" pitchFamily="2" charset="-122"/>
              </a:rPr>
              <a:t>etc.</a:t>
            </a:r>
            <a:r>
              <a:rPr lang="zh-CN" altLang="en-US" sz="1800" dirty="0">
                <a:latin typeface="华文楷体" panose="02010600040101010101" pitchFamily="2" charset="-122"/>
                <a:ea typeface="华文楷体" panose="02010600040101010101" pitchFamily="2" charset="-122"/>
              </a:rPr>
              <a:t>）。</a:t>
            </a:r>
          </a:p>
          <a:p>
            <a:pPr eaLnBrk="1" hangingPunct="1"/>
            <a:endParaRPr lang="zh-CN" altLang="en-US" sz="1800" dirty="0">
              <a:latin typeface="华文中宋" panose="02010600040101010101" pitchFamily="2" charset="-122"/>
              <a:ea typeface="华文中宋" panose="02010600040101010101" pitchFamily="2" charset="-122"/>
            </a:endParaRPr>
          </a:p>
        </p:txBody>
      </p:sp>
      <p:pic>
        <p:nvPicPr>
          <p:cNvPr id="4" name="Picture 16">
            <a:extLst>
              <a:ext uri="{FF2B5EF4-FFF2-40B4-BE49-F238E27FC236}">
                <a16:creationId xmlns:a16="http://schemas.microsoft.com/office/drawing/2014/main" id="{957A85DA-E073-499F-BA9F-EB25FF4224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064" y="908720"/>
            <a:ext cx="4597400" cy="2058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55912480"/>
      </p:ext>
    </p:extLst>
  </p:cSld>
  <p:clrMapOvr>
    <a:masterClrMapping/>
  </p:clrMapOvr>
  <p:transition/>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6991EC-AD14-4A1B-AF08-DF181027A757}"/>
              </a:ext>
            </a:extLst>
          </p:cNvPr>
          <p:cNvSpPr>
            <a:spLocks noGrp="1"/>
          </p:cNvSpPr>
          <p:nvPr>
            <p:ph type="title"/>
          </p:nvPr>
        </p:nvSpPr>
        <p:spPr/>
        <p:txBody>
          <a:bodyPr/>
          <a:lstStyle/>
          <a:p>
            <a:r>
              <a:rPr lang="en-US" altLang="zh-CN" dirty="0">
                <a:latin typeface="Bauhaus 93" pitchFamily="82" charset="0"/>
              </a:rPr>
              <a:t>Flyweight Pattern</a:t>
            </a:r>
            <a:endParaRPr lang="zh-CN" altLang="en-US" dirty="0"/>
          </a:p>
        </p:txBody>
      </p:sp>
      <p:sp>
        <p:nvSpPr>
          <p:cNvPr id="3" name="内容占位符 2">
            <a:extLst>
              <a:ext uri="{FF2B5EF4-FFF2-40B4-BE49-F238E27FC236}">
                <a16:creationId xmlns:a16="http://schemas.microsoft.com/office/drawing/2014/main" id="{D9CE04F6-CAFA-4F25-913A-123E264ADEEE}"/>
              </a:ext>
            </a:extLst>
          </p:cNvPr>
          <p:cNvSpPr>
            <a:spLocks noGrp="1"/>
          </p:cNvSpPr>
          <p:nvPr>
            <p:ph idx="1"/>
          </p:nvPr>
        </p:nvSpPr>
        <p:spPr>
          <a:xfrm>
            <a:off x="479377" y="764704"/>
            <a:ext cx="11117841" cy="5426547"/>
          </a:xfrm>
        </p:spPr>
        <p:txBody>
          <a:bodyPr/>
          <a:lstStyle/>
          <a:p>
            <a:pPr>
              <a:lnSpc>
                <a:spcPct val="150000"/>
              </a:lnSpc>
            </a:pPr>
            <a:r>
              <a:rPr lang="zh-CN" altLang="en-US" dirty="0">
                <a:ea typeface="华文中宋" panose="02010600040101010101" pitchFamily="2" charset="-122"/>
              </a:rPr>
              <a:t>定义</a:t>
            </a:r>
            <a:endParaRPr lang="en-US" altLang="zh-CN" dirty="0">
              <a:ea typeface="华文中宋" panose="02010600040101010101" pitchFamily="2" charset="-122"/>
            </a:endParaRPr>
          </a:p>
          <a:p>
            <a:pPr lvl="1">
              <a:lnSpc>
                <a:spcPct val="150000"/>
              </a:lnSpc>
            </a:pPr>
            <a:r>
              <a:rPr lang="zh-CN" altLang="en-US" sz="1800" dirty="0">
                <a:solidFill>
                  <a:schemeClr val="tx1"/>
                </a:solidFill>
                <a:ea typeface="华文中宋" panose="02010600040101010101" pitchFamily="2" charset="-122"/>
              </a:rPr>
              <a:t>运用共享技术有效地支持</a:t>
            </a:r>
            <a:r>
              <a:rPr lang="zh-CN" altLang="en-US" sz="1800" dirty="0">
                <a:solidFill>
                  <a:schemeClr val="tx1"/>
                </a:solidFill>
                <a:highlight>
                  <a:srgbClr val="FFFF00"/>
                </a:highlight>
                <a:ea typeface="华文中宋" panose="02010600040101010101" pitchFamily="2" charset="-122"/>
              </a:rPr>
              <a:t>大量</a:t>
            </a:r>
            <a:r>
              <a:rPr lang="zh-CN" altLang="en-US" sz="1800" dirty="0">
                <a:solidFill>
                  <a:srgbClr val="A61D38"/>
                </a:solidFill>
                <a:highlight>
                  <a:srgbClr val="FFFF00"/>
                </a:highlight>
                <a:ea typeface="华文中宋" panose="02010600040101010101" pitchFamily="2" charset="-122"/>
              </a:rPr>
              <a:t>细</a:t>
            </a:r>
            <a:r>
              <a:rPr lang="en-US" altLang="zh-CN" sz="1800" dirty="0">
                <a:solidFill>
                  <a:schemeClr val="tx1"/>
                </a:solidFill>
                <a:ea typeface="华文中宋" panose="02010600040101010101" pitchFamily="2" charset="-122"/>
              </a:rPr>
              <a:t>(</a:t>
            </a:r>
            <a:r>
              <a:rPr lang="zh-CN" altLang="en-US" sz="1800" dirty="0">
                <a:solidFill>
                  <a:schemeClr val="tx1"/>
                </a:solidFill>
                <a:ea typeface="华文中宋" panose="02010600040101010101" pitchFamily="2" charset="-122"/>
              </a:rPr>
              <a:t>意思是你经常要用</a:t>
            </a:r>
            <a:r>
              <a:rPr lang="en-US" altLang="zh-CN" sz="1800" dirty="0">
                <a:solidFill>
                  <a:schemeClr val="tx1"/>
                </a:solidFill>
                <a:ea typeface="华文中宋" panose="02010600040101010101" pitchFamily="2" charset="-122"/>
              </a:rPr>
              <a:t>)</a:t>
            </a:r>
            <a:r>
              <a:rPr lang="zh-CN" altLang="en-US" sz="1800" dirty="0">
                <a:solidFill>
                  <a:schemeClr val="tx1"/>
                </a:solidFill>
                <a:highlight>
                  <a:srgbClr val="FFFF00"/>
                </a:highlight>
                <a:ea typeface="华文中宋" panose="02010600040101010101" pitchFamily="2" charset="-122"/>
              </a:rPr>
              <a:t>粒度对象的复用</a:t>
            </a:r>
            <a:r>
              <a:rPr lang="zh-CN" altLang="en-US" sz="1800" dirty="0">
                <a:solidFill>
                  <a:schemeClr val="tx1"/>
                </a:solidFill>
                <a:ea typeface="华文中宋" panose="02010600040101010101" pitchFamily="2" charset="-122"/>
              </a:rPr>
              <a:t>。系统只使用少量的对象，而这些对象都很相似，状态变化很小，可以实现对象的多次复用。由于享元模式要求能够共享的对象必须是细粒度</a:t>
            </a:r>
            <a:r>
              <a:rPr lang="zh-CN" altLang="en-US" sz="1800" dirty="0">
                <a:solidFill>
                  <a:schemeClr val="tx1"/>
                </a:solidFill>
                <a:highlight>
                  <a:srgbClr val="FFFF00"/>
                </a:highlight>
                <a:ea typeface="华文中宋" panose="02010600040101010101" pitchFamily="2" charset="-122"/>
              </a:rPr>
              <a:t>（也不一定）</a:t>
            </a:r>
            <a:r>
              <a:rPr lang="zh-CN" altLang="en-US" sz="1800" dirty="0">
                <a:solidFill>
                  <a:schemeClr val="tx1"/>
                </a:solidFill>
                <a:ea typeface="华文中宋" panose="02010600040101010101" pitchFamily="2" charset="-122"/>
              </a:rPr>
              <a:t>对象，因此它又称为轻量级模式，它是一种对象结构型模式。</a:t>
            </a:r>
            <a:endParaRPr lang="en-US" altLang="en-US" sz="1800" dirty="0">
              <a:solidFill>
                <a:schemeClr val="tx1"/>
              </a:solidFill>
              <a:ea typeface="华文中宋" panose="02010600040101010101" pitchFamily="2" charset="-122"/>
            </a:endParaRPr>
          </a:p>
          <a:p>
            <a:pPr lvl="1">
              <a:lnSpc>
                <a:spcPct val="150000"/>
              </a:lnSpc>
            </a:pPr>
            <a:r>
              <a:rPr lang="en-US" altLang="zh-CN" dirty="0">
                <a:solidFill>
                  <a:schemeClr val="tx1"/>
                </a:solidFill>
                <a:ea typeface="华文中宋" panose="02010600040101010101" pitchFamily="2" charset="-122"/>
              </a:rPr>
              <a:t>Use sharing to support large numbers of fine-grained objects efficiently. </a:t>
            </a:r>
          </a:p>
          <a:p>
            <a:pPr lvl="2" eaLnBrk="1" hangingPunct="1">
              <a:lnSpc>
                <a:spcPct val="150000"/>
              </a:lnSpc>
            </a:pPr>
            <a:r>
              <a:rPr lang="zh-CN" altLang="en-US" sz="1800" b="0" dirty="0">
                <a:solidFill>
                  <a:srgbClr val="324A7A"/>
                </a:solidFill>
                <a:ea typeface="华文中宋" panose="02010600040101010101" pitchFamily="2" charset="-122"/>
              </a:rPr>
              <a:t>在享元模式中可以共享的相同内容称为</a:t>
            </a:r>
            <a:r>
              <a:rPr lang="zh-CN" altLang="en-US" sz="1800" b="0" dirty="0">
                <a:solidFill>
                  <a:srgbClr val="A61D38"/>
                </a:solidFill>
                <a:highlight>
                  <a:srgbClr val="FFFF00"/>
                </a:highlight>
                <a:ea typeface="华文中宋" panose="02010600040101010101" pitchFamily="2" charset="-122"/>
              </a:rPr>
              <a:t>内部状态</a:t>
            </a:r>
            <a:r>
              <a:rPr lang="en-US" altLang="zh-CN" sz="1800" b="0" dirty="0">
                <a:solidFill>
                  <a:srgbClr val="A61D38"/>
                </a:solidFill>
                <a:highlight>
                  <a:srgbClr val="FFFF00"/>
                </a:highlight>
                <a:ea typeface="华文中宋" panose="02010600040101010101" pitchFamily="2" charset="-122"/>
              </a:rPr>
              <a:t>(Intrinsic State)</a:t>
            </a:r>
            <a:r>
              <a:rPr lang="zh-CN" altLang="en-US" sz="1800" b="0" dirty="0">
                <a:solidFill>
                  <a:srgbClr val="324A7A"/>
                </a:solidFill>
                <a:ea typeface="华文中宋" panose="02010600040101010101" pitchFamily="2" charset="-122"/>
              </a:rPr>
              <a:t>，而那些需要外部环境来设置的不能共享的内容称为</a:t>
            </a:r>
            <a:r>
              <a:rPr lang="zh-CN" altLang="en-US" sz="1800" b="0" dirty="0">
                <a:solidFill>
                  <a:srgbClr val="A61D38"/>
                </a:solidFill>
                <a:highlight>
                  <a:srgbClr val="FFFF00"/>
                </a:highlight>
                <a:ea typeface="华文中宋" panose="02010600040101010101" pitchFamily="2" charset="-122"/>
              </a:rPr>
              <a:t>外部状态</a:t>
            </a:r>
            <a:r>
              <a:rPr lang="en-US" altLang="zh-CN" sz="1800" b="0" dirty="0">
                <a:solidFill>
                  <a:srgbClr val="A61D38"/>
                </a:solidFill>
                <a:highlight>
                  <a:srgbClr val="FFFF00"/>
                </a:highlight>
                <a:ea typeface="华文中宋" panose="02010600040101010101" pitchFamily="2" charset="-122"/>
              </a:rPr>
              <a:t>(Extrinsic State)</a:t>
            </a:r>
            <a:r>
              <a:rPr lang="zh-CN" altLang="en-US" sz="1800" b="0" dirty="0">
                <a:solidFill>
                  <a:srgbClr val="324A7A"/>
                </a:solidFill>
                <a:ea typeface="华文中宋" panose="02010600040101010101" pitchFamily="2" charset="-122"/>
              </a:rPr>
              <a:t>。</a:t>
            </a:r>
            <a:endParaRPr lang="en-US" altLang="zh-CN" sz="1800" b="0" dirty="0">
              <a:solidFill>
                <a:srgbClr val="324A7A"/>
              </a:solidFill>
              <a:ea typeface="华文中宋" panose="02010600040101010101" pitchFamily="2" charset="-122"/>
            </a:endParaRPr>
          </a:p>
          <a:p>
            <a:pPr lvl="2" eaLnBrk="1" hangingPunct="1">
              <a:lnSpc>
                <a:spcPct val="150000"/>
              </a:lnSpc>
            </a:pPr>
            <a:r>
              <a:rPr lang="zh-CN" altLang="en-US" sz="1800" b="0" dirty="0">
                <a:solidFill>
                  <a:srgbClr val="324A7A"/>
                </a:solidFill>
                <a:ea typeface="华文中宋" panose="02010600040101010101" pitchFamily="2" charset="-122"/>
              </a:rPr>
              <a:t>由于区分了内部状态和外部状态，因此可以通过设置不同的外部状态使得相同的对象可以具有一些不同的特征，而相同的内部状态是可以共享的。 </a:t>
            </a:r>
            <a:endParaRPr lang="en-US" altLang="zh-CN" sz="1800" b="0" dirty="0">
              <a:solidFill>
                <a:srgbClr val="324A7A"/>
              </a:solidFill>
              <a:ea typeface="华文中宋" panose="02010600040101010101" pitchFamily="2" charset="-122"/>
            </a:endParaRPr>
          </a:p>
          <a:p>
            <a:pPr lvl="2" eaLnBrk="1" hangingPunct="1">
              <a:lnSpc>
                <a:spcPct val="150000"/>
              </a:lnSpc>
            </a:pPr>
            <a:r>
              <a:rPr lang="zh-CN" altLang="en-US" sz="1800" b="0" dirty="0">
                <a:solidFill>
                  <a:srgbClr val="324A7A"/>
                </a:solidFill>
                <a:highlight>
                  <a:srgbClr val="FFFF00"/>
                </a:highlight>
                <a:ea typeface="华文中宋" panose="02010600040101010101" pitchFamily="2" charset="-122"/>
              </a:rPr>
              <a:t>在享元模式中通常会出现工厂模式</a:t>
            </a:r>
            <a:r>
              <a:rPr lang="zh-CN" altLang="en-US" sz="1800" b="0" dirty="0">
                <a:solidFill>
                  <a:srgbClr val="A61D38"/>
                </a:solidFill>
                <a:highlight>
                  <a:srgbClr val="FFFF00"/>
                </a:highlight>
                <a:ea typeface="华文中宋" panose="02010600040101010101" pitchFamily="2" charset="-122"/>
              </a:rPr>
              <a:t>（</a:t>
            </a:r>
            <a:r>
              <a:rPr lang="zh-CN" altLang="en-US" sz="1800" b="0" dirty="0">
                <a:solidFill>
                  <a:schemeClr val="tx1"/>
                </a:solidFill>
                <a:highlight>
                  <a:srgbClr val="FFFF00"/>
                </a:highlight>
                <a:ea typeface="华文中宋" panose="02010600040101010101" pitchFamily="2" charset="-122"/>
              </a:rPr>
              <a:t>最好</a:t>
            </a:r>
            <a:r>
              <a:rPr lang="zh-CN" altLang="en-US" sz="1800" b="0" dirty="0">
                <a:solidFill>
                  <a:srgbClr val="A61D38"/>
                </a:solidFill>
                <a:highlight>
                  <a:srgbClr val="FFFF00"/>
                </a:highlight>
                <a:ea typeface="华文中宋" panose="02010600040101010101" pitchFamily="2" charset="-122"/>
              </a:rPr>
              <a:t>带上管理器）</a:t>
            </a:r>
            <a:r>
              <a:rPr lang="zh-CN" altLang="en-US" sz="1800" b="0" dirty="0">
                <a:solidFill>
                  <a:srgbClr val="324A7A"/>
                </a:solidFill>
                <a:ea typeface="华文中宋" panose="02010600040101010101" pitchFamily="2" charset="-122"/>
              </a:rPr>
              <a:t>，需要创建一个享元工厂来负责维护一个享元池</a:t>
            </a:r>
            <a:r>
              <a:rPr lang="en-US" altLang="zh-CN" sz="1800" b="0" dirty="0">
                <a:solidFill>
                  <a:srgbClr val="324A7A"/>
                </a:solidFill>
                <a:ea typeface="华文中宋" panose="02010600040101010101" pitchFamily="2" charset="-122"/>
              </a:rPr>
              <a:t>(Flyweight Pool)</a:t>
            </a:r>
            <a:r>
              <a:rPr lang="zh-CN" altLang="en-US" sz="1800" b="0" dirty="0">
                <a:solidFill>
                  <a:srgbClr val="324A7A"/>
                </a:solidFill>
                <a:ea typeface="华文中宋" panose="02010600040101010101" pitchFamily="2" charset="-122"/>
              </a:rPr>
              <a:t>用于存储具有相同内部状态的享元对象。当用户需要对象时，首先从享元池中获取</a:t>
            </a:r>
            <a:r>
              <a:rPr lang="en-US" altLang="zh-CN" sz="1800" b="0" dirty="0">
                <a:solidFill>
                  <a:srgbClr val="324A7A"/>
                </a:solidFill>
                <a:ea typeface="华文中宋" panose="02010600040101010101" pitchFamily="2" charset="-122"/>
              </a:rPr>
              <a:t> ;</a:t>
            </a:r>
            <a:r>
              <a:rPr lang="zh-CN" altLang="en-US" sz="1800" b="0" dirty="0">
                <a:solidFill>
                  <a:srgbClr val="324A7A"/>
                </a:solidFill>
                <a:ea typeface="华文中宋" panose="02010600040101010101" pitchFamily="2" charset="-122"/>
              </a:rPr>
              <a:t>如果享元池中不存在，则创建一个新的享元对象返回给用户，并在享元池中保存该新增对象。 </a:t>
            </a:r>
            <a:endParaRPr lang="en-US" altLang="zh-CN" sz="1800" b="0" dirty="0">
              <a:solidFill>
                <a:srgbClr val="324A7A"/>
              </a:solidFill>
              <a:ea typeface="华文中宋" panose="02010600040101010101" pitchFamily="2" charset="-122"/>
            </a:endParaRPr>
          </a:p>
          <a:p>
            <a:pPr eaLnBrk="1" hangingPunct="1"/>
            <a:endParaRPr lang="zh-CN" altLang="en-US" sz="2600" dirty="0"/>
          </a:p>
          <a:p>
            <a:endParaRPr lang="zh-CN" altLang="en-US" dirty="0"/>
          </a:p>
        </p:txBody>
      </p:sp>
    </p:spTree>
    <p:extLst>
      <p:ext uri="{BB962C8B-B14F-4D97-AF65-F5344CB8AC3E}">
        <p14:creationId xmlns:p14="http://schemas.microsoft.com/office/powerpoint/2010/main" val="1439659545"/>
      </p:ext>
    </p:extLst>
  </p:cSld>
  <p:clrMapOvr>
    <a:masterClrMapping/>
  </p:clrMapOvr>
  <p:transition/>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a:extLst>
              <a:ext uri="{FF2B5EF4-FFF2-40B4-BE49-F238E27FC236}">
                <a16:creationId xmlns:a16="http://schemas.microsoft.com/office/drawing/2014/main" id="{240C6005-1166-4463-BC26-1202C27E0B59}"/>
              </a:ext>
            </a:extLst>
          </p:cNvPr>
          <p:cNvSpPr>
            <a:spLocks noGrp="1" noChangeArrowheads="1"/>
          </p:cNvSpPr>
          <p:nvPr>
            <p:ph type="title"/>
          </p:nvPr>
        </p:nvSpPr>
        <p:spPr/>
        <p:txBody>
          <a:bodyPr/>
          <a:lstStyle/>
          <a:p>
            <a:pPr eaLnBrk="1" hangingPunct="1"/>
            <a:r>
              <a:rPr lang="en-US" altLang="zh-CN" dirty="0">
                <a:latin typeface="Bauhaus 93" pitchFamily="82" charset="0"/>
              </a:rPr>
              <a:t>Flyweight Pattern</a:t>
            </a:r>
            <a:endParaRPr lang="zh-CN" altLang="en-US" dirty="0">
              <a:latin typeface="Bauhaus 93" pitchFamily="82" charset="0"/>
            </a:endParaRPr>
          </a:p>
        </p:txBody>
      </p:sp>
      <p:sp>
        <p:nvSpPr>
          <p:cNvPr id="209923" name="Rectangle 3">
            <a:extLst>
              <a:ext uri="{FF2B5EF4-FFF2-40B4-BE49-F238E27FC236}">
                <a16:creationId xmlns:a16="http://schemas.microsoft.com/office/drawing/2014/main" id="{A26B7599-45A6-4562-A114-AEAA5CCC0185}"/>
              </a:ext>
            </a:extLst>
          </p:cNvPr>
          <p:cNvSpPr>
            <a:spLocks noGrp="1" noChangeArrowheads="1"/>
          </p:cNvSpPr>
          <p:nvPr>
            <p:ph type="body" idx="1"/>
          </p:nvPr>
        </p:nvSpPr>
        <p:spPr>
          <a:xfrm>
            <a:off x="479376" y="764704"/>
            <a:ext cx="11117841" cy="5688633"/>
          </a:xfrm>
        </p:spPr>
        <p:txBody>
          <a:bodyPr/>
          <a:lstStyle/>
          <a:p>
            <a:pPr eaLnBrk="1" hangingPunct="1">
              <a:lnSpc>
                <a:spcPct val="100000"/>
              </a:lnSpc>
            </a:pPr>
            <a:r>
              <a:rPr lang="zh-CN" altLang="en-US" sz="2000" dirty="0">
                <a:solidFill>
                  <a:srgbClr val="324A7A"/>
                </a:solidFill>
                <a:ea typeface="华文中宋" panose="02010600040101010101" pitchFamily="2" charset="-122"/>
              </a:rPr>
              <a:t>适用性</a:t>
            </a:r>
          </a:p>
          <a:p>
            <a:pPr lvl="1" eaLnBrk="1" hangingPunct="1">
              <a:lnSpc>
                <a:spcPct val="150000"/>
              </a:lnSpc>
            </a:pPr>
            <a:r>
              <a:rPr lang="zh-CN" altLang="en-US" b="0" dirty="0">
                <a:solidFill>
                  <a:schemeClr val="tx1"/>
                </a:solidFill>
                <a:ea typeface="华文中宋" panose="02010600040101010101" pitchFamily="2" charset="-122"/>
              </a:rPr>
              <a:t>一个应用程序使用了大量的对象，造成了很大的存储开销，需要较多的算力；</a:t>
            </a:r>
          </a:p>
          <a:p>
            <a:pPr lvl="1" eaLnBrk="1" hangingPunct="1">
              <a:lnSpc>
                <a:spcPct val="150000"/>
              </a:lnSpc>
            </a:pPr>
            <a:r>
              <a:rPr lang="zh-CN" altLang="en-US" b="0" dirty="0">
                <a:solidFill>
                  <a:schemeClr val="tx1"/>
                </a:solidFill>
                <a:ea typeface="华文中宋" panose="02010600040101010101" pitchFamily="2" charset="-122"/>
              </a:rPr>
              <a:t>对象的大多数状态都可变为外部状态；</a:t>
            </a:r>
          </a:p>
          <a:p>
            <a:pPr lvl="1" eaLnBrk="1" hangingPunct="1">
              <a:lnSpc>
                <a:spcPct val="150000"/>
              </a:lnSpc>
            </a:pPr>
            <a:r>
              <a:rPr lang="zh-CN" altLang="en-US" b="0" dirty="0">
                <a:solidFill>
                  <a:schemeClr val="tx1"/>
                </a:solidFill>
                <a:ea typeface="华文中宋" panose="02010600040101010101" pitchFamily="2" charset="-122"/>
              </a:rPr>
              <a:t>如果删除对象的外部状态，那么可以用相对较少的共享对象取代很多个对象；</a:t>
            </a:r>
            <a:endParaRPr lang="en-US" altLang="zh-CN" b="0" dirty="0">
              <a:solidFill>
                <a:schemeClr val="tx1"/>
              </a:solidFill>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享元模式以共享的方式高效地支持大量的细粒度对象；</a:t>
            </a:r>
            <a:endParaRPr lang="en-US" altLang="zh-CN" b="0" dirty="0">
              <a:solidFill>
                <a:schemeClr val="tx1"/>
              </a:solidFill>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享元对象能做到共享的关键是区分内部状态</a:t>
            </a:r>
            <a:r>
              <a:rPr lang="en-US" altLang="zh-CN" b="0" dirty="0">
                <a:solidFill>
                  <a:schemeClr val="tx1"/>
                </a:solidFill>
                <a:ea typeface="华文中宋" panose="02010600040101010101" pitchFamily="2" charset="-122"/>
              </a:rPr>
              <a:t>(Internal State)</a:t>
            </a:r>
            <a:r>
              <a:rPr lang="zh-CN" altLang="en-US" b="0" dirty="0">
                <a:solidFill>
                  <a:schemeClr val="tx1"/>
                </a:solidFill>
                <a:ea typeface="华文中宋" panose="02010600040101010101" pitchFamily="2" charset="-122"/>
              </a:rPr>
              <a:t>和外部状态</a:t>
            </a:r>
            <a:r>
              <a:rPr lang="en-US" altLang="zh-CN" b="0" dirty="0">
                <a:solidFill>
                  <a:schemeClr val="tx1"/>
                </a:solidFill>
                <a:ea typeface="华文中宋" panose="02010600040101010101" pitchFamily="2" charset="-122"/>
              </a:rPr>
              <a:t>(External State)</a:t>
            </a:r>
            <a:r>
              <a:rPr lang="zh-CN" altLang="en-US" b="0" dirty="0">
                <a:solidFill>
                  <a:schemeClr val="tx1"/>
                </a:solidFill>
                <a:ea typeface="华文中宋" panose="02010600040101010101" pitchFamily="2" charset="-122"/>
              </a:rPr>
              <a:t>。 </a:t>
            </a:r>
          </a:p>
          <a:p>
            <a:pPr lvl="2" eaLnBrk="1" hangingPunct="1">
              <a:lnSpc>
                <a:spcPct val="150000"/>
              </a:lnSpc>
            </a:pPr>
            <a:r>
              <a:rPr lang="zh-CN" altLang="en-US" sz="1600" b="0" dirty="0">
                <a:solidFill>
                  <a:srgbClr val="324A7A"/>
                </a:solidFill>
                <a:ea typeface="华文中宋" panose="02010600040101010101" pitchFamily="2" charset="-122"/>
              </a:rPr>
              <a:t>内部状态是存储在享元对象内部并且不会随环境改变而改变的状态，因此内部状态可以共享；</a:t>
            </a:r>
            <a:endParaRPr lang="en-US" altLang="zh-CN" sz="1600" b="0" dirty="0">
              <a:solidFill>
                <a:srgbClr val="324A7A"/>
              </a:solidFill>
              <a:ea typeface="华文中宋" panose="02010600040101010101" pitchFamily="2" charset="-122"/>
            </a:endParaRPr>
          </a:p>
          <a:p>
            <a:pPr lvl="2" eaLnBrk="1" hangingPunct="1">
              <a:lnSpc>
                <a:spcPct val="150000"/>
              </a:lnSpc>
            </a:pPr>
            <a:r>
              <a:rPr lang="zh-CN" altLang="en-US" sz="1600" b="0" dirty="0">
                <a:solidFill>
                  <a:srgbClr val="324A7A"/>
                </a:solidFill>
                <a:ea typeface="华文中宋" panose="02010600040101010101" pitchFamily="2" charset="-122"/>
              </a:rPr>
              <a:t>外部状态是随环境改变而改变的、不可以共享的状态。</a:t>
            </a:r>
            <a:r>
              <a:rPr lang="zh-CN" altLang="en-US" sz="1600" b="0" dirty="0">
                <a:solidFill>
                  <a:srgbClr val="324A7A"/>
                </a:solidFill>
                <a:highlight>
                  <a:srgbClr val="FFFF00"/>
                </a:highlight>
                <a:ea typeface="华文中宋" panose="02010600040101010101" pitchFamily="2" charset="-122"/>
              </a:rPr>
              <a:t>享元对象的外部状态必须由客户端保存，并在享元对象被创建之后，在需要使用的时候再传入到享元对象内部</a:t>
            </a:r>
            <a:r>
              <a:rPr lang="zh-CN" altLang="en-US" sz="1600" b="0" dirty="0">
                <a:solidFill>
                  <a:srgbClr val="324A7A"/>
                </a:solidFill>
                <a:ea typeface="华文中宋" panose="02010600040101010101" pitchFamily="2" charset="-122"/>
              </a:rPr>
              <a:t>。</a:t>
            </a:r>
          </a:p>
          <a:p>
            <a:pPr eaLnBrk="1" hangingPunct="1">
              <a:lnSpc>
                <a:spcPct val="100000"/>
              </a:lnSpc>
            </a:pPr>
            <a:r>
              <a:rPr lang="zh-CN" altLang="en-US" sz="2000" dirty="0">
                <a:solidFill>
                  <a:srgbClr val="324A7A"/>
                </a:solidFill>
                <a:ea typeface="华文中宋" panose="02010600040101010101" pitchFamily="2" charset="-122"/>
              </a:rPr>
              <a:t>效果</a:t>
            </a:r>
          </a:p>
          <a:p>
            <a:pPr lvl="1" eaLnBrk="1" hangingPunct="1">
              <a:lnSpc>
                <a:spcPct val="150000"/>
              </a:lnSpc>
            </a:pPr>
            <a:r>
              <a:rPr lang="zh-CN" altLang="en-US" b="0" dirty="0">
                <a:solidFill>
                  <a:schemeClr val="tx1"/>
                </a:solidFill>
                <a:ea typeface="华文中宋" panose="02010600040101010101" pitchFamily="2" charset="-122"/>
              </a:rPr>
              <a:t>使用</a:t>
            </a:r>
            <a:r>
              <a:rPr lang="en-US" altLang="zh-CN" b="0" dirty="0">
                <a:solidFill>
                  <a:schemeClr val="tx1"/>
                </a:solidFill>
                <a:ea typeface="华文中宋" panose="02010600040101010101" pitchFamily="2" charset="-122"/>
              </a:rPr>
              <a:t>Flyweight</a:t>
            </a:r>
            <a:r>
              <a:rPr lang="zh-CN" altLang="en-US" b="0" dirty="0">
                <a:solidFill>
                  <a:schemeClr val="tx1"/>
                </a:solidFill>
                <a:ea typeface="华文中宋" panose="02010600040101010101" pitchFamily="2" charset="-122"/>
              </a:rPr>
              <a:t>模式时，传输、查找、计算外部状态会产生额外的开销</a:t>
            </a:r>
            <a:r>
              <a:rPr lang="en-US" altLang="zh-CN" b="0" dirty="0">
                <a:solidFill>
                  <a:schemeClr val="tx1"/>
                </a:solidFill>
                <a:ea typeface="华文中宋" panose="02010600040101010101" pitchFamily="2" charset="-122"/>
              </a:rPr>
              <a:t>;</a:t>
            </a:r>
          </a:p>
          <a:p>
            <a:pPr lvl="2" eaLnBrk="1" hangingPunct="1"/>
            <a:r>
              <a:rPr lang="zh-CN" altLang="en-US" sz="1600" b="0" dirty="0">
                <a:solidFill>
                  <a:srgbClr val="C00000"/>
                </a:solidFill>
                <a:ea typeface="华文中宋" panose="02010600040101010101" pitchFamily="2" charset="-122"/>
              </a:rPr>
              <a:t>因为减少了</a:t>
            </a:r>
            <a:r>
              <a:rPr lang="en-US" altLang="zh-CN" sz="1600" b="0" dirty="0">
                <a:solidFill>
                  <a:srgbClr val="C00000"/>
                </a:solidFill>
                <a:ea typeface="华文中宋" panose="02010600040101010101" pitchFamily="2" charset="-122"/>
              </a:rPr>
              <a:t>new</a:t>
            </a:r>
            <a:r>
              <a:rPr lang="zh-CN" altLang="en-US" sz="1600" b="0" dirty="0">
                <a:solidFill>
                  <a:srgbClr val="C00000"/>
                </a:solidFill>
                <a:ea typeface="华文中宋" panose="02010600040101010101" pitchFamily="2" charset="-122"/>
              </a:rPr>
              <a:t>运算，性能也许提升了。</a:t>
            </a:r>
            <a:endParaRPr lang="en-US" altLang="zh-CN" sz="1800" b="0" dirty="0">
              <a:solidFill>
                <a:srgbClr val="C00000"/>
              </a:solidFill>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共享的</a:t>
            </a:r>
            <a:r>
              <a:rPr lang="en-US" altLang="zh-CN" b="0" dirty="0">
                <a:solidFill>
                  <a:schemeClr val="tx1"/>
                </a:solidFill>
                <a:ea typeface="华文中宋" panose="02010600040101010101" pitchFamily="2" charset="-122"/>
              </a:rPr>
              <a:t>Flyweight</a:t>
            </a:r>
            <a:r>
              <a:rPr lang="zh-CN" altLang="en-US" b="0" dirty="0">
                <a:solidFill>
                  <a:schemeClr val="tx1"/>
                </a:solidFill>
                <a:ea typeface="华文中宋" panose="02010600040101010101" pitchFamily="2" charset="-122"/>
              </a:rPr>
              <a:t>节约了空间。</a:t>
            </a:r>
            <a:endParaRPr lang="en-US" altLang="zh-CN" b="0" dirty="0">
              <a:solidFill>
                <a:schemeClr val="tx1"/>
              </a:solidFill>
              <a:ea typeface="华文中宋" panose="02010600040101010101" pitchFamily="2" charset="-122"/>
            </a:endParaRPr>
          </a:p>
          <a:p>
            <a:pPr lvl="1" eaLnBrk="1" hangingPunct="1">
              <a:lnSpc>
                <a:spcPct val="80000"/>
              </a:lnSpc>
            </a:pPr>
            <a:endParaRPr lang="zh-CN" altLang="en-US" b="0" dirty="0">
              <a:solidFill>
                <a:schemeClr val="tx1"/>
              </a:solidFill>
              <a:ea typeface="华文中宋" panose="02010600040101010101" pitchFamily="2" charset="-122"/>
            </a:endParaRPr>
          </a:p>
          <a:p>
            <a:pPr lvl="1" eaLnBrk="1" hangingPunct="1">
              <a:lnSpc>
                <a:spcPct val="80000"/>
              </a:lnSpc>
            </a:pPr>
            <a:endParaRPr lang="en-US" altLang="zh-CN" sz="18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551001269"/>
      </p:ext>
    </p:extLst>
  </p:cSld>
  <p:clrMapOvr>
    <a:masterClrMapping/>
  </p:clrMapOvr>
  <p:transition/>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a:extLst>
              <a:ext uri="{FF2B5EF4-FFF2-40B4-BE49-F238E27FC236}">
                <a16:creationId xmlns:a16="http://schemas.microsoft.com/office/drawing/2014/main" id="{456C531B-4BAF-47F7-87E2-20E3DD721F93}"/>
              </a:ext>
            </a:extLst>
          </p:cNvPr>
          <p:cNvSpPr>
            <a:spLocks noGrp="1" noChangeArrowheads="1"/>
          </p:cNvSpPr>
          <p:nvPr>
            <p:ph type="title"/>
          </p:nvPr>
        </p:nvSpPr>
        <p:spPr>
          <a:xfrm>
            <a:off x="47328" y="149227"/>
            <a:ext cx="12047984" cy="688975"/>
          </a:xfrm>
        </p:spPr>
        <p:txBody>
          <a:bodyPr/>
          <a:lstStyle/>
          <a:p>
            <a:pPr eaLnBrk="1" hangingPunct="1"/>
            <a:r>
              <a:rPr lang="en-US" altLang="zh-CN" dirty="0">
                <a:latin typeface="Bauhaus 93" pitchFamily="82" charset="0"/>
              </a:rPr>
              <a:t>Flyweight Pattern</a:t>
            </a:r>
            <a:endParaRPr lang="zh-CN" altLang="en-US" dirty="0">
              <a:latin typeface="Bauhaus 93" pitchFamily="82" charset="0"/>
            </a:endParaRPr>
          </a:p>
        </p:txBody>
      </p:sp>
      <p:sp>
        <p:nvSpPr>
          <p:cNvPr id="210947" name="Rectangle 3">
            <a:extLst>
              <a:ext uri="{FF2B5EF4-FFF2-40B4-BE49-F238E27FC236}">
                <a16:creationId xmlns:a16="http://schemas.microsoft.com/office/drawing/2014/main" id="{5590E991-C647-425E-BE8A-58BCE7C19C9D}"/>
              </a:ext>
            </a:extLst>
          </p:cNvPr>
          <p:cNvSpPr>
            <a:spLocks noGrp="1" noChangeArrowheads="1"/>
          </p:cNvSpPr>
          <p:nvPr>
            <p:ph type="body" sz="half" idx="1"/>
          </p:nvPr>
        </p:nvSpPr>
        <p:spPr>
          <a:xfrm>
            <a:off x="479376" y="868364"/>
            <a:ext cx="11233248" cy="5656981"/>
          </a:xfrm>
        </p:spPr>
        <p:txBody>
          <a:bodyPr/>
          <a:lstStyle/>
          <a:p>
            <a:pPr eaLnBrk="1" hangingPunct="1"/>
            <a:r>
              <a:rPr lang="en-US" altLang="zh-CN" sz="2100" dirty="0">
                <a:solidFill>
                  <a:srgbClr val="324A7A"/>
                </a:solidFill>
                <a:ea typeface="华文中宋" panose="02010600040101010101" pitchFamily="2" charset="-122"/>
              </a:rPr>
              <a:t>Example</a:t>
            </a:r>
            <a:r>
              <a:rPr lang="zh-CN" altLang="en-US" sz="2100" dirty="0">
                <a:solidFill>
                  <a:srgbClr val="324A7A"/>
                </a:solidFill>
                <a:ea typeface="华文中宋" panose="02010600040101010101" pitchFamily="2" charset="-122"/>
              </a:rPr>
              <a:t>：</a:t>
            </a:r>
            <a:r>
              <a:rPr lang="zh-CN" altLang="en-US" sz="2100" dirty="0">
                <a:solidFill>
                  <a:schemeClr val="tx1"/>
                </a:solidFill>
                <a:ea typeface="华文中宋" panose="02010600040101010101" pitchFamily="2" charset="-122"/>
              </a:rPr>
              <a:t>利用单个字符输出字符串。</a:t>
            </a:r>
            <a:endParaRPr lang="en-US" altLang="zh-CN" sz="210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eaLnBrk="1" hangingPunct="1"/>
            <a:endParaRPr lang="en-US" altLang="zh-CN" sz="2100" b="0" dirty="0">
              <a:solidFill>
                <a:schemeClr val="tx1"/>
              </a:solidFill>
              <a:ea typeface="华文中宋" panose="02010600040101010101" pitchFamily="2" charset="-122"/>
            </a:endParaRPr>
          </a:p>
          <a:p>
            <a:pPr marL="0" indent="0" eaLnBrk="1" hangingPunct="1">
              <a:buNone/>
            </a:pPr>
            <a:endParaRPr lang="en-US" altLang="zh-CN" sz="2100" b="0" dirty="0">
              <a:solidFill>
                <a:schemeClr val="tx1"/>
              </a:solidFill>
              <a:ea typeface="华文中宋" panose="02010600040101010101" pitchFamily="2" charset="-122"/>
            </a:endParaRPr>
          </a:p>
          <a:p>
            <a:pPr eaLnBrk="1" hangingPunct="1">
              <a:lnSpc>
                <a:spcPct val="90000"/>
              </a:lnSpc>
            </a:pPr>
            <a:r>
              <a:rPr lang="zh-CN" altLang="en-US" dirty="0">
                <a:solidFill>
                  <a:srgbClr val="324A7A"/>
                </a:solidFill>
                <a:ea typeface="华文中宋" panose="02010600040101010101" pitchFamily="2" charset="-122"/>
              </a:rPr>
              <a:t>启发</a:t>
            </a:r>
          </a:p>
          <a:p>
            <a:pPr lvl="1" eaLnBrk="1" hangingPunct="1">
              <a:lnSpc>
                <a:spcPct val="90000"/>
              </a:lnSpc>
            </a:pPr>
            <a:r>
              <a:rPr lang="zh-CN" altLang="en-US" b="0" dirty="0">
                <a:solidFill>
                  <a:schemeClr val="tx1"/>
                </a:solidFill>
                <a:ea typeface="华文中宋" panose="02010600040101010101" pitchFamily="2" charset="-122"/>
              </a:rPr>
              <a:t>影响会被传到所有相关的位置：共享要设置得恰当。</a:t>
            </a:r>
          </a:p>
          <a:p>
            <a:pPr lvl="2" eaLnBrk="1" hangingPunct="1">
              <a:lnSpc>
                <a:spcPct val="90000"/>
              </a:lnSpc>
            </a:pPr>
            <a:r>
              <a:rPr lang="en-US" altLang="zh-CN" sz="1800" b="0" dirty="0">
                <a:solidFill>
                  <a:srgbClr val="324A7A"/>
                </a:solidFill>
                <a:ea typeface="楷体" panose="02010609060101010101" pitchFamily="49" charset="-122"/>
              </a:rPr>
              <a:t>Intrinsic</a:t>
            </a:r>
            <a:r>
              <a:rPr lang="zh-CN" altLang="en-US" sz="1800" b="0" dirty="0">
                <a:solidFill>
                  <a:srgbClr val="324A7A"/>
                </a:solidFill>
                <a:ea typeface="楷体" panose="02010609060101010101" pitchFamily="49" charset="-122"/>
              </a:rPr>
              <a:t>和</a:t>
            </a:r>
            <a:r>
              <a:rPr lang="en-US" altLang="zh-CN" sz="1800" b="0" dirty="0">
                <a:solidFill>
                  <a:srgbClr val="324A7A"/>
                </a:solidFill>
                <a:ea typeface="楷体" panose="02010609060101010101" pitchFamily="49" charset="-122"/>
              </a:rPr>
              <a:t>Extrinsic</a:t>
            </a:r>
            <a:r>
              <a:rPr lang="zh-CN" altLang="en-US" sz="1800" b="0" dirty="0">
                <a:solidFill>
                  <a:srgbClr val="324A7A"/>
                </a:solidFill>
                <a:ea typeface="楷体" panose="02010609060101010101" pitchFamily="49" charset="-122"/>
              </a:rPr>
              <a:t>：</a:t>
            </a:r>
            <a:r>
              <a:rPr lang="en-US" altLang="zh-CN" sz="1800" b="0" dirty="0" err="1">
                <a:solidFill>
                  <a:srgbClr val="324A7A"/>
                </a:solidFill>
                <a:ea typeface="楷体" panose="02010609060101010101" pitchFamily="49" charset="-122"/>
              </a:rPr>
              <a:t>BigChar</a:t>
            </a:r>
            <a:r>
              <a:rPr lang="zh-CN" altLang="en-US" sz="1800" b="0" dirty="0">
                <a:solidFill>
                  <a:srgbClr val="324A7A"/>
                </a:solidFill>
                <a:ea typeface="楷体" panose="02010609060101010101" pitchFamily="49" charset="-122"/>
              </a:rPr>
              <a:t>对象实例是</a:t>
            </a:r>
            <a:r>
              <a:rPr lang="en-US" altLang="zh-CN" sz="1800" b="0" dirty="0" err="1">
                <a:solidFill>
                  <a:srgbClr val="324A7A"/>
                </a:solidFill>
                <a:ea typeface="楷体" panose="02010609060101010101" pitchFamily="49" charset="-122"/>
              </a:rPr>
              <a:t>BigString</a:t>
            </a:r>
            <a:r>
              <a:rPr lang="zh-CN" altLang="en-US" sz="1800" b="0" dirty="0">
                <a:solidFill>
                  <a:srgbClr val="324A7A"/>
                </a:solidFill>
                <a:ea typeface="楷体" panose="02010609060101010101" pitchFamily="49" charset="-122"/>
              </a:rPr>
              <a:t>的第几个字符因</a:t>
            </a:r>
            <a:r>
              <a:rPr lang="en-US" altLang="zh-CN" sz="1800" b="0" dirty="0" err="1">
                <a:solidFill>
                  <a:srgbClr val="324A7A"/>
                </a:solidFill>
                <a:ea typeface="楷体" panose="02010609060101010101" pitchFamily="49" charset="-122"/>
              </a:rPr>
              <a:t>BigChar</a:t>
            </a:r>
            <a:r>
              <a:rPr lang="zh-CN" altLang="en-US" sz="1800" b="0" dirty="0">
                <a:solidFill>
                  <a:srgbClr val="324A7A"/>
                </a:solidFill>
                <a:ea typeface="楷体" panose="02010609060101010101" pitchFamily="49" charset="-122"/>
              </a:rPr>
              <a:t>所在位置而变，属于</a:t>
            </a:r>
            <a:r>
              <a:rPr lang="en-US" altLang="zh-CN" sz="1800" b="0" dirty="0">
                <a:solidFill>
                  <a:srgbClr val="324A7A"/>
                </a:solidFill>
                <a:ea typeface="楷体" panose="02010609060101010101" pitchFamily="49" charset="-122"/>
              </a:rPr>
              <a:t>Extrinsic</a:t>
            </a:r>
            <a:r>
              <a:rPr lang="zh-CN" altLang="en-US" sz="1800" b="0" dirty="0">
                <a:solidFill>
                  <a:srgbClr val="324A7A"/>
                </a:solidFill>
                <a:ea typeface="楷体" panose="02010609060101010101" pitchFamily="49" charset="-122"/>
              </a:rPr>
              <a:t>信息，</a:t>
            </a:r>
            <a:r>
              <a:rPr lang="en-US" altLang="zh-CN" sz="1800" b="0" dirty="0" err="1">
                <a:solidFill>
                  <a:srgbClr val="324A7A"/>
                </a:solidFill>
                <a:ea typeface="楷体" panose="02010609060101010101" pitchFamily="49" charset="-122"/>
              </a:rPr>
              <a:t>BigChar</a:t>
            </a:r>
            <a:r>
              <a:rPr lang="zh-CN" altLang="en-US" sz="1800" b="0" dirty="0">
                <a:solidFill>
                  <a:srgbClr val="324A7A"/>
                </a:solidFill>
                <a:ea typeface="楷体" panose="02010609060101010101" pitchFamily="49" charset="-122"/>
              </a:rPr>
              <a:t>属于</a:t>
            </a:r>
            <a:r>
              <a:rPr lang="en-US" altLang="zh-CN" sz="1800" b="0" dirty="0">
                <a:solidFill>
                  <a:srgbClr val="324A7A"/>
                </a:solidFill>
                <a:ea typeface="楷体" panose="02010609060101010101" pitchFamily="49" charset="-122"/>
              </a:rPr>
              <a:t>Intrinsic</a:t>
            </a:r>
            <a:r>
              <a:rPr lang="zh-CN" altLang="en-US" sz="1800" b="0" dirty="0">
                <a:solidFill>
                  <a:srgbClr val="324A7A"/>
                </a:solidFill>
                <a:ea typeface="楷体" panose="02010609060101010101" pitchFamily="49" charset="-122"/>
              </a:rPr>
              <a:t>信息。</a:t>
            </a:r>
          </a:p>
          <a:p>
            <a:pPr lvl="1" eaLnBrk="1" hangingPunct="1">
              <a:lnSpc>
                <a:spcPct val="90000"/>
              </a:lnSpc>
            </a:pPr>
            <a:r>
              <a:rPr lang="zh-CN" altLang="en-US" b="0" dirty="0">
                <a:solidFill>
                  <a:schemeClr val="tx1"/>
                </a:solidFill>
                <a:ea typeface="华文中宋" panose="02010600040101010101" pitchFamily="2" charset="-122"/>
              </a:rPr>
              <a:t>因为要查找</a:t>
            </a:r>
            <a:r>
              <a:rPr lang="en-US" altLang="zh-CN" b="0" dirty="0">
                <a:solidFill>
                  <a:schemeClr val="tx1"/>
                </a:solidFill>
                <a:ea typeface="华文中宋" panose="02010600040101010101" pitchFamily="2" charset="-122"/>
              </a:rPr>
              <a:t>Flyweight</a:t>
            </a:r>
            <a:r>
              <a:rPr lang="zh-CN" altLang="en-US" b="0" dirty="0">
                <a:solidFill>
                  <a:schemeClr val="tx1"/>
                </a:solidFill>
                <a:ea typeface="华文中宋" panose="02010600040101010101" pitchFamily="2" charset="-122"/>
              </a:rPr>
              <a:t>的位置，因此程序运行速度可能会慢。</a:t>
            </a:r>
            <a:endParaRPr lang="en-US" altLang="zh-CN" b="0" dirty="0">
              <a:solidFill>
                <a:schemeClr val="tx1"/>
              </a:solidFill>
              <a:ea typeface="华文中宋" panose="02010600040101010101" pitchFamily="2" charset="-122"/>
            </a:endParaRPr>
          </a:p>
          <a:p>
            <a:pPr lvl="1" eaLnBrk="1" hangingPunct="1">
              <a:lnSpc>
                <a:spcPct val="90000"/>
              </a:lnSpc>
            </a:pPr>
            <a:r>
              <a:rPr lang="zh-CN" altLang="en-US" b="0" dirty="0">
                <a:solidFill>
                  <a:schemeClr val="tx1"/>
                </a:solidFill>
                <a:ea typeface="华文中宋" panose="02010600040101010101" pitchFamily="2" charset="-122"/>
              </a:rPr>
              <a:t>但，因为减少了</a:t>
            </a:r>
            <a:r>
              <a:rPr lang="en-US" altLang="zh-CN" b="0" dirty="0">
                <a:solidFill>
                  <a:schemeClr val="tx1"/>
                </a:solidFill>
                <a:ea typeface="华文中宋" panose="02010600040101010101" pitchFamily="2" charset="-122"/>
              </a:rPr>
              <a:t>New</a:t>
            </a:r>
            <a:r>
              <a:rPr lang="zh-CN" altLang="en-US" b="0" dirty="0">
                <a:solidFill>
                  <a:schemeClr val="tx1"/>
                </a:solidFill>
                <a:ea typeface="华文中宋" panose="02010600040101010101" pitchFamily="2" charset="-122"/>
              </a:rPr>
              <a:t>运算，速度也许会有所提升</a:t>
            </a:r>
            <a:r>
              <a:rPr lang="zh-CN" altLang="en-US" b="0" dirty="0">
                <a:solidFill>
                  <a:schemeClr val="tx1"/>
                </a:solidFill>
              </a:rPr>
              <a:t>。</a:t>
            </a:r>
          </a:p>
          <a:p>
            <a:pPr eaLnBrk="1" hangingPunct="1"/>
            <a:endParaRPr lang="zh-CN" altLang="en-US" sz="2100" dirty="0">
              <a:ea typeface="华文中宋" panose="02010600040101010101" pitchFamily="2" charset="-122"/>
            </a:endParaRPr>
          </a:p>
        </p:txBody>
      </p:sp>
      <p:graphicFrame>
        <p:nvGraphicFramePr>
          <p:cNvPr id="446511" name="Group 47">
            <a:extLst>
              <a:ext uri="{FF2B5EF4-FFF2-40B4-BE49-F238E27FC236}">
                <a16:creationId xmlns:a16="http://schemas.microsoft.com/office/drawing/2014/main" id="{A8E2F03C-BBFA-4989-9834-57FFDCC7F917}"/>
              </a:ext>
            </a:extLst>
          </p:cNvPr>
          <p:cNvGraphicFramePr>
            <a:graphicFrameLocks noGrp="1"/>
          </p:cNvGraphicFramePr>
          <p:nvPr>
            <p:ph sz="half" idx="2"/>
          </p:nvPr>
        </p:nvGraphicFramePr>
        <p:xfrm>
          <a:off x="1111253" y="1587499"/>
          <a:ext cx="4840732" cy="2536408"/>
        </p:xfrm>
        <a:graphic>
          <a:graphicData uri="http://schemas.openxmlformats.org/drawingml/2006/table">
            <a:tbl>
              <a:tblPr/>
              <a:tblGrid>
                <a:gridCol w="1555133">
                  <a:extLst>
                    <a:ext uri="{9D8B030D-6E8A-4147-A177-3AD203B41FA5}">
                      <a16:colId xmlns:a16="http://schemas.microsoft.com/office/drawing/2014/main" val="20000"/>
                    </a:ext>
                  </a:extLst>
                </a:gridCol>
                <a:gridCol w="3285599">
                  <a:extLst>
                    <a:ext uri="{9D8B030D-6E8A-4147-A177-3AD203B41FA5}">
                      <a16:colId xmlns:a16="http://schemas.microsoft.com/office/drawing/2014/main" val="20001"/>
                    </a:ext>
                  </a:extLst>
                </a:gridCol>
              </a:tblGrid>
              <a:tr h="4604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名称</a:t>
                      </a:r>
                    </a:p>
                  </a:txBody>
                  <a:tcPr marT="45727" marB="45727"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说明</a:t>
                      </a:r>
                    </a:p>
                  </a:txBody>
                  <a:tcPr marT="45727" marB="45727"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604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BigChar</a:t>
                      </a:r>
                    </a:p>
                  </a:txBody>
                  <a:tcPr marT="45727" marB="4572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表示大型字符的类</a:t>
                      </a:r>
                    </a:p>
                  </a:txBody>
                  <a:tcPr marT="45727" marB="4572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849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BigCharFactory</a:t>
                      </a:r>
                    </a:p>
                  </a:txBody>
                  <a:tcPr marT="45727" marB="4572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共享产生</a:t>
                      </a:r>
                      <a:r>
                        <a:rPr kumimoji="1" lang="en-US" altLang="zh-CN" sz="1500" b="0" i="0" u="none" strike="noStrike" cap="none" normalizeH="0" baseline="0" dirty="0" err="1">
                          <a:ln>
                            <a:noFill/>
                          </a:ln>
                          <a:solidFill>
                            <a:schemeClr val="tx1"/>
                          </a:solidFill>
                          <a:effectLst/>
                          <a:latin typeface="华文中宋" pitchFamily="2" charset="-122"/>
                          <a:ea typeface="华文中宋" pitchFamily="2" charset="-122"/>
                        </a:rPr>
                        <a:t>BigChar</a:t>
                      </a: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的对象实例，</a:t>
                      </a:r>
                      <a:r>
                        <a:rPr lang="zh-CN" altLang="en-US" sz="1500" b="0" dirty="0">
                          <a:solidFill>
                            <a:schemeClr val="tx1"/>
                          </a:solidFill>
                          <a:ea typeface="华文中宋" panose="02010600040101010101" pitchFamily="2" charset="-122"/>
                        </a:rPr>
                        <a:t>利用此工厂共享对象实例</a:t>
                      </a:r>
                      <a:endParaRPr kumimoji="1" lang="zh-CN" altLang="en-US" sz="1500" b="0" i="0" u="none" strike="noStrike" cap="none" normalizeH="0" baseline="0" dirty="0">
                        <a:ln>
                          <a:noFill/>
                        </a:ln>
                        <a:solidFill>
                          <a:schemeClr val="tx1"/>
                        </a:solidFill>
                        <a:effectLst/>
                        <a:latin typeface="华文中宋" pitchFamily="2" charset="-122"/>
                        <a:ea typeface="华文中宋" pitchFamily="2" charset="-122"/>
                      </a:endParaRPr>
                    </a:p>
                  </a:txBody>
                  <a:tcPr marT="45727" marB="4572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1822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BigString</a:t>
                      </a:r>
                    </a:p>
                  </a:txBody>
                  <a:tcPr marT="45727" marB="4572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表示多个</a:t>
                      </a:r>
                      <a:r>
                        <a:rPr kumimoji="1" lang="en-US" altLang="zh-CN" sz="1500" b="0" i="0" u="none" strike="noStrike" cap="none" normalizeH="0" baseline="0">
                          <a:ln>
                            <a:noFill/>
                          </a:ln>
                          <a:solidFill>
                            <a:schemeClr val="tx1"/>
                          </a:solidFill>
                          <a:effectLst/>
                          <a:latin typeface="华文中宋" pitchFamily="2" charset="-122"/>
                          <a:ea typeface="华文中宋" pitchFamily="2" charset="-122"/>
                        </a:rPr>
                        <a:t>BigChar</a:t>
                      </a:r>
                      <a:r>
                        <a:rPr kumimoji="1" lang="zh-CN" altLang="en-US" sz="1500" b="0" i="0" u="none" strike="noStrike" cap="none" normalizeH="0" baseline="0">
                          <a:ln>
                            <a:noFill/>
                          </a:ln>
                          <a:solidFill>
                            <a:schemeClr val="tx1"/>
                          </a:solidFill>
                          <a:effectLst/>
                          <a:latin typeface="华文中宋" pitchFamily="2" charset="-122"/>
                          <a:ea typeface="华文中宋" pitchFamily="2" charset="-122"/>
                        </a:rPr>
                        <a:t>所产生的大型文本</a:t>
                      </a:r>
                    </a:p>
                  </a:txBody>
                  <a:tcPr marT="45727" marB="4572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8493">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dirty="0">
                          <a:ln>
                            <a:noFill/>
                          </a:ln>
                          <a:solidFill>
                            <a:schemeClr val="tx1"/>
                          </a:solidFill>
                          <a:effectLst/>
                          <a:latin typeface="华文中宋" pitchFamily="2" charset="-122"/>
                          <a:ea typeface="华文中宋" pitchFamily="2" charset="-122"/>
                        </a:rPr>
                        <a:t>Main</a:t>
                      </a:r>
                    </a:p>
                  </a:txBody>
                  <a:tcPr marT="45727" marB="4572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测试用类；</a:t>
                      </a:r>
                      <a:r>
                        <a:rPr lang="zh-CN" altLang="en-US" sz="1500" b="0" dirty="0">
                          <a:solidFill>
                            <a:schemeClr val="tx1"/>
                          </a:solidFill>
                          <a:ea typeface="华文中宋" panose="02010600040101010101" pitchFamily="2" charset="-122"/>
                        </a:rPr>
                        <a:t>利用</a:t>
                      </a:r>
                      <a:r>
                        <a:rPr lang="en-US" altLang="zh-CN" sz="1500" b="0" dirty="0" err="1">
                          <a:solidFill>
                            <a:schemeClr val="tx1"/>
                          </a:solidFill>
                          <a:ea typeface="华文中宋" panose="02010600040101010101" pitchFamily="2" charset="-122"/>
                        </a:rPr>
                        <a:t>FlyweightFactory</a:t>
                      </a:r>
                      <a:r>
                        <a:rPr lang="zh-CN" altLang="en-US" sz="1500" b="0" dirty="0">
                          <a:solidFill>
                            <a:schemeClr val="tx1"/>
                          </a:solidFill>
                          <a:ea typeface="华文中宋" panose="02010600040101010101" pitchFamily="2" charset="-122"/>
                        </a:rPr>
                        <a:t>产生并使用</a:t>
                      </a:r>
                      <a:r>
                        <a:rPr lang="en-US" altLang="zh-CN" sz="1500" b="0" dirty="0">
                          <a:solidFill>
                            <a:schemeClr val="tx1"/>
                          </a:solidFill>
                          <a:ea typeface="华文中宋" panose="02010600040101010101" pitchFamily="2" charset="-122"/>
                        </a:rPr>
                        <a:t>Flyweight</a:t>
                      </a:r>
                      <a:r>
                        <a:rPr lang="zh-CN" altLang="en-US" sz="1500" b="0" dirty="0">
                          <a:solidFill>
                            <a:schemeClr val="tx1"/>
                          </a:solidFill>
                          <a:ea typeface="华文中宋" panose="02010600040101010101" pitchFamily="2" charset="-122"/>
                        </a:rPr>
                        <a:t>，</a:t>
                      </a:r>
                      <a:r>
                        <a:rPr lang="en-US" altLang="zh-CN" sz="1500" b="0" dirty="0" err="1">
                          <a:solidFill>
                            <a:schemeClr val="tx1"/>
                          </a:solidFill>
                          <a:ea typeface="华文中宋" panose="02010600040101010101" pitchFamily="2" charset="-122"/>
                        </a:rPr>
                        <a:t>BigString</a:t>
                      </a:r>
                      <a:endParaRPr kumimoji="1" lang="zh-CN" altLang="en-US" sz="1500" b="0" i="0" u="none" strike="noStrike" cap="none" normalizeH="0" baseline="0" dirty="0">
                        <a:ln>
                          <a:noFill/>
                        </a:ln>
                        <a:solidFill>
                          <a:schemeClr val="tx1"/>
                        </a:solidFill>
                        <a:effectLst/>
                        <a:latin typeface="华文中宋" pitchFamily="2" charset="-122"/>
                        <a:ea typeface="华文中宋" pitchFamily="2" charset="-122"/>
                      </a:endParaRPr>
                    </a:p>
                  </a:txBody>
                  <a:tcPr marT="45727" marB="4572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10966" name="Rectangle 32">
            <a:extLst>
              <a:ext uri="{FF2B5EF4-FFF2-40B4-BE49-F238E27FC236}">
                <a16:creationId xmlns:a16="http://schemas.microsoft.com/office/drawing/2014/main" id="{A915591D-9596-48FB-AC21-3DEF7AC1DAA8}"/>
              </a:ext>
            </a:extLst>
          </p:cNvPr>
          <p:cNvSpPr>
            <a:spLocks noChangeArrowheads="1"/>
          </p:cNvSpPr>
          <p:nvPr/>
        </p:nvSpPr>
        <p:spPr bwMode="auto">
          <a:xfrm>
            <a:off x="7176768" y="1412776"/>
            <a:ext cx="1368425" cy="28892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dirty="0" err="1">
                <a:latin typeface="Times New Roman" panose="02020603050405020304" pitchFamily="18" charset="0"/>
                <a:ea typeface="宋体" panose="02010600030101010101" pitchFamily="2" charset="-122"/>
                <a:hlinkClick r:id="rId2" action="ppaction://hlinkfile"/>
              </a:rPr>
              <a:t>BigChar</a:t>
            </a:r>
            <a:endParaRPr kumimoji="0" lang="en-US" altLang="zh-CN" sz="1800" b="1" dirty="0">
              <a:latin typeface="Times New Roman" panose="02020603050405020304" pitchFamily="18" charset="0"/>
              <a:ea typeface="宋体" panose="02010600030101010101" pitchFamily="2" charset="-122"/>
            </a:endParaRPr>
          </a:p>
        </p:txBody>
      </p:sp>
      <p:sp>
        <p:nvSpPr>
          <p:cNvPr id="210967" name="Rectangle 33">
            <a:extLst>
              <a:ext uri="{FF2B5EF4-FFF2-40B4-BE49-F238E27FC236}">
                <a16:creationId xmlns:a16="http://schemas.microsoft.com/office/drawing/2014/main" id="{8521D043-1920-47D0-95FD-5217DD582A23}"/>
              </a:ext>
            </a:extLst>
          </p:cNvPr>
          <p:cNvSpPr>
            <a:spLocks noChangeArrowheads="1"/>
          </p:cNvSpPr>
          <p:nvPr/>
        </p:nvSpPr>
        <p:spPr bwMode="auto">
          <a:xfrm>
            <a:off x="7103741" y="2349401"/>
            <a:ext cx="1655763" cy="3603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dirty="0" err="1">
                <a:latin typeface="Times New Roman" panose="02020603050405020304" pitchFamily="18" charset="0"/>
                <a:ea typeface="宋体" panose="02010600030101010101" pitchFamily="2" charset="-122"/>
                <a:hlinkClick r:id="rId3" action="ppaction://hlinkfile"/>
              </a:rPr>
              <a:t>BigCharFactory</a:t>
            </a:r>
            <a:endParaRPr kumimoji="0" lang="en-US" altLang="zh-CN" sz="1800" b="1" dirty="0">
              <a:latin typeface="Times New Roman" panose="02020603050405020304" pitchFamily="18" charset="0"/>
              <a:ea typeface="宋体" panose="02010600030101010101" pitchFamily="2" charset="-122"/>
            </a:endParaRPr>
          </a:p>
        </p:txBody>
      </p:sp>
      <p:sp>
        <p:nvSpPr>
          <p:cNvPr id="210968" name="Rectangle 34">
            <a:extLst>
              <a:ext uri="{FF2B5EF4-FFF2-40B4-BE49-F238E27FC236}">
                <a16:creationId xmlns:a16="http://schemas.microsoft.com/office/drawing/2014/main" id="{90940F2E-BC76-47B9-9AC7-34A470BE96AD}"/>
              </a:ext>
            </a:extLst>
          </p:cNvPr>
          <p:cNvSpPr>
            <a:spLocks noChangeArrowheads="1"/>
          </p:cNvSpPr>
          <p:nvPr/>
        </p:nvSpPr>
        <p:spPr bwMode="auto">
          <a:xfrm>
            <a:off x="7464103" y="4509990"/>
            <a:ext cx="1079500" cy="2873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4" action="ppaction://hlinkfile"/>
              </a:rPr>
              <a:t>Main </a:t>
            </a:r>
            <a:endParaRPr kumimoji="0" lang="en-US" altLang="zh-CN" sz="1800" b="1">
              <a:latin typeface="Times New Roman" panose="02020603050405020304" pitchFamily="18" charset="0"/>
              <a:ea typeface="宋体" panose="02010600030101010101" pitchFamily="2" charset="-122"/>
            </a:endParaRPr>
          </a:p>
        </p:txBody>
      </p:sp>
      <p:sp>
        <p:nvSpPr>
          <p:cNvPr id="210969" name="Line 35">
            <a:extLst>
              <a:ext uri="{FF2B5EF4-FFF2-40B4-BE49-F238E27FC236}">
                <a16:creationId xmlns:a16="http://schemas.microsoft.com/office/drawing/2014/main" id="{4B523FF1-3344-4530-AA5A-D8AD8A65A256}"/>
              </a:ext>
            </a:extLst>
          </p:cNvPr>
          <p:cNvSpPr>
            <a:spLocks noChangeShapeType="1"/>
          </p:cNvSpPr>
          <p:nvPr/>
        </p:nvSpPr>
        <p:spPr bwMode="auto">
          <a:xfrm flipV="1">
            <a:off x="7897491" y="3717827"/>
            <a:ext cx="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10970" name="Rectangle 36">
            <a:extLst>
              <a:ext uri="{FF2B5EF4-FFF2-40B4-BE49-F238E27FC236}">
                <a16:creationId xmlns:a16="http://schemas.microsoft.com/office/drawing/2014/main" id="{965DCDE6-3A22-4BE2-8C6A-AB1276758304}"/>
              </a:ext>
            </a:extLst>
          </p:cNvPr>
          <p:cNvSpPr>
            <a:spLocks noChangeArrowheads="1"/>
          </p:cNvSpPr>
          <p:nvPr/>
        </p:nvSpPr>
        <p:spPr bwMode="auto">
          <a:xfrm>
            <a:off x="7608567" y="4005163"/>
            <a:ext cx="5762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Uses </a:t>
            </a:r>
          </a:p>
        </p:txBody>
      </p:sp>
      <p:sp>
        <p:nvSpPr>
          <p:cNvPr id="210971" name="Line 37">
            <a:extLst>
              <a:ext uri="{FF2B5EF4-FFF2-40B4-BE49-F238E27FC236}">
                <a16:creationId xmlns:a16="http://schemas.microsoft.com/office/drawing/2014/main" id="{547A993D-B992-405D-B6CF-631E2AED4489}"/>
              </a:ext>
            </a:extLst>
          </p:cNvPr>
          <p:cNvSpPr>
            <a:spLocks noChangeShapeType="1"/>
          </p:cNvSpPr>
          <p:nvPr/>
        </p:nvSpPr>
        <p:spPr bwMode="auto">
          <a:xfrm flipV="1">
            <a:off x="7897491" y="2709763"/>
            <a:ext cx="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10972" name="Rectangle 38">
            <a:extLst>
              <a:ext uri="{FF2B5EF4-FFF2-40B4-BE49-F238E27FC236}">
                <a16:creationId xmlns:a16="http://schemas.microsoft.com/office/drawing/2014/main" id="{28E8C451-3184-4408-8CE1-7E391D55BA11}"/>
              </a:ext>
            </a:extLst>
          </p:cNvPr>
          <p:cNvSpPr>
            <a:spLocks noChangeArrowheads="1"/>
          </p:cNvSpPr>
          <p:nvPr/>
        </p:nvSpPr>
        <p:spPr bwMode="auto">
          <a:xfrm>
            <a:off x="7608567" y="2997101"/>
            <a:ext cx="576263"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Uses </a:t>
            </a:r>
          </a:p>
        </p:txBody>
      </p:sp>
      <p:sp>
        <p:nvSpPr>
          <p:cNvPr id="210973" name="Line 39">
            <a:extLst>
              <a:ext uri="{FF2B5EF4-FFF2-40B4-BE49-F238E27FC236}">
                <a16:creationId xmlns:a16="http://schemas.microsoft.com/office/drawing/2014/main" id="{14706677-2C69-443B-8FCA-53E2D5BE87A8}"/>
              </a:ext>
            </a:extLst>
          </p:cNvPr>
          <p:cNvSpPr>
            <a:spLocks noChangeShapeType="1"/>
          </p:cNvSpPr>
          <p:nvPr/>
        </p:nvSpPr>
        <p:spPr bwMode="auto">
          <a:xfrm flipV="1">
            <a:off x="7897491" y="1701701"/>
            <a:ext cx="0" cy="57467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10974" name="AutoShape 40">
            <a:extLst>
              <a:ext uri="{FF2B5EF4-FFF2-40B4-BE49-F238E27FC236}">
                <a16:creationId xmlns:a16="http://schemas.microsoft.com/office/drawing/2014/main" id="{5C2DDE99-F743-4798-A42E-E19697E14E73}"/>
              </a:ext>
            </a:extLst>
          </p:cNvPr>
          <p:cNvSpPr>
            <a:spLocks noChangeArrowheads="1"/>
          </p:cNvSpPr>
          <p:nvPr/>
        </p:nvSpPr>
        <p:spPr bwMode="auto">
          <a:xfrm>
            <a:off x="7786366" y="2204938"/>
            <a:ext cx="215900" cy="144463"/>
          </a:xfrm>
          <a:prstGeom prst="diamond">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210975" name="AutoShape 41">
            <a:extLst>
              <a:ext uri="{FF2B5EF4-FFF2-40B4-BE49-F238E27FC236}">
                <a16:creationId xmlns:a16="http://schemas.microsoft.com/office/drawing/2014/main" id="{5B590423-5663-4857-8A1C-752D96732C03}"/>
              </a:ext>
            </a:extLst>
          </p:cNvPr>
          <p:cNvSpPr>
            <a:spLocks noChangeArrowheads="1"/>
          </p:cNvSpPr>
          <p:nvPr/>
        </p:nvSpPr>
        <p:spPr bwMode="auto">
          <a:xfrm>
            <a:off x="7105329" y="3501927"/>
            <a:ext cx="215900" cy="144463"/>
          </a:xfrm>
          <a:prstGeom prst="diamond">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210976" name="Line 42">
            <a:extLst>
              <a:ext uri="{FF2B5EF4-FFF2-40B4-BE49-F238E27FC236}">
                <a16:creationId xmlns:a16="http://schemas.microsoft.com/office/drawing/2014/main" id="{D4896E56-FBB7-4F6E-9E15-21F396F8A6F6}"/>
              </a:ext>
            </a:extLst>
          </p:cNvPr>
          <p:cNvSpPr>
            <a:spLocks noChangeShapeType="1"/>
          </p:cNvSpPr>
          <p:nvPr/>
        </p:nvSpPr>
        <p:spPr bwMode="auto">
          <a:xfrm>
            <a:off x="6456040" y="3573363"/>
            <a:ext cx="64928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10977" name="Line 43">
            <a:extLst>
              <a:ext uri="{FF2B5EF4-FFF2-40B4-BE49-F238E27FC236}">
                <a16:creationId xmlns:a16="http://schemas.microsoft.com/office/drawing/2014/main" id="{1BD06927-EB13-4513-A35A-215C736AF27B}"/>
              </a:ext>
            </a:extLst>
          </p:cNvPr>
          <p:cNvSpPr>
            <a:spLocks noChangeShapeType="1"/>
          </p:cNvSpPr>
          <p:nvPr/>
        </p:nvSpPr>
        <p:spPr bwMode="auto">
          <a:xfrm flipV="1">
            <a:off x="6456040" y="1557240"/>
            <a:ext cx="0" cy="20161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10978" name="Line 44">
            <a:extLst>
              <a:ext uri="{FF2B5EF4-FFF2-40B4-BE49-F238E27FC236}">
                <a16:creationId xmlns:a16="http://schemas.microsoft.com/office/drawing/2014/main" id="{8B2DE93F-B67B-463C-9FEF-BA6DB6157C96}"/>
              </a:ext>
            </a:extLst>
          </p:cNvPr>
          <p:cNvSpPr>
            <a:spLocks noChangeShapeType="1"/>
          </p:cNvSpPr>
          <p:nvPr/>
        </p:nvSpPr>
        <p:spPr bwMode="auto">
          <a:xfrm>
            <a:off x="6456042" y="1557239"/>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10979" name="Rectangle 45">
            <a:extLst>
              <a:ext uri="{FF2B5EF4-FFF2-40B4-BE49-F238E27FC236}">
                <a16:creationId xmlns:a16="http://schemas.microsoft.com/office/drawing/2014/main" id="{87FFC5FD-6152-405B-92CC-85AE93A00604}"/>
              </a:ext>
            </a:extLst>
          </p:cNvPr>
          <p:cNvSpPr>
            <a:spLocks noChangeArrowheads="1"/>
          </p:cNvSpPr>
          <p:nvPr/>
        </p:nvSpPr>
        <p:spPr bwMode="auto">
          <a:xfrm>
            <a:off x="7321230" y="3428902"/>
            <a:ext cx="1366837" cy="28892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b="1">
                <a:latin typeface="Times New Roman" panose="02020603050405020304" pitchFamily="18" charset="0"/>
                <a:ea typeface="宋体" panose="02010600030101010101" pitchFamily="2" charset="-122"/>
                <a:hlinkClick r:id="rId5" action="ppaction://hlinkfile"/>
              </a:rPr>
              <a:t>BigString</a:t>
            </a:r>
            <a:endParaRPr kumimoji="0" lang="en-US" altLang="zh-CN" sz="1800" b="1">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61443552"/>
      </p:ext>
    </p:extLst>
  </p:cSld>
  <p:clrMapOvr>
    <a:masterClrMapping/>
  </p:clrMapOvr>
  <p:transition/>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75CA0D-E34A-4529-919A-1E6CDBA40FF9}"/>
              </a:ext>
            </a:extLst>
          </p:cNvPr>
          <p:cNvSpPr>
            <a:spLocks noGrp="1"/>
          </p:cNvSpPr>
          <p:nvPr>
            <p:ph type="title"/>
          </p:nvPr>
        </p:nvSpPr>
        <p:spPr/>
        <p:txBody>
          <a:bodyPr/>
          <a:lstStyle/>
          <a:p>
            <a:r>
              <a:rPr lang="en-US" altLang="zh-CN" dirty="0">
                <a:latin typeface="Bauhaus 93" pitchFamily="82" charset="0"/>
              </a:rPr>
              <a:t>Flyweight Pattern</a:t>
            </a:r>
            <a:endParaRPr lang="zh-CN" altLang="en-US" dirty="0"/>
          </a:p>
        </p:txBody>
      </p:sp>
      <p:pic>
        <p:nvPicPr>
          <p:cNvPr id="5" name="图片 4">
            <a:extLst>
              <a:ext uri="{FF2B5EF4-FFF2-40B4-BE49-F238E27FC236}">
                <a16:creationId xmlns:a16="http://schemas.microsoft.com/office/drawing/2014/main" id="{DCBBBEF7-7ED2-4836-8FDD-B616D34CA475}"/>
              </a:ext>
            </a:extLst>
          </p:cNvPr>
          <p:cNvPicPr>
            <a:picLocks noChangeAspect="1"/>
          </p:cNvPicPr>
          <p:nvPr/>
        </p:nvPicPr>
        <p:blipFill>
          <a:blip r:embed="rId2"/>
          <a:stretch>
            <a:fillRect/>
          </a:stretch>
        </p:blipFill>
        <p:spPr>
          <a:xfrm>
            <a:off x="456592" y="843371"/>
            <a:ext cx="4924461" cy="1919303"/>
          </a:xfrm>
          <a:prstGeom prst="rect">
            <a:avLst/>
          </a:prstGeom>
        </p:spPr>
      </p:pic>
      <p:pic>
        <p:nvPicPr>
          <p:cNvPr id="6" name="图片 5">
            <a:extLst>
              <a:ext uri="{FF2B5EF4-FFF2-40B4-BE49-F238E27FC236}">
                <a16:creationId xmlns:a16="http://schemas.microsoft.com/office/drawing/2014/main" id="{69F954CF-718A-4F95-8FD4-480A5207019C}"/>
              </a:ext>
            </a:extLst>
          </p:cNvPr>
          <p:cNvPicPr>
            <a:picLocks noChangeAspect="1"/>
          </p:cNvPicPr>
          <p:nvPr/>
        </p:nvPicPr>
        <p:blipFill>
          <a:blip r:embed="rId3"/>
          <a:stretch>
            <a:fillRect/>
          </a:stretch>
        </p:blipFill>
        <p:spPr>
          <a:xfrm>
            <a:off x="407368" y="2924944"/>
            <a:ext cx="5586453" cy="3400451"/>
          </a:xfrm>
          <a:prstGeom prst="rect">
            <a:avLst/>
          </a:prstGeom>
        </p:spPr>
      </p:pic>
      <p:pic>
        <p:nvPicPr>
          <p:cNvPr id="7" name="图片 6">
            <a:extLst>
              <a:ext uri="{FF2B5EF4-FFF2-40B4-BE49-F238E27FC236}">
                <a16:creationId xmlns:a16="http://schemas.microsoft.com/office/drawing/2014/main" id="{BB1AE6AC-31D5-4081-BC6C-28CACEFCF0A2}"/>
              </a:ext>
            </a:extLst>
          </p:cNvPr>
          <p:cNvPicPr>
            <a:picLocks noChangeAspect="1"/>
          </p:cNvPicPr>
          <p:nvPr/>
        </p:nvPicPr>
        <p:blipFill>
          <a:blip r:embed="rId4"/>
          <a:stretch>
            <a:fillRect/>
          </a:stretch>
        </p:blipFill>
        <p:spPr>
          <a:xfrm>
            <a:off x="6168009" y="116632"/>
            <a:ext cx="6015080" cy="2808312"/>
          </a:xfrm>
          <a:prstGeom prst="rect">
            <a:avLst/>
          </a:prstGeom>
        </p:spPr>
      </p:pic>
      <p:pic>
        <p:nvPicPr>
          <p:cNvPr id="8" name="图片 7">
            <a:extLst>
              <a:ext uri="{FF2B5EF4-FFF2-40B4-BE49-F238E27FC236}">
                <a16:creationId xmlns:a16="http://schemas.microsoft.com/office/drawing/2014/main" id="{C2CB0B2B-8542-4900-9560-E94792DC4798}"/>
              </a:ext>
            </a:extLst>
          </p:cNvPr>
          <p:cNvPicPr>
            <a:picLocks noChangeAspect="1"/>
          </p:cNvPicPr>
          <p:nvPr/>
        </p:nvPicPr>
        <p:blipFill>
          <a:blip r:embed="rId5"/>
          <a:stretch>
            <a:fillRect/>
          </a:stretch>
        </p:blipFill>
        <p:spPr>
          <a:xfrm>
            <a:off x="6168009" y="2999013"/>
            <a:ext cx="5943072" cy="3814364"/>
          </a:xfrm>
          <a:prstGeom prst="rect">
            <a:avLst/>
          </a:prstGeom>
        </p:spPr>
      </p:pic>
    </p:spTree>
    <p:extLst>
      <p:ext uri="{BB962C8B-B14F-4D97-AF65-F5344CB8AC3E}">
        <p14:creationId xmlns:p14="http://schemas.microsoft.com/office/powerpoint/2010/main" val="582912326"/>
      </p:ext>
    </p:extLst>
  </p:cSld>
  <p:clrMapOvr>
    <a:masterClrMapping/>
  </p:clrMapOvr>
  <p:transition/>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8C2AFB-D286-4CD2-891C-04E240299EAC}"/>
              </a:ext>
            </a:extLst>
          </p:cNvPr>
          <p:cNvSpPr>
            <a:spLocks noGrp="1"/>
          </p:cNvSpPr>
          <p:nvPr>
            <p:ph type="title"/>
          </p:nvPr>
        </p:nvSpPr>
        <p:spPr/>
        <p:txBody>
          <a:bodyPr/>
          <a:lstStyle/>
          <a:p>
            <a:r>
              <a:rPr lang="en-US" altLang="zh-CN" dirty="0">
                <a:latin typeface="Bauhaus 93" pitchFamily="82" charset="0"/>
              </a:rPr>
              <a:t>Flyweight Pattern</a:t>
            </a:r>
            <a:endParaRPr lang="zh-CN" altLang="en-US" dirty="0"/>
          </a:p>
        </p:txBody>
      </p:sp>
      <p:sp>
        <p:nvSpPr>
          <p:cNvPr id="3" name="内容占位符 2">
            <a:extLst>
              <a:ext uri="{FF2B5EF4-FFF2-40B4-BE49-F238E27FC236}">
                <a16:creationId xmlns:a16="http://schemas.microsoft.com/office/drawing/2014/main" id="{FA508055-E126-4075-9B1E-8CC2CAD32629}"/>
              </a:ext>
            </a:extLst>
          </p:cNvPr>
          <p:cNvSpPr>
            <a:spLocks noGrp="1"/>
          </p:cNvSpPr>
          <p:nvPr>
            <p:ph idx="1"/>
          </p:nvPr>
        </p:nvSpPr>
        <p:spPr>
          <a:xfrm>
            <a:off x="624417" y="1125538"/>
            <a:ext cx="10972800" cy="5399087"/>
          </a:xfrm>
        </p:spPr>
        <p:txBody>
          <a:bodyPr/>
          <a:lstStyle/>
          <a:p>
            <a:pPr eaLnBrk="1" hangingPunct="1"/>
            <a:r>
              <a:rPr lang="zh-CN" altLang="en-US" dirty="0">
                <a:solidFill>
                  <a:srgbClr val="324A7A"/>
                </a:solidFill>
                <a:ea typeface="华文中宋" panose="02010600040101010101" pitchFamily="2" charset="-122"/>
              </a:rPr>
              <a:t>结构</a:t>
            </a:r>
            <a:endParaRPr lang="en-US" altLang="zh-CN" dirty="0">
              <a:solidFill>
                <a:srgbClr val="324A7A"/>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endParaRPr lang="en-US" altLang="zh-CN" dirty="0">
              <a:solidFill>
                <a:schemeClr val="tx1"/>
              </a:solidFill>
              <a:ea typeface="华文中宋" panose="02010600040101010101" pitchFamily="2" charset="-122"/>
            </a:endParaRPr>
          </a:p>
          <a:p>
            <a:pPr eaLnBrk="1" hangingPunct="1"/>
            <a:r>
              <a:rPr lang="zh-CN" altLang="en-US" dirty="0">
                <a:solidFill>
                  <a:srgbClr val="324A7A"/>
                </a:solidFill>
                <a:ea typeface="华文中宋" panose="02010600040101010101" pitchFamily="2" charset="-122"/>
              </a:rPr>
              <a:t>参与者</a:t>
            </a:r>
            <a:endParaRPr lang="en-US" altLang="zh-CN" dirty="0">
              <a:solidFill>
                <a:srgbClr val="324A7A"/>
              </a:solidFill>
              <a:ea typeface="华文中宋" panose="02010600040101010101" pitchFamily="2" charset="-122"/>
            </a:endParaRPr>
          </a:p>
          <a:p>
            <a:pPr lvl="2" eaLnBrk="1" hangingPunct="1">
              <a:buFont typeface="Arial" panose="020B0604020202020204" pitchFamily="34" charset="0"/>
              <a:buChar char="•"/>
            </a:pPr>
            <a:r>
              <a:rPr lang="en-US" altLang="en-US" sz="2000" b="0" dirty="0">
                <a:solidFill>
                  <a:schemeClr val="tx1"/>
                </a:solidFill>
                <a:ea typeface="华文中宋" panose="02010600040101010101" pitchFamily="2" charset="-122"/>
              </a:rPr>
              <a:t>Flyweight</a:t>
            </a:r>
            <a:r>
              <a:rPr lang="en-US" altLang="zh-CN" sz="2000" b="0" dirty="0">
                <a:solidFill>
                  <a:schemeClr val="tx1"/>
                </a:solidFill>
                <a:ea typeface="华文中宋" panose="02010600040101010101" pitchFamily="2" charset="-122"/>
              </a:rPr>
              <a:t>: </a:t>
            </a:r>
            <a:r>
              <a:rPr lang="zh-CN" altLang="en-US" sz="2000" b="0" dirty="0">
                <a:solidFill>
                  <a:schemeClr val="tx1"/>
                </a:solidFill>
                <a:ea typeface="华文中宋" panose="02010600040101010101" pitchFamily="2" charset="-122"/>
              </a:rPr>
              <a:t>抽象享元类</a:t>
            </a:r>
          </a:p>
          <a:p>
            <a:pPr lvl="2" eaLnBrk="1" hangingPunct="1">
              <a:buFont typeface="Arial" panose="020B0604020202020204" pitchFamily="34" charset="0"/>
              <a:buChar char="•"/>
            </a:pPr>
            <a:r>
              <a:rPr lang="en-US" altLang="en-US" sz="2000" b="0" dirty="0" err="1">
                <a:solidFill>
                  <a:schemeClr val="tx1"/>
                </a:solidFill>
                <a:ea typeface="华文中宋" panose="02010600040101010101" pitchFamily="2" charset="-122"/>
              </a:rPr>
              <a:t>ConcreteFlyweight</a:t>
            </a:r>
            <a:r>
              <a:rPr lang="en-US" altLang="zh-CN" sz="2000" b="0" dirty="0">
                <a:solidFill>
                  <a:schemeClr val="tx1"/>
                </a:solidFill>
                <a:ea typeface="华文中宋" panose="02010600040101010101" pitchFamily="2" charset="-122"/>
              </a:rPr>
              <a:t>: </a:t>
            </a:r>
            <a:r>
              <a:rPr lang="zh-CN" altLang="en-US" sz="2000" b="0" dirty="0">
                <a:solidFill>
                  <a:schemeClr val="tx1"/>
                </a:solidFill>
                <a:ea typeface="华文中宋" panose="02010600040101010101" pitchFamily="2" charset="-122"/>
              </a:rPr>
              <a:t>具体享元类</a:t>
            </a:r>
          </a:p>
          <a:p>
            <a:pPr lvl="2" eaLnBrk="1" hangingPunct="1">
              <a:buFont typeface="Arial" panose="020B0604020202020204" pitchFamily="34" charset="0"/>
              <a:buChar char="•"/>
            </a:pPr>
            <a:r>
              <a:rPr lang="en-US" altLang="zh-CN" sz="2000" b="0" dirty="0" err="1">
                <a:solidFill>
                  <a:schemeClr val="tx1"/>
                </a:solidFill>
                <a:ea typeface="华文中宋" panose="02010600040101010101" pitchFamily="2" charset="-122"/>
              </a:rPr>
              <a:t>UnsharedConcreteFlyweight</a:t>
            </a:r>
            <a:r>
              <a:rPr lang="en-US" altLang="zh-CN" sz="2000" b="0" dirty="0">
                <a:solidFill>
                  <a:schemeClr val="tx1"/>
                </a:solidFill>
                <a:ea typeface="华文中宋" panose="02010600040101010101" pitchFamily="2" charset="-122"/>
              </a:rPr>
              <a:t>: </a:t>
            </a:r>
            <a:r>
              <a:rPr lang="zh-CN" altLang="en-US" sz="2000" b="0" dirty="0">
                <a:solidFill>
                  <a:schemeClr val="tx1"/>
                </a:solidFill>
                <a:ea typeface="华文中宋" panose="02010600040101010101" pitchFamily="2" charset="-122"/>
              </a:rPr>
              <a:t>非共享具体享元类</a:t>
            </a:r>
          </a:p>
          <a:p>
            <a:pPr lvl="2" eaLnBrk="1" hangingPunct="1">
              <a:buFont typeface="Arial" panose="020B0604020202020204" pitchFamily="34" charset="0"/>
              <a:buChar char="•"/>
            </a:pPr>
            <a:r>
              <a:rPr lang="en-US" altLang="zh-CN" sz="2000" b="0" dirty="0" err="1">
                <a:solidFill>
                  <a:schemeClr val="tx1"/>
                </a:solidFill>
                <a:ea typeface="华文中宋" panose="02010600040101010101" pitchFamily="2" charset="-122"/>
              </a:rPr>
              <a:t>FlyweightFactory</a:t>
            </a:r>
            <a:r>
              <a:rPr lang="en-US" altLang="zh-CN" sz="2000" b="0" dirty="0">
                <a:solidFill>
                  <a:schemeClr val="tx1"/>
                </a:solidFill>
                <a:ea typeface="华文中宋" panose="02010600040101010101" pitchFamily="2" charset="-122"/>
              </a:rPr>
              <a:t>: </a:t>
            </a:r>
            <a:r>
              <a:rPr lang="zh-CN" altLang="en-US" sz="2000" b="0" dirty="0">
                <a:solidFill>
                  <a:schemeClr val="tx1"/>
                </a:solidFill>
                <a:ea typeface="华文中宋" panose="02010600040101010101" pitchFamily="2" charset="-122"/>
              </a:rPr>
              <a:t>享元工厂类</a:t>
            </a:r>
          </a:p>
          <a:p>
            <a:pPr eaLnBrk="1" hangingPunct="1"/>
            <a:endParaRPr lang="zh-CN" altLang="en-US" dirty="0">
              <a:solidFill>
                <a:schemeClr val="tx1"/>
              </a:solidFill>
              <a:ea typeface="华文中宋" panose="02010600040101010101" pitchFamily="2" charset="-122"/>
            </a:endParaRPr>
          </a:p>
          <a:p>
            <a:endParaRPr lang="zh-CN" altLang="en-US" dirty="0"/>
          </a:p>
        </p:txBody>
      </p:sp>
      <p:pic>
        <p:nvPicPr>
          <p:cNvPr id="4" name="Picture 13">
            <a:extLst>
              <a:ext uri="{FF2B5EF4-FFF2-40B4-BE49-F238E27FC236}">
                <a16:creationId xmlns:a16="http://schemas.microsoft.com/office/drawing/2014/main" id="{1D758877-285A-4BE8-B37E-65A2E96B91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5561" y="908721"/>
            <a:ext cx="9004300" cy="3678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1099410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3" y="3287039"/>
            <a:ext cx="4355657" cy="3571876"/>
          </a:xfrm>
          <a:prstGeom prst="rect">
            <a:avLst/>
          </a:prstGeom>
        </p:spPr>
      </p:pic>
      <p:sp>
        <p:nvSpPr>
          <p:cNvPr id="9" name="椭圆 8"/>
          <p:cNvSpPr/>
          <p:nvPr/>
        </p:nvSpPr>
        <p:spPr bwMode="auto">
          <a:xfrm>
            <a:off x="1055442" y="2989312"/>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271341" y="3487787"/>
            <a:ext cx="10382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509645" y="1644477"/>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sp>
        <p:nvSpPr>
          <p:cNvPr id="8" name="标题 1"/>
          <p:cNvSpPr txBox="1">
            <a:spLocks/>
          </p:cNvSpPr>
          <p:nvPr/>
        </p:nvSpPr>
        <p:spPr>
          <a:xfrm>
            <a:off x="119336" y="214609"/>
            <a:ext cx="8229600" cy="622027"/>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3600" dirty="0">
                <a:latin typeface="Arial Black" panose="020B0A04020102020204" pitchFamily="34" charset="0"/>
                <a:ea typeface="华文中宋" panose="02010600040101010101" pitchFamily="2" charset="-122"/>
              </a:rPr>
              <a:t>Software Architecture</a:t>
            </a:r>
            <a:endParaRPr lang="zh-CN" altLang="en-US" kern="0" dirty="0">
              <a:latin typeface="华文中宋" panose="02010600040101010101" pitchFamily="2" charset="-122"/>
              <a:ea typeface="华文中宋" panose="02010600040101010101" pitchFamily="2" charset="-122"/>
            </a:endParaRPr>
          </a:p>
        </p:txBody>
      </p:sp>
      <p:sp>
        <p:nvSpPr>
          <p:cNvPr id="10" name="文本框 9"/>
          <p:cNvSpPr txBox="1"/>
          <p:nvPr/>
        </p:nvSpPr>
        <p:spPr>
          <a:xfrm>
            <a:off x="2515820" y="2086124"/>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2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 概述</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14563" y="257515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3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软件体系结构的研究与发展</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2513306" y="302780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4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软件体系结构的层次性</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p:cNvSpPr txBox="1"/>
          <p:nvPr/>
        </p:nvSpPr>
        <p:spPr>
          <a:xfrm>
            <a:off x="2512048" y="346091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5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 软件体系结构的设计原理</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p:cNvSpPr txBox="1"/>
          <p:nvPr/>
        </p:nvSpPr>
        <p:spPr>
          <a:xfrm>
            <a:off x="2512048" y="388284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6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部件与连接器</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2509347" y="4309335"/>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7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软件体系结构的一般描述</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2502474" y="475320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8  |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设计模式</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2495600" y="5173010"/>
            <a:ext cx="9289032"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9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OO</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的设计法则、体系结构风格、</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Overview</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etc.</a:t>
            </a:r>
          </a:p>
        </p:txBody>
      </p:sp>
    </p:spTree>
    <p:extLst>
      <p:ext uri="{BB962C8B-B14F-4D97-AF65-F5344CB8AC3E}">
        <p14:creationId xmlns:p14="http://schemas.microsoft.com/office/powerpoint/2010/main" val="24079665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44B43640-A492-4D78-A338-F05DE961E556}"/>
              </a:ext>
            </a:extLst>
          </p:cNvPr>
          <p:cNvSpPr>
            <a:spLocks noGrp="1" noChangeArrowheads="1"/>
          </p:cNvSpPr>
          <p:nvPr>
            <p:ph type="title"/>
          </p:nvPr>
        </p:nvSpPr>
        <p:spPr/>
        <p:txBody>
          <a:bodyPr/>
          <a:lstStyle/>
          <a:p>
            <a:pPr eaLnBrk="1" hangingPunct="1"/>
            <a:r>
              <a:rPr lang="en-US" altLang="zh-CN" sz="4200" dirty="0">
                <a:latin typeface="Bauhaus 93" pitchFamily="82" charset="0"/>
                <a:ea typeface="华文中宋" panose="02010600040101010101" pitchFamily="2" charset="-122"/>
              </a:rPr>
              <a:t>Chapter Seven</a:t>
            </a:r>
            <a:r>
              <a:rPr lang="en-US" altLang="zh-CN" sz="4200" dirty="0">
                <a:latin typeface="华文中宋" panose="02010600040101010101" pitchFamily="2" charset="-122"/>
                <a:ea typeface="华文中宋" panose="02010600040101010101" pitchFamily="2" charset="-122"/>
              </a:rPr>
              <a:t> </a:t>
            </a:r>
            <a:r>
              <a:rPr lang="zh-CN" altLang="en-US" sz="4200" dirty="0">
                <a:latin typeface="华文中宋" panose="02010600040101010101" pitchFamily="2" charset="-122"/>
                <a:ea typeface="华文中宋" panose="02010600040101010101" pitchFamily="2" charset="-122"/>
              </a:rPr>
              <a:t>设计模式</a:t>
            </a:r>
          </a:p>
        </p:txBody>
      </p:sp>
      <p:sp>
        <p:nvSpPr>
          <p:cNvPr id="35843" name="Rectangle 3">
            <a:extLst>
              <a:ext uri="{FF2B5EF4-FFF2-40B4-BE49-F238E27FC236}">
                <a16:creationId xmlns:a16="http://schemas.microsoft.com/office/drawing/2014/main" id="{D8D3A37B-C759-4B88-8035-A6448C176111}"/>
              </a:ext>
            </a:extLst>
          </p:cNvPr>
          <p:cNvSpPr>
            <a:spLocks noGrp="1" noChangeArrowheads="1"/>
          </p:cNvSpPr>
          <p:nvPr>
            <p:ph type="body" idx="1"/>
          </p:nvPr>
        </p:nvSpPr>
        <p:spPr>
          <a:xfrm>
            <a:off x="623392" y="1031082"/>
            <a:ext cx="11449272" cy="5350247"/>
          </a:xfrm>
        </p:spPr>
        <p:txBody>
          <a:bodyPr/>
          <a:lstStyle/>
          <a:p>
            <a:pPr eaLnBrk="1" hangingPunct="1">
              <a:lnSpc>
                <a:spcPct val="90000"/>
              </a:lnSpc>
            </a:pPr>
            <a:r>
              <a:rPr lang="zh-CN" altLang="en-US" sz="2800" dirty="0">
                <a:solidFill>
                  <a:schemeClr val="tx1"/>
                </a:solidFill>
                <a:latin typeface="华文中宋" panose="02010600040101010101" pitchFamily="2" charset="-122"/>
                <a:ea typeface="华文中宋" panose="02010600040101010101" pitchFamily="2" charset="-122"/>
              </a:rPr>
              <a:t>设计模式的特点与应用</a:t>
            </a:r>
            <a:endParaRPr lang="en-US" altLang="zh-CN" sz="28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spcBef>
                <a:spcPts val="0"/>
              </a:spcBef>
              <a:buFont typeface="Wingdings" panose="05000000000000000000" pitchFamily="2" charset="2"/>
              <a:buChar char="n"/>
            </a:pPr>
            <a:r>
              <a:rPr lang="en-US" altLang="zh-CN" sz="2400" dirty="0">
                <a:solidFill>
                  <a:srgbClr val="324A7A"/>
                </a:solidFill>
                <a:ea typeface="华文中宋" panose="02010600040101010101" pitchFamily="2" charset="-122"/>
              </a:rPr>
              <a:t>Smalltalk MVC </a:t>
            </a:r>
            <a:r>
              <a:rPr lang="zh-CN" altLang="en-US" sz="2400" dirty="0">
                <a:solidFill>
                  <a:srgbClr val="324A7A"/>
                </a:solidFill>
                <a:ea typeface="华文中宋" panose="02010600040101010101" pitchFamily="2" charset="-122"/>
              </a:rPr>
              <a:t>中的设计模式</a:t>
            </a:r>
          </a:p>
          <a:p>
            <a:pPr lvl="2" eaLnBrk="1" hangingPunct="1">
              <a:lnSpc>
                <a:spcPct val="150000"/>
              </a:lnSpc>
              <a:spcBef>
                <a:spcPts val="0"/>
              </a:spcBef>
              <a:buFont typeface="Wingdings" panose="05000000000000000000" pitchFamily="2" charset="2"/>
              <a:buChar char="l"/>
            </a:pPr>
            <a:r>
              <a:rPr lang="zh-CN" altLang="en-US" b="0" dirty="0">
                <a:solidFill>
                  <a:schemeClr val="tx1"/>
                </a:solidFill>
                <a:latin typeface="华文楷体" panose="02010600040101010101" pitchFamily="2" charset="-122"/>
                <a:ea typeface="华文楷体" panose="02010600040101010101" pitchFamily="2" charset="-122"/>
              </a:rPr>
              <a:t>表面上看，这个例子反映了将视图和模型分离的设计。然而，这个设计还可以用于解决</a:t>
            </a:r>
            <a:r>
              <a:rPr lang="zh-CN" altLang="en-US" b="0" u="sng" dirty="0">
                <a:solidFill>
                  <a:srgbClr val="C00000"/>
                </a:solidFill>
                <a:latin typeface="华文楷体" panose="02010600040101010101" pitchFamily="2" charset="-122"/>
                <a:ea typeface="华文楷体" panose="02010600040101010101" pitchFamily="2" charset="-122"/>
              </a:rPr>
              <a:t>更一般的问题</a:t>
            </a:r>
            <a:r>
              <a:rPr lang="zh-CN" altLang="en-US" b="0" dirty="0">
                <a:latin typeface="华文楷体" panose="02010600040101010101" pitchFamily="2" charset="-122"/>
                <a:ea typeface="华文楷体" panose="02010600040101010101" pitchFamily="2" charset="-122"/>
              </a:rPr>
              <a:t>：</a:t>
            </a:r>
          </a:p>
          <a:p>
            <a:pPr lvl="3" eaLnBrk="1" hangingPunct="1">
              <a:lnSpc>
                <a:spcPct val="150000"/>
              </a:lnSpc>
              <a:spcBef>
                <a:spcPts val="0"/>
              </a:spcBef>
            </a:pPr>
            <a:r>
              <a:rPr lang="zh-CN" altLang="en-US" dirty="0">
                <a:latin typeface="华文楷体" panose="02010600040101010101" pitchFamily="2" charset="-122"/>
                <a:ea typeface="华文楷体" panose="02010600040101010101" pitchFamily="2" charset="-122"/>
              </a:rPr>
              <a:t>将对象分离，使得一个对象的改变能够影响到另一些对象，而这个对象并不需要知道那些被影响的对象的细节</a:t>
            </a:r>
            <a:r>
              <a:rPr lang="en-US" altLang="zh-CN" dirty="0">
                <a:latin typeface="华文楷体" panose="02010600040101010101" pitchFamily="2" charset="-122"/>
                <a:ea typeface="华文楷体" panose="02010600040101010101" pitchFamily="2" charset="-122"/>
              </a:rPr>
              <a:t>,</a:t>
            </a:r>
            <a:r>
              <a:rPr lang="zh-CN" altLang="en-US" dirty="0">
                <a:latin typeface="华文楷体" panose="02010600040101010101" pitchFamily="2" charset="-122"/>
                <a:ea typeface="华文楷体" panose="02010600040101010101" pitchFamily="2" charset="-122"/>
              </a:rPr>
              <a:t>这个更一般的模式被描述成</a:t>
            </a:r>
            <a:r>
              <a:rPr lang="en-US" altLang="zh-CN" dirty="0">
                <a:latin typeface="华文楷体" panose="02010600040101010101" pitchFamily="2" charset="-122"/>
                <a:ea typeface="华文楷体" panose="02010600040101010101" pitchFamily="2" charset="-122"/>
              </a:rPr>
              <a:t>Observer</a:t>
            </a:r>
            <a:r>
              <a:rPr lang="zh-CN" altLang="en-US" dirty="0">
                <a:latin typeface="华文楷体" panose="02010600040101010101" pitchFamily="2" charset="-122"/>
                <a:ea typeface="华文楷体" panose="02010600040101010101" pitchFamily="2" charset="-122"/>
              </a:rPr>
              <a:t>模式。</a:t>
            </a:r>
          </a:p>
          <a:p>
            <a:pPr lvl="2" eaLnBrk="1" hangingPunct="1">
              <a:lnSpc>
                <a:spcPct val="150000"/>
              </a:lnSpc>
              <a:spcBef>
                <a:spcPts val="0"/>
              </a:spcBef>
              <a:buFont typeface="Wingdings" panose="05000000000000000000" pitchFamily="2" charset="2"/>
              <a:buChar char="l"/>
            </a:pPr>
            <a:r>
              <a:rPr lang="en-US" altLang="zh-CN" b="0" dirty="0">
                <a:solidFill>
                  <a:schemeClr val="tx1"/>
                </a:solidFill>
                <a:latin typeface="华文楷体" panose="02010600040101010101" pitchFamily="2" charset="-122"/>
                <a:ea typeface="华文楷体" panose="02010600040101010101" pitchFamily="2" charset="-122"/>
              </a:rPr>
              <a:t>Views</a:t>
            </a:r>
            <a:r>
              <a:rPr lang="zh-CN" altLang="en-US" b="0" dirty="0">
                <a:solidFill>
                  <a:schemeClr val="tx1"/>
                </a:solidFill>
                <a:latin typeface="华文楷体" panose="02010600040101010101" pitchFamily="2" charset="-122"/>
                <a:ea typeface="华文楷体" panose="02010600040101010101" pitchFamily="2" charset="-122"/>
              </a:rPr>
              <a:t>可以看作一棵树，可以用</a:t>
            </a:r>
            <a:r>
              <a:rPr lang="en-US" altLang="zh-CN" b="0" dirty="0">
                <a:solidFill>
                  <a:schemeClr val="tx1"/>
                </a:solidFill>
                <a:latin typeface="华文楷体" panose="02010600040101010101" pitchFamily="2" charset="-122"/>
                <a:ea typeface="华文楷体" panose="02010600040101010101" pitchFamily="2" charset="-122"/>
              </a:rPr>
              <a:t>Composite Pattern</a:t>
            </a:r>
            <a:r>
              <a:rPr lang="zh-CN" altLang="en-US" b="0" dirty="0">
                <a:solidFill>
                  <a:schemeClr val="tx1"/>
                </a:solidFill>
                <a:latin typeface="华文楷体" panose="02010600040101010101" pitchFamily="2" charset="-122"/>
                <a:ea typeface="华文楷体" panose="02010600040101010101" pitchFamily="2" charset="-122"/>
              </a:rPr>
              <a:t>来实现 。</a:t>
            </a:r>
          </a:p>
          <a:p>
            <a:pPr lvl="2" eaLnBrk="1" hangingPunct="1">
              <a:lnSpc>
                <a:spcPct val="150000"/>
              </a:lnSpc>
              <a:spcBef>
                <a:spcPts val="0"/>
              </a:spcBef>
              <a:buFont typeface="Wingdings" panose="05000000000000000000" pitchFamily="2" charset="2"/>
              <a:buChar char="l"/>
            </a:pPr>
            <a:r>
              <a:rPr lang="en-US" altLang="zh-CN" b="0" u="sng" dirty="0">
                <a:solidFill>
                  <a:srgbClr val="C00000"/>
                </a:solidFill>
                <a:latin typeface="华文楷体" panose="02010600040101010101" pitchFamily="2" charset="-122"/>
                <a:ea typeface="华文楷体" panose="02010600040101010101" pitchFamily="2" charset="-122"/>
              </a:rPr>
              <a:t>MVC</a:t>
            </a:r>
            <a:r>
              <a:rPr lang="zh-CN" altLang="en-US" b="0" u="sng" dirty="0">
                <a:solidFill>
                  <a:srgbClr val="C00000"/>
                </a:solidFill>
                <a:latin typeface="华文楷体" panose="02010600040101010101" pitchFamily="2" charset="-122"/>
                <a:ea typeface="华文楷体" panose="02010600040101010101" pitchFamily="2" charset="-122"/>
              </a:rPr>
              <a:t>允许你在不改变视图外观的情况下改变视图对用户输入的响应方式</a:t>
            </a:r>
            <a:r>
              <a:rPr lang="zh-CN" altLang="en-US" b="0" dirty="0">
                <a:latin typeface="华文楷体" panose="02010600040101010101" pitchFamily="2" charset="-122"/>
                <a:ea typeface="华文楷体" panose="02010600040101010101" pitchFamily="2" charset="-122"/>
              </a:rPr>
              <a:t>。</a:t>
            </a:r>
            <a:endParaRPr lang="en-US" altLang="zh-CN" b="0" dirty="0">
              <a:latin typeface="华文楷体" panose="02010600040101010101" pitchFamily="2" charset="-122"/>
              <a:ea typeface="华文楷体" panose="02010600040101010101" pitchFamily="2" charset="-122"/>
            </a:endParaRPr>
          </a:p>
          <a:p>
            <a:pPr lvl="3" eaLnBrk="1" hangingPunct="1">
              <a:lnSpc>
                <a:spcPct val="150000"/>
              </a:lnSpc>
              <a:spcBef>
                <a:spcPts val="0"/>
              </a:spcBef>
              <a:buFont typeface="华文中宋" panose="02010600040101010101" pitchFamily="2" charset="-122"/>
              <a:buChar char="−"/>
            </a:pPr>
            <a:r>
              <a:rPr lang="zh-CN" altLang="en-US" dirty="0">
                <a:latin typeface="华文楷体" panose="02010600040101010101" pitchFamily="2" charset="-122"/>
                <a:ea typeface="华文楷体" panose="02010600040101010101" pitchFamily="2" charset="-122"/>
              </a:rPr>
              <a:t>例如：你可能希望改变视图对键盘的响应方式，或希望使用弹出菜单而不是原来的命令键方式。</a:t>
            </a:r>
            <a:r>
              <a:rPr lang="en-US" altLang="zh-CN" dirty="0">
                <a:latin typeface="华文楷体" panose="02010600040101010101" pitchFamily="2" charset="-122"/>
                <a:ea typeface="华文楷体" panose="02010600040101010101" pitchFamily="2" charset="-122"/>
              </a:rPr>
              <a:t>MVC</a:t>
            </a:r>
            <a:r>
              <a:rPr lang="zh-CN" altLang="en-US" dirty="0">
                <a:latin typeface="华文楷体" panose="02010600040101010101" pitchFamily="2" charset="-122"/>
                <a:ea typeface="华文楷体" panose="02010600040101010101" pitchFamily="2" charset="-122"/>
              </a:rPr>
              <a:t>将响应机制封装在</a:t>
            </a:r>
            <a:r>
              <a:rPr lang="en-US" altLang="zh-CN" dirty="0">
                <a:latin typeface="华文楷体" panose="02010600040101010101" pitchFamily="2" charset="-122"/>
                <a:ea typeface="华文楷体" panose="02010600040101010101" pitchFamily="2" charset="-122"/>
              </a:rPr>
              <a:t>Controller</a:t>
            </a:r>
            <a:r>
              <a:rPr lang="zh-CN" altLang="en-US" dirty="0">
                <a:latin typeface="华文楷体" panose="02010600040101010101" pitchFamily="2" charset="-122"/>
                <a:ea typeface="华文楷体" panose="02010600040101010101" pitchFamily="2" charset="-122"/>
              </a:rPr>
              <a:t>对象中。存在着一个</a:t>
            </a:r>
            <a:r>
              <a:rPr lang="en-US" altLang="zh-CN" dirty="0">
                <a:latin typeface="华文楷体" panose="02010600040101010101" pitchFamily="2" charset="-122"/>
                <a:ea typeface="华文楷体" panose="02010600040101010101" pitchFamily="2" charset="-122"/>
              </a:rPr>
              <a:t>Controller</a:t>
            </a:r>
            <a:r>
              <a:rPr lang="zh-CN" altLang="en-US" dirty="0">
                <a:latin typeface="华文楷体" panose="02010600040101010101" pitchFamily="2" charset="-122"/>
                <a:ea typeface="华文楷体" panose="02010600040101010101" pitchFamily="2" charset="-122"/>
              </a:rPr>
              <a:t>的类层次结构，使得可以方便地对原有</a:t>
            </a:r>
            <a:r>
              <a:rPr lang="en-US" altLang="zh-CN" dirty="0">
                <a:latin typeface="华文楷体" panose="02010600040101010101" pitchFamily="2" charset="-122"/>
                <a:ea typeface="华文楷体" panose="02010600040101010101" pitchFamily="2" charset="-122"/>
              </a:rPr>
              <a:t>Controller</a:t>
            </a:r>
            <a:r>
              <a:rPr lang="zh-CN" altLang="en-US" dirty="0">
                <a:latin typeface="华文楷体" panose="02010600040101010101" pitchFamily="2" charset="-122"/>
                <a:ea typeface="华文楷体" panose="02010600040101010101" pitchFamily="2" charset="-122"/>
              </a:rPr>
              <a:t>做适当改变而创建新的</a:t>
            </a:r>
            <a:r>
              <a:rPr lang="en-US" altLang="zh-CN" dirty="0">
                <a:latin typeface="华文楷体" panose="02010600040101010101" pitchFamily="2" charset="-122"/>
                <a:ea typeface="华文楷体" panose="02010600040101010101" pitchFamily="2" charset="-122"/>
              </a:rPr>
              <a:t>Controller</a:t>
            </a:r>
            <a:r>
              <a:rPr lang="zh-CN" altLang="en-US" dirty="0">
                <a:latin typeface="华文楷体" panose="02010600040101010101" pitchFamily="2" charset="-122"/>
                <a:ea typeface="华文楷体" panose="02010600040101010101" pitchFamily="2" charset="-122"/>
              </a:rPr>
              <a:t>。</a:t>
            </a:r>
          </a:p>
        </p:txBody>
      </p:sp>
    </p:spTree>
  </p:cSld>
  <p:clrMapOvr>
    <a:masterClrMapping/>
  </p:clrMapOvr>
  <p:transition/>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8B7CD2-E22D-4C57-96A7-773ACF464EE7}"/>
              </a:ext>
            </a:extLst>
          </p:cNvPr>
          <p:cNvSpPr>
            <a:spLocks noGrp="1"/>
          </p:cNvSpPr>
          <p:nvPr>
            <p:ph type="title"/>
          </p:nvPr>
        </p:nvSpPr>
        <p:spPr/>
        <p:txBody>
          <a:bodyPr/>
          <a:lstStyle/>
          <a:p>
            <a:r>
              <a:rPr lang="en-US" altLang="zh-CN" dirty="0">
                <a:latin typeface="Bauhaus 93" pitchFamily="82" charset="0"/>
              </a:rPr>
              <a:t>Flyweight Pattern</a:t>
            </a:r>
            <a:endParaRPr lang="zh-CN" altLang="en-US" dirty="0"/>
          </a:p>
        </p:txBody>
      </p:sp>
      <p:sp>
        <p:nvSpPr>
          <p:cNvPr id="3" name="内容占位符 2">
            <a:extLst>
              <a:ext uri="{FF2B5EF4-FFF2-40B4-BE49-F238E27FC236}">
                <a16:creationId xmlns:a16="http://schemas.microsoft.com/office/drawing/2014/main" id="{A4CFFFB5-9885-4A0A-8087-DC49E1BAEB6E}"/>
              </a:ext>
            </a:extLst>
          </p:cNvPr>
          <p:cNvSpPr>
            <a:spLocks noGrp="1"/>
          </p:cNvSpPr>
          <p:nvPr>
            <p:ph idx="1"/>
          </p:nvPr>
        </p:nvSpPr>
        <p:spPr>
          <a:xfrm>
            <a:off x="177334" y="836712"/>
            <a:ext cx="5687607" cy="5904656"/>
          </a:xfrm>
        </p:spPr>
        <p:txBody>
          <a:bodyPr/>
          <a:lstStyle/>
          <a:p>
            <a:r>
              <a:rPr lang="zh-CN" altLang="en-US" dirty="0">
                <a:latin typeface="华文中宋" panose="02010600040101010101" pitchFamily="2" charset="-122"/>
                <a:ea typeface="华文中宋" panose="02010600040101010101" pitchFamily="2" charset="-122"/>
              </a:rPr>
              <a:t>典型代码</a:t>
            </a:r>
            <a:endParaRPr lang="en-US" altLang="zh-CN" dirty="0">
              <a:latin typeface="华文中宋" panose="02010600040101010101" pitchFamily="2" charset="-122"/>
              <a:ea typeface="华文中宋" panose="02010600040101010101" pitchFamily="2" charset="-122"/>
            </a:endParaRPr>
          </a:p>
          <a:p>
            <a:pPr lvl="1"/>
            <a:r>
              <a:rPr lang="zh-CN" altLang="en-US" sz="1800" dirty="0">
                <a:solidFill>
                  <a:schemeClr val="tx1"/>
                </a:solidFill>
                <a:latin typeface="华文中宋" panose="02010600040101010101" pitchFamily="2" charset="-122"/>
                <a:ea typeface="华文中宋" panose="02010600040101010101" pitchFamily="2" charset="-122"/>
              </a:rPr>
              <a:t>享元工厂类的作用在于提供一个用于存储享元对象的享元池，用户需要对象时，首先从享元池中获取，如果享元池中不存在，则创建一个新的享元对象返回给用户，并在享元池中保存该新增对象。</a:t>
            </a:r>
            <a:endParaRPr lang="en-US" altLang="zh-CN" sz="1800" dirty="0">
              <a:solidFill>
                <a:schemeClr val="tx1"/>
              </a:solidFill>
              <a:latin typeface="华文中宋" panose="02010600040101010101" pitchFamily="2" charset="-122"/>
              <a:ea typeface="华文中宋" panose="02010600040101010101" pitchFamily="2" charset="-122"/>
            </a:endParaRPr>
          </a:p>
          <a:p>
            <a:pPr lvl="1"/>
            <a:r>
              <a:rPr lang="zh-CN" altLang="en-US" sz="1800" dirty="0">
                <a:solidFill>
                  <a:schemeClr val="tx1"/>
                </a:solidFill>
                <a:latin typeface="华文中宋" panose="02010600040101010101" pitchFamily="2" charset="-122"/>
                <a:ea typeface="华文中宋" panose="02010600040101010101" pitchFamily="2" charset="-122"/>
              </a:rPr>
              <a:t>在享元模式的享元工厂类中通常提供一个工厂方法用于返回享元对象，使用简单工厂模式来生成享元对象。在一个系统中，通常只有唯一一个享元工厂，因此享元工厂类可以使用单例模式进行设计。</a:t>
            </a:r>
          </a:p>
          <a:p>
            <a:pPr lvl="1"/>
            <a:endParaRPr lang="en-US" altLang="zh-CN" sz="1800" dirty="0">
              <a:solidFill>
                <a:schemeClr val="tx1"/>
              </a:solidFill>
              <a:latin typeface="华文中宋" panose="02010600040101010101" pitchFamily="2" charset="-122"/>
              <a:ea typeface="华文中宋" panose="02010600040101010101" pitchFamily="2" charset="-122"/>
            </a:endParaRPr>
          </a:p>
          <a:p>
            <a:endParaRPr lang="zh-CN" altLang="en-US" dirty="0"/>
          </a:p>
        </p:txBody>
      </p:sp>
      <p:pic>
        <p:nvPicPr>
          <p:cNvPr id="4" name="图片 3">
            <a:extLst>
              <a:ext uri="{FF2B5EF4-FFF2-40B4-BE49-F238E27FC236}">
                <a16:creationId xmlns:a16="http://schemas.microsoft.com/office/drawing/2014/main" id="{EFE2E96A-E86B-4953-A4A5-E17ADA29E23A}"/>
              </a:ext>
            </a:extLst>
          </p:cNvPr>
          <p:cNvPicPr>
            <a:picLocks noChangeAspect="1"/>
          </p:cNvPicPr>
          <p:nvPr/>
        </p:nvPicPr>
        <p:blipFill>
          <a:blip r:embed="rId2"/>
          <a:stretch>
            <a:fillRect/>
          </a:stretch>
        </p:blipFill>
        <p:spPr>
          <a:xfrm>
            <a:off x="543867" y="4365105"/>
            <a:ext cx="5472608" cy="2493251"/>
          </a:xfrm>
          <a:prstGeom prst="rect">
            <a:avLst/>
          </a:prstGeom>
        </p:spPr>
      </p:pic>
      <p:graphicFrame>
        <p:nvGraphicFramePr>
          <p:cNvPr id="5" name="Group 26">
            <a:extLst>
              <a:ext uri="{FF2B5EF4-FFF2-40B4-BE49-F238E27FC236}">
                <a16:creationId xmlns:a16="http://schemas.microsoft.com/office/drawing/2014/main" id="{4937BC8F-AD09-4D61-81C0-BDEABDC401BF}"/>
              </a:ext>
            </a:extLst>
          </p:cNvPr>
          <p:cNvGraphicFramePr>
            <a:graphicFrameLocks/>
          </p:cNvGraphicFramePr>
          <p:nvPr/>
        </p:nvGraphicFramePr>
        <p:xfrm>
          <a:off x="6168010" y="3284985"/>
          <a:ext cx="5414391" cy="3528392"/>
        </p:xfrm>
        <a:graphic>
          <a:graphicData uri="http://schemas.openxmlformats.org/drawingml/2006/table">
            <a:tbl>
              <a:tblPr/>
              <a:tblGrid>
                <a:gridCol w="5414391">
                  <a:extLst>
                    <a:ext uri="{9D8B030D-6E8A-4147-A177-3AD203B41FA5}">
                      <a16:colId xmlns:a16="http://schemas.microsoft.com/office/drawing/2014/main" val="3933442458"/>
                    </a:ext>
                  </a:extLst>
                </a:gridCol>
              </a:tblGrid>
              <a:tr h="3528392">
                <a:tc>
                  <a:txBody>
                    <a:bodyPr/>
                    <a:lstStyle>
                      <a:lvl1pPr marL="342900" indent="-3429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class Flyweight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内部状态作为成员属性</a:t>
                      </a:r>
                      <a:endPar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endParaRP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private String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intrinsicState</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public Flyweight(String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intrinsicState</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this.intrinsicState</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intrinsicState</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public void operation(String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extrinsicState</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47490261"/>
                  </a:ext>
                </a:extLst>
              </a:tr>
            </a:tbl>
          </a:graphicData>
        </a:graphic>
      </p:graphicFrame>
      <p:sp>
        <p:nvSpPr>
          <p:cNvPr id="6" name="内容占位符 2">
            <a:extLst>
              <a:ext uri="{FF2B5EF4-FFF2-40B4-BE49-F238E27FC236}">
                <a16:creationId xmlns:a16="http://schemas.microsoft.com/office/drawing/2014/main" id="{A30A98C1-8EFB-4CE5-9D54-75F9F7988A5D}"/>
              </a:ext>
            </a:extLst>
          </p:cNvPr>
          <p:cNvSpPr txBox="1">
            <a:spLocks/>
          </p:cNvSpPr>
          <p:nvPr/>
        </p:nvSpPr>
        <p:spPr bwMode="auto">
          <a:xfrm>
            <a:off x="6168010" y="836712"/>
            <a:ext cx="5414391"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latin typeface="华文中宋" panose="02010600040101010101" pitchFamily="2" charset="-122"/>
                <a:ea typeface="华文中宋" panose="02010600040101010101" pitchFamily="2" charset="-122"/>
              </a:rPr>
              <a:t>典型代码</a:t>
            </a:r>
            <a:endParaRPr lang="en-US" altLang="zh-CN" kern="0" dirty="0">
              <a:latin typeface="华文中宋" panose="02010600040101010101" pitchFamily="2" charset="-122"/>
              <a:ea typeface="华文中宋" panose="02010600040101010101" pitchFamily="2" charset="-122"/>
            </a:endParaRPr>
          </a:p>
          <a:p>
            <a:pPr lvl="1" eaLnBrk="1" hangingPunct="1"/>
            <a:r>
              <a:rPr lang="zh-CN" altLang="en-US" sz="1600" b="0" dirty="0">
                <a:solidFill>
                  <a:schemeClr val="tx1"/>
                </a:solidFill>
                <a:ea typeface="华文中宋" panose="02010600040101010101" pitchFamily="2" charset="-122"/>
              </a:rPr>
              <a:t>内部状态是存储在享元对象内部并且不会随环境改变而改变的状态，因此内部状态可以共享。 </a:t>
            </a:r>
          </a:p>
          <a:p>
            <a:pPr lvl="1" eaLnBrk="1" hangingPunct="1"/>
            <a:r>
              <a:rPr lang="zh-CN" altLang="en-US" sz="1600" b="0" dirty="0">
                <a:solidFill>
                  <a:schemeClr val="tx1"/>
                </a:solidFill>
                <a:ea typeface="华文中宋" panose="02010600040101010101" pitchFamily="2" charset="-122"/>
              </a:rPr>
              <a:t>外部状态是随环境改变而改变的、不可以共享的状态。享元对象的外部状态必须由客户端保存，并在享元对象被创建之后，在需要使用的时候再传入到享元对象内部。一个外部状态与另一个外部状态之间是相互独立的。 </a:t>
            </a:r>
          </a:p>
          <a:p>
            <a:endParaRPr lang="zh-CN" altLang="en-US" kern="0" dirty="0"/>
          </a:p>
        </p:txBody>
      </p:sp>
    </p:spTree>
    <p:extLst>
      <p:ext uri="{BB962C8B-B14F-4D97-AF65-F5344CB8AC3E}">
        <p14:creationId xmlns:p14="http://schemas.microsoft.com/office/powerpoint/2010/main" val="1257698196"/>
      </p:ext>
    </p:extLst>
  </p:cSld>
  <p:clrMapOvr>
    <a:masterClrMapping/>
  </p:clrMapOvr>
  <p:transition/>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278D57-D601-4909-8BE2-D046AA9C50C8}"/>
              </a:ext>
            </a:extLst>
          </p:cNvPr>
          <p:cNvSpPr>
            <a:spLocks noGrp="1"/>
          </p:cNvSpPr>
          <p:nvPr>
            <p:ph type="title"/>
          </p:nvPr>
        </p:nvSpPr>
        <p:spPr/>
        <p:txBody>
          <a:bodyPr/>
          <a:lstStyle/>
          <a:p>
            <a:r>
              <a:rPr lang="en-US" altLang="zh-CN" dirty="0">
                <a:latin typeface="Bauhaus 93" pitchFamily="82" charset="0"/>
              </a:rPr>
              <a:t>Flyweight Pattern</a:t>
            </a:r>
            <a:endParaRPr lang="zh-CN" altLang="en-US" dirty="0"/>
          </a:p>
        </p:txBody>
      </p:sp>
      <p:sp>
        <p:nvSpPr>
          <p:cNvPr id="3" name="内容占位符 2">
            <a:extLst>
              <a:ext uri="{FF2B5EF4-FFF2-40B4-BE49-F238E27FC236}">
                <a16:creationId xmlns:a16="http://schemas.microsoft.com/office/drawing/2014/main" id="{6DFDF37B-DB89-4F1F-AAF2-2FCC234C0188}"/>
              </a:ext>
            </a:extLst>
          </p:cNvPr>
          <p:cNvSpPr>
            <a:spLocks noGrp="1"/>
          </p:cNvSpPr>
          <p:nvPr>
            <p:ph idx="1"/>
          </p:nvPr>
        </p:nvSpPr>
        <p:spPr>
          <a:xfrm>
            <a:off x="624418" y="949624"/>
            <a:ext cx="11160215" cy="5241627"/>
          </a:xfrm>
        </p:spPr>
        <p:txBody>
          <a:bodyPr/>
          <a:lstStyle/>
          <a:p>
            <a:pPr eaLnBrk="1" hangingPunct="1">
              <a:lnSpc>
                <a:spcPct val="150000"/>
              </a:lnSpc>
            </a:pPr>
            <a:r>
              <a:rPr lang="zh-CN" altLang="en-US" dirty="0">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享元模式的优点在于它可以</a:t>
            </a:r>
            <a:r>
              <a:rPr lang="zh-CN" altLang="en-US" dirty="0">
                <a:solidFill>
                  <a:srgbClr val="FF0000"/>
                </a:solidFill>
                <a:highlight>
                  <a:srgbClr val="FFFF00"/>
                </a:highlight>
                <a:ea typeface="华文中宋" panose="02010600040101010101" pitchFamily="2" charset="-122"/>
              </a:rPr>
              <a:t>极大</a:t>
            </a:r>
            <a:r>
              <a:rPr lang="zh-CN" altLang="en-US" dirty="0">
                <a:solidFill>
                  <a:schemeClr val="tx1"/>
                </a:solidFill>
                <a:ea typeface="华文中宋" panose="02010600040101010101" pitchFamily="2" charset="-122"/>
              </a:rPr>
              <a:t>减少内存中对象的数量，使得相同对象或相似对象在内存中只保存一份。</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享元模式的外部状态相对独立，而且不会影响其内部状态，从而使得享元对象可以在不同的环境中被共享</a:t>
            </a:r>
            <a:r>
              <a:rPr lang="zh-CN" altLang="en-US" dirty="0">
                <a:ea typeface="华文中宋" panose="02010600040101010101" pitchFamily="2" charset="-122"/>
              </a:rPr>
              <a:t>。</a:t>
            </a:r>
          </a:p>
          <a:p>
            <a:pPr eaLnBrk="1" hangingPunct="1">
              <a:lnSpc>
                <a:spcPct val="150000"/>
              </a:lnSpc>
            </a:pPr>
            <a:r>
              <a:rPr lang="zh-CN" altLang="en-US" dirty="0">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享元模式使得系统更加复杂，需要分离出内部状态和外部状态，这使得程序的逻辑复杂化。</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为了使对象可以共享，享元模式需要将享元对象的某些状态外部化，而读取外部状态使得运行时间变长。</a:t>
            </a:r>
          </a:p>
          <a:p>
            <a:endParaRPr lang="zh-CN" altLang="en-US" dirty="0"/>
          </a:p>
        </p:txBody>
      </p:sp>
    </p:spTree>
    <p:extLst>
      <p:ext uri="{BB962C8B-B14F-4D97-AF65-F5344CB8AC3E}">
        <p14:creationId xmlns:p14="http://schemas.microsoft.com/office/powerpoint/2010/main" val="1847465444"/>
      </p:ext>
    </p:extLst>
  </p:cSld>
  <p:clrMapOvr>
    <a:masterClrMapping/>
  </p:clrMapOvr>
  <p:transition/>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a:extLst>
              <a:ext uri="{FF2B5EF4-FFF2-40B4-BE49-F238E27FC236}">
                <a16:creationId xmlns:a16="http://schemas.microsoft.com/office/drawing/2014/main" id="{11D3351A-016E-437C-9E81-46D4E4A1F7E0}"/>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Chapter Seven </a:t>
            </a:r>
            <a:r>
              <a:rPr lang="zh-CN" altLang="en-US" dirty="0">
                <a:solidFill>
                  <a:srgbClr val="A61D38"/>
                </a:solidFill>
                <a:latin typeface="Bauhaus 93" pitchFamily="82" charset="0"/>
              </a:rPr>
              <a:t>设计模式</a:t>
            </a:r>
          </a:p>
        </p:txBody>
      </p:sp>
      <p:sp>
        <p:nvSpPr>
          <p:cNvPr id="164867" name="Rectangle 3">
            <a:extLst>
              <a:ext uri="{FF2B5EF4-FFF2-40B4-BE49-F238E27FC236}">
                <a16:creationId xmlns:a16="http://schemas.microsoft.com/office/drawing/2014/main" id="{F6DDCFBD-C1EC-4AC9-BE46-F2FC8CB36892}"/>
              </a:ext>
            </a:extLst>
          </p:cNvPr>
          <p:cNvSpPr>
            <a:spLocks noGrp="1" noChangeArrowheads="1"/>
          </p:cNvSpPr>
          <p:nvPr>
            <p:ph type="body" idx="1"/>
          </p:nvPr>
        </p:nvSpPr>
        <p:spPr>
          <a:xfrm>
            <a:off x="407368" y="836712"/>
            <a:ext cx="11449272" cy="5616624"/>
          </a:xfrm>
        </p:spPr>
        <p:txBody>
          <a:bodyPr/>
          <a:lstStyle/>
          <a:p>
            <a:pPr eaLnBrk="1" hangingPunct="1">
              <a:lnSpc>
                <a:spcPct val="150000"/>
              </a:lnSpc>
            </a:pPr>
            <a:r>
              <a:rPr lang="en-US" altLang="zh-CN" dirty="0">
                <a:solidFill>
                  <a:srgbClr val="324A7A"/>
                </a:solidFill>
                <a:latin typeface="华文中宋" panose="02010600040101010101" pitchFamily="2" charset="-122"/>
                <a:ea typeface="华文中宋" panose="02010600040101010101" pitchFamily="2" charset="-122"/>
              </a:rPr>
              <a:t>Composite Pattern</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由目录说起</a:t>
            </a: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目录结构：文件和子目录</a:t>
            </a: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算术表达式包括操作数、操作符和另一个操作数。操作数可以是数字，也可以是另一个表达式。这样，</a:t>
            </a:r>
            <a:r>
              <a:rPr lang="en-US" altLang="zh-CN" sz="1800" b="0" dirty="0">
                <a:solidFill>
                  <a:schemeClr val="tx1"/>
                </a:solidFill>
                <a:latin typeface="华文中宋" panose="02010600040101010101" pitchFamily="2" charset="-122"/>
                <a:ea typeface="华文中宋" panose="02010600040101010101" pitchFamily="2" charset="-122"/>
              </a:rPr>
              <a:t>2+3</a:t>
            </a:r>
            <a:r>
              <a:rPr lang="zh-CN" altLang="en-US" sz="1800" b="0" dirty="0">
                <a:solidFill>
                  <a:schemeClr val="tx1"/>
                </a:solidFill>
                <a:latin typeface="华文中宋" panose="02010600040101010101" pitchFamily="2" charset="-122"/>
                <a:ea typeface="华文中宋" panose="02010600040101010101" pitchFamily="2" charset="-122"/>
              </a:rPr>
              <a:t>和（</a:t>
            </a:r>
            <a:r>
              <a:rPr lang="en-US" altLang="zh-CN" sz="1800" b="0" dirty="0">
                <a:solidFill>
                  <a:schemeClr val="tx1"/>
                </a:solidFill>
                <a:latin typeface="华文中宋" panose="02010600040101010101" pitchFamily="2" charset="-122"/>
                <a:ea typeface="华文中宋" panose="02010600040101010101" pitchFamily="2" charset="-122"/>
              </a:rPr>
              <a:t>2+3</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a:t>
            </a:r>
            <a:r>
              <a:rPr lang="en-US" altLang="zh-CN" sz="1800" b="0" dirty="0">
                <a:solidFill>
                  <a:schemeClr val="tx1"/>
                </a:solidFill>
                <a:latin typeface="华文中宋" panose="02010600040101010101" pitchFamily="2" charset="-122"/>
                <a:ea typeface="华文中宋" panose="02010600040101010101" pitchFamily="2" charset="-122"/>
              </a:rPr>
              <a:t>4*6</a:t>
            </a:r>
            <a:r>
              <a:rPr lang="zh-CN" altLang="en-US" sz="1800" b="0" dirty="0">
                <a:solidFill>
                  <a:schemeClr val="tx1"/>
                </a:solidFill>
                <a:latin typeface="华文中宋" panose="02010600040101010101" pitchFamily="2" charset="-122"/>
                <a:ea typeface="华文中宋" panose="02010600040101010101" pitchFamily="2" charset="-122"/>
              </a:rPr>
              <a:t>）都是合法的表达式。 </a:t>
            </a: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绘图</a:t>
            </a:r>
            <a:r>
              <a:rPr lang="en-US" altLang="zh-CN" sz="1800" b="0" dirty="0">
                <a:solidFill>
                  <a:schemeClr val="tx1"/>
                </a:solidFill>
                <a:latin typeface="华文中宋" panose="02010600040101010101" pitchFamily="2" charset="-122"/>
                <a:ea typeface="华文中宋" panose="02010600040101010101" pitchFamily="2" charset="-122"/>
              </a:rPr>
              <a:t>Composite</a:t>
            </a:r>
            <a:r>
              <a:rPr lang="zh-CN" altLang="en-US" sz="1800" b="0" dirty="0">
                <a:solidFill>
                  <a:schemeClr val="tx1"/>
                </a:solidFill>
                <a:latin typeface="华文中宋" panose="02010600040101010101" pitchFamily="2" charset="-122"/>
                <a:ea typeface="华文中宋" panose="02010600040101010101" pitchFamily="2" charset="-122"/>
              </a:rPr>
              <a:t>模式，通过一些基本图像元素（直线、圆等）以及一些复合图像元素（由基本图像元素组合而成）构建复杂的图形树。在设计中我们对每一个对象都配备一个</a:t>
            </a:r>
            <a:r>
              <a:rPr lang="en-US" altLang="zh-CN" sz="1800" b="0" dirty="0">
                <a:solidFill>
                  <a:schemeClr val="tx1"/>
                </a:solidFill>
                <a:latin typeface="华文中宋" panose="02010600040101010101" pitchFamily="2" charset="-122"/>
                <a:ea typeface="华文中宋" panose="02010600040101010101" pitchFamily="2" charset="-122"/>
              </a:rPr>
              <a:t>Draw()</a:t>
            </a:r>
            <a:r>
              <a:rPr lang="zh-CN" altLang="en-US" sz="1800" b="0" dirty="0">
                <a:solidFill>
                  <a:schemeClr val="tx1"/>
                </a:solidFill>
                <a:latin typeface="华文中宋" panose="02010600040101010101" pitchFamily="2" charset="-122"/>
                <a:ea typeface="华文中宋" panose="02010600040101010101" pitchFamily="2" charset="-122"/>
              </a:rPr>
              <a:t>方法，在调用时，会显示相关的图形。可以看到，这里复合图像元素它在充当对象的同时，又是那些基本图像元素的一个容器。 </a:t>
            </a:r>
            <a:endParaRPr lang="zh-CN" altLang="en-US" b="0" dirty="0">
              <a:solidFill>
                <a:srgbClr val="324A7A"/>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组合模式又叫做</a:t>
            </a:r>
            <a:r>
              <a:rPr lang="zh-CN" altLang="en-US" sz="1800" b="0" dirty="0">
                <a:solidFill>
                  <a:srgbClr val="C00000"/>
                </a:solidFill>
                <a:latin typeface="华文中宋" panose="02010600040101010101" pitchFamily="2" charset="-122"/>
                <a:ea typeface="华文中宋" panose="02010600040101010101" pitchFamily="2" charset="-122"/>
              </a:rPr>
              <a:t>部分</a:t>
            </a:r>
            <a:r>
              <a:rPr lang="en-US" altLang="zh-CN" sz="1800" b="0" dirty="0">
                <a:solidFill>
                  <a:srgbClr val="C00000"/>
                </a:solidFill>
                <a:latin typeface="华文中宋" panose="02010600040101010101" pitchFamily="2" charset="-122"/>
                <a:ea typeface="华文中宋" panose="02010600040101010101" pitchFamily="2" charset="-122"/>
              </a:rPr>
              <a:t>-</a:t>
            </a:r>
            <a:r>
              <a:rPr lang="zh-CN" altLang="en-US" sz="1800" b="0" dirty="0">
                <a:solidFill>
                  <a:srgbClr val="C00000"/>
                </a:solidFill>
                <a:latin typeface="华文中宋" panose="02010600040101010101" pitchFamily="2" charset="-122"/>
                <a:ea typeface="华文中宋" panose="02010600040101010101" pitchFamily="2" charset="-122"/>
              </a:rPr>
              <a:t>整体模式</a:t>
            </a:r>
            <a:r>
              <a:rPr lang="zh-CN" altLang="en-US" sz="1800" b="0" dirty="0">
                <a:solidFill>
                  <a:schemeClr val="tx1"/>
                </a:solidFill>
                <a:latin typeface="华文中宋" panose="02010600040101010101" pitchFamily="2" charset="-122"/>
                <a:ea typeface="华文中宋" panose="02010600040101010101" pitchFamily="2" charset="-122"/>
              </a:rPr>
              <a:t>，它使我们树型结构的问题中，模糊了简单元素和复杂元素</a:t>
            </a:r>
            <a:r>
              <a:rPr lang="en-US" altLang="zh-CN" sz="1800" b="0" dirty="0">
                <a:solidFill>
                  <a:srgbClr val="C00000"/>
                </a:solidFill>
                <a:highlight>
                  <a:srgbClr val="FFFF00"/>
                </a:highlight>
                <a:latin typeface="华文中宋" panose="02010600040101010101" pitchFamily="2" charset="-122"/>
                <a:ea typeface="华文中宋" panose="02010600040101010101" pitchFamily="2" charset="-122"/>
              </a:rPr>
              <a:t>(</a:t>
            </a:r>
            <a:r>
              <a:rPr lang="zh-CN" altLang="en-US" sz="1800" b="0" dirty="0">
                <a:solidFill>
                  <a:srgbClr val="C00000"/>
                </a:solidFill>
                <a:highlight>
                  <a:srgbClr val="FFFF00"/>
                </a:highlight>
                <a:latin typeface="华文中宋" panose="02010600040101010101" pitchFamily="2" charset="-122"/>
                <a:ea typeface="华文中宋" panose="02010600040101010101" pitchFamily="2" charset="-122"/>
              </a:rPr>
              <a:t>容器</a:t>
            </a:r>
            <a:r>
              <a:rPr lang="en-US" altLang="zh-CN" sz="1800" b="0" dirty="0">
                <a:solidFill>
                  <a:srgbClr val="C00000"/>
                </a:solidFill>
                <a:highlight>
                  <a:srgbClr val="FFFF00"/>
                </a:highlight>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的概念，客户程序可以像处理简单元素一样来处理复杂元素</a:t>
            </a:r>
            <a:r>
              <a:rPr lang="en-US" altLang="zh-CN" sz="1800" b="0" dirty="0">
                <a:solidFill>
                  <a:schemeClr val="tx1"/>
                </a:solidFill>
                <a:latin typeface="华文中宋" panose="02010600040101010101" pitchFamily="2" charset="-122"/>
                <a:ea typeface="华文中宋" panose="02010600040101010101" pitchFamily="2" charset="-122"/>
              </a:rPr>
              <a:t>,</a:t>
            </a:r>
            <a:r>
              <a:rPr lang="zh-CN" altLang="en-US" sz="1800" b="0" dirty="0">
                <a:solidFill>
                  <a:schemeClr val="tx1"/>
                </a:solidFill>
                <a:latin typeface="华文中宋" panose="02010600040101010101" pitchFamily="2" charset="-122"/>
                <a:ea typeface="华文中宋" panose="02010600040101010101" pitchFamily="2" charset="-122"/>
              </a:rPr>
              <a:t>从而使得客户程序与复杂元素的内部结构解耦。</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sz="1800" dirty="0">
                <a:solidFill>
                  <a:srgbClr val="A61D38"/>
                </a:solidFill>
                <a:latin typeface="华文中宋" panose="02010600040101010101" pitchFamily="2" charset="-122"/>
                <a:ea typeface="华文中宋" panose="02010600040101010101" pitchFamily="2" charset="-122"/>
              </a:rPr>
              <a:t>核心：对容器和内容</a:t>
            </a:r>
            <a:r>
              <a:rPr lang="zh-CN" altLang="en-US" sz="1800" dirty="0">
                <a:solidFill>
                  <a:srgbClr val="A61D38"/>
                </a:solidFill>
                <a:highlight>
                  <a:srgbClr val="FFFF00"/>
                </a:highlight>
                <a:latin typeface="华文中宋" panose="02010600040101010101" pitchFamily="2" charset="-122"/>
                <a:ea typeface="华文中宋" panose="02010600040101010101" pitchFamily="2" charset="-122"/>
              </a:rPr>
              <a:t>（复杂元素与简单元素）</a:t>
            </a:r>
            <a:r>
              <a:rPr lang="zh-CN" altLang="en-US" sz="1800" dirty="0">
                <a:solidFill>
                  <a:srgbClr val="A61D38"/>
                </a:solidFill>
                <a:latin typeface="华文中宋" panose="02010600040101010101" pitchFamily="2" charset="-122"/>
                <a:ea typeface="华文中宋" panose="02010600040101010101" pitchFamily="2" charset="-122"/>
              </a:rPr>
              <a:t>一视同仁。</a:t>
            </a:r>
            <a:endParaRPr lang="en-US" altLang="zh-CN" sz="1800" dirty="0">
              <a:solidFill>
                <a:srgbClr val="A61D38"/>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0E35546D-9F99-47FD-9BC2-58110FB8FFDD}"/>
              </a:ext>
            </a:extLst>
          </p:cNvPr>
          <p:cNvSpPr>
            <a:spLocks noGrp="1" noChangeArrowheads="1"/>
          </p:cNvSpPr>
          <p:nvPr>
            <p:ph type="title"/>
          </p:nvPr>
        </p:nvSpPr>
        <p:spPr/>
        <p:txBody>
          <a:bodyPr/>
          <a:lstStyle/>
          <a:p>
            <a:pPr eaLnBrk="1" hangingPunct="1"/>
            <a:r>
              <a:rPr lang="en-US" altLang="zh-CN" dirty="0">
                <a:solidFill>
                  <a:srgbClr val="A61D38"/>
                </a:solidFill>
                <a:latin typeface="Bauhaus 93" pitchFamily="82" charset="0"/>
              </a:rPr>
              <a:t>Composite Pattern</a:t>
            </a:r>
            <a:endParaRPr lang="zh-CN" altLang="en-US" dirty="0">
              <a:solidFill>
                <a:srgbClr val="A61D38"/>
              </a:solidFill>
              <a:latin typeface="Bauhaus 93" pitchFamily="82" charset="0"/>
            </a:endParaRPr>
          </a:p>
        </p:txBody>
      </p:sp>
      <p:sp>
        <p:nvSpPr>
          <p:cNvPr id="165891" name="Rectangle 3">
            <a:extLst>
              <a:ext uri="{FF2B5EF4-FFF2-40B4-BE49-F238E27FC236}">
                <a16:creationId xmlns:a16="http://schemas.microsoft.com/office/drawing/2014/main" id="{B725A5FD-B2BB-4883-B2D3-9774017D50D9}"/>
              </a:ext>
            </a:extLst>
          </p:cNvPr>
          <p:cNvSpPr>
            <a:spLocks noGrp="1" noChangeArrowheads="1"/>
          </p:cNvSpPr>
          <p:nvPr>
            <p:ph idx="1"/>
          </p:nvPr>
        </p:nvSpPr>
        <p:spPr>
          <a:xfrm>
            <a:off x="379748" y="908720"/>
            <a:ext cx="11449272" cy="1656184"/>
          </a:xfrm>
        </p:spPr>
        <p:txBody>
          <a:bodyPr/>
          <a:lstStyle/>
          <a:p>
            <a:pPr eaLnBrk="1" hangingPunct="1">
              <a:lnSpc>
                <a:spcPct val="90000"/>
              </a:lnSpc>
            </a:pPr>
            <a:r>
              <a:rPr lang="zh-CN" altLang="en-US" b="0" dirty="0">
                <a:solidFill>
                  <a:srgbClr val="324A7A"/>
                </a:solidFill>
                <a:latin typeface="华文中宋" panose="02010600040101010101" pitchFamily="2" charset="-122"/>
                <a:ea typeface="华文中宋" panose="02010600040101010101" pitchFamily="2" charset="-122"/>
              </a:rPr>
              <a:t>意图</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将对象组合成树形结构以表示“部分－整体”的层次结构，</a:t>
            </a:r>
            <a:r>
              <a:rPr lang="en-US" altLang="zh-CN" b="0" dirty="0">
                <a:solidFill>
                  <a:schemeClr val="tx1"/>
                </a:solidFill>
                <a:ea typeface="华文中宋" panose="02010600040101010101" pitchFamily="2" charset="-122"/>
              </a:rPr>
              <a:t>Composite</a:t>
            </a:r>
            <a:r>
              <a:rPr lang="zh-CN" altLang="en-US" b="0" dirty="0">
                <a:solidFill>
                  <a:schemeClr val="tx1"/>
                </a:solidFill>
                <a:ea typeface="华文中宋" panose="02010600040101010101" pitchFamily="2" charset="-122"/>
              </a:rPr>
              <a:t>使得用户对单个对象和组合对象的使用具有一致性。</a:t>
            </a:r>
            <a:endParaRPr lang="en-US" altLang="zh-CN" b="0" dirty="0">
              <a:solidFill>
                <a:schemeClr val="tx1"/>
              </a:solidFill>
              <a:ea typeface="华文中宋" panose="02010600040101010101" pitchFamily="2" charset="-122"/>
            </a:endParaRPr>
          </a:p>
          <a:p>
            <a:pPr lvl="1" eaLnBrk="1" hangingPunct="1">
              <a:lnSpc>
                <a:spcPct val="90000"/>
              </a:lnSpc>
            </a:pPr>
            <a:r>
              <a:rPr lang="en-US" altLang="zh-CN" dirty="0">
                <a:solidFill>
                  <a:srgbClr val="336699"/>
                </a:solidFill>
                <a:ea typeface="华文中宋" panose="02010600040101010101" pitchFamily="2" charset="-122"/>
              </a:rPr>
              <a:t>Allows you to compose objects into tree structures to represent part-whole hierarchies. Composite lets clients treat individual objects and compositions of objects uniformly.</a:t>
            </a:r>
            <a:endParaRPr lang="zh-CN" altLang="en-US" dirty="0">
              <a:solidFill>
                <a:srgbClr val="336699"/>
              </a:solidFill>
              <a:ea typeface="华文中宋" panose="02010600040101010101" pitchFamily="2" charset="-122"/>
            </a:endParaRPr>
          </a:p>
          <a:p>
            <a:pPr eaLnBrk="1" hangingPunct="1">
              <a:lnSpc>
                <a:spcPct val="90000"/>
              </a:lnSpc>
            </a:pPr>
            <a:r>
              <a:rPr lang="zh-CN" altLang="en-US" b="0" dirty="0">
                <a:solidFill>
                  <a:srgbClr val="324A7A"/>
                </a:solidFill>
                <a:latin typeface="华文中宋" panose="02010600040101010101" pitchFamily="2" charset="-122"/>
                <a:ea typeface="华文中宋" panose="02010600040101010101" pitchFamily="2" charset="-122"/>
              </a:rPr>
              <a:t>适用性</a:t>
            </a:r>
          </a:p>
          <a:p>
            <a:pPr lvl="1" eaLnBrk="1" hangingPunct="1">
              <a:lnSpc>
                <a:spcPct val="90000"/>
              </a:lnSpc>
            </a:pPr>
            <a:r>
              <a:rPr lang="zh-CN" altLang="en-US" b="0" dirty="0">
                <a:solidFill>
                  <a:schemeClr val="tx1"/>
                </a:solidFill>
                <a:latin typeface="华文中宋" panose="02010600040101010101" pitchFamily="2" charset="-122"/>
                <a:ea typeface="华文中宋" panose="02010600040101010101" pitchFamily="2" charset="-122"/>
              </a:rPr>
              <a:t>在以下情况下你可以使用</a:t>
            </a:r>
            <a:r>
              <a:rPr lang="en-US" altLang="zh-CN" b="0" dirty="0">
                <a:solidFill>
                  <a:schemeClr val="tx1"/>
                </a:solidFill>
                <a:latin typeface="华文中宋" panose="02010600040101010101" pitchFamily="2" charset="-122"/>
                <a:ea typeface="华文中宋" panose="02010600040101010101" pitchFamily="2" charset="-122"/>
              </a:rPr>
              <a:t>Composite</a:t>
            </a:r>
            <a:r>
              <a:rPr lang="zh-CN" altLang="en-US" b="0" dirty="0">
                <a:solidFill>
                  <a:schemeClr val="tx1"/>
                </a:solidFill>
                <a:latin typeface="华文中宋" panose="02010600040101010101" pitchFamily="2" charset="-122"/>
                <a:ea typeface="华文中宋" panose="02010600040101010101" pitchFamily="2" charset="-122"/>
              </a:rPr>
              <a:t>模式</a:t>
            </a:r>
          </a:p>
          <a:p>
            <a:pPr lvl="2" eaLnBrk="1" hangingPunct="1">
              <a:lnSpc>
                <a:spcPct val="90000"/>
              </a:lnSpc>
            </a:pPr>
            <a:r>
              <a:rPr lang="zh-CN" altLang="en-US" sz="1800" b="0" dirty="0">
                <a:solidFill>
                  <a:srgbClr val="336699"/>
                </a:solidFill>
                <a:latin typeface="华文楷体" panose="02010600040101010101" pitchFamily="2" charset="-122"/>
                <a:ea typeface="华文楷体" panose="02010600040101010101" pitchFamily="2" charset="-122"/>
              </a:rPr>
              <a:t>你想表示对象的部分－整体层次结构；</a:t>
            </a:r>
          </a:p>
          <a:p>
            <a:pPr lvl="2" eaLnBrk="1" hangingPunct="1">
              <a:lnSpc>
                <a:spcPct val="90000"/>
              </a:lnSpc>
            </a:pPr>
            <a:r>
              <a:rPr lang="zh-CN" altLang="en-US" sz="1800" b="0" dirty="0">
                <a:solidFill>
                  <a:srgbClr val="336699"/>
                </a:solidFill>
                <a:latin typeface="华文楷体" panose="02010600040101010101" pitchFamily="2" charset="-122"/>
                <a:ea typeface="华文楷体" panose="02010600040101010101" pitchFamily="2" charset="-122"/>
              </a:rPr>
              <a:t>你希望忽略组合对象与单个对象的不同，让用户统一地</a:t>
            </a:r>
            <a:endParaRPr lang="en-US" altLang="zh-CN" sz="1800" b="0" dirty="0">
              <a:solidFill>
                <a:srgbClr val="336699"/>
              </a:solidFill>
              <a:latin typeface="华文楷体" panose="02010600040101010101" pitchFamily="2" charset="-122"/>
              <a:ea typeface="华文楷体" panose="02010600040101010101" pitchFamily="2" charset="-122"/>
            </a:endParaRPr>
          </a:p>
          <a:p>
            <a:pPr marL="1093761" lvl="2" indent="0" eaLnBrk="1" hangingPunct="1">
              <a:lnSpc>
                <a:spcPct val="90000"/>
              </a:lnSpc>
              <a:buNone/>
            </a:pPr>
            <a:r>
              <a:rPr lang="en-US" altLang="zh-CN" sz="1800" b="0" dirty="0">
                <a:solidFill>
                  <a:srgbClr val="336699"/>
                </a:solidFill>
                <a:highlight>
                  <a:srgbClr val="FFFF00"/>
                </a:highlight>
                <a:latin typeface="华文楷体" panose="02010600040101010101" pitchFamily="2" charset="-122"/>
                <a:ea typeface="华文楷体" panose="02010600040101010101" pitchFamily="2" charset="-122"/>
              </a:rPr>
              <a:t>   </a:t>
            </a:r>
            <a:r>
              <a:rPr lang="zh-CN" altLang="en-US" sz="1800" b="0" dirty="0">
                <a:solidFill>
                  <a:srgbClr val="C00000"/>
                </a:solidFill>
                <a:highlight>
                  <a:srgbClr val="FFFF00"/>
                </a:highlight>
                <a:latin typeface="华文楷体" panose="02010600040101010101" pitchFamily="2" charset="-122"/>
                <a:ea typeface="华文楷体" panose="02010600040101010101" pitchFamily="2" charset="-122"/>
              </a:rPr>
              <a:t>（以一致的方式）</a:t>
            </a:r>
            <a:r>
              <a:rPr lang="zh-CN" altLang="en-US" sz="1800" b="0" dirty="0">
                <a:solidFill>
                  <a:srgbClr val="336699"/>
                </a:solidFill>
                <a:latin typeface="华文楷体" panose="02010600040101010101" pitchFamily="2" charset="-122"/>
                <a:ea typeface="华文楷体" panose="02010600040101010101" pitchFamily="2" charset="-122"/>
              </a:rPr>
              <a:t>去使用组合结构中的各个对象</a:t>
            </a:r>
            <a:r>
              <a:rPr lang="zh-CN" altLang="en-US" sz="2000" b="0" dirty="0">
                <a:solidFill>
                  <a:srgbClr val="336699"/>
                </a:solidFill>
                <a:latin typeface="华文楷体" panose="02010600040101010101" pitchFamily="2" charset="-122"/>
                <a:ea typeface="华文楷体" panose="02010600040101010101" pitchFamily="2" charset="-122"/>
              </a:rPr>
              <a:t>。</a:t>
            </a:r>
          </a:p>
        </p:txBody>
      </p:sp>
      <p:pic>
        <p:nvPicPr>
          <p:cNvPr id="6" name="Picture 12">
            <a:extLst>
              <a:ext uri="{FF2B5EF4-FFF2-40B4-BE49-F238E27FC236}">
                <a16:creationId xmlns:a16="http://schemas.microsoft.com/office/drawing/2014/main" id="{D660007B-DF99-4961-A67B-C694FE479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4471551"/>
            <a:ext cx="5256584" cy="2053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7F0CF260-EF02-4F5B-95D6-A3B2EC986355}"/>
              </a:ext>
            </a:extLst>
          </p:cNvPr>
          <p:cNvPicPr>
            <a:picLocks noChangeAspect="1"/>
          </p:cNvPicPr>
          <p:nvPr/>
        </p:nvPicPr>
        <p:blipFill>
          <a:blip r:embed="rId4"/>
          <a:stretch>
            <a:fillRect/>
          </a:stretch>
        </p:blipFill>
        <p:spPr>
          <a:xfrm>
            <a:off x="7104112" y="4471551"/>
            <a:ext cx="5087888" cy="2412318"/>
          </a:xfrm>
          <a:prstGeom prst="rect">
            <a:avLst/>
          </a:prstGeom>
        </p:spPr>
      </p:pic>
    </p:spTree>
  </p:cSld>
  <p:clrMapOvr>
    <a:overrideClrMapping bg1="lt1" tx1="dk1" bg2="lt2" tx2="dk2" accent1="accent1" accent2="accent2" accent3="accent3" accent4="accent4" accent5="accent5" accent6="accent6" hlink="hlink" folHlink="folHlink"/>
  </p:clrMapOvr>
  <p:transition/>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7">
            <a:extLst>
              <a:ext uri="{FF2B5EF4-FFF2-40B4-BE49-F238E27FC236}">
                <a16:creationId xmlns:a16="http://schemas.microsoft.com/office/drawing/2014/main" id="{EBD63103-ADCC-4731-A22C-0E1D6353D4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6195864" y="2608778"/>
            <a:ext cx="5832648" cy="4213839"/>
          </a:xfrm>
          <a:prstGeom prst="rect">
            <a:avLst/>
          </a:prstGeom>
          <a:noFill/>
        </p:spPr>
      </p:pic>
      <p:sp>
        <p:nvSpPr>
          <p:cNvPr id="167938" name="Rectangle 2">
            <a:extLst>
              <a:ext uri="{FF2B5EF4-FFF2-40B4-BE49-F238E27FC236}">
                <a16:creationId xmlns:a16="http://schemas.microsoft.com/office/drawing/2014/main" id="{A90379AC-928C-4BD3-A1BC-13ECC6755038}"/>
              </a:ext>
            </a:extLst>
          </p:cNvPr>
          <p:cNvSpPr>
            <a:spLocks noGrp="1" noChangeArrowheads="1"/>
          </p:cNvSpPr>
          <p:nvPr>
            <p:ph type="title"/>
          </p:nvPr>
        </p:nvSpPr>
        <p:spPr/>
        <p:txBody>
          <a:bodyPr/>
          <a:lstStyle/>
          <a:p>
            <a:pPr eaLnBrk="1" hangingPunct="1"/>
            <a:r>
              <a:rPr lang="en-US" altLang="zh-CN" sz="3200" dirty="0">
                <a:solidFill>
                  <a:srgbClr val="A61D38"/>
                </a:solidFill>
                <a:latin typeface="Times New Roman" panose="02020603050405020304" pitchFamily="18" charset="0"/>
                <a:cs typeface="Times New Roman" panose="02020603050405020304" pitchFamily="18" charset="0"/>
              </a:rPr>
              <a:t>Composite Pattern</a:t>
            </a:r>
            <a:endParaRPr lang="zh-CN" altLang="en-US" sz="3200" dirty="0">
              <a:solidFill>
                <a:srgbClr val="A61D38"/>
              </a:solidFill>
              <a:latin typeface="Times New Roman" panose="02020603050405020304" pitchFamily="18" charset="0"/>
              <a:cs typeface="Times New Roman" panose="02020603050405020304" pitchFamily="18" charset="0"/>
            </a:endParaRPr>
          </a:p>
        </p:txBody>
      </p:sp>
      <p:sp>
        <p:nvSpPr>
          <p:cNvPr id="167939" name="Rectangle 3">
            <a:extLst>
              <a:ext uri="{FF2B5EF4-FFF2-40B4-BE49-F238E27FC236}">
                <a16:creationId xmlns:a16="http://schemas.microsoft.com/office/drawing/2014/main" id="{567FF6B1-B5BE-4DF6-AFFB-44A461BD6429}"/>
              </a:ext>
            </a:extLst>
          </p:cNvPr>
          <p:cNvSpPr>
            <a:spLocks noGrp="1" noChangeArrowheads="1"/>
          </p:cNvSpPr>
          <p:nvPr>
            <p:ph type="body" idx="1"/>
          </p:nvPr>
        </p:nvSpPr>
        <p:spPr>
          <a:xfrm>
            <a:off x="407368" y="949625"/>
            <a:ext cx="11449272" cy="5798015"/>
          </a:xfrm>
        </p:spPr>
        <p:txBody>
          <a:bodyPr/>
          <a:lstStyle/>
          <a:p>
            <a:pPr eaLnBrk="1" hangingPunct="1">
              <a:lnSpc>
                <a:spcPct val="100000"/>
              </a:lnSpc>
            </a:pPr>
            <a:r>
              <a:rPr lang="zh-CN" altLang="en-US" dirty="0">
                <a:solidFill>
                  <a:srgbClr val="324A7A"/>
                </a:solidFill>
                <a:ea typeface="华文中宋" panose="02010600040101010101" pitchFamily="2" charset="-122"/>
              </a:rPr>
              <a:t>结构、参与者</a:t>
            </a:r>
          </a:p>
          <a:p>
            <a:pPr lvl="1" eaLnBrk="1" hangingPunct="1">
              <a:lnSpc>
                <a:spcPct val="100000"/>
              </a:lnSpc>
              <a:buFont typeface="Wingdings" panose="05000000000000000000" pitchFamily="2" charset="2"/>
              <a:buChar char="p"/>
            </a:pPr>
            <a:r>
              <a:rPr lang="en-US" altLang="zh-CN" dirty="0">
                <a:solidFill>
                  <a:schemeClr val="tx1"/>
                </a:solidFill>
                <a:ea typeface="华文中宋" panose="02010600040101010101" pitchFamily="2" charset="-122"/>
              </a:rPr>
              <a:t>Component</a:t>
            </a:r>
            <a:r>
              <a:rPr lang="zh-CN" altLang="en-US" dirty="0">
                <a:solidFill>
                  <a:schemeClr val="tx1"/>
                </a:solidFill>
                <a:ea typeface="华文中宋" panose="02010600040101010101" pitchFamily="2" charset="-122"/>
              </a:rPr>
              <a:t>（一个</a:t>
            </a:r>
            <a:r>
              <a:rPr lang="en-US" altLang="zh-CN" dirty="0">
                <a:solidFill>
                  <a:schemeClr val="tx1"/>
                </a:solidFill>
                <a:ea typeface="华文中宋" panose="02010600040101010101" pitchFamily="2" charset="-122"/>
              </a:rPr>
              <a:t>Abstract</a:t>
            </a:r>
            <a:r>
              <a:rPr lang="zh-CN" altLang="en-US" dirty="0">
                <a:solidFill>
                  <a:schemeClr val="tx1"/>
                </a:solidFill>
                <a:ea typeface="华文中宋" panose="02010600040101010101" pitchFamily="2" charset="-122"/>
              </a:rPr>
              <a:t>的</a:t>
            </a:r>
            <a:r>
              <a:rPr lang="en-US" altLang="zh-CN" dirty="0">
                <a:solidFill>
                  <a:schemeClr val="tx1"/>
                </a:solidFill>
                <a:ea typeface="华文中宋" panose="02010600040101010101" pitchFamily="2" charset="-122"/>
              </a:rPr>
              <a:t>Class</a:t>
            </a:r>
            <a:r>
              <a:rPr lang="zh-CN" altLang="en-US" dirty="0">
                <a:solidFill>
                  <a:schemeClr val="tx1"/>
                </a:solidFill>
                <a:ea typeface="华文中宋" panose="02010600040101010101" pitchFamily="2" charset="-122"/>
              </a:rPr>
              <a:t>，一贯的做法 ）</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为组合中的对象声明接口；</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在适当的情况下，实现所有类共有接口的缺省行为（模板方法）；</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声明一个接口用于访问和管理</a:t>
            </a:r>
            <a:r>
              <a:rPr lang="en-US" altLang="zh-CN" sz="1800" b="0" dirty="0">
                <a:solidFill>
                  <a:srgbClr val="324A7A"/>
                </a:solidFill>
                <a:ea typeface="华文中宋" panose="02010600040101010101" pitchFamily="2" charset="-122"/>
              </a:rPr>
              <a:t>Component</a:t>
            </a:r>
            <a:r>
              <a:rPr lang="zh-CN" altLang="en-US" sz="1800" b="0" dirty="0">
                <a:solidFill>
                  <a:srgbClr val="324A7A"/>
                </a:solidFill>
                <a:ea typeface="华文中宋" panose="02010600040101010101" pitchFamily="2" charset="-122"/>
              </a:rPr>
              <a:t>的子组件。</a:t>
            </a:r>
          </a:p>
          <a:p>
            <a:pPr lvl="1" eaLnBrk="1" hangingPunct="1">
              <a:lnSpc>
                <a:spcPct val="150000"/>
              </a:lnSpc>
              <a:buFont typeface="Wingdings" panose="05000000000000000000" pitchFamily="2" charset="2"/>
              <a:buChar char="p"/>
            </a:pPr>
            <a:r>
              <a:rPr lang="en-US" altLang="zh-CN" dirty="0">
                <a:solidFill>
                  <a:schemeClr val="tx1"/>
                </a:solidFill>
                <a:ea typeface="华文中宋" panose="02010600040101010101" pitchFamily="2" charset="-122"/>
              </a:rPr>
              <a:t>Leaf</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在组合中表示叶节点对象，叶节点没有子节点；</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实现父类接口的方法。</a:t>
            </a:r>
          </a:p>
          <a:p>
            <a:pPr lvl="1" eaLnBrk="1" hangingPunct="1">
              <a:lnSpc>
                <a:spcPct val="150000"/>
              </a:lnSpc>
              <a:buFont typeface="Wingdings" panose="05000000000000000000" pitchFamily="2" charset="2"/>
              <a:buChar char="p"/>
            </a:pPr>
            <a:r>
              <a:rPr lang="en-US" altLang="zh-CN" dirty="0">
                <a:solidFill>
                  <a:schemeClr val="tx1"/>
                </a:solidFill>
                <a:ea typeface="华文中宋" panose="02010600040101010101" pitchFamily="2" charset="-122"/>
              </a:rPr>
              <a:t>Composite</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定义有子部件的那些部件的行为；</a:t>
            </a:r>
          </a:p>
          <a:p>
            <a:pPr lvl="2" eaLnBrk="1" hangingPunct="1">
              <a:lnSpc>
                <a:spcPct val="150000"/>
              </a:lnSpc>
              <a:buFont typeface="Times New Roman" panose="02020603050405020304" pitchFamily="18" charset="0"/>
              <a:buChar char="•"/>
            </a:pPr>
            <a:r>
              <a:rPr lang="zh-CN" altLang="en-US" sz="1800" b="0" dirty="0">
                <a:solidFill>
                  <a:srgbClr val="324A7A"/>
                </a:solidFill>
                <a:ea typeface="华文中宋" panose="02010600040101010101" pitchFamily="2" charset="-122"/>
              </a:rPr>
              <a:t>实现父类的接口。</a:t>
            </a:r>
          </a:p>
          <a:p>
            <a:pPr lvl="1" eaLnBrk="1" hangingPunct="1">
              <a:lnSpc>
                <a:spcPct val="150000"/>
              </a:lnSpc>
              <a:buFont typeface="Wingdings" panose="05000000000000000000" pitchFamily="2" charset="2"/>
              <a:buChar char="p"/>
            </a:pPr>
            <a:r>
              <a:rPr lang="en-US" altLang="zh-CN" dirty="0">
                <a:solidFill>
                  <a:schemeClr val="tx1"/>
                </a:solidFill>
                <a:ea typeface="华文中宋" panose="02010600040101010101" pitchFamily="2" charset="-122"/>
              </a:rPr>
              <a:t>Client</a:t>
            </a:r>
            <a:r>
              <a:rPr lang="zh-CN" altLang="en-US" dirty="0">
                <a:solidFill>
                  <a:schemeClr val="tx1"/>
                </a:solidFill>
                <a:ea typeface="华文中宋" panose="02010600040101010101" pitchFamily="2" charset="-122"/>
              </a:rPr>
              <a:t>：</a:t>
            </a:r>
            <a:r>
              <a:rPr lang="zh-CN" altLang="en-US" sz="1800" b="0" dirty="0">
                <a:solidFill>
                  <a:srgbClr val="324A7A"/>
                </a:solidFill>
                <a:ea typeface="华文中宋" panose="02010600040101010101" pitchFamily="2" charset="-122"/>
              </a:rPr>
              <a:t>通过</a:t>
            </a:r>
            <a:r>
              <a:rPr lang="en-US" altLang="zh-CN" sz="1800" b="0" dirty="0">
                <a:solidFill>
                  <a:srgbClr val="324A7A"/>
                </a:solidFill>
                <a:ea typeface="华文中宋" panose="02010600040101010101" pitchFamily="2" charset="-122"/>
              </a:rPr>
              <a:t>Component</a:t>
            </a:r>
            <a:r>
              <a:rPr lang="zh-CN" altLang="en-US" sz="1800" b="0" dirty="0">
                <a:solidFill>
                  <a:srgbClr val="324A7A"/>
                </a:solidFill>
                <a:ea typeface="华文中宋" panose="02010600040101010101" pitchFamily="2" charset="-122"/>
              </a:rPr>
              <a:t>接口操纵组合部件对象。</a:t>
            </a:r>
            <a:endParaRPr lang="en-US" altLang="zh-CN" sz="1800" b="0" dirty="0">
              <a:solidFill>
                <a:srgbClr val="324A7A"/>
              </a:solidFill>
              <a:ea typeface="华文中宋" panose="02010600040101010101" pitchFamily="2" charset="-122"/>
            </a:endParaRPr>
          </a:p>
          <a:p>
            <a:pPr lvl="2" eaLnBrk="1" hangingPunct="1">
              <a:lnSpc>
                <a:spcPct val="90000"/>
              </a:lnSpc>
              <a:buFont typeface="Times New Roman" panose="02020603050405020304" pitchFamily="18" charset="0"/>
              <a:buChar char="•"/>
            </a:pPr>
            <a:endParaRPr lang="zh-CN" altLang="en-US" sz="2000" b="0" dirty="0">
              <a:solidFill>
                <a:schemeClr val="tx1"/>
              </a:solidFill>
              <a:latin typeface="华文中宋" panose="02010600040101010101" pitchFamily="2" charset="-122"/>
              <a:ea typeface="华文中宋" panose="02010600040101010101" pitchFamily="2" charset="-122"/>
            </a:endParaRPr>
          </a:p>
          <a:p>
            <a:pPr eaLnBrk="1" hangingPunct="1">
              <a:lnSpc>
                <a:spcPct val="80000"/>
              </a:lnSpc>
              <a:buFont typeface="Times New Roman" panose="02020603050405020304" pitchFamily="18" charset="0"/>
              <a:buChar char="–"/>
            </a:pPr>
            <a:endParaRPr lang="zh-CN" altLang="en-US" sz="1900" dirty="0">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2">
            <a:extLst>
              <a:ext uri="{FF2B5EF4-FFF2-40B4-BE49-F238E27FC236}">
                <a16:creationId xmlns:a16="http://schemas.microsoft.com/office/drawing/2014/main" id="{B78B1B6C-3754-4D36-A51C-3A12AA6FF592}"/>
              </a:ext>
            </a:extLst>
          </p:cNvPr>
          <p:cNvSpPr>
            <a:spLocks noGrp="1" noChangeArrowheads="1"/>
          </p:cNvSpPr>
          <p:nvPr>
            <p:ph type="title"/>
          </p:nvPr>
        </p:nvSpPr>
        <p:spPr>
          <a:xfrm>
            <a:off x="263352" y="188640"/>
            <a:ext cx="10365317" cy="838200"/>
          </a:xfrm>
        </p:spPr>
        <p:txBody>
          <a:bodyPr/>
          <a:lstStyle/>
          <a:p>
            <a:pPr eaLnBrk="1" hangingPunct="1"/>
            <a:r>
              <a:rPr lang="en-US" altLang="zh-CN" sz="3200" dirty="0">
                <a:solidFill>
                  <a:srgbClr val="A61D38"/>
                </a:solidFill>
                <a:latin typeface="Times New Roman" panose="02020603050405020304" pitchFamily="18" charset="0"/>
                <a:cs typeface="Times New Roman" panose="02020603050405020304" pitchFamily="18" charset="0"/>
              </a:rPr>
              <a:t>Composite Pattern</a:t>
            </a:r>
            <a:endParaRPr lang="zh-CN" altLang="en-US" sz="3200" dirty="0">
              <a:solidFill>
                <a:srgbClr val="A61D38"/>
              </a:solidFill>
              <a:latin typeface="Times New Roman" panose="02020603050405020304" pitchFamily="18" charset="0"/>
              <a:cs typeface="Times New Roman" panose="02020603050405020304" pitchFamily="18" charset="0"/>
            </a:endParaRPr>
          </a:p>
        </p:txBody>
      </p:sp>
      <p:sp>
        <p:nvSpPr>
          <p:cNvPr id="169987" name="Rectangle 3">
            <a:extLst>
              <a:ext uri="{FF2B5EF4-FFF2-40B4-BE49-F238E27FC236}">
                <a16:creationId xmlns:a16="http://schemas.microsoft.com/office/drawing/2014/main" id="{41876A91-66A0-4C9E-BC26-A32FE0C28A25}"/>
              </a:ext>
            </a:extLst>
          </p:cNvPr>
          <p:cNvSpPr>
            <a:spLocks noGrp="1" noChangeArrowheads="1"/>
          </p:cNvSpPr>
          <p:nvPr>
            <p:ph type="body" sz="half" idx="1"/>
          </p:nvPr>
        </p:nvSpPr>
        <p:spPr>
          <a:xfrm>
            <a:off x="695525" y="1005343"/>
            <a:ext cx="5508625" cy="4114800"/>
          </a:xfrm>
        </p:spPr>
        <p:txBody>
          <a:bodyPr/>
          <a:lstStyle/>
          <a:p>
            <a:pPr eaLnBrk="1" hangingPunct="1"/>
            <a:r>
              <a:rPr lang="en-US" altLang="zh-CN" sz="2100" dirty="0">
                <a:latin typeface="Arial Black" panose="020B0A04020102020204" pitchFamily="34" charset="0"/>
              </a:rPr>
              <a:t>Example</a:t>
            </a:r>
            <a:r>
              <a:rPr lang="zh-CN" altLang="en-US" sz="2100" dirty="0">
                <a:latin typeface="Arial Black" panose="020B0A04020102020204" pitchFamily="34" charset="0"/>
              </a:rPr>
              <a:t>：</a:t>
            </a:r>
          </a:p>
          <a:p>
            <a:pPr lvl="1" eaLnBrk="1" hangingPunct="1"/>
            <a:r>
              <a:rPr lang="en-US" altLang="zh-CN" sz="1800" dirty="0">
                <a:latin typeface="Arial Black" panose="020B0A04020102020204" pitchFamily="34" charset="0"/>
                <a:hlinkClick r:id="rId3" action="ppaction://hlinkfile"/>
              </a:rPr>
              <a:t>Entry.java</a:t>
            </a:r>
            <a:r>
              <a:rPr lang="en-US" altLang="zh-CN" sz="1800" dirty="0">
                <a:latin typeface="Arial Black" panose="020B0A04020102020204" pitchFamily="34" charset="0"/>
              </a:rPr>
              <a:t>  </a:t>
            </a:r>
          </a:p>
          <a:p>
            <a:pPr lvl="1" eaLnBrk="1" hangingPunct="1"/>
            <a:r>
              <a:rPr lang="en-US" altLang="zh-CN" sz="1800" dirty="0">
                <a:latin typeface="Arial Black" panose="020B0A04020102020204" pitchFamily="34" charset="0"/>
                <a:hlinkClick r:id="rId4" action="ppaction://hlinkfile"/>
              </a:rPr>
              <a:t>File.java</a:t>
            </a:r>
            <a:r>
              <a:rPr lang="en-US" altLang="zh-CN" sz="1800" dirty="0">
                <a:latin typeface="Arial Black" panose="020B0A04020102020204" pitchFamily="34" charset="0"/>
              </a:rPr>
              <a:t> </a:t>
            </a:r>
          </a:p>
          <a:p>
            <a:pPr lvl="1" eaLnBrk="1" hangingPunct="1"/>
            <a:r>
              <a:rPr lang="en-US" altLang="zh-CN" sz="1800" dirty="0">
                <a:latin typeface="Arial Black" panose="020B0A04020102020204" pitchFamily="34" charset="0"/>
                <a:hlinkClick r:id="rId5" action="ppaction://hlinkfile"/>
              </a:rPr>
              <a:t>Directory.java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6" action="ppaction://hlinkfile"/>
              </a:rPr>
              <a:t>FileTreatmentException.java</a:t>
            </a:r>
            <a:endParaRPr lang="en-US" altLang="zh-CN" sz="1800" dirty="0">
              <a:latin typeface="Arial Black" panose="020B0A04020102020204" pitchFamily="34" charset="0"/>
            </a:endParaRPr>
          </a:p>
          <a:p>
            <a:pPr lvl="1" eaLnBrk="1" hangingPunct="1"/>
            <a:r>
              <a:rPr lang="en-US" altLang="zh-CN" sz="1800" dirty="0">
                <a:latin typeface="Arial Black" panose="020B0A04020102020204" pitchFamily="34" charset="0"/>
                <a:hlinkClick r:id="rId7" action="ppaction://hlinkfile"/>
              </a:rPr>
              <a:t>Main.java</a:t>
            </a:r>
            <a:endParaRPr lang="en-US" altLang="zh-CN" sz="1800" dirty="0">
              <a:latin typeface="Arial Black" panose="020B0A04020102020204" pitchFamily="34" charset="0"/>
            </a:endParaRPr>
          </a:p>
        </p:txBody>
      </p:sp>
      <p:graphicFrame>
        <p:nvGraphicFramePr>
          <p:cNvPr id="369702" name="Group 38">
            <a:extLst>
              <a:ext uri="{FF2B5EF4-FFF2-40B4-BE49-F238E27FC236}">
                <a16:creationId xmlns:a16="http://schemas.microsoft.com/office/drawing/2014/main" id="{A67A1815-354B-46CC-A313-FB108AF4A0E0}"/>
              </a:ext>
            </a:extLst>
          </p:cNvPr>
          <p:cNvGraphicFramePr>
            <a:graphicFrameLocks noGrp="1"/>
          </p:cNvGraphicFramePr>
          <p:nvPr>
            <p:ph sz="quarter" idx="2"/>
            <p:extLst>
              <p:ext uri="{D42A27DB-BD31-4B8C-83A1-F6EECF244321}">
                <p14:modId xmlns:p14="http://schemas.microsoft.com/office/powerpoint/2010/main" val="3610753608"/>
              </p:ext>
            </p:extLst>
          </p:nvPr>
        </p:nvGraphicFramePr>
        <p:xfrm>
          <a:off x="911424" y="3449004"/>
          <a:ext cx="5292725" cy="2528888"/>
        </p:xfrm>
        <a:graphic>
          <a:graphicData uri="http://schemas.openxmlformats.org/drawingml/2006/table">
            <a:tbl>
              <a:tblPr/>
              <a:tblGrid>
                <a:gridCol w="2730500">
                  <a:extLst>
                    <a:ext uri="{9D8B030D-6E8A-4147-A177-3AD203B41FA5}">
                      <a16:colId xmlns:a16="http://schemas.microsoft.com/office/drawing/2014/main" val="20000"/>
                    </a:ext>
                  </a:extLst>
                </a:gridCol>
                <a:gridCol w="2562225">
                  <a:extLst>
                    <a:ext uri="{9D8B030D-6E8A-4147-A177-3AD203B41FA5}">
                      <a16:colId xmlns:a16="http://schemas.microsoft.com/office/drawing/2014/main" val="20001"/>
                    </a:ext>
                  </a:extLst>
                </a:gridCol>
              </a:tblGrid>
              <a:tr h="32000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名称</a:t>
                      </a:r>
                    </a:p>
                  </a:txBody>
                  <a:tcPr marT="45700" marB="45700"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说明</a:t>
                      </a:r>
                    </a:p>
                  </a:txBody>
                  <a:tcPr marT="45700" marB="45700"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263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Entry</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对</a:t>
                      </a:r>
                      <a:r>
                        <a:rPr kumimoji="1" lang="en-US" altLang="zh-CN" sz="1500" b="0" i="0" u="none" strike="noStrike" cap="none" normalizeH="0" baseline="0">
                          <a:ln>
                            <a:noFill/>
                          </a:ln>
                          <a:solidFill>
                            <a:schemeClr val="tx1"/>
                          </a:solidFill>
                          <a:effectLst/>
                          <a:latin typeface="Arial Black" pitchFamily="34" charset="0"/>
                          <a:ea typeface="华文中宋" pitchFamily="2" charset="-122"/>
                        </a:rPr>
                        <a:t>File</a:t>
                      </a:r>
                      <a:r>
                        <a:rPr kumimoji="1" lang="zh-CN" altLang="en-US" sz="1500" b="0" i="0" u="none" strike="noStrike" cap="none" normalizeH="0" baseline="0">
                          <a:ln>
                            <a:noFill/>
                          </a:ln>
                          <a:solidFill>
                            <a:schemeClr val="tx1"/>
                          </a:solidFill>
                          <a:effectLst/>
                          <a:latin typeface="Arial Black" pitchFamily="34" charset="0"/>
                          <a:ea typeface="华文中宋" pitchFamily="2" charset="-122"/>
                        </a:rPr>
                        <a:t>和</a:t>
                      </a:r>
                      <a:r>
                        <a:rPr kumimoji="1" lang="en-US" altLang="zh-CN" sz="1500" b="0" i="0" u="none" strike="noStrike" cap="none" normalizeH="0" baseline="0">
                          <a:ln>
                            <a:noFill/>
                          </a:ln>
                          <a:solidFill>
                            <a:schemeClr val="tx1"/>
                          </a:solidFill>
                          <a:effectLst/>
                          <a:latin typeface="Arial Black" pitchFamily="34" charset="0"/>
                          <a:ea typeface="华文中宋" pitchFamily="2" charset="-122"/>
                        </a:rPr>
                        <a:t>Directory</a:t>
                      </a:r>
                      <a:r>
                        <a:rPr kumimoji="1" lang="zh-CN" altLang="en-US" sz="1500" b="0" i="0" u="none" strike="noStrike" cap="none" normalizeH="0" baseline="0">
                          <a:ln>
                            <a:noFill/>
                          </a:ln>
                          <a:solidFill>
                            <a:schemeClr val="tx1"/>
                          </a:solidFill>
                          <a:effectLst/>
                          <a:latin typeface="Arial Black" pitchFamily="34" charset="0"/>
                          <a:ea typeface="华文中宋" pitchFamily="2" charset="-122"/>
                        </a:rPr>
                        <a:t>一视同仁的抽象类</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77651">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File</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表示文件的类</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000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Directory</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表示目录的类</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860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FileTreatmentExcption</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a:ln>
                            <a:noFill/>
                          </a:ln>
                          <a:solidFill>
                            <a:schemeClr val="tx1"/>
                          </a:solidFill>
                          <a:effectLst/>
                          <a:latin typeface="Arial Black" pitchFamily="34" charset="0"/>
                          <a:ea typeface="华文中宋" pitchFamily="2" charset="-122"/>
                        </a:rPr>
                        <a:t>欲在文件内新增时所发生的异常类</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000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500" b="0" i="0" u="none" strike="noStrike" cap="none" normalizeH="0" baseline="0">
                          <a:ln>
                            <a:noFill/>
                          </a:ln>
                          <a:solidFill>
                            <a:schemeClr val="tx1"/>
                          </a:solidFill>
                          <a:effectLst/>
                          <a:latin typeface="Arial Black" pitchFamily="34" charset="0"/>
                          <a:ea typeface="华文中宋" pitchFamily="2" charset="-122"/>
                        </a:rPr>
                        <a:t>Main</a:t>
                      </a:r>
                    </a:p>
                  </a:txBody>
                  <a:tcPr marT="45700" marB="45700"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Arial Black" pitchFamily="34" charset="0"/>
                          <a:ea typeface="华文中宋" pitchFamily="2" charset="-122"/>
                        </a:rPr>
                        <a:t>测试用的类</a:t>
                      </a:r>
                    </a:p>
                  </a:txBody>
                  <a:tcPr marT="45700" marB="45700"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pic>
        <p:nvPicPr>
          <p:cNvPr id="7" name="Picture 32">
            <a:extLst>
              <a:ext uri="{FF2B5EF4-FFF2-40B4-BE49-F238E27FC236}">
                <a16:creationId xmlns:a16="http://schemas.microsoft.com/office/drawing/2014/main" id="{C92E600F-378B-4315-A3AB-4C448EE708A1}"/>
              </a:ext>
            </a:extLst>
          </p:cNvPr>
          <p:cNvPicPr>
            <a:picLocks noGrp="1" noChangeAspect="1" noChangeArrowheads="1"/>
          </p:cNvPicPr>
          <p:nvPr>
            <p:ph sz="quarter" idx="3"/>
          </p:nvPr>
        </p:nvPicPr>
        <p:blipFill>
          <a:blip r:embed="rId8">
            <a:extLst>
              <a:ext uri="{28A0092B-C50C-407E-A947-70E740481C1C}">
                <a14:useLocalDpi xmlns:a14="http://schemas.microsoft.com/office/drawing/2010/main" val="0"/>
              </a:ext>
            </a:extLst>
          </a:blip>
          <a:srcRect/>
          <a:stretch>
            <a:fillRect/>
          </a:stretch>
        </p:blipFill>
        <p:spPr>
          <a:xfrm>
            <a:off x="6204001" y="1124744"/>
            <a:ext cx="5508625" cy="4986336"/>
          </a:xfrm>
          <a:noFill/>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0CFBDD-D2E2-4039-A4F4-5572195A88C2}"/>
              </a:ext>
            </a:extLst>
          </p:cNvPr>
          <p:cNvSpPr>
            <a:spLocks noGrp="1"/>
          </p:cNvSpPr>
          <p:nvPr>
            <p:ph type="title"/>
          </p:nvPr>
        </p:nvSpPr>
        <p:spPr>
          <a:xfrm>
            <a:off x="0" y="188640"/>
            <a:ext cx="10365317" cy="838200"/>
          </a:xfrm>
        </p:spPr>
        <p:txBody>
          <a:bodyPr/>
          <a:lstStyle/>
          <a:p>
            <a:r>
              <a:rPr lang="en-US" altLang="zh-CN" dirty="0">
                <a:solidFill>
                  <a:srgbClr val="A61D38"/>
                </a:solidFill>
                <a:latin typeface="Times New Roman" panose="02020603050405020304" pitchFamily="18" charset="0"/>
                <a:cs typeface="Times New Roman" panose="02020603050405020304" pitchFamily="18" charset="0"/>
              </a:rPr>
              <a:t>Composite Pattern</a:t>
            </a:r>
            <a:endParaRPr lang="zh-CN" altLang="en-US" dirty="0"/>
          </a:p>
        </p:txBody>
      </p:sp>
      <p:pic>
        <p:nvPicPr>
          <p:cNvPr id="8" name="图片 7">
            <a:extLst>
              <a:ext uri="{FF2B5EF4-FFF2-40B4-BE49-F238E27FC236}">
                <a16:creationId xmlns:a16="http://schemas.microsoft.com/office/drawing/2014/main" id="{E965555C-ABEA-4FD5-819C-3613D2C4E380}"/>
              </a:ext>
            </a:extLst>
          </p:cNvPr>
          <p:cNvPicPr>
            <a:picLocks noChangeAspect="1"/>
          </p:cNvPicPr>
          <p:nvPr/>
        </p:nvPicPr>
        <p:blipFill>
          <a:blip r:embed="rId3"/>
          <a:stretch>
            <a:fillRect/>
          </a:stretch>
        </p:blipFill>
        <p:spPr>
          <a:xfrm>
            <a:off x="54092" y="12186"/>
            <a:ext cx="5393837" cy="4568943"/>
          </a:xfrm>
          <a:prstGeom prst="rect">
            <a:avLst/>
          </a:prstGeom>
        </p:spPr>
      </p:pic>
      <p:pic>
        <p:nvPicPr>
          <p:cNvPr id="9" name="图片 8">
            <a:extLst>
              <a:ext uri="{FF2B5EF4-FFF2-40B4-BE49-F238E27FC236}">
                <a16:creationId xmlns:a16="http://schemas.microsoft.com/office/drawing/2014/main" id="{73F5678C-983D-4AB9-97DA-06E2C4EBC555}"/>
              </a:ext>
            </a:extLst>
          </p:cNvPr>
          <p:cNvPicPr>
            <a:picLocks noChangeAspect="1"/>
          </p:cNvPicPr>
          <p:nvPr/>
        </p:nvPicPr>
        <p:blipFill>
          <a:blip r:embed="rId4"/>
          <a:stretch>
            <a:fillRect/>
          </a:stretch>
        </p:blipFill>
        <p:spPr>
          <a:xfrm>
            <a:off x="5879976" y="12186"/>
            <a:ext cx="6286547" cy="2408703"/>
          </a:xfrm>
          <a:prstGeom prst="rect">
            <a:avLst/>
          </a:prstGeom>
        </p:spPr>
      </p:pic>
      <p:pic>
        <p:nvPicPr>
          <p:cNvPr id="10" name="图片 9">
            <a:extLst>
              <a:ext uri="{FF2B5EF4-FFF2-40B4-BE49-F238E27FC236}">
                <a16:creationId xmlns:a16="http://schemas.microsoft.com/office/drawing/2014/main" id="{D3D92D02-B633-4F5C-9FD1-A49EFBBE99B3}"/>
              </a:ext>
            </a:extLst>
          </p:cNvPr>
          <p:cNvPicPr>
            <a:picLocks noChangeAspect="1"/>
          </p:cNvPicPr>
          <p:nvPr/>
        </p:nvPicPr>
        <p:blipFill>
          <a:blip r:embed="rId5"/>
          <a:stretch>
            <a:fillRect/>
          </a:stretch>
        </p:blipFill>
        <p:spPr>
          <a:xfrm>
            <a:off x="5807968" y="2564905"/>
            <a:ext cx="6358555" cy="4293097"/>
          </a:xfrm>
          <a:prstGeom prst="rect">
            <a:avLst/>
          </a:prstGeom>
        </p:spPr>
      </p:pic>
      <p:pic>
        <p:nvPicPr>
          <p:cNvPr id="11" name="图片 10">
            <a:extLst>
              <a:ext uri="{FF2B5EF4-FFF2-40B4-BE49-F238E27FC236}">
                <a16:creationId xmlns:a16="http://schemas.microsoft.com/office/drawing/2014/main" id="{813C6B98-A71C-4274-A839-C9590C6E4502}"/>
              </a:ext>
            </a:extLst>
          </p:cNvPr>
          <p:cNvPicPr>
            <a:picLocks noChangeAspect="1"/>
          </p:cNvPicPr>
          <p:nvPr/>
        </p:nvPicPr>
        <p:blipFill>
          <a:blip r:embed="rId6"/>
          <a:stretch>
            <a:fillRect/>
          </a:stretch>
        </p:blipFill>
        <p:spPr>
          <a:xfrm>
            <a:off x="47625" y="4604051"/>
            <a:ext cx="5184281" cy="2241765"/>
          </a:xfrm>
          <a:prstGeom prst="rect">
            <a:avLst/>
          </a:prstGeom>
        </p:spPr>
      </p:pic>
      <p:cxnSp>
        <p:nvCxnSpPr>
          <p:cNvPr id="4" name="直接连接符 3">
            <a:extLst>
              <a:ext uri="{FF2B5EF4-FFF2-40B4-BE49-F238E27FC236}">
                <a16:creationId xmlns:a16="http://schemas.microsoft.com/office/drawing/2014/main" id="{3D23560B-1364-4D0C-AC3D-509A466F1997}"/>
              </a:ext>
            </a:extLst>
          </p:cNvPr>
          <p:cNvCxnSpPr/>
          <p:nvPr/>
        </p:nvCxnSpPr>
        <p:spPr bwMode="auto">
          <a:xfrm>
            <a:off x="6816080" y="5445224"/>
            <a:ext cx="2304256" cy="0"/>
          </a:xfrm>
          <a:prstGeom prst="line">
            <a:avLst/>
          </a:prstGeom>
          <a:ln w="9525" cap="flat" cmpd="sng" algn="ctr">
            <a:solidFill>
              <a:srgbClr val="A61D3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2" name="直接连接符 11">
            <a:extLst>
              <a:ext uri="{FF2B5EF4-FFF2-40B4-BE49-F238E27FC236}">
                <a16:creationId xmlns:a16="http://schemas.microsoft.com/office/drawing/2014/main" id="{9434C862-2DEF-4F0A-9887-9840D638372B}"/>
              </a:ext>
            </a:extLst>
          </p:cNvPr>
          <p:cNvCxnSpPr/>
          <p:nvPr/>
        </p:nvCxnSpPr>
        <p:spPr bwMode="auto">
          <a:xfrm>
            <a:off x="6968480" y="4797152"/>
            <a:ext cx="2304256" cy="0"/>
          </a:xfrm>
          <a:prstGeom prst="line">
            <a:avLst/>
          </a:prstGeom>
          <a:ln w="9525" cap="flat" cmpd="sng" algn="ctr">
            <a:solidFill>
              <a:srgbClr val="A61D38"/>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p14="http://schemas.microsoft.com/office/powerpoint/2010/main">
        <mc:Choice Requires="p14">
          <p:contentPart p14:bwMode="auto" r:id="rId7">
            <p14:nvContentPartPr>
              <p14:cNvPr id="74" name="墨迹 73">
                <a:extLst>
                  <a:ext uri="{FF2B5EF4-FFF2-40B4-BE49-F238E27FC236}">
                    <a16:creationId xmlns:a16="http://schemas.microsoft.com/office/drawing/2014/main" id="{0E7D283D-5090-49DD-A943-A238C4BE33EB}"/>
                  </a:ext>
                </a:extLst>
              </p14:cNvPr>
              <p14:cNvContentPartPr/>
              <p14:nvPr/>
            </p14:nvContentPartPr>
            <p14:xfrm>
              <a:off x="1520411" y="1839023"/>
              <a:ext cx="1485000" cy="73800"/>
            </p14:xfrm>
          </p:contentPart>
        </mc:Choice>
        <mc:Fallback xmlns="">
          <p:pic>
            <p:nvPicPr>
              <p:cNvPr id="74" name="墨迹 73">
                <a:extLst>
                  <a:ext uri="{FF2B5EF4-FFF2-40B4-BE49-F238E27FC236}">
                    <a16:creationId xmlns:a16="http://schemas.microsoft.com/office/drawing/2014/main" id="{0E7D283D-5090-49DD-A943-A238C4BE33EB}"/>
                  </a:ext>
                </a:extLst>
              </p:cNvPr>
              <p:cNvPicPr/>
              <p:nvPr/>
            </p:nvPicPr>
            <p:blipFill>
              <a:blip r:embed="rId8"/>
              <a:stretch>
                <a:fillRect/>
              </a:stretch>
            </p:blipFill>
            <p:spPr>
              <a:xfrm>
                <a:off x="1511411" y="1830023"/>
                <a:ext cx="150264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9" name="墨迹 18">
                <a:extLst>
                  <a:ext uri="{FF2B5EF4-FFF2-40B4-BE49-F238E27FC236}">
                    <a16:creationId xmlns:a16="http://schemas.microsoft.com/office/drawing/2014/main" id="{C2C4F3C2-B9BF-4D33-9315-5BB1B2AD76CC}"/>
                  </a:ext>
                </a:extLst>
              </p14:cNvPr>
              <p14:cNvContentPartPr/>
              <p14:nvPr/>
            </p14:nvContentPartPr>
            <p14:xfrm>
              <a:off x="10952051" y="1926863"/>
              <a:ext cx="23400" cy="11880"/>
            </p14:xfrm>
          </p:contentPart>
        </mc:Choice>
        <mc:Fallback xmlns="">
          <p:pic>
            <p:nvPicPr>
              <p:cNvPr id="19" name="墨迹 18">
                <a:extLst>
                  <a:ext uri="{FF2B5EF4-FFF2-40B4-BE49-F238E27FC236}">
                    <a16:creationId xmlns:a16="http://schemas.microsoft.com/office/drawing/2014/main" id="{C2C4F3C2-B9BF-4D33-9315-5BB1B2AD76CC}"/>
                  </a:ext>
                </a:extLst>
              </p:cNvPr>
              <p:cNvPicPr/>
              <p:nvPr/>
            </p:nvPicPr>
            <p:blipFill>
              <a:blip r:embed="rId10"/>
              <a:stretch>
                <a:fillRect/>
              </a:stretch>
            </p:blipFill>
            <p:spPr>
              <a:xfrm>
                <a:off x="10943411" y="1917863"/>
                <a:ext cx="41040" cy="295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1" name="墨迹 80">
                <a:extLst>
                  <a:ext uri="{FF2B5EF4-FFF2-40B4-BE49-F238E27FC236}">
                    <a16:creationId xmlns:a16="http://schemas.microsoft.com/office/drawing/2014/main" id="{BFAE4AF1-FA29-4DC5-847F-CBE74F7463AE}"/>
                  </a:ext>
                </a:extLst>
              </p14:cNvPr>
              <p14:cNvContentPartPr/>
              <p14:nvPr/>
            </p14:nvContentPartPr>
            <p14:xfrm>
              <a:off x="9969971" y="5818463"/>
              <a:ext cx="464040" cy="218520"/>
            </p14:xfrm>
          </p:contentPart>
        </mc:Choice>
        <mc:Fallback xmlns="">
          <p:pic>
            <p:nvPicPr>
              <p:cNvPr id="81" name="墨迹 80">
                <a:extLst>
                  <a:ext uri="{FF2B5EF4-FFF2-40B4-BE49-F238E27FC236}">
                    <a16:creationId xmlns:a16="http://schemas.microsoft.com/office/drawing/2014/main" id="{BFAE4AF1-FA29-4DC5-847F-CBE74F7463AE}"/>
                  </a:ext>
                </a:extLst>
              </p:cNvPr>
              <p:cNvPicPr/>
              <p:nvPr/>
            </p:nvPicPr>
            <p:blipFill>
              <a:blip r:embed="rId12"/>
              <a:stretch>
                <a:fillRect/>
              </a:stretch>
            </p:blipFill>
            <p:spPr>
              <a:xfrm>
                <a:off x="9961331" y="5809823"/>
                <a:ext cx="481680" cy="236160"/>
              </a:xfrm>
              <a:prstGeom prst="rect">
                <a:avLst/>
              </a:prstGeom>
            </p:spPr>
          </p:pic>
        </mc:Fallback>
      </mc:AlternateContent>
      <p:grpSp>
        <p:nvGrpSpPr>
          <p:cNvPr id="87" name="组合 86">
            <a:extLst>
              <a:ext uri="{FF2B5EF4-FFF2-40B4-BE49-F238E27FC236}">
                <a16:creationId xmlns:a16="http://schemas.microsoft.com/office/drawing/2014/main" id="{2E048792-6C0D-4AA1-B63A-AFAC6BFBE436}"/>
              </a:ext>
            </a:extLst>
          </p:cNvPr>
          <p:cNvGrpSpPr/>
          <p:nvPr/>
        </p:nvGrpSpPr>
        <p:grpSpPr>
          <a:xfrm>
            <a:off x="3334091" y="899063"/>
            <a:ext cx="8704800" cy="5934240"/>
            <a:chOff x="3334091" y="899063"/>
            <a:chExt cx="8704800" cy="5934240"/>
          </a:xfrm>
        </p:grpSpPr>
        <mc:AlternateContent xmlns:mc="http://schemas.openxmlformats.org/markup-compatibility/2006" xmlns:p14="http://schemas.microsoft.com/office/powerpoint/2010/main">
          <mc:Choice Requires="p14">
            <p:contentPart p14:bwMode="auto" r:id="rId13">
              <p14:nvContentPartPr>
                <p14:cNvPr id="3" name="墨迹 2">
                  <a:extLst>
                    <a:ext uri="{FF2B5EF4-FFF2-40B4-BE49-F238E27FC236}">
                      <a16:creationId xmlns:a16="http://schemas.microsoft.com/office/drawing/2014/main" id="{29177587-04C4-4B38-8FF2-F5C75D0CBD72}"/>
                    </a:ext>
                  </a:extLst>
                </p14:cNvPr>
                <p14:cNvContentPartPr/>
                <p14:nvPr/>
              </p14:nvContentPartPr>
              <p14:xfrm>
                <a:off x="6091331" y="1786823"/>
                <a:ext cx="3815280" cy="706680"/>
              </p14:xfrm>
            </p:contentPart>
          </mc:Choice>
          <mc:Fallback xmlns="">
            <p:pic>
              <p:nvPicPr>
                <p:cNvPr id="3" name="墨迹 2">
                  <a:extLst>
                    <a:ext uri="{FF2B5EF4-FFF2-40B4-BE49-F238E27FC236}">
                      <a16:creationId xmlns:a16="http://schemas.microsoft.com/office/drawing/2014/main" id="{29177587-04C4-4B38-8FF2-F5C75D0CBD72}"/>
                    </a:ext>
                  </a:extLst>
                </p:cNvPr>
                <p:cNvPicPr/>
                <p:nvPr/>
              </p:nvPicPr>
              <p:blipFill>
                <a:blip r:embed="rId14"/>
                <a:stretch>
                  <a:fillRect/>
                </a:stretch>
              </p:blipFill>
              <p:spPr>
                <a:xfrm>
                  <a:off x="6082331" y="1778183"/>
                  <a:ext cx="3832920" cy="724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 name="墨迹 4">
                  <a:extLst>
                    <a:ext uri="{FF2B5EF4-FFF2-40B4-BE49-F238E27FC236}">
                      <a16:creationId xmlns:a16="http://schemas.microsoft.com/office/drawing/2014/main" id="{C4D90AE6-55B2-4F22-A793-C49656A492FD}"/>
                    </a:ext>
                  </a:extLst>
                </p14:cNvPr>
                <p14:cNvContentPartPr/>
                <p14:nvPr/>
              </p14:nvContentPartPr>
              <p14:xfrm>
                <a:off x="10251851" y="1849103"/>
                <a:ext cx="42480" cy="44280"/>
              </p14:xfrm>
            </p:contentPart>
          </mc:Choice>
          <mc:Fallback xmlns="">
            <p:pic>
              <p:nvPicPr>
                <p:cNvPr id="5" name="墨迹 4">
                  <a:extLst>
                    <a:ext uri="{FF2B5EF4-FFF2-40B4-BE49-F238E27FC236}">
                      <a16:creationId xmlns:a16="http://schemas.microsoft.com/office/drawing/2014/main" id="{C4D90AE6-55B2-4F22-A793-C49656A492FD}"/>
                    </a:ext>
                  </a:extLst>
                </p:cNvPr>
                <p:cNvPicPr/>
                <p:nvPr/>
              </p:nvPicPr>
              <p:blipFill>
                <a:blip r:embed="rId16"/>
                <a:stretch>
                  <a:fillRect/>
                </a:stretch>
              </p:blipFill>
              <p:spPr>
                <a:xfrm>
                  <a:off x="10242851" y="1840463"/>
                  <a:ext cx="6012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0" name="墨迹 39">
                  <a:extLst>
                    <a:ext uri="{FF2B5EF4-FFF2-40B4-BE49-F238E27FC236}">
                      <a16:creationId xmlns:a16="http://schemas.microsoft.com/office/drawing/2014/main" id="{67467912-0497-469D-9E23-75E57129E0D5}"/>
                    </a:ext>
                  </a:extLst>
                </p14:cNvPr>
                <p14:cNvContentPartPr/>
                <p14:nvPr/>
              </p14:nvContentPartPr>
              <p14:xfrm>
                <a:off x="6319211" y="5514623"/>
                <a:ext cx="4935600" cy="1318680"/>
              </p14:xfrm>
            </p:contentPart>
          </mc:Choice>
          <mc:Fallback xmlns="">
            <p:pic>
              <p:nvPicPr>
                <p:cNvPr id="40" name="墨迹 39">
                  <a:extLst>
                    <a:ext uri="{FF2B5EF4-FFF2-40B4-BE49-F238E27FC236}">
                      <a16:creationId xmlns:a16="http://schemas.microsoft.com/office/drawing/2014/main" id="{67467912-0497-469D-9E23-75E57129E0D5}"/>
                    </a:ext>
                  </a:extLst>
                </p:cNvPr>
                <p:cNvPicPr/>
                <p:nvPr/>
              </p:nvPicPr>
              <p:blipFill>
                <a:blip r:embed="rId18"/>
                <a:stretch>
                  <a:fillRect/>
                </a:stretch>
              </p:blipFill>
              <p:spPr>
                <a:xfrm>
                  <a:off x="6310571" y="5505623"/>
                  <a:ext cx="4953240" cy="1336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41" name="墨迹 40">
                  <a:extLst>
                    <a:ext uri="{FF2B5EF4-FFF2-40B4-BE49-F238E27FC236}">
                      <a16:creationId xmlns:a16="http://schemas.microsoft.com/office/drawing/2014/main" id="{86EF522B-C5A7-4EF6-87D1-999923E1C749}"/>
                    </a:ext>
                  </a:extLst>
                </p14:cNvPr>
                <p14:cNvContentPartPr/>
                <p14:nvPr/>
              </p14:nvContentPartPr>
              <p14:xfrm>
                <a:off x="10147451" y="4955903"/>
                <a:ext cx="127440" cy="385560"/>
              </p14:xfrm>
            </p:contentPart>
          </mc:Choice>
          <mc:Fallback xmlns="">
            <p:pic>
              <p:nvPicPr>
                <p:cNvPr id="41" name="墨迹 40">
                  <a:extLst>
                    <a:ext uri="{FF2B5EF4-FFF2-40B4-BE49-F238E27FC236}">
                      <a16:creationId xmlns:a16="http://schemas.microsoft.com/office/drawing/2014/main" id="{86EF522B-C5A7-4EF6-87D1-999923E1C749}"/>
                    </a:ext>
                  </a:extLst>
                </p:cNvPr>
                <p:cNvPicPr/>
                <p:nvPr/>
              </p:nvPicPr>
              <p:blipFill>
                <a:blip r:embed="rId20"/>
                <a:stretch>
                  <a:fillRect/>
                </a:stretch>
              </p:blipFill>
              <p:spPr>
                <a:xfrm>
                  <a:off x="10138811" y="4946903"/>
                  <a:ext cx="145080" cy="403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2" name="墨迹 41">
                  <a:extLst>
                    <a:ext uri="{FF2B5EF4-FFF2-40B4-BE49-F238E27FC236}">
                      <a16:creationId xmlns:a16="http://schemas.microsoft.com/office/drawing/2014/main" id="{74B8120C-0EE8-4A1D-9455-C1C80BF8B528}"/>
                    </a:ext>
                  </a:extLst>
                </p14:cNvPr>
                <p14:cNvContentPartPr/>
                <p14:nvPr/>
              </p14:nvContentPartPr>
              <p14:xfrm>
                <a:off x="10169051" y="4913783"/>
                <a:ext cx="193320" cy="341640"/>
              </p14:xfrm>
            </p:contentPart>
          </mc:Choice>
          <mc:Fallback xmlns="">
            <p:pic>
              <p:nvPicPr>
                <p:cNvPr id="42" name="墨迹 41">
                  <a:extLst>
                    <a:ext uri="{FF2B5EF4-FFF2-40B4-BE49-F238E27FC236}">
                      <a16:creationId xmlns:a16="http://schemas.microsoft.com/office/drawing/2014/main" id="{74B8120C-0EE8-4A1D-9455-C1C80BF8B528}"/>
                    </a:ext>
                  </a:extLst>
                </p:cNvPr>
                <p:cNvPicPr/>
                <p:nvPr/>
              </p:nvPicPr>
              <p:blipFill>
                <a:blip r:embed="rId22"/>
                <a:stretch>
                  <a:fillRect/>
                </a:stretch>
              </p:blipFill>
              <p:spPr>
                <a:xfrm>
                  <a:off x="10160051" y="4905143"/>
                  <a:ext cx="210960" cy="3592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3" name="墨迹 42">
                  <a:extLst>
                    <a:ext uri="{FF2B5EF4-FFF2-40B4-BE49-F238E27FC236}">
                      <a16:creationId xmlns:a16="http://schemas.microsoft.com/office/drawing/2014/main" id="{53116D6D-ACF7-4526-A5BA-5AA408FB91AF}"/>
                    </a:ext>
                  </a:extLst>
                </p14:cNvPr>
                <p14:cNvContentPartPr/>
                <p14:nvPr/>
              </p14:nvContentPartPr>
              <p14:xfrm>
                <a:off x="10257251" y="5037983"/>
                <a:ext cx="17640" cy="10440"/>
              </p14:xfrm>
            </p:contentPart>
          </mc:Choice>
          <mc:Fallback xmlns="">
            <p:pic>
              <p:nvPicPr>
                <p:cNvPr id="43" name="墨迹 42">
                  <a:extLst>
                    <a:ext uri="{FF2B5EF4-FFF2-40B4-BE49-F238E27FC236}">
                      <a16:creationId xmlns:a16="http://schemas.microsoft.com/office/drawing/2014/main" id="{53116D6D-ACF7-4526-A5BA-5AA408FB91AF}"/>
                    </a:ext>
                  </a:extLst>
                </p:cNvPr>
                <p:cNvPicPr/>
                <p:nvPr/>
              </p:nvPicPr>
              <p:blipFill>
                <a:blip r:embed="rId24"/>
                <a:stretch>
                  <a:fillRect/>
                </a:stretch>
              </p:blipFill>
              <p:spPr>
                <a:xfrm>
                  <a:off x="10248611" y="5028983"/>
                  <a:ext cx="3528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44" name="墨迹 43">
                  <a:extLst>
                    <a:ext uri="{FF2B5EF4-FFF2-40B4-BE49-F238E27FC236}">
                      <a16:creationId xmlns:a16="http://schemas.microsoft.com/office/drawing/2014/main" id="{5C10610B-4B3A-48DF-9703-9266A6687653}"/>
                    </a:ext>
                  </a:extLst>
                </p14:cNvPr>
                <p14:cNvContentPartPr/>
                <p14:nvPr/>
              </p14:nvContentPartPr>
              <p14:xfrm>
                <a:off x="10257251" y="5143823"/>
                <a:ext cx="25200" cy="5760"/>
              </p14:xfrm>
            </p:contentPart>
          </mc:Choice>
          <mc:Fallback xmlns="">
            <p:pic>
              <p:nvPicPr>
                <p:cNvPr id="44" name="墨迹 43">
                  <a:extLst>
                    <a:ext uri="{FF2B5EF4-FFF2-40B4-BE49-F238E27FC236}">
                      <a16:creationId xmlns:a16="http://schemas.microsoft.com/office/drawing/2014/main" id="{5C10610B-4B3A-48DF-9703-9266A6687653}"/>
                    </a:ext>
                  </a:extLst>
                </p:cNvPr>
                <p:cNvPicPr/>
                <p:nvPr/>
              </p:nvPicPr>
              <p:blipFill>
                <a:blip r:embed="rId26"/>
                <a:stretch>
                  <a:fillRect/>
                </a:stretch>
              </p:blipFill>
              <p:spPr>
                <a:xfrm>
                  <a:off x="10248611" y="5135183"/>
                  <a:ext cx="42840" cy="234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45" name="墨迹 44">
                  <a:extLst>
                    <a:ext uri="{FF2B5EF4-FFF2-40B4-BE49-F238E27FC236}">
                      <a16:creationId xmlns:a16="http://schemas.microsoft.com/office/drawing/2014/main" id="{8E596CE7-AD35-46BB-A517-47DC800034CF}"/>
                    </a:ext>
                  </a:extLst>
                </p14:cNvPr>
                <p14:cNvContentPartPr/>
                <p14:nvPr/>
              </p14:nvContentPartPr>
              <p14:xfrm>
                <a:off x="10337171" y="5263343"/>
                <a:ext cx="11880" cy="7200"/>
              </p14:xfrm>
            </p:contentPart>
          </mc:Choice>
          <mc:Fallback xmlns="">
            <p:pic>
              <p:nvPicPr>
                <p:cNvPr id="45" name="墨迹 44">
                  <a:extLst>
                    <a:ext uri="{FF2B5EF4-FFF2-40B4-BE49-F238E27FC236}">
                      <a16:creationId xmlns:a16="http://schemas.microsoft.com/office/drawing/2014/main" id="{8E596CE7-AD35-46BB-A517-47DC800034CF}"/>
                    </a:ext>
                  </a:extLst>
                </p:cNvPr>
                <p:cNvPicPr/>
                <p:nvPr/>
              </p:nvPicPr>
              <p:blipFill>
                <a:blip r:embed="rId28"/>
                <a:stretch>
                  <a:fillRect/>
                </a:stretch>
              </p:blipFill>
              <p:spPr>
                <a:xfrm>
                  <a:off x="10328171" y="5254343"/>
                  <a:ext cx="29520" cy="2484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46" name="墨迹 45">
                  <a:extLst>
                    <a:ext uri="{FF2B5EF4-FFF2-40B4-BE49-F238E27FC236}">
                      <a16:creationId xmlns:a16="http://schemas.microsoft.com/office/drawing/2014/main" id="{5AECF5FA-5E8E-4686-A938-265BC28D00AC}"/>
                    </a:ext>
                  </a:extLst>
                </p14:cNvPr>
                <p14:cNvContentPartPr/>
                <p14:nvPr/>
              </p14:nvContentPartPr>
              <p14:xfrm>
                <a:off x="10414571" y="4758983"/>
                <a:ext cx="92880" cy="163440"/>
              </p14:xfrm>
            </p:contentPart>
          </mc:Choice>
          <mc:Fallback xmlns="">
            <p:pic>
              <p:nvPicPr>
                <p:cNvPr id="46" name="墨迹 45">
                  <a:extLst>
                    <a:ext uri="{FF2B5EF4-FFF2-40B4-BE49-F238E27FC236}">
                      <a16:creationId xmlns:a16="http://schemas.microsoft.com/office/drawing/2014/main" id="{5AECF5FA-5E8E-4686-A938-265BC28D00AC}"/>
                    </a:ext>
                  </a:extLst>
                </p:cNvPr>
                <p:cNvPicPr/>
                <p:nvPr/>
              </p:nvPicPr>
              <p:blipFill>
                <a:blip r:embed="rId30"/>
                <a:stretch>
                  <a:fillRect/>
                </a:stretch>
              </p:blipFill>
              <p:spPr>
                <a:xfrm>
                  <a:off x="10405931" y="4749983"/>
                  <a:ext cx="110520" cy="1810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7" name="墨迹 46">
                  <a:extLst>
                    <a:ext uri="{FF2B5EF4-FFF2-40B4-BE49-F238E27FC236}">
                      <a16:creationId xmlns:a16="http://schemas.microsoft.com/office/drawing/2014/main" id="{C673D351-A068-49F6-B8B5-737056C598AF}"/>
                    </a:ext>
                  </a:extLst>
                </p14:cNvPr>
                <p14:cNvContentPartPr/>
                <p14:nvPr/>
              </p14:nvContentPartPr>
              <p14:xfrm>
                <a:off x="10458131" y="4878503"/>
                <a:ext cx="23040" cy="14040"/>
              </p14:xfrm>
            </p:contentPart>
          </mc:Choice>
          <mc:Fallback xmlns="">
            <p:pic>
              <p:nvPicPr>
                <p:cNvPr id="47" name="墨迹 46">
                  <a:extLst>
                    <a:ext uri="{FF2B5EF4-FFF2-40B4-BE49-F238E27FC236}">
                      <a16:creationId xmlns:a16="http://schemas.microsoft.com/office/drawing/2014/main" id="{C673D351-A068-49F6-B8B5-737056C598AF}"/>
                    </a:ext>
                  </a:extLst>
                </p:cNvPr>
                <p:cNvPicPr/>
                <p:nvPr/>
              </p:nvPicPr>
              <p:blipFill>
                <a:blip r:embed="rId32"/>
                <a:stretch>
                  <a:fillRect/>
                </a:stretch>
              </p:blipFill>
              <p:spPr>
                <a:xfrm>
                  <a:off x="10449131" y="4869503"/>
                  <a:ext cx="40680" cy="3168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8" name="墨迹 47">
                  <a:extLst>
                    <a:ext uri="{FF2B5EF4-FFF2-40B4-BE49-F238E27FC236}">
                      <a16:creationId xmlns:a16="http://schemas.microsoft.com/office/drawing/2014/main" id="{76B5E235-AF14-4536-969E-64E737287F48}"/>
                    </a:ext>
                  </a:extLst>
                </p14:cNvPr>
                <p14:cNvContentPartPr/>
                <p14:nvPr/>
              </p14:nvContentPartPr>
              <p14:xfrm>
                <a:off x="10399451" y="4900463"/>
                <a:ext cx="257760" cy="118080"/>
              </p14:xfrm>
            </p:contentPart>
          </mc:Choice>
          <mc:Fallback xmlns="">
            <p:pic>
              <p:nvPicPr>
                <p:cNvPr id="48" name="墨迹 47">
                  <a:extLst>
                    <a:ext uri="{FF2B5EF4-FFF2-40B4-BE49-F238E27FC236}">
                      <a16:creationId xmlns:a16="http://schemas.microsoft.com/office/drawing/2014/main" id="{76B5E235-AF14-4536-969E-64E737287F48}"/>
                    </a:ext>
                  </a:extLst>
                </p:cNvPr>
                <p:cNvPicPr/>
                <p:nvPr/>
              </p:nvPicPr>
              <p:blipFill>
                <a:blip r:embed="rId34"/>
                <a:stretch>
                  <a:fillRect/>
                </a:stretch>
              </p:blipFill>
              <p:spPr>
                <a:xfrm>
                  <a:off x="10390451" y="4891463"/>
                  <a:ext cx="275400" cy="13572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9" name="墨迹 48">
                  <a:extLst>
                    <a:ext uri="{FF2B5EF4-FFF2-40B4-BE49-F238E27FC236}">
                      <a16:creationId xmlns:a16="http://schemas.microsoft.com/office/drawing/2014/main" id="{6065D23A-545E-4723-AADC-B8F946140AF1}"/>
                    </a:ext>
                  </a:extLst>
                </p14:cNvPr>
                <p14:cNvContentPartPr/>
                <p14:nvPr/>
              </p14:nvContentPartPr>
              <p14:xfrm>
                <a:off x="10498091" y="5005943"/>
                <a:ext cx="127080" cy="277200"/>
              </p14:xfrm>
            </p:contentPart>
          </mc:Choice>
          <mc:Fallback xmlns="">
            <p:pic>
              <p:nvPicPr>
                <p:cNvPr id="49" name="墨迹 48">
                  <a:extLst>
                    <a:ext uri="{FF2B5EF4-FFF2-40B4-BE49-F238E27FC236}">
                      <a16:creationId xmlns:a16="http://schemas.microsoft.com/office/drawing/2014/main" id="{6065D23A-545E-4723-AADC-B8F946140AF1}"/>
                    </a:ext>
                  </a:extLst>
                </p:cNvPr>
                <p:cNvPicPr/>
                <p:nvPr/>
              </p:nvPicPr>
              <p:blipFill>
                <a:blip r:embed="rId36"/>
                <a:stretch>
                  <a:fillRect/>
                </a:stretch>
              </p:blipFill>
              <p:spPr>
                <a:xfrm>
                  <a:off x="10489451" y="4997303"/>
                  <a:ext cx="14472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50" name="墨迹 49">
                  <a:extLst>
                    <a:ext uri="{FF2B5EF4-FFF2-40B4-BE49-F238E27FC236}">
                      <a16:creationId xmlns:a16="http://schemas.microsoft.com/office/drawing/2014/main" id="{233DB3FE-DD2F-4933-B4B0-B62EAE4EE8AD}"/>
                    </a:ext>
                  </a:extLst>
                </p14:cNvPr>
                <p14:cNvContentPartPr/>
                <p14:nvPr/>
              </p14:nvContentPartPr>
              <p14:xfrm>
                <a:off x="10474331" y="5086943"/>
                <a:ext cx="20520" cy="121320"/>
              </p14:xfrm>
            </p:contentPart>
          </mc:Choice>
          <mc:Fallback xmlns="">
            <p:pic>
              <p:nvPicPr>
                <p:cNvPr id="50" name="墨迹 49">
                  <a:extLst>
                    <a:ext uri="{FF2B5EF4-FFF2-40B4-BE49-F238E27FC236}">
                      <a16:creationId xmlns:a16="http://schemas.microsoft.com/office/drawing/2014/main" id="{233DB3FE-DD2F-4933-B4B0-B62EAE4EE8AD}"/>
                    </a:ext>
                  </a:extLst>
                </p:cNvPr>
                <p:cNvPicPr/>
                <p:nvPr/>
              </p:nvPicPr>
              <p:blipFill>
                <a:blip r:embed="rId38"/>
                <a:stretch>
                  <a:fillRect/>
                </a:stretch>
              </p:blipFill>
              <p:spPr>
                <a:xfrm>
                  <a:off x="10465331" y="5077943"/>
                  <a:ext cx="3816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51" name="墨迹 50">
                  <a:extLst>
                    <a:ext uri="{FF2B5EF4-FFF2-40B4-BE49-F238E27FC236}">
                      <a16:creationId xmlns:a16="http://schemas.microsoft.com/office/drawing/2014/main" id="{9D55D01F-FED2-414D-9866-1777F83FE90A}"/>
                    </a:ext>
                  </a:extLst>
                </p14:cNvPr>
                <p14:cNvContentPartPr/>
                <p14:nvPr/>
              </p14:nvContentPartPr>
              <p14:xfrm>
                <a:off x="10614731" y="4981103"/>
                <a:ext cx="82440" cy="179640"/>
              </p14:xfrm>
            </p:contentPart>
          </mc:Choice>
          <mc:Fallback xmlns="">
            <p:pic>
              <p:nvPicPr>
                <p:cNvPr id="51" name="墨迹 50">
                  <a:extLst>
                    <a:ext uri="{FF2B5EF4-FFF2-40B4-BE49-F238E27FC236}">
                      <a16:creationId xmlns:a16="http://schemas.microsoft.com/office/drawing/2014/main" id="{9D55D01F-FED2-414D-9866-1777F83FE90A}"/>
                    </a:ext>
                  </a:extLst>
                </p:cNvPr>
                <p:cNvPicPr/>
                <p:nvPr/>
              </p:nvPicPr>
              <p:blipFill>
                <a:blip r:embed="rId40"/>
                <a:stretch>
                  <a:fillRect/>
                </a:stretch>
              </p:blipFill>
              <p:spPr>
                <a:xfrm>
                  <a:off x="10606091" y="4972463"/>
                  <a:ext cx="100080" cy="1972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2" name="墨迹 51">
                  <a:extLst>
                    <a:ext uri="{FF2B5EF4-FFF2-40B4-BE49-F238E27FC236}">
                      <a16:creationId xmlns:a16="http://schemas.microsoft.com/office/drawing/2014/main" id="{3C955C9B-202B-4E3F-AD18-36FFEB4AD599}"/>
                    </a:ext>
                  </a:extLst>
                </p14:cNvPr>
                <p14:cNvContentPartPr/>
                <p14:nvPr/>
              </p14:nvContentPartPr>
              <p14:xfrm>
                <a:off x="10768811" y="4906583"/>
                <a:ext cx="2160" cy="5400"/>
              </p14:xfrm>
            </p:contentPart>
          </mc:Choice>
          <mc:Fallback xmlns="">
            <p:pic>
              <p:nvPicPr>
                <p:cNvPr id="52" name="墨迹 51">
                  <a:extLst>
                    <a:ext uri="{FF2B5EF4-FFF2-40B4-BE49-F238E27FC236}">
                      <a16:creationId xmlns:a16="http://schemas.microsoft.com/office/drawing/2014/main" id="{3C955C9B-202B-4E3F-AD18-36FFEB4AD599}"/>
                    </a:ext>
                  </a:extLst>
                </p:cNvPr>
                <p:cNvPicPr/>
                <p:nvPr/>
              </p:nvPicPr>
              <p:blipFill>
                <a:blip r:embed="rId42"/>
                <a:stretch>
                  <a:fillRect/>
                </a:stretch>
              </p:blipFill>
              <p:spPr>
                <a:xfrm>
                  <a:off x="10759811" y="4897943"/>
                  <a:ext cx="198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3" name="墨迹 52">
                  <a:extLst>
                    <a:ext uri="{FF2B5EF4-FFF2-40B4-BE49-F238E27FC236}">
                      <a16:creationId xmlns:a16="http://schemas.microsoft.com/office/drawing/2014/main" id="{B4CE3DF2-9137-4460-87F6-431FFB642EBD}"/>
                    </a:ext>
                  </a:extLst>
                </p14:cNvPr>
                <p14:cNvContentPartPr/>
                <p14:nvPr/>
              </p14:nvContentPartPr>
              <p14:xfrm>
                <a:off x="10740011" y="5002703"/>
                <a:ext cx="132840" cy="25920"/>
              </p14:xfrm>
            </p:contentPart>
          </mc:Choice>
          <mc:Fallback xmlns="">
            <p:pic>
              <p:nvPicPr>
                <p:cNvPr id="53" name="墨迹 52">
                  <a:extLst>
                    <a:ext uri="{FF2B5EF4-FFF2-40B4-BE49-F238E27FC236}">
                      <a16:creationId xmlns:a16="http://schemas.microsoft.com/office/drawing/2014/main" id="{B4CE3DF2-9137-4460-87F6-431FFB642EBD}"/>
                    </a:ext>
                  </a:extLst>
                </p:cNvPr>
                <p:cNvPicPr/>
                <p:nvPr/>
              </p:nvPicPr>
              <p:blipFill>
                <a:blip r:embed="rId44"/>
                <a:stretch>
                  <a:fillRect/>
                </a:stretch>
              </p:blipFill>
              <p:spPr>
                <a:xfrm>
                  <a:off x="10731371" y="4994063"/>
                  <a:ext cx="150480" cy="4356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54" name="墨迹 53">
                  <a:extLst>
                    <a:ext uri="{FF2B5EF4-FFF2-40B4-BE49-F238E27FC236}">
                      <a16:creationId xmlns:a16="http://schemas.microsoft.com/office/drawing/2014/main" id="{34F606F3-EF12-4EF7-A595-AFDC4641058A}"/>
                    </a:ext>
                  </a:extLst>
                </p14:cNvPr>
                <p14:cNvContentPartPr/>
                <p14:nvPr/>
              </p14:nvContentPartPr>
              <p14:xfrm>
                <a:off x="10948451" y="4809383"/>
                <a:ext cx="56880" cy="10440"/>
              </p14:xfrm>
            </p:contentPart>
          </mc:Choice>
          <mc:Fallback xmlns="">
            <p:pic>
              <p:nvPicPr>
                <p:cNvPr id="54" name="墨迹 53">
                  <a:extLst>
                    <a:ext uri="{FF2B5EF4-FFF2-40B4-BE49-F238E27FC236}">
                      <a16:creationId xmlns:a16="http://schemas.microsoft.com/office/drawing/2014/main" id="{34F606F3-EF12-4EF7-A595-AFDC4641058A}"/>
                    </a:ext>
                  </a:extLst>
                </p:cNvPr>
                <p:cNvPicPr/>
                <p:nvPr/>
              </p:nvPicPr>
              <p:blipFill>
                <a:blip r:embed="rId46"/>
                <a:stretch>
                  <a:fillRect/>
                </a:stretch>
              </p:blipFill>
              <p:spPr>
                <a:xfrm>
                  <a:off x="10939451" y="4800383"/>
                  <a:ext cx="74520" cy="2808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55" name="墨迹 54">
                  <a:extLst>
                    <a:ext uri="{FF2B5EF4-FFF2-40B4-BE49-F238E27FC236}">
                      <a16:creationId xmlns:a16="http://schemas.microsoft.com/office/drawing/2014/main" id="{AA363D36-E13C-4ED1-A809-B815E088DA5D}"/>
                    </a:ext>
                  </a:extLst>
                </p14:cNvPr>
                <p14:cNvContentPartPr/>
                <p14:nvPr/>
              </p14:nvContentPartPr>
              <p14:xfrm>
                <a:off x="10921451" y="4797863"/>
                <a:ext cx="91440" cy="166320"/>
              </p14:xfrm>
            </p:contentPart>
          </mc:Choice>
          <mc:Fallback xmlns="">
            <p:pic>
              <p:nvPicPr>
                <p:cNvPr id="55" name="墨迹 54">
                  <a:extLst>
                    <a:ext uri="{FF2B5EF4-FFF2-40B4-BE49-F238E27FC236}">
                      <a16:creationId xmlns:a16="http://schemas.microsoft.com/office/drawing/2014/main" id="{AA363D36-E13C-4ED1-A809-B815E088DA5D}"/>
                    </a:ext>
                  </a:extLst>
                </p:cNvPr>
                <p:cNvPicPr/>
                <p:nvPr/>
              </p:nvPicPr>
              <p:blipFill>
                <a:blip r:embed="rId48"/>
                <a:stretch>
                  <a:fillRect/>
                </a:stretch>
              </p:blipFill>
              <p:spPr>
                <a:xfrm>
                  <a:off x="10912811" y="4788863"/>
                  <a:ext cx="109080" cy="1839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56" name="墨迹 55">
                  <a:extLst>
                    <a:ext uri="{FF2B5EF4-FFF2-40B4-BE49-F238E27FC236}">
                      <a16:creationId xmlns:a16="http://schemas.microsoft.com/office/drawing/2014/main" id="{1620066F-0718-48B4-8B9D-DA0B5591613E}"/>
                    </a:ext>
                  </a:extLst>
                </p14:cNvPr>
                <p14:cNvContentPartPr/>
                <p14:nvPr/>
              </p14:nvContentPartPr>
              <p14:xfrm>
                <a:off x="10997411" y="4905503"/>
                <a:ext cx="53280" cy="158400"/>
              </p14:xfrm>
            </p:contentPart>
          </mc:Choice>
          <mc:Fallback xmlns="">
            <p:pic>
              <p:nvPicPr>
                <p:cNvPr id="56" name="墨迹 55">
                  <a:extLst>
                    <a:ext uri="{FF2B5EF4-FFF2-40B4-BE49-F238E27FC236}">
                      <a16:creationId xmlns:a16="http://schemas.microsoft.com/office/drawing/2014/main" id="{1620066F-0718-48B4-8B9D-DA0B5591613E}"/>
                    </a:ext>
                  </a:extLst>
                </p:cNvPr>
                <p:cNvPicPr/>
                <p:nvPr/>
              </p:nvPicPr>
              <p:blipFill>
                <a:blip r:embed="rId50"/>
                <a:stretch>
                  <a:fillRect/>
                </a:stretch>
              </p:blipFill>
              <p:spPr>
                <a:xfrm>
                  <a:off x="10988411" y="4896503"/>
                  <a:ext cx="709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57" name="墨迹 56">
                  <a:extLst>
                    <a:ext uri="{FF2B5EF4-FFF2-40B4-BE49-F238E27FC236}">
                      <a16:creationId xmlns:a16="http://schemas.microsoft.com/office/drawing/2014/main" id="{5E285A8C-4DFF-4E10-8689-BC021C309F8E}"/>
                    </a:ext>
                  </a:extLst>
                </p14:cNvPr>
                <p14:cNvContentPartPr/>
                <p14:nvPr/>
              </p14:nvContentPartPr>
              <p14:xfrm>
                <a:off x="11104331" y="4676183"/>
                <a:ext cx="65880" cy="66600"/>
              </p14:xfrm>
            </p:contentPart>
          </mc:Choice>
          <mc:Fallback xmlns="">
            <p:pic>
              <p:nvPicPr>
                <p:cNvPr id="57" name="墨迹 56">
                  <a:extLst>
                    <a:ext uri="{FF2B5EF4-FFF2-40B4-BE49-F238E27FC236}">
                      <a16:creationId xmlns:a16="http://schemas.microsoft.com/office/drawing/2014/main" id="{5E285A8C-4DFF-4E10-8689-BC021C309F8E}"/>
                    </a:ext>
                  </a:extLst>
                </p:cNvPr>
                <p:cNvPicPr/>
                <p:nvPr/>
              </p:nvPicPr>
              <p:blipFill>
                <a:blip r:embed="rId52"/>
                <a:stretch>
                  <a:fillRect/>
                </a:stretch>
              </p:blipFill>
              <p:spPr>
                <a:xfrm>
                  <a:off x="11095331" y="4667543"/>
                  <a:ext cx="83520" cy="8424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58" name="墨迹 57">
                  <a:extLst>
                    <a:ext uri="{FF2B5EF4-FFF2-40B4-BE49-F238E27FC236}">
                      <a16:creationId xmlns:a16="http://schemas.microsoft.com/office/drawing/2014/main" id="{B7EEFD8D-AC5E-4700-BA0B-912FD2CF9E21}"/>
                    </a:ext>
                  </a:extLst>
                </p14:cNvPr>
                <p14:cNvContentPartPr/>
                <p14:nvPr/>
              </p14:nvContentPartPr>
              <p14:xfrm>
                <a:off x="11001011" y="4787783"/>
                <a:ext cx="206640" cy="84240"/>
              </p14:xfrm>
            </p:contentPart>
          </mc:Choice>
          <mc:Fallback xmlns="">
            <p:pic>
              <p:nvPicPr>
                <p:cNvPr id="58" name="墨迹 57">
                  <a:extLst>
                    <a:ext uri="{FF2B5EF4-FFF2-40B4-BE49-F238E27FC236}">
                      <a16:creationId xmlns:a16="http://schemas.microsoft.com/office/drawing/2014/main" id="{B7EEFD8D-AC5E-4700-BA0B-912FD2CF9E21}"/>
                    </a:ext>
                  </a:extLst>
                </p:cNvPr>
                <p:cNvPicPr/>
                <p:nvPr/>
              </p:nvPicPr>
              <p:blipFill>
                <a:blip r:embed="rId54"/>
                <a:stretch>
                  <a:fillRect/>
                </a:stretch>
              </p:blipFill>
              <p:spPr>
                <a:xfrm>
                  <a:off x="10992371" y="4778783"/>
                  <a:ext cx="2242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9" name="墨迹 58">
                  <a:extLst>
                    <a:ext uri="{FF2B5EF4-FFF2-40B4-BE49-F238E27FC236}">
                      <a16:creationId xmlns:a16="http://schemas.microsoft.com/office/drawing/2014/main" id="{04B2AB72-A456-4942-9E4B-660F028871BA}"/>
                    </a:ext>
                  </a:extLst>
                </p14:cNvPr>
                <p14:cNvContentPartPr/>
                <p14:nvPr/>
              </p14:nvContentPartPr>
              <p14:xfrm>
                <a:off x="11124491" y="4895423"/>
                <a:ext cx="15840" cy="155160"/>
              </p14:xfrm>
            </p:contentPart>
          </mc:Choice>
          <mc:Fallback xmlns="">
            <p:pic>
              <p:nvPicPr>
                <p:cNvPr id="59" name="墨迹 58">
                  <a:extLst>
                    <a:ext uri="{FF2B5EF4-FFF2-40B4-BE49-F238E27FC236}">
                      <a16:creationId xmlns:a16="http://schemas.microsoft.com/office/drawing/2014/main" id="{04B2AB72-A456-4942-9E4B-660F028871BA}"/>
                    </a:ext>
                  </a:extLst>
                </p:cNvPr>
                <p:cNvPicPr/>
                <p:nvPr/>
              </p:nvPicPr>
              <p:blipFill>
                <a:blip r:embed="rId56"/>
                <a:stretch>
                  <a:fillRect/>
                </a:stretch>
              </p:blipFill>
              <p:spPr>
                <a:xfrm>
                  <a:off x="11115491" y="4886423"/>
                  <a:ext cx="3348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60" name="墨迹 59">
                  <a:extLst>
                    <a:ext uri="{FF2B5EF4-FFF2-40B4-BE49-F238E27FC236}">
                      <a16:creationId xmlns:a16="http://schemas.microsoft.com/office/drawing/2014/main" id="{0BAE9A95-F93B-40BB-97D1-45F659F34AE4}"/>
                    </a:ext>
                  </a:extLst>
                </p14:cNvPr>
                <p14:cNvContentPartPr/>
                <p14:nvPr/>
              </p14:nvContentPartPr>
              <p14:xfrm>
                <a:off x="11137451" y="4906583"/>
                <a:ext cx="29160" cy="54360"/>
              </p14:xfrm>
            </p:contentPart>
          </mc:Choice>
          <mc:Fallback xmlns="">
            <p:pic>
              <p:nvPicPr>
                <p:cNvPr id="60" name="墨迹 59">
                  <a:extLst>
                    <a:ext uri="{FF2B5EF4-FFF2-40B4-BE49-F238E27FC236}">
                      <a16:creationId xmlns:a16="http://schemas.microsoft.com/office/drawing/2014/main" id="{0BAE9A95-F93B-40BB-97D1-45F659F34AE4}"/>
                    </a:ext>
                  </a:extLst>
                </p:cNvPr>
                <p:cNvPicPr/>
                <p:nvPr/>
              </p:nvPicPr>
              <p:blipFill>
                <a:blip r:embed="rId58"/>
                <a:stretch>
                  <a:fillRect/>
                </a:stretch>
              </p:blipFill>
              <p:spPr>
                <a:xfrm>
                  <a:off x="11128451" y="4897943"/>
                  <a:ext cx="468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61" name="墨迹 60">
                  <a:extLst>
                    <a:ext uri="{FF2B5EF4-FFF2-40B4-BE49-F238E27FC236}">
                      <a16:creationId xmlns:a16="http://schemas.microsoft.com/office/drawing/2014/main" id="{DD8D893B-3115-470A-8122-D2F6206D8C06}"/>
                    </a:ext>
                  </a:extLst>
                </p14:cNvPr>
                <p14:cNvContentPartPr/>
                <p14:nvPr/>
              </p14:nvContentPartPr>
              <p14:xfrm>
                <a:off x="11192531" y="4864823"/>
                <a:ext cx="66240" cy="146880"/>
              </p14:xfrm>
            </p:contentPart>
          </mc:Choice>
          <mc:Fallback xmlns="">
            <p:pic>
              <p:nvPicPr>
                <p:cNvPr id="61" name="墨迹 60">
                  <a:extLst>
                    <a:ext uri="{FF2B5EF4-FFF2-40B4-BE49-F238E27FC236}">
                      <a16:creationId xmlns:a16="http://schemas.microsoft.com/office/drawing/2014/main" id="{DD8D893B-3115-470A-8122-D2F6206D8C06}"/>
                    </a:ext>
                  </a:extLst>
                </p:cNvPr>
                <p:cNvPicPr/>
                <p:nvPr/>
              </p:nvPicPr>
              <p:blipFill>
                <a:blip r:embed="rId60"/>
                <a:stretch>
                  <a:fillRect/>
                </a:stretch>
              </p:blipFill>
              <p:spPr>
                <a:xfrm>
                  <a:off x="11183531" y="4855823"/>
                  <a:ext cx="83880" cy="1645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62" name="墨迹 61">
                  <a:extLst>
                    <a:ext uri="{FF2B5EF4-FFF2-40B4-BE49-F238E27FC236}">
                      <a16:creationId xmlns:a16="http://schemas.microsoft.com/office/drawing/2014/main" id="{10B6A847-8A53-4BCE-ADD2-403B70ED94CE}"/>
                    </a:ext>
                  </a:extLst>
                </p14:cNvPr>
                <p14:cNvContentPartPr/>
                <p14:nvPr/>
              </p14:nvContentPartPr>
              <p14:xfrm>
                <a:off x="11314931" y="4743863"/>
                <a:ext cx="99000" cy="77400"/>
              </p14:xfrm>
            </p:contentPart>
          </mc:Choice>
          <mc:Fallback xmlns="">
            <p:pic>
              <p:nvPicPr>
                <p:cNvPr id="62" name="墨迹 61">
                  <a:extLst>
                    <a:ext uri="{FF2B5EF4-FFF2-40B4-BE49-F238E27FC236}">
                      <a16:creationId xmlns:a16="http://schemas.microsoft.com/office/drawing/2014/main" id="{10B6A847-8A53-4BCE-ADD2-403B70ED94CE}"/>
                    </a:ext>
                  </a:extLst>
                </p:cNvPr>
                <p:cNvPicPr/>
                <p:nvPr/>
              </p:nvPicPr>
              <p:blipFill>
                <a:blip r:embed="rId62"/>
                <a:stretch>
                  <a:fillRect/>
                </a:stretch>
              </p:blipFill>
              <p:spPr>
                <a:xfrm>
                  <a:off x="11306291" y="4734863"/>
                  <a:ext cx="116640" cy="9504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63" name="墨迹 62">
                  <a:extLst>
                    <a:ext uri="{FF2B5EF4-FFF2-40B4-BE49-F238E27FC236}">
                      <a16:creationId xmlns:a16="http://schemas.microsoft.com/office/drawing/2014/main" id="{A5049D1D-936F-488A-9073-0802EC46452C}"/>
                    </a:ext>
                  </a:extLst>
                </p14:cNvPr>
                <p14:cNvContentPartPr/>
                <p14:nvPr/>
              </p14:nvContentPartPr>
              <p14:xfrm>
                <a:off x="11398451" y="4698503"/>
                <a:ext cx="42480" cy="155160"/>
              </p14:xfrm>
            </p:contentPart>
          </mc:Choice>
          <mc:Fallback xmlns="">
            <p:pic>
              <p:nvPicPr>
                <p:cNvPr id="63" name="墨迹 62">
                  <a:extLst>
                    <a:ext uri="{FF2B5EF4-FFF2-40B4-BE49-F238E27FC236}">
                      <a16:creationId xmlns:a16="http://schemas.microsoft.com/office/drawing/2014/main" id="{A5049D1D-936F-488A-9073-0802EC46452C}"/>
                    </a:ext>
                  </a:extLst>
                </p:cNvPr>
                <p:cNvPicPr/>
                <p:nvPr/>
              </p:nvPicPr>
              <p:blipFill>
                <a:blip r:embed="rId64"/>
                <a:stretch>
                  <a:fillRect/>
                </a:stretch>
              </p:blipFill>
              <p:spPr>
                <a:xfrm>
                  <a:off x="11389811" y="4689863"/>
                  <a:ext cx="60120" cy="1728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64" name="墨迹 63">
                  <a:extLst>
                    <a:ext uri="{FF2B5EF4-FFF2-40B4-BE49-F238E27FC236}">
                      <a16:creationId xmlns:a16="http://schemas.microsoft.com/office/drawing/2014/main" id="{382D8EE1-5C79-4E35-AED8-559E984FF919}"/>
                    </a:ext>
                  </a:extLst>
                </p14:cNvPr>
                <p14:cNvContentPartPr/>
                <p14:nvPr/>
              </p14:nvContentPartPr>
              <p14:xfrm>
                <a:off x="11381531" y="4836023"/>
                <a:ext cx="104760" cy="54360"/>
              </p14:xfrm>
            </p:contentPart>
          </mc:Choice>
          <mc:Fallback xmlns="">
            <p:pic>
              <p:nvPicPr>
                <p:cNvPr id="64" name="墨迹 63">
                  <a:extLst>
                    <a:ext uri="{FF2B5EF4-FFF2-40B4-BE49-F238E27FC236}">
                      <a16:creationId xmlns:a16="http://schemas.microsoft.com/office/drawing/2014/main" id="{382D8EE1-5C79-4E35-AED8-559E984FF919}"/>
                    </a:ext>
                  </a:extLst>
                </p:cNvPr>
                <p:cNvPicPr/>
                <p:nvPr/>
              </p:nvPicPr>
              <p:blipFill>
                <a:blip r:embed="rId66"/>
                <a:stretch>
                  <a:fillRect/>
                </a:stretch>
              </p:blipFill>
              <p:spPr>
                <a:xfrm>
                  <a:off x="11372891" y="4827383"/>
                  <a:ext cx="1224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65" name="墨迹 64">
                  <a:extLst>
                    <a:ext uri="{FF2B5EF4-FFF2-40B4-BE49-F238E27FC236}">
                      <a16:creationId xmlns:a16="http://schemas.microsoft.com/office/drawing/2014/main" id="{621009F5-C199-44B3-AD7B-3B31AFC7947F}"/>
                    </a:ext>
                  </a:extLst>
                </p14:cNvPr>
                <p14:cNvContentPartPr/>
                <p14:nvPr/>
              </p14:nvContentPartPr>
              <p14:xfrm>
                <a:off x="11637131" y="4615703"/>
                <a:ext cx="2160" cy="5400"/>
              </p14:xfrm>
            </p:contentPart>
          </mc:Choice>
          <mc:Fallback xmlns="">
            <p:pic>
              <p:nvPicPr>
                <p:cNvPr id="65" name="墨迹 64">
                  <a:extLst>
                    <a:ext uri="{FF2B5EF4-FFF2-40B4-BE49-F238E27FC236}">
                      <a16:creationId xmlns:a16="http://schemas.microsoft.com/office/drawing/2014/main" id="{621009F5-C199-44B3-AD7B-3B31AFC7947F}"/>
                    </a:ext>
                  </a:extLst>
                </p:cNvPr>
                <p:cNvPicPr/>
                <p:nvPr/>
              </p:nvPicPr>
              <p:blipFill>
                <a:blip r:embed="rId68"/>
                <a:stretch>
                  <a:fillRect/>
                </a:stretch>
              </p:blipFill>
              <p:spPr>
                <a:xfrm>
                  <a:off x="11628491" y="4607063"/>
                  <a:ext cx="1980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9">
              <p14:nvContentPartPr>
                <p14:cNvPr id="66" name="墨迹 65">
                  <a:extLst>
                    <a:ext uri="{FF2B5EF4-FFF2-40B4-BE49-F238E27FC236}">
                      <a16:creationId xmlns:a16="http://schemas.microsoft.com/office/drawing/2014/main" id="{F39D1396-59DA-45C9-8EF5-4D09A6F54834}"/>
                    </a:ext>
                  </a:extLst>
                </p14:cNvPr>
                <p14:cNvContentPartPr/>
                <p14:nvPr/>
              </p14:nvContentPartPr>
              <p14:xfrm>
                <a:off x="11620211" y="4644503"/>
                <a:ext cx="68400" cy="42480"/>
              </p14:xfrm>
            </p:contentPart>
          </mc:Choice>
          <mc:Fallback xmlns="">
            <p:pic>
              <p:nvPicPr>
                <p:cNvPr id="66" name="墨迹 65">
                  <a:extLst>
                    <a:ext uri="{FF2B5EF4-FFF2-40B4-BE49-F238E27FC236}">
                      <a16:creationId xmlns:a16="http://schemas.microsoft.com/office/drawing/2014/main" id="{F39D1396-59DA-45C9-8EF5-4D09A6F54834}"/>
                    </a:ext>
                  </a:extLst>
                </p:cNvPr>
                <p:cNvPicPr/>
                <p:nvPr/>
              </p:nvPicPr>
              <p:blipFill>
                <a:blip r:embed="rId70"/>
                <a:stretch>
                  <a:fillRect/>
                </a:stretch>
              </p:blipFill>
              <p:spPr>
                <a:xfrm>
                  <a:off x="11611211" y="4635503"/>
                  <a:ext cx="86040" cy="6012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67" name="墨迹 66">
                  <a:extLst>
                    <a:ext uri="{FF2B5EF4-FFF2-40B4-BE49-F238E27FC236}">
                      <a16:creationId xmlns:a16="http://schemas.microsoft.com/office/drawing/2014/main" id="{82EE00F0-EC66-4F84-9E9B-297000A3E434}"/>
                    </a:ext>
                  </a:extLst>
                </p14:cNvPr>
                <p14:cNvContentPartPr/>
                <p14:nvPr/>
              </p14:nvContentPartPr>
              <p14:xfrm>
                <a:off x="11645051" y="4701743"/>
                <a:ext cx="54000" cy="120240"/>
              </p14:xfrm>
            </p:contentPart>
          </mc:Choice>
          <mc:Fallback xmlns="">
            <p:pic>
              <p:nvPicPr>
                <p:cNvPr id="67" name="墨迹 66">
                  <a:extLst>
                    <a:ext uri="{FF2B5EF4-FFF2-40B4-BE49-F238E27FC236}">
                      <a16:creationId xmlns:a16="http://schemas.microsoft.com/office/drawing/2014/main" id="{82EE00F0-EC66-4F84-9E9B-297000A3E434}"/>
                    </a:ext>
                  </a:extLst>
                </p:cNvPr>
                <p:cNvPicPr/>
                <p:nvPr/>
              </p:nvPicPr>
              <p:blipFill>
                <a:blip r:embed="rId72"/>
                <a:stretch>
                  <a:fillRect/>
                </a:stretch>
              </p:blipFill>
              <p:spPr>
                <a:xfrm>
                  <a:off x="11636051" y="4692743"/>
                  <a:ext cx="716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68" name="墨迹 67">
                  <a:extLst>
                    <a:ext uri="{FF2B5EF4-FFF2-40B4-BE49-F238E27FC236}">
                      <a16:creationId xmlns:a16="http://schemas.microsoft.com/office/drawing/2014/main" id="{AAE35225-BE41-4795-9488-3214FD67F0FA}"/>
                    </a:ext>
                  </a:extLst>
                </p14:cNvPr>
                <p14:cNvContentPartPr/>
                <p14:nvPr/>
              </p14:nvContentPartPr>
              <p14:xfrm>
                <a:off x="11620211" y="4704983"/>
                <a:ext cx="49320" cy="75960"/>
              </p14:xfrm>
            </p:contentPart>
          </mc:Choice>
          <mc:Fallback xmlns="">
            <p:pic>
              <p:nvPicPr>
                <p:cNvPr id="68" name="墨迹 67">
                  <a:extLst>
                    <a:ext uri="{FF2B5EF4-FFF2-40B4-BE49-F238E27FC236}">
                      <a16:creationId xmlns:a16="http://schemas.microsoft.com/office/drawing/2014/main" id="{AAE35225-BE41-4795-9488-3214FD67F0FA}"/>
                    </a:ext>
                  </a:extLst>
                </p:cNvPr>
                <p:cNvPicPr/>
                <p:nvPr/>
              </p:nvPicPr>
              <p:blipFill>
                <a:blip r:embed="rId74"/>
                <a:stretch>
                  <a:fillRect/>
                </a:stretch>
              </p:blipFill>
              <p:spPr>
                <a:xfrm>
                  <a:off x="11611211" y="4695983"/>
                  <a:ext cx="66960" cy="936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69" name="墨迹 68">
                  <a:extLst>
                    <a:ext uri="{FF2B5EF4-FFF2-40B4-BE49-F238E27FC236}">
                      <a16:creationId xmlns:a16="http://schemas.microsoft.com/office/drawing/2014/main" id="{7A49AAD1-08F9-4FD4-92BB-10B66BC67A13}"/>
                    </a:ext>
                  </a:extLst>
                </p14:cNvPr>
                <p14:cNvContentPartPr/>
                <p14:nvPr/>
              </p14:nvContentPartPr>
              <p14:xfrm>
                <a:off x="11773571" y="4572503"/>
                <a:ext cx="99360" cy="55800"/>
              </p14:xfrm>
            </p:contentPart>
          </mc:Choice>
          <mc:Fallback xmlns="">
            <p:pic>
              <p:nvPicPr>
                <p:cNvPr id="69" name="墨迹 68">
                  <a:extLst>
                    <a:ext uri="{FF2B5EF4-FFF2-40B4-BE49-F238E27FC236}">
                      <a16:creationId xmlns:a16="http://schemas.microsoft.com/office/drawing/2014/main" id="{7A49AAD1-08F9-4FD4-92BB-10B66BC67A13}"/>
                    </a:ext>
                  </a:extLst>
                </p:cNvPr>
                <p:cNvPicPr/>
                <p:nvPr/>
              </p:nvPicPr>
              <p:blipFill>
                <a:blip r:embed="rId76"/>
                <a:stretch>
                  <a:fillRect/>
                </a:stretch>
              </p:blipFill>
              <p:spPr>
                <a:xfrm>
                  <a:off x="11764571" y="4563503"/>
                  <a:ext cx="117000" cy="73440"/>
                </a:xfrm>
                <a:prstGeom prst="rect">
                  <a:avLst/>
                </a:prstGeom>
              </p:spPr>
            </p:pic>
          </mc:Fallback>
        </mc:AlternateContent>
        <mc:AlternateContent xmlns:mc="http://schemas.openxmlformats.org/markup-compatibility/2006" xmlns:p14="http://schemas.microsoft.com/office/powerpoint/2010/main">
          <mc:Choice Requires="p14">
            <p:contentPart p14:bwMode="auto" r:id="rId77">
              <p14:nvContentPartPr>
                <p14:cNvPr id="70" name="墨迹 69">
                  <a:extLst>
                    <a:ext uri="{FF2B5EF4-FFF2-40B4-BE49-F238E27FC236}">
                      <a16:creationId xmlns:a16="http://schemas.microsoft.com/office/drawing/2014/main" id="{3AB977D5-5898-4FEE-AAFC-5C403B23C9D7}"/>
                    </a:ext>
                  </a:extLst>
                </p14:cNvPr>
                <p14:cNvContentPartPr/>
                <p14:nvPr/>
              </p14:nvContentPartPr>
              <p14:xfrm>
                <a:off x="11763851" y="4666463"/>
                <a:ext cx="87120" cy="97920"/>
              </p14:xfrm>
            </p:contentPart>
          </mc:Choice>
          <mc:Fallback xmlns="">
            <p:pic>
              <p:nvPicPr>
                <p:cNvPr id="70" name="墨迹 69">
                  <a:extLst>
                    <a:ext uri="{FF2B5EF4-FFF2-40B4-BE49-F238E27FC236}">
                      <a16:creationId xmlns:a16="http://schemas.microsoft.com/office/drawing/2014/main" id="{3AB977D5-5898-4FEE-AAFC-5C403B23C9D7}"/>
                    </a:ext>
                  </a:extLst>
                </p:cNvPr>
                <p:cNvPicPr/>
                <p:nvPr/>
              </p:nvPicPr>
              <p:blipFill>
                <a:blip r:embed="rId78"/>
                <a:stretch>
                  <a:fillRect/>
                </a:stretch>
              </p:blipFill>
              <p:spPr>
                <a:xfrm>
                  <a:off x="11755211" y="4657823"/>
                  <a:ext cx="104760" cy="115560"/>
                </a:xfrm>
                <a:prstGeom prst="rect">
                  <a:avLst/>
                </a:prstGeom>
              </p:spPr>
            </p:pic>
          </mc:Fallback>
        </mc:AlternateContent>
        <mc:AlternateContent xmlns:mc="http://schemas.openxmlformats.org/markup-compatibility/2006" xmlns:p14="http://schemas.microsoft.com/office/powerpoint/2010/main">
          <mc:Choice Requires="p14">
            <p:contentPart p14:bwMode="auto" r:id="rId79">
              <p14:nvContentPartPr>
                <p14:cNvPr id="71" name="墨迹 70">
                  <a:extLst>
                    <a:ext uri="{FF2B5EF4-FFF2-40B4-BE49-F238E27FC236}">
                      <a16:creationId xmlns:a16="http://schemas.microsoft.com/office/drawing/2014/main" id="{C4B0F77F-66BE-4D7D-846C-A5E20CFDF0AD}"/>
                    </a:ext>
                  </a:extLst>
                </p14:cNvPr>
                <p14:cNvContentPartPr/>
                <p14:nvPr/>
              </p14:nvContentPartPr>
              <p14:xfrm>
                <a:off x="11805251" y="4535423"/>
                <a:ext cx="216360" cy="363240"/>
              </p14:xfrm>
            </p:contentPart>
          </mc:Choice>
          <mc:Fallback xmlns="">
            <p:pic>
              <p:nvPicPr>
                <p:cNvPr id="71" name="墨迹 70">
                  <a:extLst>
                    <a:ext uri="{FF2B5EF4-FFF2-40B4-BE49-F238E27FC236}">
                      <a16:creationId xmlns:a16="http://schemas.microsoft.com/office/drawing/2014/main" id="{C4B0F77F-66BE-4D7D-846C-A5E20CFDF0AD}"/>
                    </a:ext>
                  </a:extLst>
                </p:cNvPr>
                <p:cNvPicPr/>
                <p:nvPr/>
              </p:nvPicPr>
              <p:blipFill>
                <a:blip r:embed="rId80"/>
                <a:stretch>
                  <a:fillRect/>
                </a:stretch>
              </p:blipFill>
              <p:spPr>
                <a:xfrm>
                  <a:off x="11796611" y="4526783"/>
                  <a:ext cx="234000" cy="380880"/>
                </a:xfrm>
                <a:prstGeom prst="rect">
                  <a:avLst/>
                </a:prstGeom>
              </p:spPr>
            </p:pic>
          </mc:Fallback>
        </mc:AlternateContent>
        <mc:AlternateContent xmlns:mc="http://schemas.openxmlformats.org/markup-compatibility/2006" xmlns:p14="http://schemas.microsoft.com/office/powerpoint/2010/main">
          <mc:Choice Requires="p14">
            <p:contentPart p14:bwMode="auto" r:id="rId81">
              <p14:nvContentPartPr>
                <p14:cNvPr id="72" name="墨迹 71">
                  <a:extLst>
                    <a:ext uri="{FF2B5EF4-FFF2-40B4-BE49-F238E27FC236}">
                      <a16:creationId xmlns:a16="http://schemas.microsoft.com/office/drawing/2014/main" id="{E058D75B-BEFE-4F3B-B841-8B44D362D314}"/>
                    </a:ext>
                  </a:extLst>
                </p14:cNvPr>
                <p14:cNvContentPartPr/>
                <p14:nvPr/>
              </p14:nvContentPartPr>
              <p14:xfrm>
                <a:off x="11886971" y="4292783"/>
                <a:ext cx="151920" cy="264600"/>
              </p14:xfrm>
            </p:contentPart>
          </mc:Choice>
          <mc:Fallback xmlns="">
            <p:pic>
              <p:nvPicPr>
                <p:cNvPr id="72" name="墨迹 71">
                  <a:extLst>
                    <a:ext uri="{FF2B5EF4-FFF2-40B4-BE49-F238E27FC236}">
                      <a16:creationId xmlns:a16="http://schemas.microsoft.com/office/drawing/2014/main" id="{E058D75B-BEFE-4F3B-B841-8B44D362D314}"/>
                    </a:ext>
                  </a:extLst>
                </p:cNvPr>
                <p:cNvPicPr/>
                <p:nvPr/>
              </p:nvPicPr>
              <p:blipFill>
                <a:blip r:embed="rId82"/>
                <a:stretch>
                  <a:fillRect/>
                </a:stretch>
              </p:blipFill>
              <p:spPr>
                <a:xfrm>
                  <a:off x="11877971" y="4284143"/>
                  <a:ext cx="169560" cy="282240"/>
                </a:xfrm>
                <a:prstGeom prst="rect">
                  <a:avLst/>
                </a:prstGeom>
              </p:spPr>
            </p:pic>
          </mc:Fallback>
        </mc:AlternateContent>
        <mc:AlternateContent xmlns:mc="http://schemas.openxmlformats.org/markup-compatibility/2006" xmlns:p14="http://schemas.microsoft.com/office/powerpoint/2010/main">
          <mc:Choice Requires="p14">
            <p:contentPart p14:bwMode="auto" r:id="rId83">
              <p14:nvContentPartPr>
                <p14:cNvPr id="75" name="墨迹 74">
                  <a:extLst>
                    <a:ext uri="{FF2B5EF4-FFF2-40B4-BE49-F238E27FC236}">
                      <a16:creationId xmlns:a16="http://schemas.microsoft.com/office/drawing/2014/main" id="{3F1DD2DC-73C3-4016-8A51-D43DC563C8DF}"/>
                    </a:ext>
                  </a:extLst>
                </p14:cNvPr>
                <p14:cNvContentPartPr/>
                <p14:nvPr/>
              </p14:nvContentPartPr>
              <p14:xfrm>
                <a:off x="3334091" y="974303"/>
                <a:ext cx="3345840" cy="966240"/>
              </p14:xfrm>
            </p:contentPart>
          </mc:Choice>
          <mc:Fallback xmlns="">
            <p:pic>
              <p:nvPicPr>
                <p:cNvPr id="75" name="墨迹 74">
                  <a:extLst>
                    <a:ext uri="{FF2B5EF4-FFF2-40B4-BE49-F238E27FC236}">
                      <a16:creationId xmlns:a16="http://schemas.microsoft.com/office/drawing/2014/main" id="{3F1DD2DC-73C3-4016-8A51-D43DC563C8DF}"/>
                    </a:ext>
                  </a:extLst>
                </p:cNvPr>
                <p:cNvPicPr/>
                <p:nvPr/>
              </p:nvPicPr>
              <p:blipFill>
                <a:blip r:embed="rId84"/>
                <a:stretch>
                  <a:fillRect/>
                </a:stretch>
              </p:blipFill>
              <p:spPr>
                <a:xfrm>
                  <a:off x="3325451" y="965303"/>
                  <a:ext cx="3363480" cy="983880"/>
                </a:xfrm>
                <a:prstGeom prst="rect">
                  <a:avLst/>
                </a:prstGeom>
              </p:spPr>
            </p:pic>
          </mc:Fallback>
        </mc:AlternateContent>
        <mc:AlternateContent xmlns:mc="http://schemas.openxmlformats.org/markup-compatibility/2006" xmlns:p14="http://schemas.microsoft.com/office/powerpoint/2010/main">
          <mc:Choice Requires="p14">
            <p:contentPart p14:bwMode="auto" r:id="rId85">
              <p14:nvContentPartPr>
                <p14:cNvPr id="76" name="墨迹 75">
                  <a:extLst>
                    <a:ext uri="{FF2B5EF4-FFF2-40B4-BE49-F238E27FC236}">
                      <a16:creationId xmlns:a16="http://schemas.microsoft.com/office/drawing/2014/main" id="{CB64FCEA-0C82-4F1D-BAD3-1F2B5CA6C28C}"/>
                    </a:ext>
                  </a:extLst>
                </p14:cNvPr>
                <p14:cNvContentPartPr/>
                <p14:nvPr/>
              </p14:nvContentPartPr>
              <p14:xfrm>
                <a:off x="6592451" y="899063"/>
                <a:ext cx="333360" cy="330120"/>
              </p14:xfrm>
            </p:contentPart>
          </mc:Choice>
          <mc:Fallback xmlns="">
            <p:pic>
              <p:nvPicPr>
                <p:cNvPr id="76" name="墨迹 75">
                  <a:extLst>
                    <a:ext uri="{FF2B5EF4-FFF2-40B4-BE49-F238E27FC236}">
                      <a16:creationId xmlns:a16="http://schemas.microsoft.com/office/drawing/2014/main" id="{CB64FCEA-0C82-4F1D-BAD3-1F2B5CA6C28C}"/>
                    </a:ext>
                  </a:extLst>
                </p:cNvPr>
                <p:cNvPicPr/>
                <p:nvPr/>
              </p:nvPicPr>
              <p:blipFill>
                <a:blip r:embed="rId86"/>
                <a:stretch>
                  <a:fillRect/>
                </a:stretch>
              </p:blipFill>
              <p:spPr>
                <a:xfrm>
                  <a:off x="6583451" y="890423"/>
                  <a:ext cx="351000" cy="347760"/>
                </a:xfrm>
                <a:prstGeom prst="rect">
                  <a:avLst/>
                </a:prstGeom>
              </p:spPr>
            </p:pic>
          </mc:Fallback>
        </mc:AlternateContent>
        <mc:AlternateContent xmlns:mc="http://schemas.openxmlformats.org/markup-compatibility/2006" xmlns:p14="http://schemas.microsoft.com/office/powerpoint/2010/main">
          <mc:Choice Requires="p14">
            <p:contentPart p14:bwMode="auto" r:id="rId87">
              <p14:nvContentPartPr>
                <p14:cNvPr id="78" name="墨迹 77">
                  <a:extLst>
                    <a:ext uri="{FF2B5EF4-FFF2-40B4-BE49-F238E27FC236}">
                      <a16:creationId xmlns:a16="http://schemas.microsoft.com/office/drawing/2014/main" id="{069DFC3B-244D-459A-8E00-E65983E46CE8}"/>
                    </a:ext>
                  </a:extLst>
                </p14:cNvPr>
                <p14:cNvContentPartPr/>
                <p14:nvPr/>
              </p14:nvContentPartPr>
              <p14:xfrm>
                <a:off x="8187251" y="1255823"/>
                <a:ext cx="2138040" cy="4523760"/>
              </p14:xfrm>
            </p:contentPart>
          </mc:Choice>
          <mc:Fallback xmlns="">
            <p:pic>
              <p:nvPicPr>
                <p:cNvPr id="78" name="墨迹 77">
                  <a:extLst>
                    <a:ext uri="{FF2B5EF4-FFF2-40B4-BE49-F238E27FC236}">
                      <a16:creationId xmlns:a16="http://schemas.microsoft.com/office/drawing/2014/main" id="{069DFC3B-244D-459A-8E00-E65983E46CE8}"/>
                    </a:ext>
                  </a:extLst>
                </p:cNvPr>
                <p:cNvPicPr/>
                <p:nvPr/>
              </p:nvPicPr>
              <p:blipFill>
                <a:blip r:embed="rId88"/>
                <a:stretch>
                  <a:fillRect/>
                </a:stretch>
              </p:blipFill>
              <p:spPr>
                <a:xfrm>
                  <a:off x="8178611" y="1246823"/>
                  <a:ext cx="2155680" cy="4541400"/>
                </a:xfrm>
                <a:prstGeom prst="rect">
                  <a:avLst/>
                </a:prstGeom>
              </p:spPr>
            </p:pic>
          </mc:Fallback>
        </mc:AlternateContent>
        <mc:AlternateContent xmlns:mc="http://schemas.openxmlformats.org/markup-compatibility/2006" xmlns:p14="http://schemas.microsoft.com/office/powerpoint/2010/main">
          <mc:Choice Requires="p14">
            <p:contentPart p14:bwMode="auto" r:id="rId89">
              <p14:nvContentPartPr>
                <p14:cNvPr id="79" name="墨迹 78">
                  <a:extLst>
                    <a:ext uri="{FF2B5EF4-FFF2-40B4-BE49-F238E27FC236}">
                      <a16:creationId xmlns:a16="http://schemas.microsoft.com/office/drawing/2014/main" id="{962393BD-F38A-478D-935E-A68DB63E3F3E}"/>
                    </a:ext>
                  </a:extLst>
                </p14:cNvPr>
                <p14:cNvContentPartPr/>
                <p14:nvPr/>
              </p14:nvContentPartPr>
              <p14:xfrm>
                <a:off x="8843531" y="5574743"/>
                <a:ext cx="176760" cy="274680"/>
              </p14:xfrm>
            </p:contentPart>
          </mc:Choice>
          <mc:Fallback xmlns="">
            <p:pic>
              <p:nvPicPr>
                <p:cNvPr id="79" name="墨迹 78">
                  <a:extLst>
                    <a:ext uri="{FF2B5EF4-FFF2-40B4-BE49-F238E27FC236}">
                      <a16:creationId xmlns:a16="http://schemas.microsoft.com/office/drawing/2014/main" id="{962393BD-F38A-478D-935E-A68DB63E3F3E}"/>
                    </a:ext>
                  </a:extLst>
                </p:cNvPr>
                <p:cNvPicPr/>
                <p:nvPr/>
              </p:nvPicPr>
              <p:blipFill>
                <a:blip r:embed="rId90"/>
                <a:stretch>
                  <a:fillRect/>
                </a:stretch>
              </p:blipFill>
              <p:spPr>
                <a:xfrm>
                  <a:off x="8834891" y="5565743"/>
                  <a:ext cx="194400" cy="292320"/>
                </a:xfrm>
                <a:prstGeom prst="rect">
                  <a:avLst/>
                </a:prstGeom>
              </p:spPr>
            </p:pic>
          </mc:Fallback>
        </mc:AlternateContent>
        <mc:AlternateContent xmlns:mc="http://schemas.openxmlformats.org/markup-compatibility/2006" xmlns:p14="http://schemas.microsoft.com/office/powerpoint/2010/main">
          <mc:Choice Requires="p14">
            <p:contentPart p14:bwMode="auto" r:id="rId91">
              <p14:nvContentPartPr>
                <p14:cNvPr id="86" name="墨迹 85">
                  <a:extLst>
                    <a:ext uri="{FF2B5EF4-FFF2-40B4-BE49-F238E27FC236}">
                      <a16:creationId xmlns:a16="http://schemas.microsoft.com/office/drawing/2014/main" id="{F4A26FAD-BC5D-4886-9FBF-F5724BA6156D}"/>
                    </a:ext>
                  </a:extLst>
                </p14:cNvPr>
                <p14:cNvContentPartPr/>
                <p14:nvPr/>
              </p14:nvContentPartPr>
              <p14:xfrm>
                <a:off x="6843731" y="2164463"/>
                <a:ext cx="2309040" cy="74520"/>
              </p14:xfrm>
            </p:contentPart>
          </mc:Choice>
          <mc:Fallback xmlns="">
            <p:pic>
              <p:nvPicPr>
                <p:cNvPr id="86" name="墨迹 85">
                  <a:extLst>
                    <a:ext uri="{FF2B5EF4-FFF2-40B4-BE49-F238E27FC236}">
                      <a16:creationId xmlns:a16="http://schemas.microsoft.com/office/drawing/2014/main" id="{F4A26FAD-BC5D-4886-9FBF-F5724BA6156D}"/>
                    </a:ext>
                  </a:extLst>
                </p:cNvPr>
                <p:cNvPicPr/>
                <p:nvPr/>
              </p:nvPicPr>
              <p:blipFill>
                <a:blip r:embed="rId98"/>
                <a:stretch>
                  <a:fillRect/>
                </a:stretch>
              </p:blipFill>
              <p:spPr>
                <a:xfrm>
                  <a:off x="6835091" y="2155463"/>
                  <a:ext cx="2326680" cy="92160"/>
                </a:xfrm>
                <a:prstGeom prst="rect">
                  <a:avLst/>
                </a:prstGeom>
              </p:spPr>
            </p:pic>
          </mc:Fallback>
        </mc:AlternateContent>
      </p:grpSp>
      <p:grpSp>
        <p:nvGrpSpPr>
          <p:cNvPr id="90" name="组合 89">
            <a:extLst>
              <a:ext uri="{FF2B5EF4-FFF2-40B4-BE49-F238E27FC236}">
                <a16:creationId xmlns:a16="http://schemas.microsoft.com/office/drawing/2014/main" id="{D08B6DC0-7F93-4544-BFED-2FEECCF51733}"/>
              </a:ext>
            </a:extLst>
          </p:cNvPr>
          <p:cNvGrpSpPr/>
          <p:nvPr/>
        </p:nvGrpSpPr>
        <p:grpSpPr>
          <a:xfrm>
            <a:off x="9988691" y="6516503"/>
            <a:ext cx="537840" cy="125280"/>
            <a:chOff x="9988691" y="6516503"/>
            <a:chExt cx="537840" cy="125280"/>
          </a:xfrm>
        </p:grpSpPr>
        <mc:AlternateContent xmlns:mc="http://schemas.openxmlformats.org/markup-compatibility/2006" xmlns:p14="http://schemas.microsoft.com/office/powerpoint/2010/main">
          <mc:Choice Requires="p14">
            <p:contentPart p14:bwMode="auto" r:id="rId99">
              <p14:nvContentPartPr>
                <p14:cNvPr id="88" name="墨迹 87">
                  <a:extLst>
                    <a:ext uri="{FF2B5EF4-FFF2-40B4-BE49-F238E27FC236}">
                      <a16:creationId xmlns:a16="http://schemas.microsoft.com/office/drawing/2014/main" id="{C55AACB1-2040-4E24-954D-196EECD53B6B}"/>
                    </a:ext>
                  </a:extLst>
                </p14:cNvPr>
                <p14:cNvContentPartPr/>
                <p14:nvPr/>
              </p14:nvContentPartPr>
              <p14:xfrm>
                <a:off x="10002011" y="6516503"/>
                <a:ext cx="465840" cy="18360"/>
              </p14:xfrm>
            </p:contentPart>
          </mc:Choice>
          <mc:Fallback xmlns="">
            <p:pic>
              <p:nvPicPr>
                <p:cNvPr id="88" name="墨迹 87">
                  <a:extLst>
                    <a:ext uri="{FF2B5EF4-FFF2-40B4-BE49-F238E27FC236}">
                      <a16:creationId xmlns:a16="http://schemas.microsoft.com/office/drawing/2014/main" id="{C55AACB1-2040-4E24-954D-196EECD53B6B}"/>
                    </a:ext>
                  </a:extLst>
                </p:cNvPr>
                <p:cNvPicPr/>
                <p:nvPr/>
              </p:nvPicPr>
              <p:blipFill>
                <a:blip r:embed="rId100"/>
                <a:stretch>
                  <a:fillRect/>
                </a:stretch>
              </p:blipFill>
              <p:spPr>
                <a:xfrm>
                  <a:off x="9993371" y="6507863"/>
                  <a:ext cx="48348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01">
              <p14:nvContentPartPr>
                <p14:cNvPr id="89" name="墨迹 88">
                  <a:extLst>
                    <a:ext uri="{FF2B5EF4-FFF2-40B4-BE49-F238E27FC236}">
                      <a16:creationId xmlns:a16="http://schemas.microsoft.com/office/drawing/2014/main" id="{56329549-12F9-494F-B704-68438207A8FE}"/>
                    </a:ext>
                  </a:extLst>
                </p14:cNvPr>
                <p14:cNvContentPartPr/>
                <p14:nvPr/>
              </p14:nvContentPartPr>
              <p14:xfrm>
                <a:off x="9988691" y="6592103"/>
                <a:ext cx="537840" cy="49680"/>
              </p14:xfrm>
            </p:contentPart>
          </mc:Choice>
          <mc:Fallback xmlns="">
            <p:pic>
              <p:nvPicPr>
                <p:cNvPr id="89" name="墨迹 88">
                  <a:extLst>
                    <a:ext uri="{FF2B5EF4-FFF2-40B4-BE49-F238E27FC236}">
                      <a16:creationId xmlns:a16="http://schemas.microsoft.com/office/drawing/2014/main" id="{56329549-12F9-494F-B704-68438207A8FE}"/>
                    </a:ext>
                  </a:extLst>
                </p:cNvPr>
                <p:cNvPicPr/>
                <p:nvPr/>
              </p:nvPicPr>
              <p:blipFill>
                <a:blip r:embed="rId102"/>
                <a:stretch>
                  <a:fillRect/>
                </a:stretch>
              </p:blipFill>
              <p:spPr>
                <a:xfrm>
                  <a:off x="9980051" y="6583463"/>
                  <a:ext cx="555480" cy="67320"/>
                </a:xfrm>
                <a:prstGeom prst="rect">
                  <a:avLst/>
                </a:prstGeom>
              </p:spPr>
            </p:pic>
          </mc:Fallback>
        </mc:AlternateContent>
      </p:grpSp>
      <p:grpSp>
        <p:nvGrpSpPr>
          <p:cNvPr id="102" name="组合 101">
            <a:extLst>
              <a:ext uri="{FF2B5EF4-FFF2-40B4-BE49-F238E27FC236}">
                <a16:creationId xmlns:a16="http://schemas.microsoft.com/office/drawing/2014/main" id="{F1231D6B-CF00-44E8-8763-3339BDDF586A}"/>
              </a:ext>
            </a:extLst>
          </p:cNvPr>
          <p:cNvGrpSpPr/>
          <p:nvPr/>
        </p:nvGrpSpPr>
        <p:grpSpPr>
          <a:xfrm>
            <a:off x="10796891" y="6116183"/>
            <a:ext cx="1202760" cy="562320"/>
            <a:chOff x="10796891" y="6116183"/>
            <a:chExt cx="1202760" cy="562320"/>
          </a:xfrm>
        </p:grpSpPr>
        <mc:AlternateContent xmlns:mc="http://schemas.openxmlformats.org/markup-compatibility/2006" xmlns:p14="http://schemas.microsoft.com/office/powerpoint/2010/main">
          <mc:Choice Requires="p14">
            <p:contentPart p14:bwMode="auto" r:id="rId103">
              <p14:nvContentPartPr>
                <p14:cNvPr id="91" name="墨迹 90">
                  <a:extLst>
                    <a:ext uri="{FF2B5EF4-FFF2-40B4-BE49-F238E27FC236}">
                      <a16:creationId xmlns:a16="http://schemas.microsoft.com/office/drawing/2014/main" id="{E05F8660-9D2F-4DAE-B6E8-2BEDC59140B7}"/>
                    </a:ext>
                  </a:extLst>
                </p14:cNvPr>
                <p14:cNvContentPartPr/>
                <p14:nvPr/>
              </p14:nvContentPartPr>
              <p14:xfrm>
                <a:off x="10929011" y="6164783"/>
                <a:ext cx="38520" cy="52560"/>
              </p14:xfrm>
            </p:contentPart>
          </mc:Choice>
          <mc:Fallback xmlns="">
            <p:pic>
              <p:nvPicPr>
                <p:cNvPr id="91" name="墨迹 90">
                  <a:extLst>
                    <a:ext uri="{FF2B5EF4-FFF2-40B4-BE49-F238E27FC236}">
                      <a16:creationId xmlns:a16="http://schemas.microsoft.com/office/drawing/2014/main" id="{E05F8660-9D2F-4DAE-B6E8-2BEDC59140B7}"/>
                    </a:ext>
                  </a:extLst>
                </p:cNvPr>
                <p:cNvPicPr/>
                <p:nvPr/>
              </p:nvPicPr>
              <p:blipFill>
                <a:blip r:embed="rId104"/>
                <a:stretch>
                  <a:fillRect/>
                </a:stretch>
              </p:blipFill>
              <p:spPr>
                <a:xfrm>
                  <a:off x="10920371" y="6156143"/>
                  <a:ext cx="5616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105">
              <p14:nvContentPartPr>
                <p14:cNvPr id="92" name="墨迹 91">
                  <a:extLst>
                    <a:ext uri="{FF2B5EF4-FFF2-40B4-BE49-F238E27FC236}">
                      <a16:creationId xmlns:a16="http://schemas.microsoft.com/office/drawing/2014/main" id="{CCC71CAB-98A4-43C3-80E5-14DBA90B4DFC}"/>
                    </a:ext>
                  </a:extLst>
                </p14:cNvPr>
                <p14:cNvContentPartPr/>
                <p14:nvPr/>
              </p14:nvContentPartPr>
              <p14:xfrm>
                <a:off x="10899131" y="6304823"/>
                <a:ext cx="89640" cy="208440"/>
              </p14:xfrm>
            </p:contentPart>
          </mc:Choice>
          <mc:Fallback xmlns="">
            <p:pic>
              <p:nvPicPr>
                <p:cNvPr id="92" name="墨迹 91">
                  <a:extLst>
                    <a:ext uri="{FF2B5EF4-FFF2-40B4-BE49-F238E27FC236}">
                      <a16:creationId xmlns:a16="http://schemas.microsoft.com/office/drawing/2014/main" id="{CCC71CAB-98A4-43C3-80E5-14DBA90B4DFC}"/>
                    </a:ext>
                  </a:extLst>
                </p:cNvPr>
                <p:cNvPicPr/>
                <p:nvPr/>
              </p:nvPicPr>
              <p:blipFill>
                <a:blip r:embed="rId106"/>
                <a:stretch>
                  <a:fillRect/>
                </a:stretch>
              </p:blipFill>
              <p:spPr>
                <a:xfrm>
                  <a:off x="10890491" y="6296183"/>
                  <a:ext cx="107280" cy="226080"/>
                </a:xfrm>
                <a:prstGeom prst="rect">
                  <a:avLst/>
                </a:prstGeom>
              </p:spPr>
            </p:pic>
          </mc:Fallback>
        </mc:AlternateContent>
        <mc:AlternateContent xmlns:mc="http://schemas.openxmlformats.org/markup-compatibility/2006" xmlns:p14="http://schemas.microsoft.com/office/powerpoint/2010/main">
          <mc:Choice Requires="p14">
            <p:contentPart p14:bwMode="auto" r:id="rId107">
              <p14:nvContentPartPr>
                <p14:cNvPr id="93" name="墨迹 92">
                  <a:extLst>
                    <a:ext uri="{FF2B5EF4-FFF2-40B4-BE49-F238E27FC236}">
                      <a16:creationId xmlns:a16="http://schemas.microsoft.com/office/drawing/2014/main" id="{978EC31B-7BA8-4A59-B10A-543872B17141}"/>
                    </a:ext>
                  </a:extLst>
                </p14:cNvPr>
                <p14:cNvContentPartPr/>
                <p14:nvPr/>
              </p14:nvContentPartPr>
              <p14:xfrm>
                <a:off x="10942691" y="6434423"/>
                <a:ext cx="56880" cy="35280"/>
              </p14:xfrm>
            </p:contentPart>
          </mc:Choice>
          <mc:Fallback xmlns="">
            <p:pic>
              <p:nvPicPr>
                <p:cNvPr id="93" name="墨迹 92">
                  <a:extLst>
                    <a:ext uri="{FF2B5EF4-FFF2-40B4-BE49-F238E27FC236}">
                      <a16:creationId xmlns:a16="http://schemas.microsoft.com/office/drawing/2014/main" id="{978EC31B-7BA8-4A59-B10A-543872B17141}"/>
                    </a:ext>
                  </a:extLst>
                </p:cNvPr>
                <p:cNvPicPr/>
                <p:nvPr/>
              </p:nvPicPr>
              <p:blipFill>
                <a:blip r:embed="rId108"/>
                <a:stretch>
                  <a:fillRect/>
                </a:stretch>
              </p:blipFill>
              <p:spPr>
                <a:xfrm>
                  <a:off x="10933691" y="6425423"/>
                  <a:ext cx="7452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09">
              <p14:nvContentPartPr>
                <p14:cNvPr id="94" name="墨迹 93">
                  <a:extLst>
                    <a:ext uri="{FF2B5EF4-FFF2-40B4-BE49-F238E27FC236}">
                      <a16:creationId xmlns:a16="http://schemas.microsoft.com/office/drawing/2014/main" id="{A3F1CAA7-E9FA-4DE1-B93A-8B9E257F2089}"/>
                    </a:ext>
                  </a:extLst>
                </p14:cNvPr>
                <p14:cNvContentPartPr/>
                <p14:nvPr/>
              </p14:nvContentPartPr>
              <p14:xfrm>
                <a:off x="10876451" y="6536663"/>
                <a:ext cx="171000" cy="56160"/>
              </p14:xfrm>
            </p:contentPart>
          </mc:Choice>
          <mc:Fallback xmlns="">
            <p:pic>
              <p:nvPicPr>
                <p:cNvPr id="94" name="墨迹 93">
                  <a:extLst>
                    <a:ext uri="{FF2B5EF4-FFF2-40B4-BE49-F238E27FC236}">
                      <a16:creationId xmlns:a16="http://schemas.microsoft.com/office/drawing/2014/main" id="{A3F1CAA7-E9FA-4DE1-B93A-8B9E257F2089}"/>
                    </a:ext>
                  </a:extLst>
                </p:cNvPr>
                <p:cNvPicPr/>
                <p:nvPr/>
              </p:nvPicPr>
              <p:blipFill>
                <a:blip r:embed="rId110"/>
                <a:stretch>
                  <a:fillRect/>
                </a:stretch>
              </p:blipFill>
              <p:spPr>
                <a:xfrm>
                  <a:off x="10867451" y="6528023"/>
                  <a:ext cx="188640" cy="73800"/>
                </a:xfrm>
                <a:prstGeom prst="rect">
                  <a:avLst/>
                </a:prstGeom>
              </p:spPr>
            </p:pic>
          </mc:Fallback>
        </mc:AlternateContent>
        <mc:AlternateContent xmlns:mc="http://schemas.openxmlformats.org/markup-compatibility/2006" xmlns:p14="http://schemas.microsoft.com/office/powerpoint/2010/main">
          <mc:Choice Requires="p14">
            <p:contentPart p14:bwMode="auto" r:id="rId111">
              <p14:nvContentPartPr>
                <p14:cNvPr id="95" name="墨迹 94">
                  <a:extLst>
                    <a:ext uri="{FF2B5EF4-FFF2-40B4-BE49-F238E27FC236}">
                      <a16:creationId xmlns:a16="http://schemas.microsoft.com/office/drawing/2014/main" id="{13322DF7-5F1E-4F2C-A414-97174EFFA91C}"/>
                    </a:ext>
                  </a:extLst>
                </p14:cNvPr>
                <p14:cNvContentPartPr/>
                <p14:nvPr/>
              </p14:nvContentPartPr>
              <p14:xfrm>
                <a:off x="10796891" y="6432263"/>
                <a:ext cx="48240" cy="34200"/>
              </p14:xfrm>
            </p:contentPart>
          </mc:Choice>
          <mc:Fallback xmlns="">
            <p:pic>
              <p:nvPicPr>
                <p:cNvPr id="95" name="墨迹 94">
                  <a:extLst>
                    <a:ext uri="{FF2B5EF4-FFF2-40B4-BE49-F238E27FC236}">
                      <a16:creationId xmlns:a16="http://schemas.microsoft.com/office/drawing/2014/main" id="{13322DF7-5F1E-4F2C-A414-97174EFFA91C}"/>
                    </a:ext>
                  </a:extLst>
                </p:cNvPr>
                <p:cNvPicPr/>
                <p:nvPr/>
              </p:nvPicPr>
              <p:blipFill>
                <a:blip r:embed="rId112"/>
                <a:stretch>
                  <a:fillRect/>
                </a:stretch>
              </p:blipFill>
              <p:spPr>
                <a:xfrm>
                  <a:off x="10787891" y="6423623"/>
                  <a:ext cx="65880" cy="51840"/>
                </a:xfrm>
                <a:prstGeom prst="rect">
                  <a:avLst/>
                </a:prstGeom>
              </p:spPr>
            </p:pic>
          </mc:Fallback>
        </mc:AlternateContent>
        <mc:AlternateContent xmlns:mc="http://schemas.openxmlformats.org/markup-compatibility/2006" xmlns:p14="http://schemas.microsoft.com/office/powerpoint/2010/main">
          <mc:Choice Requires="p14">
            <p:contentPart p14:bwMode="auto" r:id="rId113">
              <p14:nvContentPartPr>
                <p14:cNvPr id="96" name="墨迹 95">
                  <a:extLst>
                    <a:ext uri="{FF2B5EF4-FFF2-40B4-BE49-F238E27FC236}">
                      <a16:creationId xmlns:a16="http://schemas.microsoft.com/office/drawing/2014/main" id="{DAA2719B-48CB-4FDB-98B6-E24776ED2FAB}"/>
                    </a:ext>
                  </a:extLst>
                </p14:cNvPr>
                <p14:cNvContentPartPr/>
                <p14:nvPr/>
              </p14:nvContentPartPr>
              <p14:xfrm>
                <a:off x="11177411" y="6183503"/>
                <a:ext cx="143640" cy="131760"/>
              </p14:xfrm>
            </p:contentPart>
          </mc:Choice>
          <mc:Fallback xmlns="">
            <p:pic>
              <p:nvPicPr>
                <p:cNvPr id="96" name="墨迹 95">
                  <a:extLst>
                    <a:ext uri="{FF2B5EF4-FFF2-40B4-BE49-F238E27FC236}">
                      <a16:creationId xmlns:a16="http://schemas.microsoft.com/office/drawing/2014/main" id="{DAA2719B-48CB-4FDB-98B6-E24776ED2FAB}"/>
                    </a:ext>
                  </a:extLst>
                </p:cNvPr>
                <p:cNvPicPr/>
                <p:nvPr/>
              </p:nvPicPr>
              <p:blipFill>
                <a:blip r:embed="rId114"/>
                <a:stretch>
                  <a:fillRect/>
                </a:stretch>
              </p:blipFill>
              <p:spPr>
                <a:xfrm>
                  <a:off x="11168411" y="6174503"/>
                  <a:ext cx="161280" cy="149400"/>
                </a:xfrm>
                <a:prstGeom prst="rect">
                  <a:avLst/>
                </a:prstGeom>
              </p:spPr>
            </p:pic>
          </mc:Fallback>
        </mc:AlternateContent>
        <mc:AlternateContent xmlns:mc="http://schemas.openxmlformats.org/markup-compatibility/2006" xmlns:p14="http://schemas.microsoft.com/office/powerpoint/2010/main">
          <mc:Choice Requires="p14">
            <p:contentPart p14:bwMode="auto" r:id="rId115">
              <p14:nvContentPartPr>
                <p14:cNvPr id="97" name="墨迹 96">
                  <a:extLst>
                    <a:ext uri="{FF2B5EF4-FFF2-40B4-BE49-F238E27FC236}">
                      <a16:creationId xmlns:a16="http://schemas.microsoft.com/office/drawing/2014/main" id="{C6A86EC0-D2CB-44FB-8EB6-C6EBA5A781C4}"/>
                    </a:ext>
                  </a:extLst>
                </p14:cNvPr>
                <p14:cNvContentPartPr/>
                <p14:nvPr/>
              </p14:nvContentPartPr>
              <p14:xfrm>
                <a:off x="11211251" y="6418943"/>
                <a:ext cx="89640" cy="259560"/>
              </p14:xfrm>
            </p:contentPart>
          </mc:Choice>
          <mc:Fallback xmlns="">
            <p:pic>
              <p:nvPicPr>
                <p:cNvPr id="97" name="墨迹 96">
                  <a:extLst>
                    <a:ext uri="{FF2B5EF4-FFF2-40B4-BE49-F238E27FC236}">
                      <a16:creationId xmlns:a16="http://schemas.microsoft.com/office/drawing/2014/main" id="{C6A86EC0-D2CB-44FB-8EB6-C6EBA5A781C4}"/>
                    </a:ext>
                  </a:extLst>
                </p:cNvPr>
                <p:cNvPicPr/>
                <p:nvPr/>
              </p:nvPicPr>
              <p:blipFill>
                <a:blip r:embed="rId116"/>
                <a:stretch>
                  <a:fillRect/>
                </a:stretch>
              </p:blipFill>
              <p:spPr>
                <a:xfrm>
                  <a:off x="11202611" y="6410303"/>
                  <a:ext cx="107280" cy="277200"/>
                </a:xfrm>
                <a:prstGeom prst="rect">
                  <a:avLst/>
                </a:prstGeom>
              </p:spPr>
            </p:pic>
          </mc:Fallback>
        </mc:AlternateContent>
        <mc:AlternateContent xmlns:mc="http://schemas.openxmlformats.org/markup-compatibility/2006" xmlns:p14="http://schemas.microsoft.com/office/powerpoint/2010/main">
          <mc:Choice Requires="p14">
            <p:contentPart p14:bwMode="auto" r:id="rId117">
              <p14:nvContentPartPr>
                <p14:cNvPr id="98" name="墨迹 97">
                  <a:extLst>
                    <a:ext uri="{FF2B5EF4-FFF2-40B4-BE49-F238E27FC236}">
                      <a16:creationId xmlns:a16="http://schemas.microsoft.com/office/drawing/2014/main" id="{7061A0DC-1967-4E11-9723-3ED0F0C432B6}"/>
                    </a:ext>
                  </a:extLst>
                </p14:cNvPr>
                <p14:cNvContentPartPr/>
                <p14:nvPr/>
              </p14:nvContentPartPr>
              <p14:xfrm>
                <a:off x="11438771" y="6240743"/>
                <a:ext cx="85320" cy="127080"/>
              </p14:xfrm>
            </p:contentPart>
          </mc:Choice>
          <mc:Fallback xmlns="">
            <p:pic>
              <p:nvPicPr>
                <p:cNvPr id="98" name="墨迹 97">
                  <a:extLst>
                    <a:ext uri="{FF2B5EF4-FFF2-40B4-BE49-F238E27FC236}">
                      <a16:creationId xmlns:a16="http://schemas.microsoft.com/office/drawing/2014/main" id="{7061A0DC-1967-4E11-9723-3ED0F0C432B6}"/>
                    </a:ext>
                  </a:extLst>
                </p:cNvPr>
                <p:cNvPicPr/>
                <p:nvPr/>
              </p:nvPicPr>
              <p:blipFill>
                <a:blip r:embed="rId118"/>
                <a:stretch>
                  <a:fillRect/>
                </a:stretch>
              </p:blipFill>
              <p:spPr>
                <a:xfrm>
                  <a:off x="11429771" y="6231743"/>
                  <a:ext cx="102960" cy="144720"/>
                </a:xfrm>
                <a:prstGeom prst="rect">
                  <a:avLst/>
                </a:prstGeom>
              </p:spPr>
            </p:pic>
          </mc:Fallback>
        </mc:AlternateContent>
        <mc:AlternateContent xmlns:mc="http://schemas.openxmlformats.org/markup-compatibility/2006" xmlns:p14="http://schemas.microsoft.com/office/powerpoint/2010/main">
          <mc:Choice Requires="p14">
            <p:contentPart p14:bwMode="auto" r:id="rId119">
              <p14:nvContentPartPr>
                <p14:cNvPr id="99" name="墨迹 98">
                  <a:extLst>
                    <a:ext uri="{FF2B5EF4-FFF2-40B4-BE49-F238E27FC236}">
                      <a16:creationId xmlns:a16="http://schemas.microsoft.com/office/drawing/2014/main" id="{66E342F4-15C8-47BF-80B1-55C4331AC694}"/>
                    </a:ext>
                  </a:extLst>
                </p14:cNvPr>
                <p14:cNvContentPartPr/>
                <p14:nvPr/>
              </p14:nvContentPartPr>
              <p14:xfrm>
                <a:off x="11558651" y="6219143"/>
                <a:ext cx="128160" cy="89280"/>
              </p14:xfrm>
            </p:contentPart>
          </mc:Choice>
          <mc:Fallback xmlns="">
            <p:pic>
              <p:nvPicPr>
                <p:cNvPr id="99" name="墨迹 98">
                  <a:extLst>
                    <a:ext uri="{FF2B5EF4-FFF2-40B4-BE49-F238E27FC236}">
                      <a16:creationId xmlns:a16="http://schemas.microsoft.com/office/drawing/2014/main" id="{66E342F4-15C8-47BF-80B1-55C4331AC694}"/>
                    </a:ext>
                  </a:extLst>
                </p:cNvPr>
                <p:cNvPicPr/>
                <p:nvPr/>
              </p:nvPicPr>
              <p:blipFill>
                <a:blip r:embed="rId120"/>
                <a:stretch>
                  <a:fillRect/>
                </a:stretch>
              </p:blipFill>
              <p:spPr>
                <a:xfrm>
                  <a:off x="11549651" y="6210143"/>
                  <a:ext cx="145800" cy="106920"/>
                </a:xfrm>
                <a:prstGeom prst="rect">
                  <a:avLst/>
                </a:prstGeom>
              </p:spPr>
            </p:pic>
          </mc:Fallback>
        </mc:AlternateContent>
        <mc:AlternateContent xmlns:mc="http://schemas.openxmlformats.org/markup-compatibility/2006" xmlns:p14="http://schemas.microsoft.com/office/powerpoint/2010/main">
          <mc:Choice Requires="p14">
            <p:contentPart p14:bwMode="auto" r:id="rId121">
              <p14:nvContentPartPr>
                <p14:cNvPr id="100" name="墨迹 99">
                  <a:extLst>
                    <a:ext uri="{FF2B5EF4-FFF2-40B4-BE49-F238E27FC236}">
                      <a16:creationId xmlns:a16="http://schemas.microsoft.com/office/drawing/2014/main" id="{3D1641D3-E499-4581-88DD-0612B931E494}"/>
                    </a:ext>
                  </a:extLst>
                </p14:cNvPr>
                <p14:cNvContentPartPr/>
                <p14:nvPr/>
              </p14:nvContentPartPr>
              <p14:xfrm>
                <a:off x="11703371" y="6170183"/>
                <a:ext cx="181800" cy="65880"/>
              </p14:xfrm>
            </p:contentPart>
          </mc:Choice>
          <mc:Fallback xmlns="">
            <p:pic>
              <p:nvPicPr>
                <p:cNvPr id="100" name="墨迹 99">
                  <a:extLst>
                    <a:ext uri="{FF2B5EF4-FFF2-40B4-BE49-F238E27FC236}">
                      <a16:creationId xmlns:a16="http://schemas.microsoft.com/office/drawing/2014/main" id="{3D1641D3-E499-4581-88DD-0612B931E494}"/>
                    </a:ext>
                  </a:extLst>
                </p:cNvPr>
                <p:cNvPicPr/>
                <p:nvPr/>
              </p:nvPicPr>
              <p:blipFill>
                <a:blip r:embed="rId122"/>
                <a:stretch>
                  <a:fillRect/>
                </a:stretch>
              </p:blipFill>
              <p:spPr>
                <a:xfrm>
                  <a:off x="11694731" y="6161183"/>
                  <a:ext cx="199440" cy="83520"/>
                </a:xfrm>
                <a:prstGeom prst="rect">
                  <a:avLst/>
                </a:prstGeom>
              </p:spPr>
            </p:pic>
          </mc:Fallback>
        </mc:AlternateContent>
        <mc:AlternateContent xmlns:mc="http://schemas.openxmlformats.org/markup-compatibility/2006" xmlns:p14="http://schemas.microsoft.com/office/powerpoint/2010/main">
          <mc:Choice Requires="p14">
            <p:contentPart p14:bwMode="auto" r:id="rId123">
              <p14:nvContentPartPr>
                <p14:cNvPr id="101" name="墨迹 100">
                  <a:extLst>
                    <a:ext uri="{FF2B5EF4-FFF2-40B4-BE49-F238E27FC236}">
                      <a16:creationId xmlns:a16="http://schemas.microsoft.com/office/drawing/2014/main" id="{0E0F7333-1D3F-4183-8E76-9146E0F7D3AC}"/>
                    </a:ext>
                  </a:extLst>
                </p14:cNvPr>
                <p14:cNvContentPartPr/>
                <p14:nvPr/>
              </p14:nvContentPartPr>
              <p14:xfrm>
                <a:off x="11909651" y="6116183"/>
                <a:ext cx="90000" cy="89640"/>
              </p14:xfrm>
            </p:contentPart>
          </mc:Choice>
          <mc:Fallback xmlns="">
            <p:pic>
              <p:nvPicPr>
                <p:cNvPr id="101" name="墨迹 100">
                  <a:extLst>
                    <a:ext uri="{FF2B5EF4-FFF2-40B4-BE49-F238E27FC236}">
                      <a16:creationId xmlns:a16="http://schemas.microsoft.com/office/drawing/2014/main" id="{0E0F7333-1D3F-4183-8E76-9146E0F7D3AC}"/>
                    </a:ext>
                  </a:extLst>
                </p:cNvPr>
                <p:cNvPicPr/>
                <p:nvPr/>
              </p:nvPicPr>
              <p:blipFill>
                <a:blip r:embed="rId124"/>
                <a:stretch>
                  <a:fillRect/>
                </a:stretch>
              </p:blipFill>
              <p:spPr>
                <a:xfrm>
                  <a:off x="11901011" y="6107543"/>
                  <a:ext cx="107640" cy="107280"/>
                </a:xfrm>
                <a:prstGeom prst="rect">
                  <a:avLst/>
                </a:prstGeom>
              </p:spPr>
            </p:pic>
          </mc:Fallback>
        </mc:AlternateContent>
      </p:grpSp>
      <p:grpSp>
        <p:nvGrpSpPr>
          <p:cNvPr id="111" name="组合 110">
            <a:extLst>
              <a:ext uri="{FF2B5EF4-FFF2-40B4-BE49-F238E27FC236}">
                <a16:creationId xmlns:a16="http://schemas.microsoft.com/office/drawing/2014/main" id="{1BECBE92-0BCC-4468-8242-11E1D49692A5}"/>
              </a:ext>
            </a:extLst>
          </p:cNvPr>
          <p:cNvGrpSpPr/>
          <p:nvPr/>
        </p:nvGrpSpPr>
        <p:grpSpPr>
          <a:xfrm>
            <a:off x="11384771" y="6482303"/>
            <a:ext cx="362160" cy="295920"/>
            <a:chOff x="11384771" y="6482303"/>
            <a:chExt cx="362160" cy="295920"/>
          </a:xfrm>
        </p:grpSpPr>
        <mc:AlternateContent xmlns:mc="http://schemas.openxmlformats.org/markup-compatibility/2006" xmlns:p14="http://schemas.microsoft.com/office/powerpoint/2010/main">
          <mc:Choice Requires="p14">
            <p:contentPart p14:bwMode="auto" r:id="rId125">
              <p14:nvContentPartPr>
                <p14:cNvPr id="103" name="墨迹 102">
                  <a:extLst>
                    <a:ext uri="{FF2B5EF4-FFF2-40B4-BE49-F238E27FC236}">
                      <a16:creationId xmlns:a16="http://schemas.microsoft.com/office/drawing/2014/main" id="{1384089E-CC23-4250-BCB2-85C1E8863A6D}"/>
                    </a:ext>
                  </a:extLst>
                </p14:cNvPr>
                <p14:cNvContentPartPr/>
                <p14:nvPr/>
              </p14:nvContentPartPr>
              <p14:xfrm>
                <a:off x="11384771" y="6510023"/>
                <a:ext cx="17640" cy="119520"/>
              </p14:xfrm>
            </p:contentPart>
          </mc:Choice>
          <mc:Fallback xmlns="">
            <p:pic>
              <p:nvPicPr>
                <p:cNvPr id="103" name="墨迹 102">
                  <a:extLst>
                    <a:ext uri="{FF2B5EF4-FFF2-40B4-BE49-F238E27FC236}">
                      <a16:creationId xmlns:a16="http://schemas.microsoft.com/office/drawing/2014/main" id="{1384089E-CC23-4250-BCB2-85C1E8863A6D}"/>
                    </a:ext>
                  </a:extLst>
                </p:cNvPr>
                <p:cNvPicPr/>
                <p:nvPr/>
              </p:nvPicPr>
              <p:blipFill>
                <a:blip r:embed="rId126"/>
                <a:stretch>
                  <a:fillRect/>
                </a:stretch>
              </p:blipFill>
              <p:spPr>
                <a:xfrm>
                  <a:off x="11376131" y="6501023"/>
                  <a:ext cx="352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127">
              <p14:nvContentPartPr>
                <p14:cNvPr id="104" name="墨迹 103">
                  <a:extLst>
                    <a:ext uri="{FF2B5EF4-FFF2-40B4-BE49-F238E27FC236}">
                      <a16:creationId xmlns:a16="http://schemas.microsoft.com/office/drawing/2014/main" id="{7C6A03CC-FF8F-42EB-A892-BB6A7A8B068F}"/>
                    </a:ext>
                  </a:extLst>
                </p14:cNvPr>
                <p14:cNvContentPartPr/>
                <p14:nvPr/>
              </p14:nvContentPartPr>
              <p14:xfrm>
                <a:off x="11413571" y="6482303"/>
                <a:ext cx="39960" cy="91800"/>
              </p14:xfrm>
            </p:contentPart>
          </mc:Choice>
          <mc:Fallback xmlns="">
            <p:pic>
              <p:nvPicPr>
                <p:cNvPr id="104" name="墨迹 103">
                  <a:extLst>
                    <a:ext uri="{FF2B5EF4-FFF2-40B4-BE49-F238E27FC236}">
                      <a16:creationId xmlns:a16="http://schemas.microsoft.com/office/drawing/2014/main" id="{7C6A03CC-FF8F-42EB-A892-BB6A7A8B068F}"/>
                    </a:ext>
                  </a:extLst>
                </p:cNvPr>
                <p:cNvPicPr/>
                <p:nvPr/>
              </p:nvPicPr>
              <p:blipFill>
                <a:blip r:embed="rId128"/>
                <a:stretch>
                  <a:fillRect/>
                </a:stretch>
              </p:blipFill>
              <p:spPr>
                <a:xfrm>
                  <a:off x="11404931" y="6473663"/>
                  <a:ext cx="57600" cy="109440"/>
                </a:xfrm>
                <a:prstGeom prst="rect">
                  <a:avLst/>
                </a:prstGeom>
              </p:spPr>
            </p:pic>
          </mc:Fallback>
        </mc:AlternateContent>
        <mc:AlternateContent xmlns:mc="http://schemas.openxmlformats.org/markup-compatibility/2006" xmlns:p14="http://schemas.microsoft.com/office/powerpoint/2010/main">
          <mc:Choice Requires="p14">
            <p:contentPart p14:bwMode="auto" r:id="rId129">
              <p14:nvContentPartPr>
                <p14:cNvPr id="105" name="墨迹 104">
                  <a:extLst>
                    <a:ext uri="{FF2B5EF4-FFF2-40B4-BE49-F238E27FC236}">
                      <a16:creationId xmlns:a16="http://schemas.microsoft.com/office/drawing/2014/main" id="{DE15E295-04EA-431F-912B-53A54D38944C}"/>
                    </a:ext>
                  </a:extLst>
                </p14:cNvPr>
                <p14:cNvContentPartPr/>
                <p14:nvPr/>
              </p14:nvContentPartPr>
              <p14:xfrm>
                <a:off x="11392691" y="6613703"/>
                <a:ext cx="132840" cy="56520"/>
              </p14:xfrm>
            </p:contentPart>
          </mc:Choice>
          <mc:Fallback xmlns="">
            <p:pic>
              <p:nvPicPr>
                <p:cNvPr id="105" name="墨迹 104">
                  <a:extLst>
                    <a:ext uri="{FF2B5EF4-FFF2-40B4-BE49-F238E27FC236}">
                      <a16:creationId xmlns:a16="http://schemas.microsoft.com/office/drawing/2014/main" id="{DE15E295-04EA-431F-912B-53A54D38944C}"/>
                    </a:ext>
                  </a:extLst>
                </p:cNvPr>
                <p:cNvPicPr/>
                <p:nvPr/>
              </p:nvPicPr>
              <p:blipFill>
                <a:blip r:embed="rId130"/>
                <a:stretch>
                  <a:fillRect/>
                </a:stretch>
              </p:blipFill>
              <p:spPr>
                <a:xfrm>
                  <a:off x="11384051" y="6605063"/>
                  <a:ext cx="150480" cy="74160"/>
                </a:xfrm>
                <a:prstGeom prst="rect">
                  <a:avLst/>
                </a:prstGeom>
              </p:spPr>
            </p:pic>
          </mc:Fallback>
        </mc:AlternateContent>
        <mc:AlternateContent xmlns:mc="http://schemas.openxmlformats.org/markup-compatibility/2006" xmlns:p14="http://schemas.microsoft.com/office/powerpoint/2010/main">
          <mc:Choice Requires="p14">
            <p:contentPart p14:bwMode="auto" r:id="rId131">
              <p14:nvContentPartPr>
                <p14:cNvPr id="106" name="墨迹 105">
                  <a:extLst>
                    <a:ext uri="{FF2B5EF4-FFF2-40B4-BE49-F238E27FC236}">
                      <a16:creationId xmlns:a16="http://schemas.microsoft.com/office/drawing/2014/main" id="{336751C0-A07F-433D-8F29-19364BCFC5E9}"/>
                    </a:ext>
                  </a:extLst>
                </p14:cNvPr>
                <p14:cNvContentPartPr/>
                <p14:nvPr/>
              </p14:nvContentPartPr>
              <p14:xfrm>
                <a:off x="11411771" y="6725303"/>
                <a:ext cx="2160" cy="35280"/>
              </p14:xfrm>
            </p:contentPart>
          </mc:Choice>
          <mc:Fallback xmlns="">
            <p:pic>
              <p:nvPicPr>
                <p:cNvPr id="106" name="墨迹 105">
                  <a:extLst>
                    <a:ext uri="{FF2B5EF4-FFF2-40B4-BE49-F238E27FC236}">
                      <a16:creationId xmlns:a16="http://schemas.microsoft.com/office/drawing/2014/main" id="{336751C0-A07F-433D-8F29-19364BCFC5E9}"/>
                    </a:ext>
                  </a:extLst>
                </p:cNvPr>
                <p:cNvPicPr/>
                <p:nvPr/>
              </p:nvPicPr>
              <p:blipFill>
                <a:blip r:embed="rId132"/>
                <a:stretch>
                  <a:fillRect/>
                </a:stretch>
              </p:blipFill>
              <p:spPr>
                <a:xfrm>
                  <a:off x="11403131" y="6716303"/>
                  <a:ext cx="19800" cy="52920"/>
                </a:xfrm>
                <a:prstGeom prst="rect">
                  <a:avLst/>
                </a:prstGeom>
              </p:spPr>
            </p:pic>
          </mc:Fallback>
        </mc:AlternateContent>
        <mc:AlternateContent xmlns:mc="http://schemas.openxmlformats.org/markup-compatibility/2006" xmlns:p14="http://schemas.microsoft.com/office/powerpoint/2010/main">
          <mc:Choice Requires="p14">
            <p:contentPart p14:bwMode="auto" r:id="rId133">
              <p14:nvContentPartPr>
                <p14:cNvPr id="107" name="墨迹 106">
                  <a:extLst>
                    <a:ext uri="{FF2B5EF4-FFF2-40B4-BE49-F238E27FC236}">
                      <a16:creationId xmlns:a16="http://schemas.microsoft.com/office/drawing/2014/main" id="{9DFC52A3-D07D-4BBC-824B-85C1FF7B193E}"/>
                    </a:ext>
                  </a:extLst>
                </p14:cNvPr>
                <p14:cNvContentPartPr/>
                <p14:nvPr/>
              </p14:nvContentPartPr>
              <p14:xfrm>
                <a:off x="11429051" y="6696503"/>
                <a:ext cx="183600" cy="81720"/>
              </p14:xfrm>
            </p:contentPart>
          </mc:Choice>
          <mc:Fallback xmlns="">
            <p:pic>
              <p:nvPicPr>
                <p:cNvPr id="107" name="墨迹 106">
                  <a:extLst>
                    <a:ext uri="{FF2B5EF4-FFF2-40B4-BE49-F238E27FC236}">
                      <a16:creationId xmlns:a16="http://schemas.microsoft.com/office/drawing/2014/main" id="{9DFC52A3-D07D-4BBC-824B-85C1FF7B193E}"/>
                    </a:ext>
                  </a:extLst>
                </p:cNvPr>
                <p:cNvPicPr/>
                <p:nvPr/>
              </p:nvPicPr>
              <p:blipFill>
                <a:blip r:embed="rId134"/>
                <a:stretch>
                  <a:fillRect/>
                </a:stretch>
              </p:blipFill>
              <p:spPr>
                <a:xfrm>
                  <a:off x="11420051" y="6687863"/>
                  <a:ext cx="201240" cy="99360"/>
                </a:xfrm>
                <a:prstGeom prst="rect">
                  <a:avLst/>
                </a:prstGeom>
              </p:spPr>
            </p:pic>
          </mc:Fallback>
        </mc:AlternateContent>
        <mc:AlternateContent xmlns:mc="http://schemas.openxmlformats.org/markup-compatibility/2006" xmlns:p14="http://schemas.microsoft.com/office/powerpoint/2010/main">
          <mc:Choice Requires="p14">
            <p:contentPart p14:bwMode="auto" r:id="rId135">
              <p14:nvContentPartPr>
                <p14:cNvPr id="109" name="墨迹 108">
                  <a:extLst>
                    <a:ext uri="{FF2B5EF4-FFF2-40B4-BE49-F238E27FC236}">
                      <a16:creationId xmlns:a16="http://schemas.microsoft.com/office/drawing/2014/main" id="{411A2C9A-1BD8-4914-9061-3FDB3B38F7D2}"/>
                    </a:ext>
                  </a:extLst>
                </p14:cNvPr>
                <p14:cNvContentPartPr/>
                <p14:nvPr/>
              </p14:nvContentPartPr>
              <p14:xfrm>
                <a:off x="11688251" y="6511463"/>
                <a:ext cx="45720" cy="99720"/>
              </p14:xfrm>
            </p:contentPart>
          </mc:Choice>
          <mc:Fallback xmlns="">
            <p:pic>
              <p:nvPicPr>
                <p:cNvPr id="109" name="墨迹 108">
                  <a:extLst>
                    <a:ext uri="{FF2B5EF4-FFF2-40B4-BE49-F238E27FC236}">
                      <a16:creationId xmlns:a16="http://schemas.microsoft.com/office/drawing/2014/main" id="{411A2C9A-1BD8-4914-9061-3FDB3B38F7D2}"/>
                    </a:ext>
                  </a:extLst>
                </p:cNvPr>
                <p:cNvPicPr/>
                <p:nvPr/>
              </p:nvPicPr>
              <p:blipFill>
                <a:blip r:embed="rId136"/>
                <a:stretch>
                  <a:fillRect/>
                </a:stretch>
              </p:blipFill>
              <p:spPr>
                <a:xfrm>
                  <a:off x="11679251" y="6502463"/>
                  <a:ext cx="6336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137">
              <p14:nvContentPartPr>
                <p14:cNvPr id="110" name="墨迹 109">
                  <a:extLst>
                    <a:ext uri="{FF2B5EF4-FFF2-40B4-BE49-F238E27FC236}">
                      <a16:creationId xmlns:a16="http://schemas.microsoft.com/office/drawing/2014/main" id="{50B10123-051D-41AF-93F4-9EEBA0074B90}"/>
                    </a:ext>
                  </a:extLst>
                </p14:cNvPr>
                <p14:cNvContentPartPr/>
                <p14:nvPr/>
              </p14:nvContentPartPr>
              <p14:xfrm>
                <a:off x="11733251" y="6728543"/>
                <a:ext cx="13680" cy="3600"/>
              </p14:xfrm>
            </p:contentPart>
          </mc:Choice>
          <mc:Fallback xmlns="">
            <p:pic>
              <p:nvPicPr>
                <p:cNvPr id="110" name="墨迹 109">
                  <a:extLst>
                    <a:ext uri="{FF2B5EF4-FFF2-40B4-BE49-F238E27FC236}">
                      <a16:creationId xmlns:a16="http://schemas.microsoft.com/office/drawing/2014/main" id="{50B10123-051D-41AF-93F4-9EEBA0074B90}"/>
                    </a:ext>
                  </a:extLst>
                </p:cNvPr>
                <p:cNvPicPr/>
                <p:nvPr/>
              </p:nvPicPr>
              <p:blipFill>
                <a:blip r:embed="rId138"/>
                <a:stretch>
                  <a:fillRect/>
                </a:stretch>
              </p:blipFill>
              <p:spPr>
                <a:xfrm>
                  <a:off x="11724611" y="6719543"/>
                  <a:ext cx="31320" cy="21240"/>
                </a:xfrm>
                <a:prstGeom prst="rect">
                  <a:avLst/>
                </a:prstGeom>
              </p:spPr>
            </p:pic>
          </mc:Fallback>
        </mc:AlternateContent>
      </p:grpSp>
      <p:grpSp>
        <p:nvGrpSpPr>
          <p:cNvPr id="73" name="组合 72">
            <a:extLst>
              <a:ext uri="{FF2B5EF4-FFF2-40B4-BE49-F238E27FC236}">
                <a16:creationId xmlns:a16="http://schemas.microsoft.com/office/drawing/2014/main" id="{114F9B94-2B85-406A-9D6B-CE57387CEC68}"/>
              </a:ext>
            </a:extLst>
          </p:cNvPr>
          <p:cNvGrpSpPr/>
          <p:nvPr/>
        </p:nvGrpSpPr>
        <p:grpSpPr>
          <a:xfrm>
            <a:off x="8726531" y="246383"/>
            <a:ext cx="3151080" cy="5655240"/>
            <a:chOff x="8726531" y="246383"/>
            <a:chExt cx="3151080" cy="5655240"/>
          </a:xfrm>
        </p:grpSpPr>
        <mc:AlternateContent xmlns:mc="http://schemas.openxmlformats.org/markup-compatibility/2006" xmlns:p14="http://schemas.microsoft.com/office/powerpoint/2010/main">
          <mc:Choice Requires="p14">
            <p:contentPart p14:bwMode="auto" r:id="rId139">
              <p14:nvContentPartPr>
                <p14:cNvPr id="7" name="墨迹 6">
                  <a:extLst>
                    <a:ext uri="{FF2B5EF4-FFF2-40B4-BE49-F238E27FC236}">
                      <a16:creationId xmlns:a16="http://schemas.microsoft.com/office/drawing/2014/main" id="{6D0E2328-15E9-4637-8AB9-62796748CA06}"/>
                    </a:ext>
                  </a:extLst>
                </p14:cNvPr>
                <p14:cNvContentPartPr/>
                <p14:nvPr/>
              </p14:nvContentPartPr>
              <p14:xfrm>
                <a:off x="9900131" y="1958543"/>
                <a:ext cx="1247040" cy="3943080"/>
              </p14:xfrm>
            </p:contentPart>
          </mc:Choice>
          <mc:Fallback xmlns="">
            <p:pic>
              <p:nvPicPr>
                <p:cNvPr id="7" name="墨迹 6">
                  <a:extLst>
                    <a:ext uri="{FF2B5EF4-FFF2-40B4-BE49-F238E27FC236}">
                      <a16:creationId xmlns:a16="http://schemas.microsoft.com/office/drawing/2014/main" id="{6D0E2328-15E9-4637-8AB9-62796748CA06}"/>
                    </a:ext>
                  </a:extLst>
                </p:cNvPr>
                <p:cNvPicPr/>
                <p:nvPr/>
              </p:nvPicPr>
              <p:blipFill>
                <a:blip r:embed="rId140"/>
                <a:stretch>
                  <a:fillRect/>
                </a:stretch>
              </p:blipFill>
              <p:spPr>
                <a:xfrm>
                  <a:off x="9891491" y="1949903"/>
                  <a:ext cx="1264680" cy="3960720"/>
                </a:xfrm>
                <a:prstGeom prst="rect">
                  <a:avLst/>
                </a:prstGeom>
              </p:spPr>
            </p:pic>
          </mc:Fallback>
        </mc:AlternateContent>
        <mc:AlternateContent xmlns:mc="http://schemas.openxmlformats.org/markup-compatibility/2006" xmlns:p14="http://schemas.microsoft.com/office/powerpoint/2010/main">
          <mc:Choice Requires="p14">
            <p:contentPart p14:bwMode="auto" r:id="rId141">
              <p14:nvContentPartPr>
                <p14:cNvPr id="13" name="墨迹 12">
                  <a:extLst>
                    <a:ext uri="{FF2B5EF4-FFF2-40B4-BE49-F238E27FC236}">
                      <a16:creationId xmlns:a16="http://schemas.microsoft.com/office/drawing/2014/main" id="{D9EB5627-A557-48E9-8B57-09FC97A2CA34}"/>
                    </a:ext>
                  </a:extLst>
                </p14:cNvPr>
                <p14:cNvContentPartPr/>
                <p14:nvPr/>
              </p14:nvContentPartPr>
              <p14:xfrm>
                <a:off x="9777371" y="1882943"/>
                <a:ext cx="318240" cy="144720"/>
              </p14:xfrm>
            </p:contentPart>
          </mc:Choice>
          <mc:Fallback xmlns="">
            <p:pic>
              <p:nvPicPr>
                <p:cNvPr id="13" name="墨迹 12">
                  <a:extLst>
                    <a:ext uri="{FF2B5EF4-FFF2-40B4-BE49-F238E27FC236}">
                      <a16:creationId xmlns:a16="http://schemas.microsoft.com/office/drawing/2014/main" id="{D9EB5627-A557-48E9-8B57-09FC97A2CA34}"/>
                    </a:ext>
                  </a:extLst>
                </p:cNvPr>
                <p:cNvPicPr/>
                <p:nvPr/>
              </p:nvPicPr>
              <p:blipFill>
                <a:blip r:embed="rId142"/>
                <a:stretch>
                  <a:fillRect/>
                </a:stretch>
              </p:blipFill>
              <p:spPr>
                <a:xfrm>
                  <a:off x="9768371" y="1873943"/>
                  <a:ext cx="3358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43">
              <p14:nvContentPartPr>
                <p14:cNvPr id="15" name="墨迹 14">
                  <a:extLst>
                    <a:ext uri="{FF2B5EF4-FFF2-40B4-BE49-F238E27FC236}">
                      <a16:creationId xmlns:a16="http://schemas.microsoft.com/office/drawing/2014/main" id="{0F245C01-4F3A-4898-8CB1-D21EF79E07C7}"/>
                    </a:ext>
                  </a:extLst>
                </p14:cNvPr>
                <p14:cNvContentPartPr/>
                <p14:nvPr/>
              </p14:nvContentPartPr>
              <p14:xfrm>
                <a:off x="8726531" y="2226023"/>
                <a:ext cx="447480" cy="30240"/>
              </p14:xfrm>
            </p:contentPart>
          </mc:Choice>
          <mc:Fallback xmlns="">
            <p:pic>
              <p:nvPicPr>
                <p:cNvPr id="15" name="墨迹 14">
                  <a:extLst>
                    <a:ext uri="{FF2B5EF4-FFF2-40B4-BE49-F238E27FC236}">
                      <a16:creationId xmlns:a16="http://schemas.microsoft.com/office/drawing/2014/main" id="{0F245C01-4F3A-4898-8CB1-D21EF79E07C7}"/>
                    </a:ext>
                  </a:extLst>
                </p:cNvPr>
                <p:cNvPicPr/>
                <p:nvPr/>
              </p:nvPicPr>
              <p:blipFill>
                <a:blip r:embed="rId144"/>
                <a:stretch>
                  <a:fillRect/>
                </a:stretch>
              </p:blipFill>
              <p:spPr>
                <a:xfrm>
                  <a:off x="8717891" y="2217383"/>
                  <a:ext cx="465120" cy="47880"/>
                </a:xfrm>
                <a:prstGeom prst="rect">
                  <a:avLst/>
                </a:prstGeom>
              </p:spPr>
            </p:pic>
          </mc:Fallback>
        </mc:AlternateContent>
        <mc:AlternateContent xmlns:mc="http://schemas.openxmlformats.org/markup-compatibility/2006" xmlns:p14="http://schemas.microsoft.com/office/powerpoint/2010/main">
          <mc:Choice Requires="p14">
            <p:contentPart p14:bwMode="auto" r:id="rId145">
              <p14:nvContentPartPr>
                <p14:cNvPr id="16" name="墨迹 15">
                  <a:extLst>
                    <a:ext uri="{FF2B5EF4-FFF2-40B4-BE49-F238E27FC236}">
                      <a16:creationId xmlns:a16="http://schemas.microsoft.com/office/drawing/2014/main" id="{5A2E74DC-7A50-4E42-A38D-D1DD42EC55A8}"/>
                    </a:ext>
                  </a:extLst>
                </p14:cNvPr>
                <p14:cNvContentPartPr/>
                <p14:nvPr/>
              </p14:nvContentPartPr>
              <p14:xfrm>
                <a:off x="8743811" y="2274263"/>
                <a:ext cx="458280" cy="56880"/>
              </p14:xfrm>
            </p:contentPart>
          </mc:Choice>
          <mc:Fallback xmlns="">
            <p:pic>
              <p:nvPicPr>
                <p:cNvPr id="16" name="墨迹 15">
                  <a:extLst>
                    <a:ext uri="{FF2B5EF4-FFF2-40B4-BE49-F238E27FC236}">
                      <a16:creationId xmlns:a16="http://schemas.microsoft.com/office/drawing/2014/main" id="{5A2E74DC-7A50-4E42-A38D-D1DD42EC55A8}"/>
                    </a:ext>
                  </a:extLst>
                </p:cNvPr>
                <p:cNvPicPr/>
                <p:nvPr/>
              </p:nvPicPr>
              <p:blipFill>
                <a:blip r:embed="rId146"/>
                <a:stretch>
                  <a:fillRect/>
                </a:stretch>
              </p:blipFill>
              <p:spPr>
                <a:xfrm>
                  <a:off x="8735171" y="2265623"/>
                  <a:ext cx="475920" cy="74520"/>
                </a:xfrm>
                <a:prstGeom prst="rect">
                  <a:avLst/>
                </a:prstGeom>
              </p:spPr>
            </p:pic>
          </mc:Fallback>
        </mc:AlternateContent>
        <mc:AlternateContent xmlns:mc="http://schemas.openxmlformats.org/markup-compatibility/2006" xmlns:p14="http://schemas.microsoft.com/office/powerpoint/2010/main">
          <mc:Choice Requires="p14">
            <p:contentPart p14:bwMode="auto" r:id="rId147">
              <p14:nvContentPartPr>
                <p14:cNvPr id="17" name="墨迹 16">
                  <a:extLst>
                    <a:ext uri="{FF2B5EF4-FFF2-40B4-BE49-F238E27FC236}">
                      <a16:creationId xmlns:a16="http://schemas.microsoft.com/office/drawing/2014/main" id="{269C6CB9-6485-43BD-8318-25F7B9524128}"/>
                    </a:ext>
                  </a:extLst>
                </p14:cNvPr>
                <p14:cNvContentPartPr/>
                <p14:nvPr/>
              </p14:nvContentPartPr>
              <p14:xfrm>
                <a:off x="9197771" y="809783"/>
                <a:ext cx="900720" cy="1422720"/>
              </p14:xfrm>
            </p:contentPart>
          </mc:Choice>
          <mc:Fallback xmlns="">
            <p:pic>
              <p:nvPicPr>
                <p:cNvPr id="17" name="墨迹 16">
                  <a:extLst>
                    <a:ext uri="{FF2B5EF4-FFF2-40B4-BE49-F238E27FC236}">
                      <a16:creationId xmlns:a16="http://schemas.microsoft.com/office/drawing/2014/main" id="{269C6CB9-6485-43BD-8318-25F7B9524128}"/>
                    </a:ext>
                  </a:extLst>
                </p:cNvPr>
                <p:cNvPicPr/>
                <p:nvPr/>
              </p:nvPicPr>
              <p:blipFill>
                <a:blip r:embed="rId148"/>
                <a:stretch>
                  <a:fillRect/>
                </a:stretch>
              </p:blipFill>
              <p:spPr>
                <a:xfrm>
                  <a:off x="9189131" y="801143"/>
                  <a:ext cx="918360" cy="1440360"/>
                </a:xfrm>
                <a:prstGeom prst="rect">
                  <a:avLst/>
                </a:prstGeom>
              </p:spPr>
            </p:pic>
          </mc:Fallback>
        </mc:AlternateContent>
        <mc:AlternateContent xmlns:mc="http://schemas.openxmlformats.org/markup-compatibility/2006" xmlns:p14="http://schemas.microsoft.com/office/powerpoint/2010/main">
          <mc:Choice Requires="p14">
            <p:contentPart p14:bwMode="auto" r:id="rId149">
              <p14:nvContentPartPr>
                <p14:cNvPr id="20" name="墨迹 19">
                  <a:extLst>
                    <a:ext uri="{FF2B5EF4-FFF2-40B4-BE49-F238E27FC236}">
                      <a16:creationId xmlns:a16="http://schemas.microsoft.com/office/drawing/2014/main" id="{A27F3BED-FA4F-4C19-8A22-40D52A4B47A9}"/>
                    </a:ext>
                  </a:extLst>
                </p14:cNvPr>
                <p14:cNvContentPartPr/>
                <p14:nvPr/>
              </p14:nvContentPartPr>
              <p14:xfrm>
                <a:off x="10054931" y="702143"/>
                <a:ext cx="140040" cy="166680"/>
              </p14:xfrm>
            </p:contentPart>
          </mc:Choice>
          <mc:Fallback xmlns="">
            <p:pic>
              <p:nvPicPr>
                <p:cNvPr id="20" name="墨迹 19">
                  <a:extLst>
                    <a:ext uri="{FF2B5EF4-FFF2-40B4-BE49-F238E27FC236}">
                      <a16:creationId xmlns:a16="http://schemas.microsoft.com/office/drawing/2014/main" id="{A27F3BED-FA4F-4C19-8A22-40D52A4B47A9}"/>
                    </a:ext>
                  </a:extLst>
                </p:cNvPr>
                <p:cNvPicPr/>
                <p:nvPr/>
              </p:nvPicPr>
              <p:blipFill>
                <a:blip r:embed="rId150"/>
                <a:stretch>
                  <a:fillRect/>
                </a:stretch>
              </p:blipFill>
              <p:spPr>
                <a:xfrm>
                  <a:off x="10046291" y="693503"/>
                  <a:ext cx="157680" cy="184320"/>
                </a:xfrm>
                <a:prstGeom prst="rect">
                  <a:avLst/>
                </a:prstGeom>
              </p:spPr>
            </p:pic>
          </mc:Fallback>
        </mc:AlternateContent>
        <mc:AlternateContent xmlns:mc="http://schemas.openxmlformats.org/markup-compatibility/2006" xmlns:p14="http://schemas.microsoft.com/office/powerpoint/2010/main">
          <mc:Choice Requires="p14">
            <p:contentPart p14:bwMode="auto" r:id="rId151">
              <p14:nvContentPartPr>
                <p14:cNvPr id="22" name="墨迹 21">
                  <a:extLst>
                    <a:ext uri="{FF2B5EF4-FFF2-40B4-BE49-F238E27FC236}">
                      <a16:creationId xmlns:a16="http://schemas.microsoft.com/office/drawing/2014/main" id="{2B5A1FAA-E805-46C0-B07F-144C31EB0308}"/>
                    </a:ext>
                  </a:extLst>
                </p14:cNvPr>
                <p14:cNvContentPartPr/>
                <p14:nvPr/>
              </p14:nvContentPartPr>
              <p14:xfrm>
                <a:off x="10357691" y="461303"/>
                <a:ext cx="301320" cy="218160"/>
              </p14:xfrm>
            </p:contentPart>
          </mc:Choice>
          <mc:Fallback xmlns="">
            <p:pic>
              <p:nvPicPr>
                <p:cNvPr id="22" name="墨迹 21">
                  <a:extLst>
                    <a:ext uri="{FF2B5EF4-FFF2-40B4-BE49-F238E27FC236}">
                      <a16:creationId xmlns:a16="http://schemas.microsoft.com/office/drawing/2014/main" id="{2B5A1FAA-E805-46C0-B07F-144C31EB0308}"/>
                    </a:ext>
                  </a:extLst>
                </p:cNvPr>
                <p:cNvPicPr/>
                <p:nvPr/>
              </p:nvPicPr>
              <p:blipFill>
                <a:blip r:embed="rId152"/>
                <a:stretch>
                  <a:fillRect/>
                </a:stretch>
              </p:blipFill>
              <p:spPr>
                <a:xfrm>
                  <a:off x="10348691" y="452303"/>
                  <a:ext cx="31896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53">
              <p14:nvContentPartPr>
                <p14:cNvPr id="23" name="墨迹 22">
                  <a:extLst>
                    <a:ext uri="{FF2B5EF4-FFF2-40B4-BE49-F238E27FC236}">
                      <a16:creationId xmlns:a16="http://schemas.microsoft.com/office/drawing/2014/main" id="{67B6918D-5FF8-4A90-8060-7AABC3E64779}"/>
                    </a:ext>
                  </a:extLst>
                </p14:cNvPr>
                <p14:cNvContentPartPr/>
                <p14:nvPr/>
              </p14:nvContentPartPr>
              <p14:xfrm>
                <a:off x="10760171" y="515663"/>
                <a:ext cx="34920" cy="124560"/>
              </p14:xfrm>
            </p:contentPart>
          </mc:Choice>
          <mc:Fallback xmlns="">
            <p:pic>
              <p:nvPicPr>
                <p:cNvPr id="23" name="墨迹 22">
                  <a:extLst>
                    <a:ext uri="{FF2B5EF4-FFF2-40B4-BE49-F238E27FC236}">
                      <a16:creationId xmlns:a16="http://schemas.microsoft.com/office/drawing/2014/main" id="{67B6918D-5FF8-4A90-8060-7AABC3E64779}"/>
                    </a:ext>
                  </a:extLst>
                </p:cNvPr>
                <p:cNvPicPr/>
                <p:nvPr/>
              </p:nvPicPr>
              <p:blipFill>
                <a:blip r:embed="rId154"/>
                <a:stretch>
                  <a:fillRect/>
                </a:stretch>
              </p:blipFill>
              <p:spPr>
                <a:xfrm>
                  <a:off x="10751531" y="507023"/>
                  <a:ext cx="52560" cy="142200"/>
                </a:xfrm>
                <a:prstGeom prst="rect">
                  <a:avLst/>
                </a:prstGeom>
              </p:spPr>
            </p:pic>
          </mc:Fallback>
        </mc:AlternateContent>
        <mc:AlternateContent xmlns:mc="http://schemas.openxmlformats.org/markup-compatibility/2006" xmlns:p14="http://schemas.microsoft.com/office/powerpoint/2010/main">
          <mc:Choice Requires="p14">
            <p:contentPart p14:bwMode="auto" r:id="rId155">
              <p14:nvContentPartPr>
                <p14:cNvPr id="24" name="墨迹 23">
                  <a:extLst>
                    <a:ext uri="{FF2B5EF4-FFF2-40B4-BE49-F238E27FC236}">
                      <a16:creationId xmlns:a16="http://schemas.microsoft.com/office/drawing/2014/main" id="{B393D46D-4D4D-428D-9FFC-C58A07E467A7}"/>
                    </a:ext>
                  </a:extLst>
                </p14:cNvPr>
                <p14:cNvContentPartPr/>
                <p14:nvPr/>
              </p14:nvContentPartPr>
              <p14:xfrm>
                <a:off x="10743251" y="384623"/>
                <a:ext cx="46440" cy="45720"/>
              </p14:xfrm>
            </p:contentPart>
          </mc:Choice>
          <mc:Fallback xmlns="">
            <p:pic>
              <p:nvPicPr>
                <p:cNvPr id="24" name="墨迹 23">
                  <a:extLst>
                    <a:ext uri="{FF2B5EF4-FFF2-40B4-BE49-F238E27FC236}">
                      <a16:creationId xmlns:a16="http://schemas.microsoft.com/office/drawing/2014/main" id="{B393D46D-4D4D-428D-9FFC-C58A07E467A7}"/>
                    </a:ext>
                  </a:extLst>
                </p:cNvPr>
                <p:cNvPicPr/>
                <p:nvPr/>
              </p:nvPicPr>
              <p:blipFill>
                <a:blip r:embed="rId156"/>
                <a:stretch>
                  <a:fillRect/>
                </a:stretch>
              </p:blipFill>
              <p:spPr>
                <a:xfrm>
                  <a:off x="10734251" y="375983"/>
                  <a:ext cx="64080" cy="63360"/>
                </a:xfrm>
                <a:prstGeom prst="rect">
                  <a:avLst/>
                </a:prstGeom>
              </p:spPr>
            </p:pic>
          </mc:Fallback>
        </mc:AlternateContent>
        <mc:AlternateContent xmlns:mc="http://schemas.openxmlformats.org/markup-compatibility/2006" xmlns:p14="http://schemas.microsoft.com/office/powerpoint/2010/main">
          <mc:Choice Requires="p14">
            <p:contentPart p14:bwMode="auto" r:id="rId157">
              <p14:nvContentPartPr>
                <p14:cNvPr id="25" name="墨迹 24">
                  <a:extLst>
                    <a:ext uri="{FF2B5EF4-FFF2-40B4-BE49-F238E27FC236}">
                      <a16:creationId xmlns:a16="http://schemas.microsoft.com/office/drawing/2014/main" id="{D0EDC8E1-E512-4F1C-AE20-3B7F04D6DB7A}"/>
                    </a:ext>
                  </a:extLst>
                </p14:cNvPr>
                <p14:cNvContentPartPr/>
                <p14:nvPr/>
              </p14:nvContentPartPr>
              <p14:xfrm>
                <a:off x="10915691" y="424943"/>
                <a:ext cx="136800" cy="136440"/>
              </p14:xfrm>
            </p:contentPart>
          </mc:Choice>
          <mc:Fallback xmlns="">
            <p:pic>
              <p:nvPicPr>
                <p:cNvPr id="25" name="墨迹 24">
                  <a:extLst>
                    <a:ext uri="{FF2B5EF4-FFF2-40B4-BE49-F238E27FC236}">
                      <a16:creationId xmlns:a16="http://schemas.microsoft.com/office/drawing/2014/main" id="{D0EDC8E1-E512-4F1C-AE20-3B7F04D6DB7A}"/>
                    </a:ext>
                  </a:extLst>
                </p:cNvPr>
                <p:cNvPicPr/>
                <p:nvPr/>
              </p:nvPicPr>
              <p:blipFill>
                <a:blip r:embed="rId158"/>
                <a:stretch>
                  <a:fillRect/>
                </a:stretch>
              </p:blipFill>
              <p:spPr>
                <a:xfrm>
                  <a:off x="10907051" y="415943"/>
                  <a:ext cx="154440" cy="154080"/>
                </a:xfrm>
                <a:prstGeom prst="rect">
                  <a:avLst/>
                </a:prstGeom>
              </p:spPr>
            </p:pic>
          </mc:Fallback>
        </mc:AlternateContent>
        <mc:AlternateContent xmlns:mc="http://schemas.openxmlformats.org/markup-compatibility/2006" xmlns:p14="http://schemas.microsoft.com/office/powerpoint/2010/main">
          <mc:Choice Requires="p14">
            <p:contentPart p14:bwMode="auto" r:id="rId159">
              <p14:nvContentPartPr>
                <p14:cNvPr id="26" name="墨迹 25">
                  <a:extLst>
                    <a:ext uri="{FF2B5EF4-FFF2-40B4-BE49-F238E27FC236}">
                      <a16:creationId xmlns:a16="http://schemas.microsoft.com/office/drawing/2014/main" id="{EE6DA250-46F7-41D3-9A0A-9A029400B7F3}"/>
                    </a:ext>
                  </a:extLst>
                </p14:cNvPr>
                <p14:cNvContentPartPr/>
                <p14:nvPr/>
              </p14:nvContentPartPr>
              <p14:xfrm>
                <a:off x="11107571" y="364463"/>
                <a:ext cx="238680" cy="193680"/>
              </p14:xfrm>
            </p:contentPart>
          </mc:Choice>
          <mc:Fallback xmlns="">
            <p:pic>
              <p:nvPicPr>
                <p:cNvPr id="26" name="墨迹 25">
                  <a:extLst>
                    <a:ext uri="{FF2B5EF4-FFF2-40B4-BE49-F238E27FC236}">
                      <a16:creationId xmlns:a16="http://schemas.microsoft.com/office/drawing/2014/main" id="{EE6DA250-46F7-41D3-9A0A-9A029400B7F3}"/>
                    </a:ext>
                  </a:extLst>
                </p:cNvPr>
                <p:cNvPicPr/>
                <p:nvPr/>
              </p:nvPicPr>
              <p:blipFill>
                <a:blip r:embed="rId160"/>
                <a:stretch>
                  <a:fillRect/>
                </a:stretch>
              </p:blipFill>
              <p:spPr>
                <a:xfrm>
                  <a:off x="11098571" y="355463"/>
                  <a:ext cx="256320" cy="211320"/>
                </a:xfrm>
                <a:prstGeom prst="rect">
                  <a:avLst/>
                </a:prstGeom>
              </p:spPr>
            </p:pic>
          </mc:Fallback>
        </mc:AlternateContent>
        <mc:AlternateContent xmlns:mc="http://schemas.openxmlformats.org/markup-compatibility/2006" xmlns:p14="http://schemas.microsoft.com/office/powerpoint/2010/main">
          <mc:Choice Requires="p14">
            <p:contentPart p14:bwMode="auto" r:id="rId161">
              <p14:nvContentPartPr>
                <p14:cNvPr id="28" name="墨迹 27">
                  <a:extLst>
                    <a:ext uri="{FF2B5EF4-FFF2-40B4-BE49-F238E27FC236}">
                      <a16:creationId xmlns:a16="http://schemas.microsoft.com/office/drawing/2014/main" id="{B55B156C-597E-47BC-88FD-0625B8E16012}"/>
                    </a:ext>
                  </a:extLst>
                </p14:cNvPr>
                <p14:cNvContentPartPr/>
                <p14:nvPr/>
              </p14:nvContentPartPr>
              <p14:xfrm>
                <a:off x="11471531" y="399383"/>
                <a:ext cx="23400" cy="164160"/>
              </p14:xfrm>
            </p:contentPart>
          </mc:Choice>
          <mc:Fallback xmlns="">
            <p:pic>
              <p:nvPicPr>
                <p:cNvPr id="28" name="墨迹 27">
                  <a:extLst>
                    <a:ext uri="{FF2B5EF4-FFF2-40B4-BE49-F238E27FC236}">
                      <a16:creationId xmlns:a16="http://schemas.microsoft.com/office/drawing/2014/main" id="{B55B156C-597E-47BC-88FD-0625B8E16012}"/>
                    </a:ext>
                  </a:extLst>
                </p:cNvPr>
                <p:cNvPicPr/>
                <p:nvPr/>
              </p:nvPicPr>
              <p:blipFill>
                <a:blip r:embed="rId162"/>
                <a:stretch>
                  <a:fillRect/>
                </a:stretch>
              </p:blipFill>
              <p:spPr>
                <a:xfrm>
                  <a:off x="11462891" y="390383"/>
                  <a:ext cx="41040" cy="181800"/>
                </a:xfrm>
                <a:prstGeom prst="rect">
                  <a:avLst/>
                </a:prstGeom>
              </p:spPr>
            </p:pic>
          </mc:Fallback>
        </mc:AlternateContent>
        <mc:AlternateContent xmlns:mc="http://schemas.openxmlformats.org/markup-compatibility/2006" xmlns:p14="http://schemas.microsoft.com/office/powerpoint/2010/main">
          <mc:Choice Requires="p14">
            <p:contentPart p14:bwMode="auto" r:id="rId163">
              <p14:nvContentPartPr>
                <p14:cNvPr id="29" name="墨迹 28">
                  <a:extLst>
                    <a:ext uri="{FF2B5EF4-FFF2-40B4-BE49-F238E27FC236}">
                      <a16:creationId xmlns:a16="http://schemas.microsoft.com/office/drawing/2014/main" id="{31BD2FE2-0785-4CD7-BC68-49599051BB5E}"/>
                    </a:ext>
                  </a:extLst>
                </p14:cNvPr>
                <p14:cNvContentPartPr/>
                <p14:nvPr/>
              </p14:nvContentPartPr>
              <p14:xfrm>
                <a:off x="11483771" y="246383"/>
                <a:ext cx="326160" cy="279360"/>
              </p14:xfrm>
            </p:contentPart>
          </mc:Choice>
          <mc:Fallback xmlns="">
            <p:pic>
              <p:nvPicPr>
                <p:cNvPr id="29" name="墨迹 28">
                  <a:extLst>
                    <a:ext uri="{FF2B5EF4-FFF2-40B4-BE49-F238E27FC236}">
                      <a16:creationId xmlns:a16="http://schemas.microsoft.com/office/drawing/2014/main" id="{31BD2FE2-0785-4CD7-BC68-49599051BB5E}"/>
                    </a:ext>
                  </a:extLst>
                </p:cNvPr>
                <p:cNvPicPr/>
                <p:nvPr/>
              </p:nvPicPr>
              <p:blipFill>
                <a:blip r:embed="rId164"/>
                <a:stretch>
                  <a:fillRect/>
                </a:stretch>
              </p:blipFill>
              <p:spPr>
                <a:xfrm>
                  <a:off x="11475131" y="237743"/>
                  <a:ext cx="343800" cy="297000"/>
                </a:xfrm>
                <a:prstGeom prst="rect">
                  <a:avLst/>
                </a:prstGeom>
              </p:spPr>
            </p:pic>
          </mc:Fallback>
        </mc:AlternateContent>
        <mc:AlternateContent xmlns:mc="http://schemas.openxmlformats.org/markup-compatibility/2006" xmlns:p14="http://schemas.microsoft.com/office/powerpoint/2010/main">
          <mc:Choice Requires="p14">
            <p:contentPart p14:bwMode="auto" r:id="rId165">
              <p14:nvContentPartPr>
                <p14:cNvPr id="30" name="墨迹 29">
                  <a:extLst>
                    <a:ext uri="{FF2B5EF4-FFF2-40B4-BE49-F238E27FC236}">
                      <a16:creationId xmlns:a16="http://schemas.microsoft.com/office/drawing/2014/main" id="{82F2D804-3CDA-432F-B87F-490999700EE4}"/>
                    </a:ext>
                  </a:extLst>
                </p14:cNvPr>
                <p14:cNvContentPartPr/>
                <p14:nvPr/>
              </p14:nvContentPartPr>
              <p14:xfrm>
                <a:off x="11725331" y="317303"/>
                <a:ext cx="131040" cy="442800"/>
              </p14:xfrm>
            </p:contentPart>
          </mc:Choice>
          <mc:Fallback xmlns="">
            <p:pic>
              <p:nvPicPr>
                <p:cNvPr id="30" name="墨迹 29">
                  <a:extLst>
                    <a:ext uri="{FF2B5EF4-FFF2-40B4-BE49-F238E27FC236}">
                      <a16:creationId xmlns:a16="http://schemas.microsoft.com/office/drawing/2014/main" id="{82F2D804-3CDA-432F-B87F-490999700EE4}"/>
                    </a:ext>
                  </a:extLst>
                </p:cNvPr>
                <p:cNvPicPr/>
                <p:nvPr/>
              </p:nvPicPr>
              <p:blipFill>
                <a:blip r:embed="rId166"/>
                <a:stretch>
                  <a:fillRect/>
                </a:stretch>
              </p:blipFill>
              <p:spPr>
                <a:xfrm>
                  <a:off x="11716691" y="308303"/>
                  <a:ext cx="148680" cy="460440"/>
                </a:xfrm>
                <a:prstGeom prst="rect">
                  <a:avLst/>
                </a:prstGeom>
              </p:spPr>
            </p:pic>
          </mc:Fallback>
        </mc:AlternateContent>
        <mc:AlternateContent xmlns:mc="http://schemas.openxmlformats.org/markup-compatibility/2006" xmlns:p14="http://schemas.microsoft.com/office/powerpoint/2010/main">
          <mc:Choice Requires="p14">
            <p:contentPart p14:bwMode="auto" r:id="rId167">
              <p14:nvContentPartPr>
                <p14:cNvPr id="32" name="墨迹 31">
                  <a:extLst>
                    <a:ext uri="{FF2B5EF4-FFF2-40B4-BE49-F238E27FC236}">
                      <a16:creationId xmlns:a16="http://schemas.microsoft.com/office/drawing/2014/main" id="{9F3761CD-7CB1-4C1D-9806-BED5BC746419}"/>
                    </a:ext>
                  </a:extLst>
                </p14:cNvPr>
                <p14:cNvContentPartPr/>
                <p14:nvPr/>
              </p14:nvContentPartPr>
              <p14:xfrm>
                <a:off x="10206491" y="1031183"/>
                <a:ext cx="465840" cy="340920"/>
              </p14:xfrm>
            </p:contentPart>
          </mc:Choice>
          <mc:Fallback xmlns="">
            <p:pic>
              <p:nvPicPr>
                <p:cNvPr id="32" name="墨迹 31">
                  <a:extLst>
                    <a:ext uri="{FF2B5EF4-FFF2-40B4-BE49-F238E27FC236}">
                      <a16:creationId xmlns:a16="http://schemas.microsoft.com/office/drawing/2014/main" id="{9F3761CD-7CB1-4C1D-9806-BED5BC746419}"/>
                    </a:ext>
                  </a:extLst>
                </p:cNvPr>
                <p:cNvPicPr/>
                <p:nvPr/>
              </p:nvPicPr>
              <p:blipFill>
                <a:blip r:embed="rId168"/>
                <a:stretch>
                  <a:fillRect/>
                </a:stretch>
              </p:blipFill>
              <p:spPr>
                <a:xfrm>
                  <a:off x="10197491" y="1022543"/>
                  <a:ext cx="483480" cy="358560"/>
                </a:xfrm>
                <a:prstGeom prst="rect">
                  <a:avLst/>
                </a:prstGeom>
              </p:spPr>
            </p:pic>
          </mc:Fallback>
        </mc:AlternateContent>
        <mc:AlternateContent xmlns:mc="http://schemas.openxmlformats.org/markup-compatibility/2006" xmlns:p14="http://schemas.microsoft.com/office/powerpoint/2010/main">
          <mc:Choice Requires="p14">
            <p:contentPart p14:bwMode="auto" r:id="rId169">
              <p14:nvContentPartPr>
                <p14:cNvPr id="33" name="墨迹 32">
                  <a:extLst>
                    <a:ext uri="{FF2B5EF4-FFF2-40B4-BE49-F238E27FC236}">
                      <a16:creationId xmlns:a16="http://schemas.microsoft.com/office/drawing/2014/main" id="{A47DC914-136A-476C-BF09-529009C6D511}"/>
                    </a:ext>
                  </a:extLst>
                </p14:cNvPr>
                <p14:cNvContentPartPr/>
                <p14:nvPr/>
              </p14:nvContentPartPr>
              <p14:xfrm>
                <a:off x="10700771" y="926423"/>
                <a:ext cx="397800" cy="218160"/>
              </p14:xfrm>
            </p:contentPart>
          </mc:Choice>
          <mc:Fallback xmlns="">
            <p:pic>
              <p:nvPicPr>
                <p:cNvPr id="33" name="墨迹 32">
                  <a:extLst>
                    <a:ext uri="{FF2B5EF4-FFF2-40B4-BE49-F238E27FC236}">
                      <a16:creationId xmlns:a16="http://schemas.microsoft.com/office/drawing/2014/main" id="{A47DC914-136A-476C-BF09-529009C6D511}"/>
                    </a:ext>
                  </a:extLst>
                </p:cNvPr>
                <p:cNvPicPr/>
                <p:nvPr/>
              </p:nvPicPr>
              <p:blipFill>
                <a:blip r:embed="rId170"/>
                <a:stretch>
                  <a:fillRect/>
                </a:stretch>
              </p:blipFill>
              <p:spPr>
                <a:xfrm>
                  <a:off x="10691771" y="917783"/>
                  <a:ext cx="41544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171">
              <p14:nvContentPartPr>
                <p14:cNvPr id="34" name="墨迹 33">
                  <a:extLst>
                    <a:ext uri="{FF2B5EF4-FFF2-40B4-BE49-F238E27FC236}">
                      <a16:creationId xmlns:a16="http://schemas.microsoft.com/office/drawing/2014/main" id="{597AD01E-2D99-4D54-870D-C261DEA49B2D}"/>
                    </a:ext>
                  </a:extLst>
                </p14:cNvPr>
                <p14:cNvContentPartPr/>
                <p14:nvPr/>
              </p14:nvContentPartPr>
              <p14:xfrm>
                <a:off x="10938731" y="1003463"/>
                <a:ext cx="252000" cy="18720"/>
              </p14:xfrm>
            </p:contentPart>
          </mc:Choice>
          <mc:Fallback xmlns="">
            <p:pic>
              <p:nvPicPr>
                <p:cNvPr id="34" name="墨迹 33">
                  <a:extLst>
                    <a:ext uri="{FF2B5EF4-FFF2-40B4-BE49-F238E27FC236}">
                      <a16:creationId xmlns:a16="http://schemas.microsoft.com/office/drawing/2014/main" id="{597AD01E-2D99-4D54-870D-C261DEA49B2D}"/>
                    </a:ext>
                  </a:extLst>
                </p:cNvPr>
                <p:cNvPicPr/>
                <p:nvPr/>
              </p:nvPicPr>
              <p:blipFill>
                <a:blip r:embed="rId172"/>
                <a:stretch>
                  <a:fillRect/>
                </a:stretch>
              </p:blipFill>
              <p:spPr>
                <a:xfrm>
                  <a:off x="10930091" y="994823"/>
                  <a:ext cx="2696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73">
              <p14:nvContentPartPr>
                <p14:cNvPr id="35" name="墨迹 34">
                  <a:extLst>
                    <a:ext uri="{FF2B5EF4-FFF2-40B4-BE49-F238E27FC236}">
                      <a16:creationId xmlns:a16="http://schemas.microsoft.com/office/drawing/2014/main" id="{838983B7-6F9E-4AD1-9C6B-2725CBC9A188}"/>
                    </a:ext>
                  </a:extLst>
                </p14:cNvPr>
                <p14:cNvContentPartPr/>
                <p14:nvPr/>
              </p14:nvContentPartPr>
              <p14:xfrm>
                <a:off x="11241851" y="934343"/>
                <a:ext cx="66600" cy="18720"/>
              </p14:xfrm>
            </p:contentPart>
          </mc:Choice>
          <mc:Fallback xmlns="">
            <p:pic>
              <p:nvPicPr>
                <p:cNvPr id="35" name="墨迹 34">
                  <a:extLst>
                    <a:ext uri="{FF2B5EF4-FFF2-40B4-BE49-F238E27FC236}">
                      <a16:creationId xmlns:a16="http://schemas.microsoft.com/office/drawing/2014/main" id="{838983B7-6F9E-4AD1-9C6B-2725CBC9A188}"/>
                    </a:ext>
                  </a:extLst>
                </p:cNvPr>
                <p:cNvPicPr/>
                <p:nvPr/>
              </p:nvPicPr>
              <p:blipFill>
                <a:blip r:embed="rId174"/>
                <a:stretch>
                  <a:fillRect/>
                </a:stretch>
              </p:blipFill>
              <p:spPr>
                <a:xfrm>
                  <a:off x="11232851" y="925343"/>
                  <a:ext cx="84240" cy="36360"/>
                </a:xfrm>
                <a:prstGeom prst="rect">
                  <a:avLst/>
                </a:prstGeom>
              </p:spPr>
            </p:pic>
          </mc:Fallback>
        </mc:AlternateContent>
        <mc:AlternateContent xmlns:mc="http://schemas.openxmlformats.org/markup-compatibility/2006" xmlns:p14="http://schemas.microsoft.com/office/powerpoint/2010/main">
          <mc:Choice Requires="p14">
            <p:contentPart p14:bwMode="auto" r:id="rId175">
              <p14:nvContentPartPr>
                <p14:cNvPr id="36" name="墨迹 35">
                  <a:extLst>
                    <a:ext uri="{FF2B5EF4-FFF2-40B4-BE49-F238E27FC236}">
                      <a16:creationId xmlns:a16="http://schemas.microsoft.com/office/drawing/2014/main" id="{F7D998E6-31B3-42CB-B8B5-2DBEB8673BAD}"/>
                    </a:ext>
                  </a:extLst>
                </p14:cNvPr>
                <p14:cNvContentPartPr/>
                <p14:nvPr/>
              </p14:nvContentPartPr>
              <p14:xfrm>
                <a:off x="11241851" y="1072223"/>
                <a:ext cx="360" cy="6840"/>
              </p14:xfrm>
            </p:contentPart>
          </mc:Choice>
          <mc:Fallback xmlns="">
            <p:pic>
              <p:nvPicPr>
                <p:cNvPr id="36" name="墨迹 35">
                  <a:extLst>
                    <a:ext uri="{FF2B5EF4-FFF2-40B4-BE49-F238E27FC236}">
                      <a16:creationId xmlns:a16="http://schemas.microsoft.com/office/drawing/2014/main" id="{F7D998E6-31B3-42CB-B8B5-2DBEB8673BAD}"/>
                    </a:ext>
                  </a:extLst>
                </p:cNvPr>
                <p:cNvPicPr/>
                <p:nvPr/>
              </p:nvPicPr>
              <p:blipFill>
                <a:blip r:embed="rId176"/>
                <a:stretch>
                  <a:fillRect/>
                </a:stretch>
              </p:blipFill>
              <p:spPr>
                <a:xfrm>
                  <a:off x="11232851" y="1063583"/>
                  <a:ext cx="18000" cy="24480"/>
                </a:xfrm>
                <a:prstGeom prst="rect">
                  <a:avLst/>
                </a:prstGeom>
              </p:spPr>
            </p:pic>
          </mc:Fallback>
        </mc:AlternateContent>
        <mc:AlternateContent xmlns:mc="http://schemas.openxmlformats.org/markup-compatibility/2006" xmlns:p14="http://schemas.microsoft.com/office/powerpoint/2010/main">
          <mc:Choice Requires="p14">
            <p:contentPart p14:bwMode="auto" r:id="rId177">
              <p14:nvContentPartPr>
                <p14:cNvPr id="37" name="墨迹 36">
                  <a:extLst>
                    <a:ext uri="{FF2B5EF4-FFF2-40B4-BE49-F238E27FC236}">
                      <a16:creationId xmlns:a16="http://schemas.microsoft.com/office/drawing/2014/main" id="{CF47294D-5B21-417A-B631-3AC0B27D4046}"/>
                    </a:ext>
                  </a:extLst>
                </p14:cNvPr>
                <p14:cNvContentPartPr/>
                <p14:nvPr/>
              </p14:nvContentPartPr>
              <p14:xfrm>
                <a:off x="11252651" y="984383"/>
                <a:ext cx="339120" cy="96480"/>
              </p14:xfrm>
            </p:contentPart>
          </mc:Choice>
          <mc:Fallback xmlns="">
            <p:pic>
              <p:nvPicPr>
                <p:cNvPr id="37" name="墨迹 36">
                  <a:extLst>
                    <a:ext uri="{FF2B5EF4-FFF2-40B4-BE49-F238E27FC236}">
                      <a16:creationId xmlns:a16="http://schemas.microsoft.com/office/drawing/2014/main" id="{CF47294D-5B21-417A-B631-3AC0B27D4046}"/>
                    </a:ext>
                  </a:extLst>
                </p:cNvPr>
                <p:cNvPicPr/>
                <p:nvPr/>
              </p:nvPicPr>
              <p:blipFill>
                <a:blip r:embed="rId178"/>
                <a:stretch>
                  <a:fillRect/>
                </a:stretch>
              </p:blipFill>
              <p:spPr>
                <a:xfrm>
                  <a:off x="11244011" y="975743"/>
                  <a:ext cx="356760" cy="114120"/>
                </a:xfrm>
                <a:prstGeom prst="rect">
                  <a:avLst/>
                </a:prstGeom>
              </p:spPr>
            </p:pic>
          </mc:Fallback>
        </mc:AlternateContent>
        <mc:AlternateContent xmlns:mc="http://schemas.openxmlformats.org/markup-compatibility/2006" xmlns:p14="http://schemas.microsoft.com/office/powerpoint/2010/main">
          <mc:Choice Requires="p14">
            <p:contentPart p14:bwMode="auto" r:id="rId179">
              <p14:nvContentPartPr>
                <p14:cNvPr id="38" name="墨迹 37">
                  <a:extLst>
                    <a:ext uri="{FF2B5EF4-FFF2-40B4-BE49-F238E27FC236}">
                      <a16:creationId xmlns:a16="http://schemas.microsoft.com/office/drawing/2014/main" id="{190D98F0-94EB-48E7-8A6A-6AC4651BD0BD}"/>
                    </a:ext>
                  </a:extLst>
                </p14:cNvPr>
                <p14:cNvContentPartPr/>
                <p14:nvPr/>
              </p14:nvContentPartPr>
              <p14:xfrm>
                <a:off x="11694011" y="866663"/>
                <a:ext cx="183600" cy="195840"/>
              </p14:xfrm>
            </p:contentPart>
          </mc:Choice>
          <mc:Fallback xmlns="">
            <p:pic>
              <p:nvPicPr>
                <p:cNvPr id="38" name="墨迹 37">
                  <a:extLst>
                    <a:ext uri="{FF2B5EF4-FFF2-40B4-BE49-F238E27FC236}">
                      <a16:creationId xmlns:a16="http://schemas.microsoft.com/office/drawing/2014/main" id="{190D98F0-94EB-48E7-8A6A-6AC4651BD0BD}"/>
                    </a:ext>
                  </a:extLst>
                </p:cNvPr>
                <p:cNvPicPr/>
                <p:nvPr/>
              </p:nvPicPr>
              <p:blipFill>
                <a:blip r:embed="rId180"/>
                <a:stretch>
                  <a:fillRect/>
                </a:stretch>
              </p:blipFill>
              <p:spPr>
                <a:xfrm>
                  <a:off x="11685011" y="857663"/>
                  <a:ext cx="201240" cy="213480"/>
                </a:xfrm>
                <a:prstGeom prst="rect">
                  <a:avLst/>
                </a:prstGeom>
              </p:spPr>
            </p:pic>
          </mc:Fallback>
        </mc:AlternateContent>
        <mc:AlternateContent xmlns:mc="http://schemas.openxmlformats.org/markup-compatibility/2006" xmlns:p14="http://schemas.microsoft.com/office/powerpoint/2010/main">
          <mc:Choice Requires="p14">
            <p:contentPart p14:bwMode="auto" r:id="rId181">
              <p14:nvContentPartPr>
                <p14:cNvPr id="39" name="墨迹 38">
                  <a:extLst>
                    <a:ext uri="{FF2B5EF4-FFF2-40B4-BE49-F238E27FC236}">
                      <a16:creationId xmlns:a16="http://schemas.microsoft.com/office/drawing/2014/main" id="{E606A713-7B22-4C39-9C69-DE58D58E95DB}"/>
                    </a:ext>
                  </a:extLst>
                </p14:cNvPr>
                <p14:cNvContentPartPr/>
                <p14:nvPr/>
              </p14:nvContentPartPr>
              <p14:xfrm>
                <a:off x="11841251" y="1270943"/>
                <a:ext cx="36000" cy="69480"/>
              </p14:xfrm>
            </p:contentPart>
          </mc:Choice>
          <mc:Fallback xmlns="">
            <p:pic>
              <p:nvPicPr>
                <p:cNvPr id="39" name="墨迹 38">
                  <a:extLst>
                    <a:ext uri="{FF2B5EF4-FFF2-40B4-BE49-F238E27FC236}">
                      <a16:creationId xmlns:a16="http://schemas.microsoft.com/office/drawing/2014/main" id="{E606A713-7B22-4C39-9C69-DE58D58E95DB}"/>
                    </a:ext>
                  </a:extLst>
                </p:cNvPr>
                <p:cNvPicPr/>
                <p:nvPr/>
              </p:nvPicPr>
              <p:blipFill>
                <a:blip r:embed="rId182"/>
                <a:stretch>
                  <a:fillRect/>
                </a:stretch>
              </p:blipFill>
              <p:spPr>
                <a:xfrm>
                  <a:off x="11832611" y="1262303"/>
                  <a:ext cx="53640" cy="87120"/>
                </a:xfrm>
                <a:prstGeom prst="rect">
                  <a:avLst/>
                </a:prstGeom>
              </p:spPr>
            </p:pic>
          </mc:Fallback>
        </mc:AlternateContent>
      </p:grpSp>
    </p:spTree>
    <p:extLst>
      <p:ext uri="{BB962C8B-B14F-4D97-AF65-F5344CB8AC3E}">
        <p14:creationId xmlns:p14="http://schemas.microsoft.com/office/powerpoint/2010/main" val="98106980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E5C645-77A9-4E75-AFA8-8C225BEE9B5C}"/>
              </a:ext>
            </a:extLst>
          </p:cNvPr>
          <p:cNvSpPr>
            <a:spLocks noGrp="1"/>
          </p:cNvSpPr>
          <p:nvPr>
            <p:ph type="title"/>
          </p:nvPr>
        </p:nvSpPr>
        <p:spPr>
          <a:xfrm>
            <a:off x="47328" y="116632"/>
            <a:ext cx="10365317" cy="838200"/>
          </a:xfrm>
        </p:spPr>
        <p:txBody>
          <a:bodyPr/>
          <a:lstStyle/>
          <a:p>
            <a:r>
              <a:rPr lang="en-US" altLang="zh-CN" dirty="0">
                <a:solidFill>
                  <a:srgbClr val="A61D38"/>
                </a:solidFill>
                <a:latin typeface="Times New Roman" panose="02020603050405020304" pitchFamily="18" charset="0"/>
                <a:cs typeface="Times New Roman" panose="02020603050405020304" pitchFamily="18" charset="0"/>
              </a:rPr>
              <a:t>Composite Pattern</a:t>
            </a:r>
            <a:endParaRPr lang="zh-CN" altLang="en-US" dirty="0"/>
          </a:p>
        </p:txBody>
      </p:sp>
      <p:sp>
        <p:nvSpPr>
          <p:cNvPr id="3" name="文本占位符 2">
            <a:extLst>
              <a:ext uri="{FF2B5EF4-FFF2-40B4-BE49-F238E27FC236}">
                <a16:creationId xmlns:a16="http://schemas.microsoft.com/office/drawing/2014/main" id="{5F515171-0961-4008-A70B-74214A9B36C6}"/>
              </a:ext>
            </a:extLst>
          </p:cNvPr>
          <p:cNvSpPr>
            <a:spLocks noGrp="1"/>
          </p:cNvSpPr>
          <p:nvPr>
            <p:ph type="body" sz="half" idx="1"/>
          </p:nvPr>
        </p:nvSpPr>
        <p:spPr>
          <a:xfrm>
            <a:off x="335360" y="954832"/>
            <a:ext cx="5832648" cy="4724400"/>
          </a:xfrm>
        </p:spPr>
        <p:txBody>
          <a:bodyPr/>
          <a:lstStyle/>
          <a:p>
            <a:r>
              <a:rPr lang="zh-CN" altLang="en-US" dirty="0">
                <a:ea typeface="华文中宋" panose="02010600040101010101" pitchFamily="2" charset="-122"/>
              </a:rPr>
              <a:t>结构</a:t>
            </a:r>
            <a:endParaRPr lang="en-US" altLang="zh-CN" dirty="0">
              <a:ea typeface="华文中宋" panose="02010600040101010101" pitchFamily="2" charset="-122"/>
            </a:endParaRPr>
          </a:p>
          <a:p>
            <a:pPr lvl="1" eaLnBrk="1" hangingPunct="1"/>
            <a:r>
              <a:rPr lang="zh-CN" altLang="en-US" dirty="0">
                <a:solidFill>
                  <a:schemeClr val="tx1"/>
                </a:solidFill>
                <a:latin typeface="华文中宋" panose="02010600040101010101" pitchFamily="2" charset="-122"/>
                <a:ea typeface="华文中宋" panose="02010600040101010101" pitchFamily="2" charset="-122"/>
              </a:rPr>
              <a:t>组合模式的关键是定义了一个抽象构件类，它既可以代表叶子，又可以代表容器，而客户端针对该抽象构件类进行编程，无须知道它到底表示的是叶子还是容器，可以对其进行统一处理。</a:t>
            </a:r>
          </a:p>
          <a:p>
            <a:pPr lvl="1" eaLnBrk="1" hangingPunct="1"/>
            <a:r>
              <a:rPr lang="zh-CN" altLang="en-US" dirty="0">
                <a:solidFill>
                  <a:schemeClr val="tx1"/>
                </a:solidFill>
                <a:latin typeface="华文中宋" panose="02010600040101010101" pitchFamily="2" charset="-122"/>
                <a:ea typeface="华文中宋" panose="02010600040101010101" pitchFamily="2" charset="-122"/>
              </a:rPr>
              <a:t>容器对象与抽象构件类之间还建立一个聚合关联关系，在容器对象中既可以包含叶子，也可以包含容器，以此实现递归组合，形成一个树形结构。</a:t>
            </a:r>
            <a:endParaRPr lang="en-US" altLang="zh-CN" dirty="0">
              <a:ea typeface="华文中宋" panose="02010600040101010101" pitchFamily="2" charset="-122"/>
            </a:endParaRPr>
          </a:p>
          <a:p>
            <a:pPr eaLnBrk="1" hangingPunct="1"/>
            <a:r>
              <a:rPr lang="zh-CN" altLang="en-US" dirty="0">
                <a:ea typeface="华文中宋" panose="02010600040101010101" pitchFamily="2" charset="-122"/>
              </a:rPr>
              <a:t>角色</a:t>
            </a:r>
            <a:endParaRPr lang="zh-CN" altLang="en-US" sz="3600" dirty="0">
              <a:ea typeface="华文中宋" panose="02010600040101010101" pitchFamily="2" charset="-122"/>
            </a:endParaRP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Component</a:t>
            </a:r>
            <a:r>
              <a:rPr lang="en-US" altLang="zh-CN" b="0" dirty="0">
                <a:solidFill>
                  <a:schemeClr val="tx1"/>
                </a:solidFill>
                <a:ea typeface="华文中宋" panose="02010600040101010101" pitchFamily="2" charset="-122"/>
              </a:rPr>
              <a:t>: </a:t>
            </a:r>
            <a:r>
              <a:rPr lang="en-US" altLang="en-US" b="0" dirty="0" err="1">
                <a:solidFill>
                  <a:schemeClr val="tx1"/>
                </a:solidFill>
                <a:ea typeface="华文中宋" panose="02010600040101010101" pitchFamily="2" charset="-122"/>
              </a:rPr>
              <a:t>抽象构件</a:t>
            </a:r>
            <a:endParaRPr lang="en-US" altLang="en-US" b="0" dirty="0">
              <a:solidFill>
                <a:schemeClr val="tx1"/>
              </a:solidFill>
              <a:ea typeface="华文中宋" panose="02010600040101010101" pitchFamily="2" charset="-122"/>
            </a:endParaRP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Leaf</a:t>
            </a:r>
            <a:r>
              <a:rPr lang="en-US" altLang="zh-CN" b="0" dirty="0">
                <a:solidFill>
                  <a:schemeClr val="tx1"/>
                </a:solidFill>
                <a:ea typeface="华文中宋" panose="02010600040101010101" pitchFamily="2" charset="-122"/>
              </a:rPr>
              <a:t>: </a:t>
            </a:r>
            <a:r>
              <a:rPr lang="en-US" altLang="en-US" b="0" dirty="0" err="1">
                <a:solidFill>
                  <a:schemeClr val="tx1"/>
                </a:solidFill>
                <a:ea typeface="华文中宋" panose="02010600040101010101" pitchFamily="2" charset="-122"/>
              </a:rPr>
              <a:t>叶子构件</a:t>
            </a:r>
            <a:endParaRPr lang="en-US" altLang="en-US" b="0" dirty="0">
              <a:solidFill>
                <a:schemeClr val="tx1"/>
              </a:solidFill>
              <a:ea typeface="华文中宋" panose="02010600040101010101" pitchFamily="2" charset="-122"/>
            </a:endParaRP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Composite</a:t>
            </a:r>
            <a:r>
              <a:rPr lang="en-US" altLang="zh-CN" b="0" dirty="0">
                <a:solidFill>
                  <a:schemeClr val="tx1"/>
                </a:solidFill>
                <a:ea typeface="华文中宋" panose="02010600040101010101" pitchFamily="2" charset="-122"/>
              </a:rPr>
              <a:t>: </a:t>
            </a:r>
            <a:r>
              <a:rPr lang="en-US" altLang="en-US" b="0" dirty="0" err="1">
                <a:solidFill>
                  <a:schemeClr val="tx1"/>
                </a:solidFill>
                <a:ea typeface="华文中宋" panose="02010600040101010101" pitchFamily="2" charset="-122"/>
              </a:rPr>
              <a:t>容器构件</a:t>
            </a:r>
            <a:endParaRPr lang="en-US" altLang="en-US" b="0" dirty="0">
              <a:solidFill>
                <a:schemeClr val="tx1"/>
              </a:solidFill>
              <a:ea typeface="华文中宋" panose="02010600040101010101" pitchFamily="2" charset="-122"/>
            </a:endParaRPr>
          </a:p>
          <a:p>
            <a:pPr lvl="1" eaLnBrk="1" hangingPunct="1">
              <a:buFont typeface="Arial" panose="020B0604020202020204" pitchFamily="34" charset="0"/>
              <a:buChar char="•"/>
            </a:pPr>
            <a:r>
              <a:rPr lang="en-US" altLang="en-US" b="0" dirty="0">
                <a:solidFill>
                  <a:schemeClr val="tx1"/>
                </a:solidFill>
                <a:ea typeface="华文中宋" panose="02010600040101010101" pitchFamily="2" charset="-122"/>
              </a:rPr>
              <a:t>Client</a:t>
            </a:r>
            <a:r>
              <a:rPr lang="en-US" altLang="zh-CN" b="0" dirty="0">
                <a:solidFill>
                  <a:schemeClr val="tx1"/>
                </a:solidFill>
                <a:ea typeface="华文中宋" panose="02010600040101010101" pitchFamily="2" charset="-122"/>
              </a:rPr>
              <a:t>: </a:t>
            </a:r>
            <a:r>
              <a:rPr lang="en-US" altLang="en-US" b="0" dirty="0" err="1">
                <a:solidFill>
                  <a:schemeClr val="tx1"/>
                </a:solidFill>
                <a:ea typeface="华文中宋" panose="02010600040101010101" pitchFamily="2" charset="-122"/>
              </a:rPr>
              <a:t>客户类</a:t>
            </a:r>
            <a:endParaRPr lang="zh-CN" altLang="en-US" b="0" dirty="0">
              <a:solidFill>
                <a:schemeClr val="tx1"/>
              </a:solidFill>
              <a:ea typeface="华文中宋" panose="02010600040101010101" pitchFamily="2" charset="-122"/>
            </a:endParaRPr>
          </a:p>
          <a:p>
            <a:endParaRPr lang="en-US" altLang="zh-CN" dirty="0"/>
          </a:p>
          <a:p>
            <a:endParaRPr lang="zh-CN" altLang="en-US" dirty="0"/>
          </a:p>
        </p:txBody>
      </p:sp>
      <p:pic>
        <p:nvPicPr>
          <p:cNvPr id="6" name="Picture 8">
            <a:extLst>
              <a:ext uri="{FF2B5EF4-FFF2-40B4-BE49-F238E27FC236}">
                <a16:creationId xmlns:a16="http://schemas.microsoft.com/office/drawing/2014/main" id="{93211324-A620-43E9-9603-E0C581DB3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212976"/>
            <a:ext cx="6030840" cy="336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7664972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02AFDE13-9913-4397-960C-D45059C8A520}"/>
              </a:ext>
            </a:extLst>
          </p:cNvPr>
          <p:cNvSpPr>
            <a:spLocks noGrp="1"/>
          </p:cNvSpPr>
          <p:nvPr>
            <p:ph type="body" sz="half" idx="1"/>
          </p:nvPr>
        </p:nvSpPr>
        <p:spPr>
          <a:xfrm>
            <a:off x="335311" y="634752"/>
            <a:ext cx="5080000" cy="4724400"/>
          </a:xfrm>
        </p:spPr>
        <p:txBody>
          <a:bodyPr/>
          <a:lstStyle/>
          <a:p>
            <a:r>
              <a:rPr lang="zh-CN" altLang="en-US" dirty="0"/>
              <a:t>典型代码</a:t>
            </a:r>
            <a:endParaRPr lang="en-US" altLang="zh-CN" dirty="0"/>
          </a:p>
          <a:p>
            <a:endParaRPr lang="zh-CN" altLang="en-US" dirty="0"/>
          </a:p>
        </p:txBody>
      </p:sp>
      <p:pic>
        <p:nvPicPr>
          <p:cNvPr id="6" name="图片 5">
            <a:extLst>
              <a:ext uri="{FF2B5EF4-FFF2-40B4-BE49-F238E27FC236}">
                <a16:creationId xmlns:a16="http://schemas.microsoft.com/office/drawing/2014/main" id="{047FD03A-1980-4A20-9970-3D354DC491F7}"/>
              </a:ext>
            </a:extLst>
          </p:cNvPr>
          <p:cNvPicPr>
            <a:picLocks noChangeAspect="1"/>
          </p:cNvPicPr>
          <p:nvPr/>
        </p:nvPicPr>
        <p:blipFill>
          <a:blip r:embed="rId2"/>
          <a:stretch>
            <a:fillRect/>
          </a:stretch>
        </p:blipFill>
        <p:spPr>
          <a:xfrm>
            <a:off x="315689" y="1298597"/>
            <a:ext cx="4831215" cy="1946404"/>
          </a:xfrm>
          <a:prstGeom prst="rect">
            <a:avLst/>
          </a:prstGeom>
        </p:spPr>
      </p:pic>
      <p:sp>
        <p:nvSpPr>
          <p:cNvPr id="7" name="标题 1">
            <a:extLst>
              <a:ext uri="{FF2B5EF4-FFF2-40B4-BE49-F238E27FC236}">
                <a16:creationId xmlns:a16="http://schemas.microsoft.com/office/drawing/2014/main" id="{C0EA95B8-0D2C-4674-B8F9-AD51F447A0B5}"/>
              </a:ext>
            </a:extLst>
          </p:cNvPr>
          <p:cNvSpPr>
            <a:spLocks noGrp="1"/>
          </p:cNvSpPr>
          <p:nvPr>
            <p:ph type="title"/>
          </p:nvPr>
        </p:nvSpPr>
        <p:spPr>
          <a:xfrm>
            <a:off x="47328" y="116632"/>
            <a:ext cx="10365317" cy="838200"/>
          </a:xfrm>
        </p:spPr>
        <p:txBody>
          <a:bodyPr/>
          <a:lstStyle/>
          <a:p>
            <a:r>
              <a:rPr lang="en-US" altLang="zh-CN" dirty="0">
                <a:solidFill>
                  <a:srgbClr val="A61D38"/>
                </a:solidFill>
                <a:latin typeface="Times New Roman" panose="02020603050405020304" pitchFamily="18" charset="0"/>
                <a:cs typeface="Times New Roman" panose="02020603050405020304" pitchFamily="18" charset="0"/>
              </a:rPr>
              <a:t>Composite Pattern</a:t>
            </a:r>
            <a:endParaRPr lang="zh-CN" altLang="en-US" dirty="0"/>
          </a:p>
        </p:txBody>
      </p:sp>
      <p:pic>
        <p:nvPicPr>
          <p:cNvPr id="8" name="图片 7">
            <a:extLst>
              <a:ext uri="{FF2B5EF4-FFF2-40B4-BE49-F238E27FC236}">
                <a16:creationId xmlns:a16="http://schemas.microsoft.com/office/drawing/2014/main" id="{E6992F10-8291-42FB-AB2A-365B21BA5E32}"/>
              </a:ext>
            </a:extLst>
          </p:cNvPr>
          <p:cNvPicPr>
            <a:picLocks noChangeAspect="1"/>
          </p:cNvPicPr>
          <p:nvPr/>
        </p:nvPicPr>
        <p:blipFill>
          <a:blip r:embed="rId3"/>
          <a:stretch>
            <a:fillRect/>
          </a:stretch>
        </p:blipFill>
        <p:spPr>
          <a:xfrm>
            <a:off x="355033" y="3648345"/>
            <a:ext cx="4791871" cy="3237039"/>
          </a:xfrm>
          <a:prstGeom prst="rect">
            <a:avLst/>
          </a:prstGeom>
        </p:spPr>
      </p:pic>
      <p:graphicFrame>
        <p:nvGraphicFramePr>
          <p:cNvPr id="10" name="Group 12">
            <a:extLst>
              <a:ext uri="{FF2B5EF4-FFF2-40B4-BE49-F238E27FC236}">
                <a16:creationId xmlns:a16="http://schemas.microsoft.com/office/drawing/2014/main" id="{78A451E0-4DAA-46CE-B486-064FEB7DD7BF}"/>
              </a:ext>
            </a:extLst>
          </p:cNvPr>
          <p:cNvGraphicFramePr>
            <a:graphicFrameLocks noGrp="1"/>
          </p:cNvGraphicFramePr>
          <p:nvPr>
            <p:ph sz="half" idx="2"/>
            <p:extLst>
              <p:ext uri="{D42A27DB-BD31-4B8C-83A1-F6EECF244321}">
                <p14:modId xmlns:p14="http://schemas.microsoft.com/office/powerpoint/2010/main" val="3223017523"/>
              </p:ext>
            </p:extLst>
          </p:nvPr>
        </p:nvGraphicFramePr>
        <p:xfrm>
          <a:off x="5271249" y="615543"/>
          <a:ext cx="6081335" cy="6217934"/>
        </p:xfrm>
        <a:graphic>
          <a:graphicData uri="http://schemas.openxmlformats.org/drawingml/2006/table">
            <a:tbl>
              <a:tblPr/>
              <a:tblGrid>
                <a:gridCol w="6081335">
                  <a:extLst>
                    <a:ext uri="{9D8B030D-6E8A-4147-A177-3AD203B41FA5}">
                      <a16:colId xmlns:a16="http://schemas.microsoft.com/office/drawing/2014/main" val="20000"/>
                    </a:ext>
                  </a:extLst>
                </a:gridCol>
              </a:tblGrid>
              <a:tr h="5953515">
                <a:tc>
                  <a:txBody>
                    <a:bodyPr/>
                    <a:lstStyle/>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public class Composite extends Component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private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ArrayList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list = new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ArrayList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add(Component c)</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list.add</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(c);</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remove(Component c)</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list.remove</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(c);</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Component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getChild</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(int </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i</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(Component)</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list.get</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r>
                        <a:rPr kumimoji="0" lang="en-US" altLang="zh-CN" sz="1500" b="0" i="0" u="none" strike="noStrike" cap="none" normalizeH="0" baseline="0" dirty="0" err="1">
                          <a:ln>
                            <a:noFill/>
                          </a:ln>
                          <a:solidFill>
                            <a:srgbClr val="080808"/>
                          </a:solidFill>
                          <a:effectLst/>
                          <a:latin typeface="Times New Roman" pitchFamily="18" charset="0"/>
                          <a:ea typeface="隶书" pitchFamily="49" charset="-122"/>
                        </a:rPr>
                        <a:t>i</a:t>
                      </a: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public void operation()</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a:t>
                      </a:r>
                      <a:endParaRPr kumimoji="0" lang="en-US" altLang="zh-CN" sz="1500" b="1" i="0" u="none" strike="noStrike" cap="none" normalizeH="0" baseline="0" dirty="0">
                        <a:ln>
                          <a:noFill/>
                        </a:ln>
                        <a:solidFill>
                          <a:srgbClr val="080808"/>
                        </a:solidFill>
                        <a:effectLst/>
                        <a:latin typeface="Times New Roman" pitchFamily="18" charset="0"/>
                        <a:ea typeface="隶书" pitchFamily="49" charset="-122"/>
                      </a:endParaRP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FF3300"/>
                          </a:solidFill>
                          <a:effectLst/>
                          <a:latin typeface="Times New Roman" pitchFamily="18" charset="0"/>
                          <a:ea typeface="隶书" pitchFamily="49" charset="-122"/>
                        </a:rPr>
                        <a:t>		for(Object </a:t>
                      </a:r>
                      <a:r>
                        <a:rPr kumimoji="0" lang="en-US" altLang="zh-CN" sz="1500" b="1" i="0" u="none" strike="noStrike" cap="none" normalizeH="0" baseline="0" dirty="0" err="1">
                          <a:ln>
                            <a:noFill/>
                          </a:ln>
                          <a:solidFill>
                            <a:srgbClr val="FF3300"/>
                          </a:solidFill>
                          <a:effectLst/>
                          <a:latin typeface="Times New Roman" pitchFamily="18" charset="0"/>
                          <a:ea typeface="隶书" pitchFamily="49" charset="-122"/>
                        </a:rPr>
                        <a:t>obj:list</a:t>
                      </a:r>
                      <a:r>
                        <a:rPr kumimoji="0" lang="en-US" altLang="zh-CN" sz="1500" b="1" i="0" u="none" strike="noStrike" cap="none" normalizeH="0" baseline="0" dirty="0">
                          <a:ln>
                            <a:noFill/>
                          </a:ln>
                          <a:solidFill>
                            <a:srgbClr val="FF3300"/>
                          </a:solidFill>
                          <a:effectLst/>
                          <a:latin typeface="Times New Roman" pitchFamily="18" charset="0"/>
                          <a:ea typeface="隶书"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FF3300"/>
                          </a:solidFill>
                          <a:effectLst/>
                          <a:latin typeface="Times New Roman" pitchFamily="18" charset="0"/>
                          <a:ea typeface="隶书"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FF3300"/>
                          </a:solidFill>
                          <a:effectLst/>
                          <a:latin typeface="Times New Roman" pitchFamily="18" charset="0"/>
                          <a:ea typeface="隶书" pitchFamily="49" charset="-122"/>
                        </a:rPr>
                        <a:t>			((Component)obj).operation();</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1" i="0" u="none" strike="noStrike" cap="none" normalizeH="0" baseline="0" dirty="0">
                          <a:ln>
                            <a:noFill/>
                          </a:ln>
                          <a:solidFill>
                            <a:srgbClr val="FF3300"/>
                          </a:solidFill>
                          <a:effectLst/>
                          <a:latin typeface="Times New Roman" pitchFamily="18" charset="0"/>
                          <a:ea typeface="隶书" pitchFamily="49" charset="-122"/>
                        </a:rPr>
                        <a:t>		}</a:t>
                      </a:r>
                      <a:endParaRPr kumimoji="0" lang="en-US" altLang="zh-CN" sz="1500" b="0" i="0" u="none" strike="noStrike" cap="none" normalizeH="0" baseline="0" dirty="0">
                        <a:ln>
                          <a:noFill/>
                        </a:ln>
                        <a:solidFill>
                          <a:srgbClr val="FF3300"/>
                        </a:solidFill>
                        <a:effectLst/>
                        <a:latin typeface="Times New Roman" pitchFamily="18" charset="0"/>
                        <a:ea typeface="隶书" pitchFamily="49" charset="-122"/>
                      </a:endParaRP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	}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itchFamily="2" charset="2"/>
                        <a:buNone/>
                        <a:tabLst/>
                      </a:pPr>
                      <a:r>
                        <a:rPr kumimoji="0" lang="en-US" altLang="zh-CN" sz="1500" b="0" i="0" u="none" strike="noStrike" cap="none" normalizeH="0" baseline="0" dirty="0">
                          <a:ln>
                            <a:noFill/>
                          </a:ln>
                          <a:solidFill>
                            <a:srgbClr val="080808"/>
                          </a:solidFill>
                          <a:effectLst/>
                          <a:latin typeface="Times New Roman" pitchFamily="18" charset="0"/>
                          <a:ea typeface="隶书" pitchFamily="49" charset="-122"/>
                        </a:rPr>
                        <a:t>}</a:t>
                      </a:r>
                      <a:r>
                        <a:rPr kumimoji="0" lang="en-US" altLang="zh-CN" sz="1500" b="0" i="0" u="none" strike="noStrike" cap="none" normalizeH="0" baseline="0" dirty="0">
                          <a:ln>
                            <a:noFill/>
                          </a:ln>
                          <a:solidFill>
                            <a:srgbClr val="080808"/>
                          </a:solidFill>
                          <a:effectLst/>
                          <a:latin typeface="Tahoma" pitchFamily="34" charset="0"/>
                          <a:ea typeface="隶书" pitchFamily="49" charset="-122"/>
                        </a:rPr>
                        <a:t> </a:t>
                      </a:r>
                    </a:p>
                  </a:txBody>
                  <a:tcPr marT="45727" marB="4572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58167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1F0C2ED1-93ED-46FA-BEA9-1BA9EB2FD999}"/>
              </a:ext>
            </a:extLst>
          </p:cNvPr>
          <p:cNvSpPr>
            <a:spLocks noGrp="1"/>
          </p:cNvSpPr>
          <p:nvPr>
            <p:ph type="body" sz="half" idx="1"/>
          </p:nvPr>
        </p:nvSpPr>
        <p:spPr>
          <a:xfrm>
            <a:off x="749301" y="1295400"/>
            <a:ext cx="10531276" cy="4724400"/>
          </a:xfrm>
        </p:spPr>
        <p:txBody>
          <a:bodyPr/>
          <a:lstStyle/>
          <a:p>
            <a:pPr eaLnBrk="1" hangingPunct="1">
              <a:lnSpc>
                <a:spcPct val="150000"/>
              </a:lnSpc>
            </a:pPr>
            <a:r>
              <a:rPr lang="zh-CN" altLang="en-US" dirty="0">
                <a:latin typeface="华文中宋" panose="02010600040101010101" pitchFamily="2" charset="-122"/>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可以清楚地定义分层次的复杂对象，表示对象的全部或部分层次；</a:t>
            </a: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定义了包含叶子对象和容器对象的类层次结构，可以形成复杂的树形结构；</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zh-CN" altLang="en-US" sz="1800" b="0" dirty="0">
                <a:solidFill>
                  <a:srgbClr val="A61D38"/>
                </a:solidFill>
                <a:latin typeface="华文中宋" panose="02010600040101010101" pitchFamily="2" charset="-122"/>
                <a:ea typeface="华文中宋" panose="02010600040101010101" pitchFamily="2" charset="-122"/>
              </a:rPr>
              <a:t>简化客户代码。</a:t>
            </a:r>
            <a:r>
              <a:rPr lang="zh-CN" altLang="en-US" sz="1800" b="0" dirty="0">
                <a:solidFill>
                  <a:schemeClr val="tx1"/>
                </a:solidFill>
                <a:latin typeface="华文中宋" panose="02010600040101010101" pitchFamily="2" charset="-122"/>
                <a:ea typeface="华文中宋" panose="02010600040101010101" pitchFamily="2" charset="-122"/>
              </a:rPr>
              <a:t>使客户端调用简单，客户端可以一致的使用组合结构或其中单个对象，用户就不必关系自己处理的是单个对象还是整个组合结构，简化了客户端代码。</a:t>
            </a:r>
            <a:endParaRPr lang="en-US" altLang="zh-CN" sz="1800"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dirty="0">
                <a:latin typeface="华文中宋" panose="02010600040101010101" pitchFamily="2" charset="-122"/>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sz="1800" b="0" dirty="0">
                <a:solidFill>
                  <a:schemeClr val="tx1"/>
                </a:solidFill>
                <a:latin typeface="华文中宋" panose="02010600040101010101" pitchFamily="2" charset="-122"/>
                <a:ea typeface="华文中宋" panose="02010600040101010101" pitchFamily="2" charset="-122"/>
              </a:rPr>
              <a:t>使设计变得更加抽象。对象的业务规则如果很复杂，则实现组合模式具有很大挑战性，而且不是所有的方法都与叶子对象有关联。</a:t>
            </a:r>
          </a:p>
          <a:p>
            <a:pPr lvl="1" eaLnBrk="1" hangingPunct="1">
              <a:buFont typeface="Arial" panose="020B0604020202020204" pitchFamily="34" charset="0"/>
              <a:buChar char="•"/>
            </a:pPr>
            <a:endParaRPr lang="zh-CN" altLang="en-US" sz="1800"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sp>
        <p:nvSpPr>
          <p:cNvPr id="7" name="标题 1">
            <a:extLst>
              <a:ext uri="{FF2B5EF4-FFF2-40B4-BE49-F238E27FC236}">
                <a16:creationId xmlns:a16="http://schemas.microsoft.com/office/drawing/2014/main" id="{2DB80AC3-D165-4185-83E2-4686A5275CBB}"/>
              </a:ext>
            </a:extLst>
          </p:cNvPr>
          <p:cNvSpPr>
            <a:spLocks noGrp="1"/>
          </p:cNvSpPr>
          <p:nvPr>
            <p:ph type="title"/>
          </p:nvPr>
        </p:nvSpPr>
        <p:spPr>
          <a:xfrm>
            <a:off x="47328" y="116632"/>
            <a:ext cx="10365317" cy="838200"/>
          </a:xfrm>
        </p:spPr>
        <p:txBody>
          <a:bodyPr/>
          <a:lstStyle/>
          <a:p>
            <a:r>
              <a:rPr lang="en-US" altLang="zh-CN" dirty="0">
                <a:solidFill>
                  <a:srgbClr val="A61D38"/>
                </a:solidFill>
                <a:latin typeface="Times New Roman" panose="02020603050405020304" pitchFamily="18" charset="0"/>
                <a:cs typeface="Times New Roman" panose="02020603050405020304" pitchFamily="18" charset="0"/>
              </a:rPr>
              <a:t>Composite Pattern</a:t>
            </a:r>
            <a:endParaRPr lang="zh-CN" altLang="en-US" dirty="0"/>
          </a:p>
        </p:txBody>
      </p:sp>
    </p:spTree>
    <p:extLst>
      <p:ext uri="{BB962C8B-B14F-4D97-AF65-F5344CB8AC3E}">
        <p14:creationId xmlns:p14="http://schemas.microsoft.com/office/powerpoint/2010/main" val="29810987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0C2E1669-072B-4B27-882D-7713F6C63AEE}"/>
              </a:ext>
            </a:extLst>
          </p:cNvPr>
          <p:cNvSpPr>
            <a:spLocks noGrp="1" noChangeArrowheads="1"/>
          </p:cNvSpPr>
          <p:nvPr>
            <p:ph type="title"/>
          </p:nvPr>
        </p:nvSpPr>
        <p:spPr>
          <a:xfrm>
            <a:off x="695400" y="1731914"/>
            <a:ext cx="11089232" cy="688975"/>
          </a:xfrm>
        </p:spPr>
        <p:txBody>
          <a:bodyPr/>
          <a:lstStyle/>
          <a:p>
            <a:pPr eaLnBrk="1" hangingPunct="1"/>
            <a:r>
              <a:rPr lang="en-US" altLang="zh-CN" dirty="0">
                <a:solidFill>
                  <a:srgbClr val="324A7A"/>
                </a:solidFill>
                <a:latin typeface="Times New Roman" panose="02020603050405020304" pitchFamily="18" charset="0"/>
                <a:cs typeface="Times New Roman" panose="02020603050405020304" pitchFamily="18" charset="0"/>
              </a:rPr>
              <a:t>Composite Pattern</a:t>
            </a:r>
            <a:endParaRPr lang="zh-CN" altLang="en-US" dirty="0">
              <a:solidFill>
                <a:srgbClr val="324A7A"/>
              </a:solidFill>
              <a:latin typeface="Times New Roman" panose="02020603050405020304" pitchFamily="18" charset="0"/>
              <a:cs typeface="Times New Roman" panose="02020603050405020304" pitchFamily="18" charset="0"/>
            </a:endParaRPr>
          </a:p>
        </p:txBody>
      </p:sp>
      <p:pic>
        <p:nvPicPr>
          <p:cNvPr id="36867" name="Picture 3" descr="Compiste_05">
            <a:extLst>
              <a:ext uri="{FF2B5EF4-FFF2-40B4-BE49-F238E27FC236}">
                <a16:creationId xmlns:a16="http://schemas.microsoft.com/office/drawing/2014/main" id="{59EAA6D4-F0DE-4BED-AEC7-F0F65C0110D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207568" y="2376589"/>
            <a:ext cx="8135939" cy="4004739"/>
          </a:xfrm>
          <a:noFill/>
        </p:spPr>
      </p:pic>
      <p:sp>
        <p:nvSpPr>
          <p:cNvPr id="4" name="Rectangle 2">
            <a:extLst>
              <a:ext uri="{FF2B5EF4-FFF2-40B4-BE49-F238E27FC236}">
                <a16:creationId xmlns:a16="http://schemas.microsoft.com/office/drawing/2014/main" id="{A185BB37-B2BC-469B-B2D4-0BCCCE8CA146}"/>
              </a:ext>
            </a:extLst>
          </p:cNvPr>
          <p:cNvSpPr txBox="1">
            <a:spLocks noChangeArrowheads="1"/>
          </p:cNvSpPr>
          <p:nvPr/>
        </p:nvSpPr>
        <p:spPr bwMode="auto">
          <a:xfrm>
            <a:off x="8384" y="260650"/>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4200" kern="0">
                <a:latin typeface="Bauhaus 93" pitchFamily="82" charset="0"/>
                <a:ea typeface="华文中宋" panose="02010600040101010101" pitchFamily="2" charset="-122"/>
              </a:rPr>
              <a:t>Chapter Seven</a:t>
            </a:r>
            <a:r>
              <a:rPr lang="en-US" altLang="zh-CN" sz="4200" kern="0">
                <a:latin typeface="华文中宋" panose="02010600040101010101" pitchFamily="2" charset="-122"/>
                <a:ea typeface="华文中宋" panose="02010600040101010101" pitchFamily="2" charset="-122"/>
              </a:rPr>
              <a:t> </a:t>
            </a:r>
            <a:r>
              <a:rPr lang="zh-CN" altLang="en-US" sz="4200" kern="0">
                <a:latin typeface="华文中宋" panose="02010600040101010101" pitchFamily="2" charset="-122"/>
                <a:ea typeface="华文中宋" panose="02010600040101010101" pitchFamily="2" charset="-122"/>
              </a:rPr>
              <a:t>设计模式</a:t>
            </a:r>
            <a:endParaRPr lang="zh-CN" altLang="en-US" sz="4200" kern="0" dirty="0">
              <a:latin typeface="华文中宋" panose="02010600040101010101" pitchFamily="2" charset="-122"/>
              <a:ea typeface="华文中宋" panose="02010600040101010101" pitchFamily="2" charset="-122"/>
            </a:endParaRPr>
          </a:p>
        </p:txBody>
      </p:sp>
      <p:sp>
        <p:nvSpPr>
          <p:cNvPr id="5" name="矩形 1">
            <a:extLst>
              <a:ext uri="{FF2B5EF4-FFF2-40B4-BE49-F238E27FC236}">
                <a16:creationId xmlns:a16="http://schemas.microsoft.com/office/drawing/2014/main" id="{19412A5C-9AF6-4E95-B540-CE613070F1CE}"/>
              </a:ext>
            </a:extLst>
          </p:cNvPr>
          <p:cNvSpPr>
            <a:spLocks noChangeArrowheads="1"/>
          </p:cNvSpPr>
          <p:nvPr/>
        </p:nvSpPr>
        <p:spPr bwMode="auto">
          <a:xfrm>
            <a:off x="479376" y="1116727"/>
            <a:ext cx="4237057" cy="43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marL="457200" indent="-457200" eaLnBrk="1" latinLnBrk="0" hangingPunct="1">
              <a:lnSpc>
                <a:spcPct val="80000"/>
              </a:lnSpc>
              <a:spcBef>
                <a:spcPct val="0"/>
              </a:spcBef>
              <a:buFont typeface="Wingdings" panose="05000000000000000000" pitchFamily="2" charset="2"/>
              <a:buChar char="p"/>
            </a:pPr>
            <a:r>
              <a:rPr kumimoji="0" lang="zh-CN" altLang="en-US" sz="2800" dirty="0">
                <a:latin typeface="华文中宋" panose="02010600040101010101" pitchFamily="2" charset="-122"/>
                <a:ea typeface="华文中宋" panose="02010600040101010101" pitchFamily="2" charset="-122"/>
              </a:rPr>
              <a:t>设计模式的特点与应用</a:t>
            </a:r>
            <a:endParaRPr kumimoji="0" lang="en-US" altLang="zh-CN" sz="2800" b="1"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CBD9BB98-0BC4-47D7-9A9D-DFAAE83B60E1}"/>
              </a:ext>
            </a:extLst>
          </p:cNvPr>
          <p:cNvSpPr txBox="1">
            <a:spLocks noGrp="1"/>
          </p:cNvSpPr>
          <p:nvPr>
            <p:ph idx="1"/>
          </p:nvPr>
        </p:nvSpPr>
        <p:spPr bwMode="auto">
          <a:xfrm>
            <a:off x="479376" y="1052736"/>
            <a:ext cx="11233248" cy="2900281"/>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20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l">
              <a:lnSpc>
                <a:spcPct val="200000"/>
              </a:lnSpc>
              <a:buNone/>
            </a:pPr>
            <a:r>
              <a:rPr lang="en-US" altLang="zh-CN" sz="2000" strike="sngStrike" dirty="0">
                <a:solidFill>
                  <a:schemeClr val="bg1"/>
                </a:solidFill>
                <a:latin typeface="微软雅黑" panose="020B0503020204020204" pitchFamily="34" charset="-122"/>
                <a:ea typeface="微软雅黑" panose="020B0503020204020204" pitchFamily="34" charset="-122"/>
              </a:rPr>
              <a:t>1</a:t>
            </a:r>
            <a:r>
              <a:rPr lang="zh-CN" altLang="en-US" sz="2000" strike="sngStrike" dirty="0">
                <a:solidFill>
                  <a:schemeClr val="bg1"/>
                </a:solidFill>
                <a:latin typeface="微软雅黑" panose="020B0503020204020204" pitchFamily="34" charset="-122"/>
                <a:ea typeface="微软雅黑" panose="020B0503020204020204" pitchFamily="34" charset="-122"/>
              </a:rPr>
              <a:t>、用</a:t>
            </a:r>
            <a:r>
              <a:rPr lang="en-US" altLang="zh-CN" sz="2000" strike="sngStrike" dirty="0">
                <a:solidFill>
                  <a:schemeClr val="bg1"/>
                </a:solidFill>
                <a:latin typeface="微软雅黑" panose="020B0503020204020204" pitchFamily="34" charset="-122"/>
                <a:ea typeface="微软雅黑" panose="020B0503020204020204" pitchFamily="34" charset="-122"/>
              </a:rPr>
              <a:t>GUI</a:t>
            </a:r>
            <a:r>
              <a:rPr lang="zh-CN" altLang="en-US" sz="2000" strike="sngStrike" dirty="0">
                <a:solidFill>
                  <a:schemeClr val="bg1"/>
                </a:solidFill>
                <a:latin typeface="微软雅黑" panose="020B0503020204020204" pitchFamily="34" charset="-122"/>
                <a:ea typeface="微软雅黑" panose="020B0503020204020204" pitchFamily="34" charset="-122"/>
              </a:rPr>
              <a:t>改写本例并访问你的计算机某个子目录。</a:t>
            </a:r>
            <a:endParaRPr lang="en-US" altLang="zh-CN" sz="2000" strike="sngStrike"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en-US" altLang="zh-CN" sz="2000" strike="sngStrike"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strike="sngStrike"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strike="sngStrike"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strike="sngStrike"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strike="sngStrike" dirty="0">
                <a:solidFill>
                  <a:schemeClr val="bg1">
                    <a:lumMod val="85000"/>
                  </a:schemeClr>
                </a:solidFill>
                <a:latin typeface="华文中宋" panose="02010600040101010101" pitchFamily="2" charset="-122"/>
                <a:ea typeface="华文中宋" panose="02010600040101010101" pitchFamily="2" charset="-122"/>
              </a:rPr>
              <a:t>  </a:t>
            </a:r>
            <a:r>
              <a:rPr lang="zh-CN" altLang="en-US" sz="2000" strike="sngStrike"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strike="sngStrike" dirty="0">
                <a:solidFill>
                  <a:schemeClr val="bg1">
                    <a:lumMod val="85000"/>
                  </a:schemeClr>
                </a:solidFill>
                <a:latin typeface="华文中宋" panose="02010600040101010101" pitchFamily="2" charset="-122"/>
                <a:ea typeface="华文中宋" panose="02010600040101010101" pitchFamily="2" charset="-122"/>
              </a:rPr>
              <a:t>  </a:t>
            </a:r>
            <a:r>
              <a:rPr lang="zh-CN" altLang="en-US" sz="2000" strike="sngStrike"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strike="sngStrike"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strike="sngStrike"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strike="sngStrike"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strike="sngStrike" dirty="0">
                <a:solidFill>
                  <a:schemeClr val="bg1">
                    <a:lumMod val="85000"/>
                  </a:schemeClr>
                </a:solidFill>
                <a:latin typeface="华文中宋" panose="02010600040101010101" pitchFamily="2" charset="-122"/>
                <a:ea typeface="华文中宋" panose="02010600040101010101" pitchFamily="2" charset="-122"/>
              </a:rPr>
              <a:t>文档（程序的截图），源码。</a:t>
            </a:r>
            <a:endParaRPr lang="en-US" altLang="zh-CN" sz="2000" strike="sngStrike" dirty="0">
              <a:solidFill>
                <a:schemeClr val="bg1"/>
              </a:solidFill>
              <a:latin typeface="微软雅黑" panose="020B0503020204020204" pitchFamily="34" charset="-122"/>
              <a:ea typeface="微软雅黑" panose="020B0503020204020204" pitchFamily="34" charset="-122"/>
            </a:endParaRPr>
          </a:p>
          <a:p>
            <a:pPr marL="0" indent="0" algn="l">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p:txBody>
      </p:sp>
      <p:sp>
        <p:nvSpPr>
          <p:cNvPr id="3" name="标题 1">
            <a:extLst>
              <a:ext uri="{FF2B5EF4-FFF2-40B4-BE49-F238E27FC236}">
                <a16:creationId xmlns:a16="http://schemas.microsoft.com/office/drawing/2014/main" id="{C0ABB079-B0F8-4E69-A83C-FE7FFACFBC2B}"/>
              </a:ext>
            </a:extLst>
          </p:cNvPr>
          <p:cNvSpPr>
            <a:spLocks noGrp="1"/>
          </p:cNvSpPr>
          <p:nvPr>
            <p:ph type="title"/>
          </p:nvPr>
        </p:nvSpPr>
        <p:spPr>
          <a:xfrm>
            <a:off x="8384" y="260650"/>
            <a:ext cx="12192000" cy="688975"/>
          </a:xfrm>
        </p:spPr>
        <p:txBody>
          <a:bodyPr/>
          <a:lstStyle/>
          <a:p>
            <a:r>
              <a:rPr lang="en-US" altLang="zh-CN" sz="3600" strike="sngStrike" dirty="0">
                <a:solidFill>
                  <a:srgbClr val="A61D38"/>
                </a:solidFill>
                <a:latin typeface="Times New Roman" panose="02020603050405020304" pitchFamily="18" charset="0"/>
                <a:cs typeface="Times New Roman" panose="02020603050405020304" pitchFamily="18" charset="0"/>
              </a:rPr>
              <a:t>Homework 19</a:t>
            </a:r>
            <a:r>
              <a:rPr lang="zh-CN" altLang="en-US" sz="3600" strike="sngStrike" dirty="0">
                <a:solidFill>
                  <a:srgbClr val="A61D38"/>
                </a:solidFill>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2156619857"/>
      </p:ext>
    </p:extLst>
  </p:cSld>
  <p:clrMapOvr>
    <a:masterClrMapping/>
  </p:clrMapOvr>
  <p:transition/>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a:extLst>
              <a:ext uri="{FF2B5EF4-FFF2-40B4-BE49-F238E27FC236}">
                <a16:creationId xmlns:a16="http://schemas.microsoft.com/office/drawing/2014/main" id="{4C8D7F22-C99C-4367-A1EB-BE69715431D6}"/>
              </a:ext>
            </a:extLst>
          </p:cNvPr>
          <p:cNvSpPr>
            <a:spLocks noGrp="1" noChangeArrowheads="1"/>
          </p:cNvSpPr>
          <p:nvPr>
            <p:ph type="title"/>
          </p:nvPr>
        </p:nvSpPr>
        <p:spPr>
          <a:xfrm>
            <a:off x="8384" y="260650"/>
            <a:ext cx="12192000" cy="688975"/>
          </a:xfrm>
        </p:spPr>
        <p:txBody>
          <a:bodyPr/>
          <a:lstStyle/>
          <a:p>
            <a:pPr eaLnBrk="1" hangingPunct="1"/>
            <a:r>
              <a:rPr lang="en-US" altLang="zh-CN" sz="3200" dirty="0">
                <a:latin typeface="Bauhaus 93" pitchFamily="82" charset="0"/>
                <a:ea typeface="华文中宋" panose="02010600040101010101" pitchFamily="2" charset="-122"/>
              </a:rPr>
              <a:t>Chapter Seven </a:t>
            </a:r>
            <a:r>
              <a:rPr lang="zh-CN" altLang="en-US" sz="3200" dirty="0">
                <a:latin typeface="Bauhaus 93" pitchFamily="82" charset="0"/>
                <a:ea typeface="华文中宋" panose="02010600040101010101" pitchFamily="2" charset="-122"/>
              </a:rPr>
              <a:t>设计模式 </a:t>
            </a:r>
            <a:r>
              <a:rPr lang="en-US" altLang="zh-CN" sz="3200" dirty="0">
                <a:latin typeface="Bauhaus 93" pitchFamily="82" charset="0"/>
                <a:ea typeface="华文中宋" panose="02010600040101010101" pitchFamily="2" charset="-122"/>
              </a:rPr>
              <a:t> </a:t>
            </a:r>
          </a:p>
        </p:txBody>
      </p:sp>
      <p:sp>
        <p:nvSpPr>
          <p:cNvPr id="173059" name="Rectangle 3">
            <a:extLst>
              <a:ext uri="{FF2B5EF4-FFF2-40B4-BE49-F238E27FC236}">
                <a16:creationId xmlns:a16="http://schemas.microsoft.com/office/drawing/2014/main" id="{22C5B9FE-C3AD-4D83-9881-AE3296DA4D02}"/>
              </a:ext>
            </a:extLst>
          </p:cNvPr>
          <p:cNvSpPr>
            <a:spLocks noGrp="1" noChangeArrowheads="1"/>
          </p:cNvSpPr>
          <p:nvPr>
            <p:ph type="body" idx="1"/>
          </p:nvPr>
        </p:nvSpPr>
        <p:spPr>
          <a:xfrm>
            <a:off x="407370" y="836712"/>
            <a:ext cx="8496943" cy="2880320"/>
          </a:xfrm>
        </p:spPr>
        <p:txBody>
          <a:bodyPr/>
          <a:lstStyle/>
          <a:p>
            <a:pPr eaLnBrk="1" hangingPunct="1">
              <a:lnSpc>
                <a:spcPct val="100000"/>
              </a:lnSpc>
            </a:pPr>
            <a:r>
              <a:rPr lang="en-US" altLang="zh-CN" dirty="0">
                <a:solidFill>
                  <a:srgbClr val="324A7A"/>
                </a:solidFill>
                <a:ea typeface="华文中宋" panose="02010600040101010101" pitchFamily="2" charset="-122"/>
              </a:rPr>
              <a:t>Memento Pattern</a:t>
            </a:r>
          </a:p>
          <a:p>
            <a:pPr lvl="1" eaLnBrk="1" hangingPunct="1">
              <a:lnSpc>
                <a:spcPct val="100000"/>
              </a:lnSpc>
            </a:pPr>
            <a:r>
              <a:rPr lang="zh-CN" altLang="en-US" b="0" dirty="0">
                <a:solidFill>
                  <a:srgbClr val="324A7A"/>
                </a:solidFill>
                <a:latin typeface="Arial Black" panose="020B0A04020102020204" pitchFamily="34" charset="0"/>
                <a:ea typeface="华文中宋" panose="02010600040101010101" pitchFamily="2" charset="-122"/>
              </a:rPr>
              <a:t>后悔药</a:t>
            </a:r>
            <a:endParaRPr lang="en-US" altLang="zh-CN" b="0" dirty="0">
              <a:solidFill>
                <a:srgbClr val="324A7A"/>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对于软件的误操作，我们需要提供一种机制，可以回到误操作前的状态。因此需要保存用户之前某时系统的一些状态，一旦出现误操作，可以把存储的历史状态取出即可回到之前的状态。</a:t>
            </a: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大多数软件都有撤销</a:t>
            </a:r>
            <a:r>
              <a:rPr lang="en-US" altLang="zh-CN" sz="1800" dirty="0">
                <a:solidFill>
                  <a:srgbClr val="A61D38"/>
                </a:solidFill>
                <a:ea typeface="华文中宋" panose="02010600040101010101" pitchFamily="2" charset="-122"/>
              </a:rPr>
              <a:t>(Undo)</a:t>
            </a:r>
            <a:r>
              <a:rPr lang="zh-CN" altLang="en-US" sz="1800" b="0" dirty="0">
                <a:solidFill>
                  <a:schemeClr val="tx1"/>
                </a:solidFill>
                <a:ea typeface="华文中宋" panose="02010600040101010101" pitchFamily="2" charset="-122"/>
              </a:rPr>
              <a:t>的功能，快捷键一般都是</a:t>
            </a:r>
            <a:r>
              <a:rPr lang="en-US" altLang="zh-CN" sz="1800" dirty="0" err="1">
                <a:solidFill>
                  <a:srgbClr val="A61D38"/>
                </a:solidFill>
                <a:ea typeface="华文中宋" panose="02010600040101010101" pitchFamily="2" charset="-122"/>
              </a:rPr>
              <a:t>Ctrl+Z</a:t>
            </a:r>
            <a:r>
              <a:rPr lang="zh-CN" altLang="en-US" sz="1800" b="0" dirty="0">
                <a:solidFill>
                  <a:schemeClr val="tx1"/>
                </a:solidFill>
                <a:ea typeface="华文中宋" panose="02010600040101010101" pitchFamily="2" charset="-122"/>
              </a:rPr>
              <a:t>，</a:t>
            </a:r>
            <a:r>
              <a:rPr lang="zh-CN" altLang="en-US" sz="1800" b="0" dirty="0">
                <a:solidFill>
                  <a:schemeClr val="tx1"/>
                </a:solidFill>
                <a:latin typeface="Arial Black" panose="020B0A04020102020204" pitchFamily="34" charset="0"/>
                <a:ea typeface="华文中宋" panose="02010600040101010101" pitchFamily="2" charset="-122"/>
              </a:rPr>
              <a:t>目的就是为了解决这个后悔的问题。</a:t>
            </a:r>
            <a:endParaRPr lang="en-US" altLang="zh-CN" sz="1800" b="0" dirty="0">
              <a:solidFill>
                <a:schemeClr val="tx1"/>
              </a:solidFill>
              <a:latin typeface="Arial Black" panose="020B0A04020102020204" pitchFamily="34" charset="0"/>
              <a:ea typeface="华文中宋" panose="02010600040101010101" pitchFamily="2" charset="-122"/>
            </a:endParaRPr>
          </a:p>
        </p:txBody>
      </p:sp>
      <p:pic>
        <p:nvPicPr>
          <p:cNvPr id="5" name="Picture 5">
            <a:extLst>
              <a:ext uri="{FF2B5EF4-FFF2-40B4-BE49-F238E27FC236}">
                <a16:creationId xmlns:a16="http://schemas.microsoft.com/office/drawing/2014/main" id="{4E826337-BD34-44C4-8DF3-06BD9A17DEC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4312" y="44624"/>
            <a:ext cx="3255917" cy="4104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3">
            <a:extLst>
              <a:ext uri="{FF2B5EF4-FFF2-40B4-BE49-F238E27FC236}">
                <a16:creationId xmlns:a16="http://schemas.microsoft.com/office/drawing/2014/main" id="{797EF4A1-AFD8-49FB-94C2-059836B37690}"/>
              </a:ext>
            </a:extLst>
          </p:cNvPr>
          <p:cNvSpPr txBox="1">
            <a:spLocks noChangeArrowheads="1"/>
          </p:cNvSpPr>
          <p:nvPr/>
        </p:nvSpPr>
        <p:spPr bwMode="auto">
          <a:xfrm>
            <a:off x="407370" y="3789040"/>
            <a:ext cx="11464421" cy="288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lvl="1" eaLnBrk="1" hangingPunct="1">
              <a:lnSpc>
                <a:spcPct val="100000"/>
              </a:lnSpc>
            </a:pPr>
            <a:r>
              <a:rPr lang="zh-CN" altLang="en-US" b="0" dirty="0">
                <a:solidFill>
                  <a:srgbClr val="324A7A"/>
                </a:solidFill>
                <a:latin typeface="Arial Black" panose="020B0A04020102020204" pitchFamily="34" charset="0"/>
                <a:ea typeface="华文中宋" panose="02010600040101010101" pitchFamily="2" charset="-122"/>
              </a:rPr>
              <a:t>动机</a:t>
            </a:r>
          </a:p>
          <a:p>
            <a:pPr lvl="2" eaLnBrk="1" hangingPunct="1">
              <a:lnSpc>
                <a:spcPct val="150000"/>
              </a:lnSpc>
            </a:pPr>
            <a:r>
              <a:rPr lang="zh-CN" altLang="en-US" sz="1800" b="0" dirty="0">
                <a:solidFill>
                  <a:schemeClr val="tx1"/>
                </a:solidFill>
                <a:highlight>
                  <a:srgbClr val="FFFF00"/>
                </a:highlight>
                <a:latin typeface="Arial Black" panose="020B0A04020102020204" pitchFamily="34" charset="0"/>
                <a:ea typeface="华文中宋" panose="02010600040101010101" pitchFamily="2" charset="-122"/>
              </a:rPr>
              <a:t>有时有必要记录一个对象的内部状态：为了允许用户取消不确定的操作或从错误中恢复。</a:t>
            </a:r>
          </a:p>
          <a:p>
            <a:pPr lvl="2" eaLnBrk="1" hangingPunct="1">
              <a:lnSpc>
                <a:spcPct val="150000"/>
              </a:lnSpc>
            </a:pPr>
            <a:r>
              <a:rPr lang="zh-CN" altLang="en-US" sz="1800" b="0" dirty="0">
                <a:solidFill>
                  <a:schemeClr val="tx1"/>
                </a:solidFill>
                <a:highlight>
                  <a:srgbClr val="99CCFF"/>
                </a:highlight>
                <a:latin typeface="Arial Black" panose="020B0A04020102020204" pitchFamily="34" charset="0"/>
                <a:ea typeface="华文中宋" panose="02010600040101010101" pitchFamily="2" charset="-122"/>
              </a:rPr>
              <a:t>但不能破坏对象的封装性：封装使得你不能访问它。</a:t>
            </a:r>
            <a:endParaRPr lang="en-US" altLang="zh-CN" sz="1800" b="0" dirty="0">
              <a:solidFill>
                <a:schemeClr val="tx1"/>
              </a:solidFill>
              <a:highlight>
                <a:srgbClr val="99CCFF"/>
              </a:highlight>
              <a:latin typeface="Arial Black" panose="020B0A04020102020204" pitchFamily="34" charset="0"/>
              <a:ea typeface="华文中宋" panose="02010600040101010101" pitchFamily="2" charset="-122"/>
            </a:endParaRP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备忘录模式是一种给我们的软件提供后悔药的机制，通过它可以使系统恢复到某一特定的历史状态。 </a:t>
            </a:r>
          </a:p>
          <a:p>
            <a:pPr lvl="2" eaLnBrk="1" hangingPunct="1">
              <a:lnSpc>
                <a:spcPct val="150000"/>
              </a:lnSpc>
            </a:pPr>
            <a:r>
              <a:rPr lang="zh-CN" altLang="en-US" sz="1800" b="0" dirty="0">
                <a:solidFill>
                  <a:schemeClr val="tx1"/>
                </a:solidFill>
                <a:latin typeface="Arial Black" panose="020B0A04020102020204" pitchFamily="34" charset="0"/>
                <a:ea typeface="华文中宋" panose="02010600040101010101" pitchFamily="2" charset="-122"/>
              </a:rPr>
              <a:t>备忘录（</a:t>
            </a:r>
            <a:r>
              <a:rPr lang="en-US" altLang="zh-CN" sz="1800" b="0" dirty="0">
                <a:solidFill>
                  <a:schemeClr val="tx1"/>
                </a:solidFill>
                <a:latin typeface="Arial Black" panose="020B0A04020102020204" pitchFamily="34" charset="0"/>
                <a:ea typeface="华文中宋" panose="02010600040101010101" pitchFamily="2" charset="-122"/>
              </a:rPr>
              <a:t>Memento</a:t>
            </a:r>
            <a:r>
              <a:rPr lang="zh-CN" altLang="en-US" sz="1800" b="0" dirty="0">
                <a:solidFill>
                  <a:schemeClr val="tx1"/>
                </a:solidFill>
                <a:latin typeface="Arial Black" panose="020B0A04020102020204" pitchFamily="34" charset="0"/>
                <a:ea typeface="华文中宋" panose="02010600040101010101" pitchFamily="2" charset="-122"/>
              </a:rPr>
              <a:t>）、原发器（</a:t>
            </a:r>
            <a:r>
              <a:rPr lang="en-US" altLang="zh-CN" sz="1800" b="0" dirty="0">
                <a:solidFill>
                  <a:schemeClr val="tx1"/>
                </a:solidFill>
                <a:latin typeface="Arial Black" panose="020B0A04020102020204" pitchFamily="34" charset="0"/>
                <a:ea typeface="华文中宋" panose="02010600040101010101" pitchFamily="2" charset="-122"/>
              </a:rPr>
              <a:t>Originator</a:t>
            </a:r>
            <a:r>
              <a:rPr lang="zh-CN" altLang="en-US" sz="1800" b="0" dirty="0">
                <a:solidFill>
                  <a:schemeClr val="tx1"/>
                </a:solidFill>
                <a:latin typeface="Arial Black" panose="020B0A04020102020204" pitchFamily="34" charset="0"/>
                <a:ea typeface="华文中宋" panose="02010600040101010101" pitchFamily="2" charset="-122"/>
              </a:rPr>
              <a:t>）：只有原发器可以向备忘录中存取信息，备忘录对其他的对象不可见。</a:t>
            </a:r>
            <a:endParaRPr lang="en-US" altLang="zh-CN" sz="1800" b="0" dirty="0">
              <a:solidFill>
                <a:schemeClr val="tx1"/>
              </a:solidFill>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39BCFC-3D50-4808-A10F-12F0AB093E88}"/>
              </a:ext>
            </a:extLst>
          </p:cNvPr>
          <p:cNvSpPr>
            <a:spLocks noGrp="1"/>
          </p:cNvSpPr>
          <p:nvPr>
            <p:ph type="title"/>
          </p:nvPr>
        </p:nvSpPr>
        <p:spPr/>
        <p:txBody>
          <a:bodyPr/>
          <a:lstStyle/>
          <a:p>
            <a:r>
              <a:rPr lang="en-US" altLang="zh-CN" dirty="0">
                <a:latin typeface="Bauhaus 93" pitchFamily="82" charset="0"/>
              </a:rPr>
              <a:t>Memento Pattern</a:t>
            </a:r>
            <a:endParaRPr lang="zh-CN" altLang="en-US" dirty="0"/>
          </a:p>
        </p:txBody>
      </p:sp>
      <p:sp>
        <p:nvSpPr>
          <p:cNvPr id="3" name="内容占位符 2">
            <a:extLst>
              <a:ext uri="{FF2B5EF4-FFF2-40B4-BE49-F238E27FC236}">
                <a16:creationId xmlns:a16="http://schemas.microsoft.com/office/drawing/2014/main" id="{2A1FA6C4-4103-4148-A7EB-2841CE40906A}"/>
              </a:ext>
            </a:extLst>
          </p:cNvPr>
          <p:cNvSpPr>
            <a:spLocks noGrp="1"/>
          </p:cNvSpPr>
          <p:nvPr>
            <p:ph idx="1"/>
          </p:nvPr>
        </p:nvSpPr>
        <p:spPr>
          <a:xfrm>
            <a:off x="624417" y="1124744"/>
            <a:ext cx="10972800" cy="5066507"/>
          </a:xfrm>
        </p:spPr>
        <p:txBody>
          <a:bodyPr/>
          <a:lstStyle/>
          <a:p>
            <a:pPr eaLnBrk="1" hangingPunct="1">
              <a:lnSpc>
                <a:spcPct val="150000"/>
              </a:lnSpc>
            </a:pPr>
            <a:r>
              <a:rPr lang="zh-CN" altLang="en-US" b="0" dirty="0">
                <a:solidFill>
                  <a:srgbClr val="324A7A"/>
                </a:solidFill>
                <a:latin typeface="Arial Black" panose="020B0A04020102020204" pitchFamily="34" charset="0"/>
                <a:ea typeface="华文中宋" panose="02010600040101010101" pitchFamily="2" charset="-122"/>
              </a:rPr>
              <a:t>意图</a:t>
            </a:r>
          </a:p>
          <a:p>
            <a:pPr lvl="1" eaLnBrk="1" hangingPunct="1">
              <a:lnSpc>
                <a:spcPct val="150000"/>
              </a:lnSpc>
            </a:pP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在</a:t>
            </a:r>
            <a:r>
              <a:rPr lang="zh-CN" altLang="en-US" b="0" dirty="0">
                <a:solidFill>
                  <a:srgbClr val="A61D38"/>
                </a:solidFill>
                <a:highlight>
                  <a:srgbClr val="FFFF00"/>
                </a:highlight>
                <a:latin typeface="Arial Black" panose="020B0A04020102020204" pitchFamily="34" charset="0"/>
                <a:ea typeface="华文中宋" panose="02010600040101010101" pitchFamily="2" charset="-122"/>
              </a:rPr>
              <a:t>不破坏封装</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性的前提下，</a:t>
            </a:r>
            <a:r>
              <a:rPr lang="zh-CN" altLang="en-US" b="0" dirty="0">
                <a:solidFill>
                  <a:srgbClr val="A61D38"/>
                </a:solidFill>
                <a:highlight>
                  <a:srgbClr val="FFFF00"/>
                </a:highlight>
                <a:latin typeface="Arial Black" panose="020B0A04020102020204" pitchFamily="34" charset="0"/>
                <a:ea typeface="华文中宋" panose="02010600040101010101" pitchFamily="2" charset="-122"/>
              </a:rPr>
              <a:t>捕获</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一个对象的内部状态，并在该对象之外</a:t>
            </a:r>
            <a:r>
              <a:rPr lang="zh-CN" altLang="en-US" b="0" dirty="0">
                <a:solidFill>
                  <a:srgbClr val="A61D38"/>
                </a:solidFill>
                <a:highlight>
                  <a:srgbClr val="FFFF00"/>
                </a:highlight>
                <a:latin typeface="Arial Black" panose="020B0A04020102020204" pitchFamily="34" charset="0"/>
                <a:ea typeface="华文中宋" panose="02010600040101010101" pitchFamily="2" charset="-122"/>
              </a:rPr>
              <a:t>保存</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这个状态。这样以后就可将该对象恢复到原先保存的状态。</a:t>
            </a:r>
          </a:p>
          <a:p>
            <a:pPr eaLnBrk="1" hangingPunct="1">
              <a:lnSpc>
                <a:spcPct val="150000"/>
              </a:lnSpc>
            </a:pPr>
            <a:r>
              <a:rPr lang="zh-CN" altLang="en-US" b="0" dirty="0">
                <a:solidFill>
                  <a:srgbClr val="324A7A"/>
                </a:solidFill>
                <a:latin typeface="Arial Black" panose="020B0A04020102020204" pitchFamily="34" charset="0"/>
                <a:ea typeface="华文中宋" panose="02010600040101010101" pitchFamily="2" charset="-122"/>
              </a:rPr>
              <a:t>定义</a:t>
            </a:r>
            <a:endParaRPr lang="en-US" altLang="zh-CN" b="0" dirty="0">
              <a:solidFill>
                <a:srgbClr val="324A7A"/>
              </a:solidFill>
              <a:latin typeface="Arial Black" panose="020B0A04020102020204" pitchFamily="34" charset="0"/>
              <a:ea typeface="华文中宋" panose="02010600040101010101" pitchFamily="2" charset="-122"/>
            </a:endParaRPr>
          </a:p>
          <a:p>
            <a:pPr lvl="1" eaLnBrk="1" hangingPunct="1">
              <a:lnSpc>
                <a:spcPct val="150000"/>
              </a:lnSpc>
            </a:pPr>
            <a:r>
              <a:rPr lang="zh-CN" altLang="en-US" b="0" dirty="0">
                <a:solidFill>
                  <a:schemeClr val="tx1"/>
                </a:solidFill>
                <a:ea typeface="华文中宋" panose="02010600040101010101" pitchFamily="2" charset="-122"/>
              </a:rPr>
              <a:t>在不破坏封装的前提下，捕获一个对象的内部状态，并在该对象之外保存这个状态。这样可以在以后将对象恢复到原先保存的状态。</a:t>
            </a:r>
            <a:endParaRPr lang="en-US" altLang="en-US" b="0" dirty="0">
              <a:solidFill>
                <a:schemeClr val="tx1"/>
              </a:solidFill>
              <a:ea typeface="华文中宋" panose="02010600040101010101" pitchFamily="2" charset="-122"/>
            </a:endParaRPr>
          </a:p>
          <a:p>
            <a:pPr lvl="1" eaLnBrk="1" hangingPunct="1">
              <a:lnSpc>
                <a:spcPct val="150000"/>
              </a:lnSpc>
            </a:pPr>
            <a:r>
              <a:rPr lang="en-US" altLang="zh-CN" sz="2400" dirty="0">
                <a:solidFill>
                  <a:srgbClr val="C00000"/>
                </a:solidFill>
              </a:rPr>
              <a:t>Without violating encapsulation, capture and externalize an object's internal state so that the object can be restored to this state later. </a:t>
            </a:r>
            <a:endParaRPr lang="en-US" altLang="zh-CN" sz="2400" dirty="0">
              <a:solidFill>
                <a:srgbClr val="C00000"/>
              </a:solidFill>
              <a:ea typeface="华文中宋" panose="02010600040101010101" pitchFamily="2" charset="-122"/>
            </a:endParaRPr>
          </a:p>
          <a:p>
            <a:pPr eaLnBrk="1" hangingPunct="1">
              <a:lnSpc>
                <a:spcPct val="150000"/>
              </a:lnSpc>
            </a:pPr>
            <a:r>
              <a:rPr lang="zh-CN" altLang="en-US" b="0" dirty="0">
                <a:solidFill>
                  <a:srgbClr val="324A7A"/>
                </a:solidFill>
                <a:latin typeface="Arial Black" panose="020B0A04020102020204" pitchFamily="34" charset="0"/>
                <a:ea typeface="华文中宋" panose="02010600040101010101" pitchFamily="2" charset="-122"/>
              </a:rPr>
              <a:t>别名：</a:t>
            </a:r>
            <a:r>
              <a:rPr lang="en-US" altLang="zh-CN" b="0" dirty="0">
                <a:solidFill>
                  <a:srgbClr val="324A7A"/>
                </a:solidFill>
                <a:latin typeface="Arial Black" panose="020B0A04020102020204" pitchFamily="34" charset="0"/>
                <a:ea typeface="华文中宋" panose="02010600040101010101" pitchFamily="2" charset="-122"/>
              </a:rPr>
              <a:t>Token</a:t>
            </a:r>
          </a:p>
          <a:p>
            <a:pPr eaLnBrk="1" hangingPunct="1">
              <a:lnSpc>
                <a:spcPct val="100000"/>
              </a:lnSpc>
            </a:pPr>
            <a:endParaRPr lang="en-US" altLang="zh-CN" b="0" dirty="0">
              <a:solidFill>
                <a:srgbClr val="324A7A"/>
              </a:solidFill>
              <a:latin typeface="Arial Black" panose="020B0A04020102020204" pitchFamily="34" charset="0"/>
              <a:ea typeface="华文中宋" panose="02010600040101010101" pitchFamily="2" charset="-122"/>
            </a:endParaRPr>
          </a:p>
          <a:p>
            <a:pPr eaLnBrk="1" hangingPunct="1">
              <a:lnSpc>
                <a:spcPct val="100000"/>
              </a:lnSpc>
            </a:pPr>
            <a:endParaRPr lang="en-US" altLang="zh-CN" b="0" dirty="0">
              <a:solidFill>
                <a:srgbClr val="324A7A"/>
              </a:solidFill>
              <a:latin typeface="Arial Black" panose="020B0A04020102020204" pitchFamily="34" charset="0"/>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210931729"/>
      </p:ext>
    </p:extLst>
  </p:cSld>
  <p:clrMapOvr>
    <a:masterClrMapping/>
  </p:clrMapOvr>
  <p:transition/>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7">
            <a:extLst>
              <a:ext uri="{FF2B5EF4-FFF2-40B4-BE49-F238E27FC236}">
                <a16:creationId xmlns:a16="http://schemas.microsoft.com/office/drawing/2014/main" id="{E591A5FD-96B3-44F4-9BF7-2888E43EC4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1825" y="19610"/>
            <a:ext cx="7692025" cy="32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6B3F04A3-5A40-439F-9685-2B233B3952C9}"/>
              </a:ext>
            </a:extLst>
          </p:cNvPr>
          <p:cNvSpPr>
            <a:spLocks noGrp="1"/>
          </p:cNvSpPr>
          <p:nvPr>
            <p:ph type="title"/>
          </p:nvPr>
        </p:nvSpPr>
        <p:spPr/>
        <p:txBody>
          <a:bodyPr/>
          <a:lstStyle/>
          <a:p>
            <a:r>
              <a:rPr lang="en-US" altLang="zh-CN" dirty="0">
                <a:latin typeface="Bauhaus 93" pitchFamily="82" charset="0"/>
              </a:rPr>
              <a:t>Memento Pattern</a:t>
            </a:r>
            <a:endParaRPr lang="zh-CN" altLang="en-US" dirty="0"/>
          </a:p>
        </p:txBody>
      </p:sp>
      <p:sp>
        <p:nvSpPr>
          <p:cNvPr id="3" name="内容占位符 2">
            <a:extLst>
              <a:ext uri="{FF2B5EF4-FFF2-40B4-BE49-F238E27FC236}">
                <a16:creationId xmlns:a16="http://schemas.microsoft.com/office/drawing/2014/main" id="{7C7F79EA-2665-4AA0-A2F3-7208A91122FE}"/>
              </a:ext>
            </a:extLst>
          </p:cNvPr>
          <p:cNvSpPr>
            <a:spLocks noGrp="1"/>
          </p:cNvSpPr>
          <p:nvPr>
            <p:ph idx="1"/>
          </p:nvPr>
        </p:nvSpPr>
        <p:spPr>
          <a:xfrm>
            <a:off x="479376" y="764704"/>
            <a:ext cx="11169376" cy="5832646"/>
          </a:xfrm>
        </p:spPr>
        <p:txBody>
          <a:bodyPr/>
          <a:lstStyle/>
          <a:p>
            <a:r>
              <a:rPr lang="zh-CN" altLang="en-US" dirty="0">
                <a:latin typeface="华文中宋" panose="02010600040101010101" pitchFamily="2" charset="-122"/>
                <a:ea typeface="华文中宋" panose="02010600040101010101" pitchFamily="2" charset="-122"/>
              </a:rPr>
              <a:t>结构</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角色</a:t>
            </a:r>
            <a:endParaRPr lang="zh-CN" altLang="en-US" sz="3600" dirty="0"/>
          </a:p>
          <a:p>
            <a:pPr lvl="1" eaLnBrk="1" hangingPunct="1">
              <a:lnSpc>
                <a:spcPct val="150000"/>
              </a:lnSpc>
              <a:buFont typeface="Arial" panose="020B0604020202020204" pitchFamily="34" charset="0"/>
              <a:buChar char="•"/>
            </a:pPr>
            <a:r>
              <a:rPr lang="en-US" altLang="en-US" sz="1800" dirty="0">
                <a:solidFill>
                  <a:schemeClr val="tx1"/>
                </a:solidFill>
                <a:ea typeface="华文中宋" panose="02010600040101010101" pitchFamily="2" charset="-122"/>
              </a:rPr>
              <a:t>Originator</a:t>
            </a:r>
            <a:r>
              <a:rPr lang="en-US" altLang="zh-CN" sz="1800" dirty="0">
                <a:solidFill>
                  <a:schemeClr val="tx1"/>
                </a:solidFill>
                <a:ea typeface="华文中宋" panose="02010600040101010101" pitchFamily="2" charset="-122"/>
              </a:rPr>
              <a:t>: </a:t>
            </a:r>
            <a:r>
              <a:rPr lang="zh-CN" altLang="en-US" sz="1800" dirty="0">
                <a:solidFill>
                  <a:schemeClr val="tx1"/>
                </a:solidFill>
                <a:ea typeface="华文中宋" panose="02010600040101010101" pitchFamily="2" charset="-122"/>
              </a:rPr>
              <a:t>原发器</a:t>
            </a:r>
            <a:endParaRPr lang="en-US" altLang="zh-CN" sz="1800" dirty="0">
              <a:solidFill>
                <a:schemeClr val="tx1"/>
              </a:solidFill>
              <a:ea typeface="华文中宋" panose="02010600040101010101" pitchFamily="2" charset="-122"/>
            </a:endParaRP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原发器创建一个备忘录，用以记录当前他的内部状态并使用备忘录恢复其之前的内部状态。</a:t>
            </a:r>
            <a:endParaRPr lang="en-US" altLang="zh-CN" sz="1800" b="0" dirty="0">
              <a:solidFill>
                <a:srgbClr val="324A7A"/>
              </a:solidFill>
              <a:latin typeface="华文楷体" panose="02010600040101010101" pitchFamily="2" charset="-122"/>
              <a:ea typeface="华文楷体" panose="02010600040101010101" pitchFamily="2" charset="-122"/>
            </a:endParaRPr>
          </a:p>
          <a:p>
            <a:pPr lvl="2" eaLnBrk="1" hangingPunct="1">
              <a:lnSpc>
                <a:spcPct val="150000"/>
              </a:lnSpc>
            </a:pPr>
            <a:r>
              <a:rPr lang="zh-CN" altLang="en-US" sz="1800" b="0" dirty="0">
                <a:solidFill>
                  <a:srgbClr val="324A7A"/>
                </a:solidFill>
                <a:latin typeface="华文楷体" panose="02010600040101010101" pitchFamily="2" charset="-122"/>
                <a:ea typeface="华文楷体" panose="02010600040101010101" pitchFamily="2" charset="-122"/>
              </a:rPr>
              <a:t>它可以调用备忘录的所有信息，允许原发器访问返回到先前保存的状态所需的所有数据。</a:t>
            </a:r>
          </a:p>
          <a:p>
            <a:pPr lvl="1" eaLnBrk="1" hangingPunct="1">
              <a:lnSpc>
                <a:spcPct val="150000"/>
              </a:lnSpc>
              <a:buFont typeface="Arial" panose="020B0604020202020204" pitchFamily="34" charset="0"/>
              <a:buChar char="•"/>
            </a:pPr>
            <a:r>
              <a:rPr lang="en-US" altLang="en-US" sz="1800" dirty="0">
                <a:solidFill>
                  <a:schemeClr val="tx1"/>
                </a:solidFill>
                <a:ea typeface="华文中宋" panose="02010600040101010101" pitchFamily="2" charset="-122"/>
              </a:rPr>
              <a:t>Memento</a:t>
            </a:r>
            <a:r>
              <a:rPr lang="en-US" altLang="zh-CN" sz="1800" dirty="0">
                <a:solidFill>
                  <a:schemeClr val="tx1"/>
                </a:solidFill>
                <a:ea typeface="华文中宋" panose="02010600040101010101" pitchFamily="2" charset="-122"/>
              </a:rPr>
              <a:t>: </a:t>
            </a:r>
            <a:r>
              <a:rPr lang="zh-CN" altLang="en-US" sz="1800" dirty="0">
                <a:solidFill>
                  <a:schemeClr val="tx1"/>
                </a:solidFill>
                <a:ea typeface="华文中宋" panose="02010600040101010101" pitchFamily="2" charset="-122"/>
              </a:rPr>
              <a:t>备忘录</a:t>
            </a:r>
            <a:endParaRPr lang="en-US" altLang="zh-CN" sz="1800" dirty="0">
              <a:solidFill>
                <a:schemeClr val="tx1"/>
              </a:solidFill>
              <a:ea typeface="华文中宋"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每个个备忘录都表现为一个对象。</a:t>
            </a: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备忘录存储原发器对象的恢复时候需要的内部状态，即：原发器根据需要决定备忘录存储原发器的那些内部状态。</a:t>
            </a: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防止原发器以外的其他对象访问备忘录。</a:t>
            </a:r>
            <a:r>
              <a:rPr lang="zh-CN" altLang="en-US" sz="1800" b="0" dirty="0">
                <a:solidFill>
                  <a:srgbClr val="324A7A"/>
                </a:solidFill>
                <a:highlight>
                  <a:srgbClr val="FFFF00"/>
                </a:highlight>
                <a:latin typeface="华文楷体" panose="02010600040101010101" pitchFamily="2" charset="-122"/>
                <a:ea typeface="华文楷体" panose="02010600040101010101" pitchFamily="2" charset="-122"/>
              </a:rPr>
              <a:t>做法：</a:t>
            </a:r>
            <a:r>
              <a:rPr lang="zh-CN" altLang="en-US" sz="1800" b="0" dirty="0">
                <a:solidFill>
                  <a:srgbClr val="324A7A"/>
                </a:solidFill>
                <a:latin typeface="华文楷体" panose="02010600040101010101" pitchFamily="2" charset="-122"/>
                <a:ea typeface="华文楷体" panose="02010600040101010101" pitchFamily="2" charset="-122"/>
              </a:rPr>
              <a:t>备忘录有两个接口，管理者</a:t>
            </a:r>
            <a:r>
              <a:rPr lang="zh-CN" altLang="en-US" sz="1800" b="0" dirty="0">
                <a:solidFill>
                  <a:srgbClr val="C00000"/>
                </a:solidFill>
                <a:latin typeface="华文楷体" panose="02010600040101010101" pitchFamily="2" charset="-122"/>
                <a:ea typeface="华文楷体" panose="02010600040101010101" pitchFamily="2" charset="-122"/>
              </a:rPr>
              <a:t>（</a:t>
            </a:r>
            <a:r>
              <a:rPr lang="en-US" altLang="zh-CN" sz="1800" b="0" dirty="0" err="1">
                <a:solidFill>
                  <a:srgbClr val="C00000"/>
                </a:solidFill>
                <a:latin typeface="华文楷体" panose="02010600040101010101" pitchFamily="2" charset="-122"/>
                <a:ea typeface="华文楷体" panose="02010600040101010101" pitchFamily="2" charset="-122"/>
              </a:rPr>
              <a:t>CareTaker</a:t>
            </a:r>
            <a:r>
              <a:rPr lang="zh-CN" altLang="en-US" sz="1800" b="0" dirty="0">
                <a:solidFill>
                  <a:srgbClr val="C00000"/>
                </a:solidFill>
                <a:latin typeface="华文楷体" panose="02010600040101010101" pitchFamily="2" charset="-122"/>
                <a:ea typeface="华文楷体" panose="02010600040101010101" pitchFamily="2" charset="-122"/>
              </a:rPr>
              <a:t>）</a:t>
            </a:r>
            <a:r>
              <a:rPr lang="zh-CN" altLang="en-US" sz="1800" b="0" dirty="0">
                <a:solidFill>
                  <a:srgbClr val="324A7A"/>
                </a:solidFill>
                <a:latin typeface="华文楷体" panose="02010600040101010101" pitchFamily="2" charset="-122"/>
                <a:ea typeface="华文楷体" panose="02010600040101010101" pitchFamily="2" charset="-122"/>
              </a:rPr>
              <a:t>只能看到备忘录的</a:t>
            </a:r>
            <a:r>
              <a:rPr lang="zh-CN" altLang="en-US" sz="1800" dirty="0">
                <a:solidFill>
                  <a:srgbClr val="C00000"/>
                </a:solidFill>
                <a:latin typeface="华文楷体" panose="02010600040101010101" pitchFamily="2" charset="-122"/>
                <a:ea typeface="华文楷体" panose="02010600040101010101" pitchFamily="2" charset="-122"/>
              </a:rPr>
              <a:t>窄接口（</a:t>
            </a:r>
            <a:r>
              <a:rPr lang="zh-CN" altLang="en-US" sz="1800" b="0" dirty="0">
                <a:solidFill>
                  <a:srgbClr val="324A7A"/>
                </a:solidFill>
                <a:latin typeface="华文楷体" panose="02010600040101010101" pitchFamily="2" charset="-122"/>
                <a:ea typeface="华文楷体" panose="02010600040101010101" pitchFamily="2" charset="-122"/>
              </a:rPr>
              <a:t>他只能将备忘录传递给其他对象）；原发器能看到一个</a:t>
            </a:r>
            <a:r>
              <a:rPr lang="zh-CN" altLang="en-US" sz="1800" dirty="0">
                <a:solidFill>
                  <a:srgbClr val="C00000"/>
                </a:solidFill>
                <a:latin typeface="华文楷体" panose="02010600040101010101" pitchFamily="2" charset="-122"/>
                <a:ea typeface="华文楷体" panose="02010600040101010101" pitchFamily="2" charset="-122"/>
              </a:rPr>
              <a:t>宽接口</a:t>
            </a:r>
            <a:r>
              <a:rPr lang="zh-CN" altLang="en-US" sz="1800" b="0" dirty="0">
                <a:solidFill>
                  <a:srgbClr val="324A7A"/>
                </a:solidFill>
                <a:latin typeface="华文楷体" panose="02010600040101010101" pitchFamily="2" charset="-122"/>
                <a:ea typeface="华文楷体" panose="02010600040101010101" pitchFamily="2" charset="-122"/>
              </a:rPr>
              <a:t>，允许他访问返回到先前状态所需的所有数据。</a:t>
            </a:r>
          </a:p>
          <a:p>
            <a:pPr lvl="1" eaLnBrk="1" hangingPunct="1">
              <a:lnSpc>
                <a:spcPct val="150000"/>
              </a:lnSpc>
              <a:buFont typeface="Arial" panose="020B0604020202020204" pitchFamily="34" charset="0"/>
              <a:buChar char="•"/>
            </a:pPr>
            <a:r>
              <a:rPr lang="en-US" altLang="en-US" sz="1800" dirty="0">
                <a:solidFill>
                  <a:schemeClr val="tx1"/>
                </a:solidFill>
                <a:ea typeface="华文中宋" panose="02010600040101010101" pitchFamily="2" charset="-122"/>
              </a:rPr>
              <a:t>Caretaker</a:t>
            </a:r>
            <a:r>
              <a:rPr lang="en-US" altLang="zh-CN" sz="1800" dirty="0">
                <a:solidFill>
                  <a:schemeClr val="tx1"/>
                </a:solidFill>
                <a:ea typeface="华文中宋" panose="02010600040101010101" pitchFamily="2" charset="-122"/>
              </a:rPr>
              <a:t>: </a:t>
            </a:r>
            <a:r>
              <a:rPr lang="zh-CN" altLang="en-US" sz="1800" dirty="0">
                <a:solidFill>
                  <a:schemeClr val="tx1"/>
                </a:solidFill>
                <a:ea typeface="华文中宋" panose="02010600040101010101" pitchFamily="2" charset="-122"/>
              </a:rPr>
              <a:t>负责人，例如</a:t>
            </a:r>
            <a:r>
              <a:rPr lang="en-US" altLang="zh-CN" sz="1800" dirty="0">
                <a:solidFill>
                  <a:schemeClr val="tx1"/>
                </a:solidFill>
                <a:ea typeface="华文中宋" panose="02010600040101010101" pitchFamily="2" charset="-122"/>
              </a:rPr>
              <a:t>Undo Mechanism</a:t>
            </a:r>
            <a:r>
              <a:rPr lang="zh-CN" altLang="en-US" sz="1800" dirty="0">
                <a:solidFill>
                  <a:schemeClr val="tx1"/>
                </a:solidFill>
                <a:ea typeface="华文中宋" panose="02010600040101010101" pitchFamily="2" charset="-122"/>
              </a:rPr>
              <a:t>：</a:t>
            </a:r>
            <a:endParaRPr lang="en-US" altLang="zh-CN" sz="1800" dirty="0">
              <a:solidFill>
                <a:schemeClr val="tx1"/>
              </a:solidFill>
              <a:ea typeface="华文中宋" panose="02010600040101010101" pitchFamily="2" charset="-122"/>
            </a:endParaRPr>
          </a:p>
          <a:p>
            <a:pPr lvl="2" eaLnBrk="1" hangingPunct="1">
              <a:buFont typeface="Arial" panose="020B0604020202020204" pitchFamily="34" charset="0"/>
              <a:buChar char="•"/>
            </a:pPr>
            <a:r>
              <a:rPr lang="zh-CN" altLang="en-US" sz="1800" b="0" dirty="0">
                <a:solidFill>
                  <a:srgbClr val="324A7A"/>
                </a:solidFill>
                <a:latin typeface="华文楷体" panose="02010600040101010101" pitchFamily="2" charset="-122"/>
                <a:ea typeface="华文楷体" panose="02010600040101010101" pitchFamily="2" charset="-122"/>
              </a:rPr>
              <a:t>负责保存备忘录，无法对备忘录的内容进行操作或者检查；</a:t>
            </a:r>
            <a:endParaRPr lang="en-US" altLang="zh-CN" sz="1800" b="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负责将备忘录传递给其他对象。</a:t>
            </a:r>
            <a:endParaRPr lang="zh-CN" altLang="en-US" b="0" dirty="0">
              <a:solidFill>
                <a:schemeClr val="tx1"/>
              </a:solidFill>
              <a:ea typeface="华文中宋" panose="02010600040101010101" pitchFamily="2" charset="-122"/>
            </a:endParaRPr>
          </a:p>
        </p:txBody>
      </p:sp>
    </p:spTree>
    <p:extLst>
      <p:ext uri="{BB962C8B-B14F-4D97-AF65-F5344CB8AC3E}">
        <p14:creationId xmlns:p14="http://schemas.microsoft.com/office/powerpoint/2010/main" val="1433714380"/>
      </p:ext>
    </p:extLst>
  </p:cSld>
  <p:clrMapOvr>
    <a:masterClrMapping/>
  </p:clrMapOvr>
  <p:transition/>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55A8A6-90C3-420B-9B76-FBEACF09B65F}"/>
              </a:ext>
            </a:extLst>
          </p:cNvPr>
          <p:cNvSpPr>
            <a:spLocks noGrp="1"/>
          </p:cNvSpPr>
          <p:nvPr>
            <p:ph type="title"/>
          </p:nvPr>
        </p:nvSpPr>
        <p:spPr/>
        <p:txBody>
          <a:bodyPr/>
          <a:lstStyle/>
          <a:p>
            <a:r>
              <a:rPr lang="en-US" altLang="zh-CN" dirty="0">
                <a:latin typeface="Bauhaus 93" pitchFamily="82" charset="0"/>
              </a:rPr>
              <a:t>Memento Pattern</a:t>
            </a:r>
            <a:endParaRPr lang="zh-CN" altLang="en-US" dirty="0"/>
          </a:p>
        </p:txBody>
      </p:sp>
      <p:sp>
        <p:nvSpPr>
          <p:cNvPr id="3" name="内容占位符 2">
            <a:extLst>
              <a:ext uri="{FF2B5EF4-FFF2-40B4-BE49-F238E27FC236}">
                <a16:creationId xmlns:a16="http://schemas.microsoft.com/office/drawing/2014/main" id="{3AD78343-019A-423C-8EBA-42866EAD3D6A}"/>
              </a:ext>
            </a:extLst>
          </p:cNvPr>
          <p:cNvSpPr>
            <a:spLocks noGrp="1"/>
          </p:cNvSpPr>
          <p:nvPr>
            <p:ph idx="1"/>
          </p:nvPr>
        </p:nvSpPr>
        <p:spPr>
          <a:xfrm>
            <a:off x="624417" y="1125538"/>
            <a:ext cx="10972800" cy="5471811"/>
          </a:xfrm>
        </p:spPr>
        <p:txBody>
          <a:bodyPr/>
          <a:lstStyle/>
          <a:p>
            <a:r>
              <a:rPr lang="zh-CN" altLang="en-US" dirty="0"/>
              <a:t>典型代码</a:t>
            </a:r>
            <a:endParaRPr lang="en-US" altLang="zh-CN" dirty="0"/>
          </a:p>
          <a:p>
            <a:endParaRPr lang="zh-CN" altLang="en-US" dirty="0"/>
          </a:p>
        </p:txBody>
      </p:sp>
      <p:pic>
        <p:nvPicPr>
          <p:cNvPr id="5" name="图片 4">
            <a:extLst>
              <a:ext uri="{FF2B5EF4-FFF2-40B4-BE49-F238E27FC236}">
                <a16:creationId xmlns:a16="http://schemas.microsoft.com/office/drawing/2014/main" id="{0F9337B0-4030-4348-9527-F213ADADEFAB}"/>
              </a:ext>
            </a:extLst>
          </p:cNvPr>
          <p:cNvPicPr>
            <a:picLocks noChangeAspect="1"/>
          </p:cNvPicPr>
          <p:nvPr/>
        </p:nvPicPr>
        <p:blipFill>
          <a:blip r:embed="rId2"/>
          <a:stretch>
            <a:fillRect/>
          </a:stretch>
        </p:blipFill>
        <p:spPr>
          <a:xfrm>
            <a:off x="1199456" y="1700809"/>
            <a:ext cx="4676939" cy="4823817"/>
          </a:xfrm>
          <a:prstGeom prst="rect">
            <a:avLst/>
          </a:prstGeom>
        </p:spPr>
      </p:pic>
      <p:pic>
        <p:nvPicPr>
          <p:cNvPr id="6" name="图片 5">
            <a:extLst>
              <a:ext uri="{FF2B5EF4-FFF2-40B4-BE49-F238E27FC236}">
                <a16:creationId xmlns:a16="http://schemas.microsoft.com/office/drawing/2014/main" id="{A1715F14-30C9-4330-8C86-39F2779E5DD7}"/>
              </a:ext>
            </a:extLst>
          </p:cNvPr>
          <p:cNvPicPr>
            <a:picLocks noChangeAspect="1"/>
          </p:cNvPicPr>
          <p:nvPr/>
        </p:nvPicPr>
        <p:blipFill>
          <a:blip r:embed="rId3"/>
          <a:stretch>
            <a:fillRect/>
          </a:stretch>
        </p:blipFill>
        <p:spPr>
          <a:xfrm>
            <a:off x="6141682" y="1698161"/>
            <a:ext cx="4850863" cy="4842668"/>
          </a:xfrm>
          <a:prstGeom prst="rect">
            <a:avLst/>
          </a:prstGeom>
        </p:spPr>
      </p:pic>
    </p:spTree>
    <p:extLst>
      <p:ext uri="{BB962C8B-B14F-4D97-AF65-F5344CB8AC3E}">
        <p14:creationId xmlns:p14="http://schemas.microsoft.com/office/powerpoint/2010/main" val="2080133489"/>
      </p:ext>
    </p:extLst>
  </p:cSld>
  <p:clrMapOvr>
    <a:masterClrMapping/>
  </p:clrMapOvr>
  <p:transition/>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a:extLst>
              <a:ext uri="{FF2B5EF4-FFF2-40B4-BE49-F238E27FC236}">
                <a16:creationId xmlns:a16="http://schemas.microsoft.com/office/drawing/2014/main" id="{FAC6BEA7-84E2-4F17-9F2F-CB3BE2B360AB}"/>
              </a:ext>
            </a:extLst>
          </p:cNvPr>
          <p:cNvSpPr>
            <a:spLocks noGrp="1" noChangeArrowheads="1"/>
          </p:cNvSpPr>
          <p:nvPr>
            <p:ph type="title"/>
          </p:nvPr>
        </p:nvSpPr>
        <p:spPr/>
        <p:txBody>
          <a:bodyPr/>
          <a:lstStyle/>
          <a:p>
            <a:pPr eaLnBrk="1" hangingPunct="1"/>
            <a:r>
              <a:rPr lang="en-US" altLang="zh-CN">
                <a:latin typeface="Bauhaus 93" pitchFamily="82" charset="0"/>
              </a:rPr>
              <a:t>Memento Pattern</a:t>
            </a:r>
            <a:endParaRPr lang="zh-CN" altLang="en-US">
              <a:latin typeface="Bauhaus 93" pitchFamily="82" charset="0"/>
            </a:endParaRPr>
          </a:p>
        </p:txBody>
      </p:sp>
      <p:sp>
        <p:nvSpPr>
          <p:cNvPr id="177155" name="Rectangle 3">
            <a:extLst>
              <a:ext uri="{FF2B5EF4-FFF2-40B4-BE49-F238E27FC236}">
                <a16:creationId xmlns:a16="http://schemas.microsoft.com/office/drawing/2014/main" id="{3CE844F3-B7C4-4610-B2AF-2A3A5881AFCA}"/>
              </a:ext>
            </a:extLst>
          </p:cNvPr>
          <p:cNvSpPr>
            <a:spLocks noGrp="1" noChangeArrowheads="1"/>
          </p:cNvSpPr>
          <p:nvPr>
            <p:ph type="body" idx="1"/>
          </p:nvPr>
        </p:nvSpPr>
        <p:spPr>
          <a:xfrm>
            <a:off x="624417" y="908721"/>
            <a:ext cx="10872184" cy="5688631"/>
          </a:xfrm>
        </p:spPr>
        <p:txBody>
          <a:bodyPr/>
          <a:lstStyle/>
          <a:p>
            <a:pPr eaLnBrk="1" hangingPunct="1"/>
            <a:r>
              <a:rPr lang="zh-CN" altLang="en-US" b="0" dirty="0">
                <a:solidFill>
                  <a:srgbClr val="324A7A"/>
                </a:solidFill>
                <a:latin typeface="Arial Black" panose="020B0A04020102020204" pitchFamily="34" charset="0"/>
                <a:ea typeface="华文中宋" panose="02010600040101010101" pitchFamily="2" charset="-122"/>
              </a:rPr>
              <a:t>效果</a:t>
            </a:r>
          </a:p>
          <a:p>
            <a:pPr lvl="1" eaLnBrk="1" hangingPunct="1">
              <a:lnSpc>
                <a:spcPct val="90000"/>
              </a:lnSpc>
            </a:pPr>
            <a:r>
              <a:rPr lang="zh-CN" altLang="en-US" b="0" dirty="0">
                <a:solidFill>
                  <a:schemeClr val="tx1"/>
                </a:solidFill>
                <a:ea typeface="华文楷体" panose="02010600040101010101" pitchFamily="2" charset="-122"/>
              </a:rPr>
              <a:t>保持封装边界：使用备忘录可以避免一些只应由原发器管理却又必须存储在原发器之外的信息。</a:t>
            </a:r>
          </a:p>
          <a:p>
            <a:pPr lvl="1" eaLnBrk="1" hangingPunct="1">
              <a:lnSpc>
                <a:spcPct val="90000"/>
              </a:lnSpc>
            </a:pPr>
            <a:r>
              <a:rPr lang="zh-CN" altLang="en-US" b="0" dirty="0">
                <a:solidFill>
                  <a:schemeClr val="tx1"/>
                </a:solidFill>
                <a:ea typeface="华文楷体" panose="02010600040101010101" pitchFamily="2" charset="-122"/>
              </a:rPr>
              <a:t>它简化了原发器：让客户管理他们请求的状态简化了原发器。</a:t>
            </a:r>
          </a:p>
          <a:p>
            <a:pPr lvl="1" eaLnBrk="1" hangingPunct="1">
              <a:lnSpc>
                <a:spcPct val="90000"/>
              </a:lnSpc>
            </a:pPr>
            <a:r>
              <a:rPr lang="zh-CN" altLang="en-US" b="0" dirty="0">
                <a:solidFill>
                  <a:schemeClr val="tx1"/>
                </a:solidFill>
                <a:ea typeface="华文楷体" panose="02010600040101010101" pitchFamily="2" charset="-122"/>
              </a:rPr>
              <a:t>使用备忘录可能代价很高</a:t>
            </a:r>
            <a:r>
              <a:rPr lang="zh-CN" altLang="en-US" b="0" dirty="0">
                <a:solidFill>
                  <a:schemeClr val="tx1"/>
                </a:solidFill>
                <a:highlight>
                  <a:srgbClr val="FFFF00"/>
                </a:highlight>
                <a:ea typeface="华文楷体" panose="02010600040101010101" pitchFamily="2" charset="-122"/>
              </a:rPr>
              <a:t>（就如同要产生很多临时文件一样，要产生很多对象们）</a:t>
            </a:r>
            <a:r>
              <a:rPr lang="zh-CN" altLang="en-US" b="0" dirty="0">
                <a:solidFill>
                  <a:schemeClr val="tx1"/>
                </a:solidFill>
                <a:ea typeface="华文楷体" panose="02010600040101010101" pitchFamily="2" charset="-122"/>
              </a:rPr>
              <a:t>。</a:t>
            </a:r>
          </a:p>
          <a:p>
            <a:pPr lvl="1" eaLnBrk="1" hangingPunct="1">
              <a:lnSpc>
                <a:spcPct val="90000"/>
              </a:lnSpc>
            </a:pPr>
            <a:r>
              <a:rPr lang="zh-CN" altLang="en-US" b="0" dirty="0">
                <a:solidFill>
                  <a:schemeClr val="tx1"/>
                </a:solidFill>
                <a:ea typeface="华文楷体" panose="02010600040101010101" pitchFamily="2" charset="-122"/>
              </a:rPr>
              <a:t>定义</a:t>
            </a:r>
            <a:r>
              <a:rPr lang="zh-CN" altLang="en-US" dirty="0">
                <a:solidFill>
                  <a:srgbClr val="C00000"/>
                </a:solidFill>
                <a:ea typeface="华文楷体" panose="02010600040101010101" pitchFamily="2" charset="-122"/>
              </a:rPr>
              <a:t>窄接口</a:t>
            </a:r>
            <a:r>
              <a:rPr lang="zh-CN" altLang="en-US" b="0" dirty="0">
                <a:solidFill>
                  <a:schemeClr val="tx1"/>
                </a:solidFill>
                <a:ea typeface="华文楷体" panose="02010600040101010101" pitchFamily="2" charset="-122"/>
              </a:rPr>
              <a:t>和</a:t>
            </a:r>
            <a:r>
              <a:rPr lang="zh-CN" altLang="en-US" b="0" dirty="0">
                <a:solidFill>
                  <a:srgbClr val="C00000"/>
                </a:solidFill>
                <a:ea typeface="华文楷体" panose="02010600040101010101" pitchFamily="2" charset="-122"/>
              </a:rPr>
              <a:t>宽</a:t>
            </a:r>
            <a:r>
              <a:rPr lang="zh-CN" altLang="en-US" dirty="0">
                <a:solidFill>
                  <a:srgbClr val="C00000"/>
                </a:solidFill>
                <a:ea typeface="华文楷体" panose="02010600040101010101" pitchFamily="2" charset="-122"/>
              </a:rPr>
              <a:t>接口</a:t>
            </a:r>
            <a:r>
              <a:rPr lang="en-US" altLang="zh-CN" b="0" dirty="0">
                <a:solidFill>
                  <a:schemeClr val="tx1"/>
                </a:solidFill>
                <a:ea typeface="华文楷体" panose="02010600040101010101" pitchFamily="2" charset="-122"/>
              </a:rPr>
              <a:t>:</a:t>
            </a:r>
            <a:r>
              <a:rPr lang="zh-CN" altLang="en-US" b="0" dirty="0">
                <a:solidFill>
                  <a:schemeClr val="tx1"/>
                </a:solidFill>
                <a:ea typeface="华文楷体" panose="02010600040101010101" pitchFamily="2" charset="-122"/>
              </a:rPr>
              <a:t>不是每个语言都具有该功能。</a:t>
            </a:r>
            <a:endParaRPr lang="en-US" altLang="zh-CN" b="0" dirty="0">
              <a:solidFill>
                <a:schemeClr val="tx1"/>
              </a:solidFill>
              <a:ea typeface="华文楷体" panose="02010600040101010101" pitchFamily="2" charset="-122"/>
            </a:endParaRPr>
          </a:p>
          <a:p>
            <a:pPr lvl="1" eaLnBrk="1" hangingPunct="1">
              <a:lnSpc>
                <a:spcPct val="90000"/>
              </a:lnSpc>
            </a:pPr>
            <a:r>
              <a:rPr lang="zh-CN" altLang="en-US" b="0" dirty="0">
                <a:solidFill>
                  <a:schemeClr val="tx1"/>
                </a:solidFill>
                <a:ea typeface="华文楷体" panose="02010600040101010101" pitchFamily="2" charset="-122"/>
              </a:rPr>
              <a:t>利用</a:t>
            </a:r>
            <a:r>
              <a:rPr lang="en-US" altLang="zh-CN" b="0" dirty="0">
                <a:solidFill>
                  <a:schemeClr val="tx1"/>
                </a:solidFill>
                <a:ea typeface="华文楷体" panose="02010600040101010101" pitchFamily="2" charset="-122"/>
              </a:rPr>
              <a:t>Memento Pattern</a:t>
            </a:r>
            <a:r>
              <a:rPr lang="zh-CN" altLang="en-US" b="0" dirty="0">
                <a:solidFill>
                  <a:schemeClr val="tx1"/>
                </a:solidFill>
                <a:ea typeface="华文楷体" panose="02010600040101010101" pitchFamily="2" charset="-122"/>
              </a:rPr>
              <a:t>可以让我们做到：</a:t>
            </a:r>
            <a:r>
              <a:rPr lang="en-US" altLang="zh-CN" b="0" dirty="0">
                <a:solidFill>
                  <a:schemeClr val="tx1"/>
                </a:solidFill>
                <a:ea typeface="华文楷体" panose="02010600040101010101" pitchFamily="2" charset="-122"/>
              </a:rPr>
              <a:t>Undo</a:t>
            </a:r>
            <a:r>
              <a:rPr lang="zh-CN" altLang="en-US" b="0" dirty="0">
                <a:solidFill>
                  <a:schemeClr val="tx1"/>
                </a:solidFill>
                <a:ea typeface="华文楷体" panose="02010600040101010101" pitchFamily="2" charset="-122"/>
              </a:rPr>
              <a:t>、</a:t>
            </a:r>
            <a:r>
              <a:rPr lang="en-US" altLang="zh-CN" b="0" dirty="0">
                <a:solidFill>
                  <a:schemeClr val="tx1"/>
                </a:solidFill>
                <a:ea typeface="华文楷体" panose="02010600040101010101" pitchFamily="2" charset="-122"/>
              </a:rPr>
              <a:t>Redo</a:t>
            </a:r>
            <a:r>
              <a:rPr lang="zh-CN" altLang="en-US" b="0" dirty="0">
                <a:solidFill>
                  <a:schemeClr val="tx1"/>
                </a:solidFill>
                <a:ea typeface="华文楷体" panose="02010600040101010101" pitchFamily="2" charset="-122"/>
              </a:rPr>
              <a:t>、</a:t>
            </a:r>
            <a:r>
              <a:rPr lang="en-US" altLang="zh-CN" b="0" dirty="0">
                <a:solidFill>
                  <a:schemeClr val="tx1"/>
                </a:solidFill>
                <a:ea typeface="华文楷体" panose="02010600040101010101" pitchFamily="2" charset="-122"/>
              </a:rPr>
              <a:t>History</a:t>
            </a:r>
            <a:r>
              <a:rPr lang="zh-CN" altLang="en-US" b="0" dirty="0">
                <a:solidFill>
                  <a:schemeClr val="tx1"/>
                </a:solidFill>
                <a:ea typeface="华文楷体" panose="02010600040101010101" pitchFamily="2" charset="-122"/>
              </a:rPr>
              <a:t>、</a:t>
            </a:r>
            <a:r>
              <a:rPr lang="en-US" altLang="zh-CN" b="0" dirty="0">
                <a:solidFill>
                  <a:schemeClr val="tx1"/>
                </a:solidFill>
                <a:ea typeface="华文楷体" panose="02010600040101010101" pitchFamily="2" charset="-122"/>
              </a:rPr>
              <a:t>Snapshot</a:t>
            </a:r>
            <a:r>
              <a:rPr lang="zh-CN" altLang="en-US" b="0" dirty="0">
                <a:solidFill>
                  <a:schemeClr val="tx1"/>
                </a:solidFill>
                <a:ea typeface="华文楷体" panose="02010600040101010101" pitchFamily="2" charset="-122"/>
              </a:rPr>
              <a:t>。</a:t>
            </a:r>
          </a:p>
          <a:p>
            <a:pPr eaLnBrk="1" hangingPunct="1">
              <a:lnSpc>
                <a:spcPct val="90000"/>
              </a:lnSpc>
            </a:pPr>
            <a:r>
              <a:rPr lang="en-US" altLang="zh-CN" b="0" dirty="0">
                <a:solidFill>
                  <a:srgbClr val="324A7A"/>
                </a:solidFill>
                <a:latin typeface="Arial Black" panose="020B0A04020102020204" pitchFamily="34" charset="0"/>
                <a:ea typeface="华文中宋" panose="02010600040101010101" pitchFamily="2" charset="-122"/>
              </a:rPr>
              <a:t>Example</a:t>
            </a:r>
            <a:r>
              <a:rPr lang="zh-CN" altLang="en-US" b="0" dirty="0">
                <a:solidFill>
                  <a:srgbClr val="324A7A"/>
                </a:solidFill>
                <a:latin typeface="Arial Black" panose="020B0A04020102020204" pitchFamily="34" charset="0"/>
                <a:ea typeface="华文中宋" panose="02010600040101010101" pitchFamily="2" charset="-122"/>
              </a:rPr>
              <a:t>：</a:t>
            </a:r>
          </a:p>
          <a:p>
            <a:pPr lvl="1" eaLnBrk="1" hangingPunct="1">
              <a:lnSpc>
                <a:spcPct val="90000"/>
              </a:lnSpc>
            </a:pPr>
            <a:r>
              <a:rPr lang="zh-CN" altLang="en-US" b="0" dirty="0">
                <a:solidFill>
                  <a:schemeClr val="tx1"/>
                </a:solidFill>
                <a:latin typeface="Arial Black" panose="020B0A04020102020204" pitchFamily="34" charset="0"/>
                <a:ea typeface="华文中宋" panose="02010600040101010101" pitchFamily="2" charset="-122"/>
              </a:rPr>
              <a:t>收集水果的骰子游戏</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游戏会自动进行；</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游戏的主人翁丢骰子，根据骰子的结果决定下一个状态；</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出现好的点数，主人翁的金钱会增加；</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出现不好的点数，金钱会减少；</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出现的点数很好时，主人翁可以额外得到一个水果；</a:t>
            </a:r>
          </a:p>
          <a:p>
            <a:pPr lvl="2" eaLnBrk="1" hangingPunct="1">
              <a:lnSpc>
                <a:spcPct val="90000"/>
              </a:lnSpc>
            </a:pPr>
            <a:r>
              <a:rPr lang="zh-CN" altLang="en-US" sz="1800" b="0" dirty="0">
                <a:solidFill>
                  <a:srgbClr val="324A7A"/>
                </a:solidFill>
                <a:latin typeface="华文楷体" panose="02010600040101010101" pitchFamily="2" charset="-122"/>
                <a:ea typeface="华文楷体" panose="02010600040101010101" pitchFamily="2" charset="-122"/>
              </a:rPr>
              <a:t>主人翁玩到没钱时，则游戏结束。</a:t>
            </a:r>
          </a:p>
        </p:txBody>
      </p:sp>
    </p:spTree>
  </p:cSld>
  <p:clrMapOvr>
    <a:masterClrMapping/>
  </p:clrMapOvr>
  <p:transition/>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2">
            <a:extLst>
              <a:ext uri="{FF2B5EF4-FFF2-40B4-BE49-F238E27FC236}">
                <a16:creationId xmlns:a16="http://schemas.microsoft.com/office/drawing/2014/main" id="{8720D3A1-4BC5-49E7-80A1-02CD5706148F}"/>
              </a:ext>
            </a:extLst>
          </p:cNvPr>
          <p:cNvSpPr>
            <a:spLocks noGrp="1" noChangeArrowheads="1"/>
          </p:cNvSpPr>
          <p:nvPr>
            <p:ph type="title"/>
          </p:nvPr>
        </p:nvSpPr>
        <p:spPr>
          <a:xfrm>
            <a:off x="263352" y="241365"/>
            <a:ext cx="10365317" cy="838200"/>
          </a:xfrm>
        </p:spPr>
        <p:txBody>
          <a:bodyPr/>
          <a:lstStyle/>
          <a:p>
            <a:pPr eaLnBrk="1" hangingPunct="1"/>
            <a:r>
              <a:rPr lang="en-US" altLang="zh-CN" dirty="0">
                <a:latin typeface="Bauhaus 93" pitchFamily="82" charset="0"/>
                <a:ea typeface="华文中宋" panose="02010600040101010101" pitchFamily="2" charset="-122"/>
              </a:rPr>
              <a:t>Memento Pattern</a:t>
            </a:r>
            <a:endParaRPr lang="zh-CN" altLang="en-US" dirty="0">
              <a:latin typeface="Bauhaus 93" pitchFamily="82" charset="0"/>
              <a:ea typeface="华文中宋" panose="02010600040101010101" pitchFamily="2" charset="-122"/>
            </a:endParaRPr>
          </a:p>
        </p:txBody>
      </p:sp>
      <p:sp>
        <p:nvSpPr>
          <p:cNvPr id="178179" name="Rectangle 3">
            <a:extLst>
              <a:ext uri="{FF2B5EF4-FFF2-40B4-BE49-F238E27FC236}">
                <a16:creationId xmlns:a16="http://schemas.microsoft.com/office/drawing/2014/main" id="{0B019100-8F44-4CCE-8F96-6603DD6FEDEB}"/>
              </a:ext>
            </a:extLst>
          </p:cNvPr>
          <p:cNvSpPr>
            <a:spLocks noGrp="1" noChangeArrowheads="1"/>
          </p:cNvSpPr>
          <p:nvPr>
            <p:ph type="body" sz="half" idx="1"/>
          </p:nvPr>
        </p:nvSpPr>
        <p:spPr>
          <a:xfrm>
            <a:off x="623392" y="1079565"/>
            <a:ext cx="3810000" cy="4114800"/>
          </a:xfrm>
        </p:spPr>
        <p:txBody>
          <a:bodyPr/>
          <a:lstStyle/>
          <a:p>
            <a:pPr eaLnBrk="1" hangingPunct="1"/>
            <a:r>
              <a:rPr lang="en-US" altLang="zh-CN" sz="2100" dirty="0">
                <a:solidFill>
                  <a:srgbClr val="324A7A"/>
                </a:solidFill>
                <a:latin typeface="Arial Black" panose="020B0A04020102020204" pitchFamily="34" charset="0"/>
              </a:rPr>
              <a:t>Example</a:t>
            </a:r>
            <a:r>
              <a:rPr lang="zh-CN" altLang="en-US" sz="2100" dirty="0">
                <a:solidFill>
                  <a:srgbClr val="324A7A"/>
                </a:solidFill>
                <a:latin typeface="Arial Black" panose="020B0A04020102020204" pitchFamily="34" charset="0"/>
              </a:rPr>
              <a:t>：</a:t>
            </a:r>
          </a:p>
          <a:p>
            <a:pPr eaLnBrk="1" hangingPunct="1"/>
            <a:endParaRPr lang="zh-CN" altLang="en-US" sz="2100" dirty="0">
              <a:latin typeface="Arial Black" panose="020B0A04020102020204" pitchFamily="34" charset="0"/>
            </a:endParaRPr>
          </a:p>
        </p:txBody>
      </p:sp>
      <p:graphicFrame>
        <p:nvGraphicFramePr>
          <p:cNvPr id="413732" name="Group 36">
            <a:extLst>
              <a:ext uri="{FF2B5EF4-FFF2-40B4-BE49-F238E27FC236}">
                <a16:creationId xmlns:a16="http://schemas.microsoft.com/office/drawing/2014/main" id="{028D1C7D-577A-47BA-B3FC-8E167C1E5D74}"/>
              </a:ext>
            </a:extLst>
          </p:cNvPr>
          <p:cNvGraphicFramePr>
            <a:graphicFrameLocks noGrp="1"/>
          </p:cNvGraphicFramePr>
          <p:nvPr>
            <p:ph sz="quarter" idx="2"/>
            <p:extLst>
              <p:ext uri="{D42A27DB-BD31-4B8C-83A1-F6EECF244321}">
                <p14:modId xmlns:p14="http://schemas.microsoft.com/office/powerpoint/2010/main" val="2749971018"/>
              </p:ext>
            </p:extLst>
          </p:nvPr>
        </p:nvGraphicFramePr>
        <p:xfrm>
          <a:off x="1343473" y="1663635"/>
          <a:ext cx="8713788" cy="1431027"/>
        </p:xfrm>
        <a:graphic>
          <a:graphicData uri="http://schemas.openxmlformats.org/drawingml/2006/table">
            <a:tbl>
              <a:tblPr/>
              <a:tblGrid>
                <a:gridCol w="2016125">
                  <a:extLst>
                    <a:ext uri="{9D8B030D-6E8A-4147-A177-3AD203B41FA5}">
                      <a16:colId xmlns:a16="http://schemas.microsoft.com/office/drawing/2014/main" val="20000"/>
                    </a:ext>
                  </a:extLst>
                </a:gridCol>
                <a:gridCol w="2520951">
                  <a:extLst>
                    <a:ext uri="{9D8B030D-6E8A-4147-A177-3AD203B41FA5}">
                      <a16:colId xmlns:a16="http://schemas.microsoft.com/office/drawing/2014/main" val="20001"/>
                    </a:ext>
                  </a:extLst>
                </a:gridCol>
                <a:gridCol w="4176712">
                  <a:extLst>
                    <a:ext uri="{9D8B030D-6E8A-4147-A177-3AD203B41FA5}">
                      <a16:colId xmlns:a16="http://schemas.microsoft.com/office/drawing/2014/main" val="20002"/>
                    </a:ext>
                  </a:extLst>
                </a:gridCol>
              </a:tblGrid>
              <a:tr h="330348">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包</a:t>
                      </a:r>
                    </a:p>
                  </a:txBody>
                  <a:tcPr marT="45741" marB="45741"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名称</a:t>
                      </a: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说明</a:t>
                      </a:r>
                    </a:p>
                  </a:txBody>
                  <a:tcPr marT="45741" marB="45741"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468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game </a:t>
                      </a:r>
                    </a:p>
                  </a:txBody>
                  <a:tcPr marT="45741" marB="4574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Memento </a:t>
                      </a:r>
                      <a:r>
                        <a:rPr kumimoji="1" lang="en-US" altLang="zh-CN" sz="1300" b="0" i="0" u="none" strike="noStrike" cap="none" normalizeH="0" baseline="0">
                          <a:ln>
                            <a:noFill/>
                          </a:ln>
                          <a:solidFill>
                            <a:schemeClr val="tx1"/>
                          </a:solidFill>
                          <a:effectLst/>
                          <a:latin typeface="Arial Black" pitchFamily="34" charset="0"/>
                          <a:ea typeface="华文中宋" pitchFamily="2" charset="-122"/>
                          <a:hlinkClick r:id="rId2" action="ppaction://hlinkfile"/>
                        </a:rPr>
                        <a:t>Memento.java</a:t>
                      </a:r>
                      <a:endParaRPr kumimoji="1" lang="en-US" altLang="zh-CN" sz="1300" b="0" i="0" u="none" strike="noStrike" cap="none" normalizeH="0" baseline="0">
                        <a:ln>
                          <a:noFill/>
                        </a:ln>
                        <a:solidFill>
                          <a:schemeClr val="tx1"/>
                        </a:solidFill>
                        <a:effectLst/>
                        <a:latin typeface="Arial Black" pitchFamily="34" charset="0"/>
                        <a:ea typeface="华文中宋" pitchFamily="2" charset="-122"/>
                      </a:endParaRP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表示</a:t>
                      </a:r>
                      <a:r>
                        <a:rPr kumimoji="1" lang="en-US" altLang="zh-CN" sz="1300" b="0" i="0" u="none" strike="noStrike" cap="none" normalizeH="0" baseline="0">
                          <a:ln>
                            <a:noFill/>
                          </a:ln>
                          <a:solidFill>
                            <a:schemeClr val="tx1"/>
                          </a:solidFill>
                          <a:effectLst/>
                          <a:latin typeface="Arial Black" pitchFamily="34" charset="0"/>
                          <a:ea typeface="华文中宋" pitchFamily="2" charset="-122"/>
                        </a:rPr>
                        <a:t>Gamer</a:t>
                      </a:r>
                      <a:r>
                        <a:rPr kumimoji="1" lang="zh-CN" altLang="en-US" sz="1300" b="0" i="0" u="none" strike="noStrike" cap="none" normalizeH="0" baseline="0">
                          <a:ln>
                            <a:noFill/>
                          </a:ln>
                          <a:solidFill>
                            <a:schemeClr val="tx1"/>
                          </a:solidFill>
                          <a:effectLst/>
                          <a:latin typeface="Arial Black" pitchFamily="34" charset="0"/>
                          <a:ea typeface="华文中宋" pitchFamily="2" charset="-122"/>
                        </a:rPr>
                        <a:t>状态的类</a:t>
                      </a:r>
                    </a:p>
                  </a:txBody>
                  <a:tcPr marT="45741" marB="4574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811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game</a:t>
                      </a:r>
                    </a:p>
                  </a:txBody>
                  <a:tcPr marT="45741" marB="4574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Gamer </a:t>
                      </a:r>
                      <a:r>
                        <a:rPr kumimoji="1" lang="en-US" altLang="zh-CN" sz="1300" b="0" i="0" u="none" strike="noStrike" cap="none" normalizeH="0" baseline="0">
                          <a:ln>
                            <a:noFill/>
                          </a:ln>
                          <a:solidFill>
                            <a:schemeClr val="tx1"/>
                          </a:solidFill>
                          <a:effectLst/>
                          <a:latin typeface="Arial Black" pitchFamily="34" charset="0"/>
                          <a:ea typeface="华文中宋" pitchFamily="2" charset="-122"/>
                          <a:hlinkClick r:id="rId3" action="ppaction://hlinkfile"/>
                        </a:rPr>
                        <a:t>Gamer.java</a:t>
                      </a:r>
                      <a:endParaRPr kumimoji="1" lang="en-US" altLang="zh-CN" sz="1300" b="0" i="0" u="none" strike="noStrike" cap="none" normalizeH="0" baseline="0">
                        <a:ln>
                          <a:noFill/>
                        </a:ln>
                        <a:solidFill>
                          <a:schemeClr val="tx1"/>
                        </a:solidFill>
                        <a:effectLst/>
                        <a:latin typeface="Arial Black" pitchFamily="34" charset="0"/>
                        <a:ea typeface="华文中宋" pitchFamily="2" charset="-122"/>
                      </a:endParaRP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玩游戏的主人翁的类，产生</a:t>
                      </a:r>
                      <a:r>
                        <a:rPr kumimoji="1" lang="en-US" altLang="zh-CN" sz="1300" b="0" i="0" u="none" strike="noStrike" cap="none" normalizeH="0" baseline="0">
                          <a:ln>
                            <a:noFill/>
                          </a:ln>
                          <a:solidFill>
                            <a:schemeClr val="tx1"/>
                          </a:solidFill>
                          <a:effectLst/>
                          <a:latin typeface="Arial Black" pitchFamily="34" charset="0"/>
                          <a:ea typeface="华文中宋" pitchFamily="2" charset="-122"/>
                        </a:rPr>
                        <a:t>Memento</a:t>
                      </a:r>
                      <a:r>
                        <a:rPr kumimoji="1" lang="zh-CN" altLang="en-US" sz="1300" b="0" i="0" u="none" strike="noStrike" cap="none" normalizeH="0" baseline="0">
                          <a:ln>
                            <a:noFill/>
                          </a:ln>
                          <a:solidFill>
                            <a:schemeClr val="tx1"/>
                          </a:solidFill>
                          <a:effectLst/>
                          <a:latin typeface="Arial Black" pitchFamily="34" charset="0"/>
                          <a:ea typeface="华文中宋" pitchFamily="2" charset="-122"/>
                        </a:rPr>
                        <a:t>对象的实例</a:t>
                      </a:r>
                    </a:p>
                  </a:txBody>
                  <a:tcPr marT="45741" marB="4574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788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zh-CN" altLang="en-US" sz="1300" b="0" i="0" u="none" strike="noStrike" cap="none" normalizeH="0" baseline="0" dirty="0">
                        <a:ln>
                          <a:noFill/>
                        </a:ln>
                        <a:solidFill>
                          <a:schemeClr val="tx1"/>
                        </a:solidFill>
                        <a:effectLst/>
                        <a:latin typeface="Arial Black" pitchFamily="34" charset="0"/>
                        <a:ea typeface="华文中宋" pitchFamily="2" charset="-122"/>
                      </a:endParaRPr>
                    </a:p>
                  </a:txBody>
                  <a:tcPr marT="45741" marB="45741"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a:ln>
                            <a:noFill/>
                          </a:ln>
                          <a:solidFill>
                            <a:schemeClr val="tx1"/>
                          </a:solidFill>
                          <a:effectLst/>
                          <a:latin typeface="Arial Black" pitchFamily="34" charset="0"/>
                          <a:ea typeface="华文中宋" pitchFamily="2" charset="-122"/>
                        </a:rPr>
                        <a:t>Main </a:t>
                      </a:r>
                      <a:r>
                        <a:rPr kumimoji="1" lang="en-US" altLang="zh-CN" sz="1300" b="0" i="0" u="none" strike="noStrike" cap="none" normalizeH="0" baseline="0">
                          <a:ln>
                            <a:noFill/>
                          </a:ln>
                          <a:solidFill>
                            <a:schemeClr val="tx1"/>
                          </a:solidFill>
                          <a:effectLst/>
                          <a:latin typeface="Arial Black" pitchFamily="34" charset="0"/>
                          <a:ea typeface="华文中宋" pitchFamily="2" charset="-122"/>
                          <a:hlinkClick r:id="rId4" action="ppaction://hlinkfile"/>
                        </a:rPr>
                        <a:t>Main.java</a:t>
                      </a:r>
                      <a:endParaRPr kumimoji="1" lang="en-US" altLang="zh-CN" sz="1300" b="0" i="0" u="none" strike="noStrike" cap="none" normalizeH="0" baseline="0">
                        <a:ln>
                          <a:noFill/>
                        </a:ln>
                        <a:solidFill>
                          <a:schemeClr val="tx1"/>
                        </a:solidFill>
                        <a:effectLst/>
                        <a:latin typeface="Arial Black" pitchFamily="34" charset="0"/>
                        <a:ea typeface="华文中宋" pitchFamily="2" charset="-122"/>
                      </a:endParaRPr>
                    </a:p>
                  </a:txBody>
                  <a:tcPr marT="45741" marB="4574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进行游戏的类，先把</a:t>
                      </a: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Memento</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的对象实例存储起来，如有必要时再复原</a:t>
                      </a: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Gamer</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的状态</a:t>
                      </a:r>
                    </a:p>
                  </a:txBody>
                  <a:tcPr marT="45741" marB="45741"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pic>
        <p:nvPicPr>
          <p:cNvPr id="6" name="Picture 32">
            <a:extLst>
              <a:ext uri="{FF2B5EF4-FFF2-40B4-BE49-F238E27FC236}">
                <a16:creationId xmlns:a16="http://schemas.microsoft.com/office/drawing/2014/main" id="{460D9D6C-9B85-4071-95BE-96C20B08994E}"/>
              </a:ext>
            </a:extLst>
          </p:cNvPr>
          <p:cNvPicPr>
            <a:picLocks noGrp="1" noChangeAspect="1" noChangeArrowheads="1"/>
          </p:cNvPicPr>
          <p:nvPr>
            <p:ph sz="quarter" idx="3"/>
          </p:nvPr>
        </p:nvPicPr>
        <p:blipFill>
          <a:blip r:embed="rId5">
            <a:extLst>
              <a:ext uri="{28A0092B-C50C-407E-A947-70E740481C1C}">
                <a14:useLocalDpi xmlns:a14="http://schemas.microsoft.com/office/drawing/2010/main" val="0"/>
              </a:ext>
            </a:extLst>
          </a:blip>
          <a:srcRect/>
          <a:stretch>
            <a:fillRect/>
          </a:stretch>
        </p:blipFill>
        <p:spPr>
          <a:xfrm>
            <a:off x="767408" y="3079686"/>
            <a:ext cx="9649072" cy="3536951"/>
          </a:xfrm>
          <a:noFill/>
        </p:spPr>
      </p:pic>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D44D5B-62ED-45CE-8AA8-0CC7BB5FBE3C}"/>
              </a:ext>
            </a:extLst>
          </p:cNvPr>
          <p:cNvSpPr>
            <a:spLocks noGrp="1"/>
          </p:cNvSpPr>
          <p:nvPr>
            <p:ph type="title"/>
          </p:nvPr>
        </p:nvSpPr>
        <p:spPr/>
        <p:txBody>
          <a:bodyPr/>
          <a:lstStyle/>
          <a:p>
            <a:endParaRPr lang="zh-CN" altLang="en-US"/>
          </a:p>
        </p:txBody>
      </p:sp>
      <p:pic>
        <p:nvPicPr>
          <p:cNvPr id="6" name="图片 5">
            <a:extLst>
              <a:ext uri="{FF2B5EF4-FFF2-40B4-BE49-F238E27FC236}">
                <a16:creationId xmlns:a16="http://schemas.microsoft.com/office/drawing/2014/main" id="{A2F025D9-57CD-4E52-939C-D3141A47A72B}"/>
              </a:ext>
            </a:extLst>
          </p:cNvPr>
          <p:cNvPicPr>
            <a:picLocks noChangeAspect="1"/>
          </p:cNvPicPr>
          <p:nvPr/>
        </p:nvPicPr>
        <p:blipFill>
          <a:blip r:embed="rId3"/>
          <a:stretch>
            <a:fillRect/>
          </a:stretch>
        </p:blipFill>
        <p:spPr>
          <a:xfrm>
            <a:off x="33075" y="-16438"/>
            <a:ext cx="6177008" cy="4093511"/>
          </a:xfrm>
          <a:prstGeom prst="rect">
            <a:avLst/>
          </a:prstGeom>
        </p:spPr>
      </p:pic>
      <p:pic>
        <p:nvPicPr>
          <p:cNvPr id="7" name="图片 6">
            <a:extLst>
              <a:ext uri="{FF2B5EF4-FFF2-40B4-BE49-F238E27FC236}">
                <a16:creationId xmlns:a16="http://schemas.microsoft.com/office/drawing/2014/main" id="{666B3267-A94E-4A04-8392-04964C71B563}"/>
              </a:ext>
            </a:extLst>
          </p:cNvPr>
          <p:cNvPicPr>
            <a:picLocks noChangeAspect="1"/>
          </p:cNvPicPr>
          <p:nvPr/>
        </p:nvPicPr>
        <p:blipFill>
          <a:blip r:embed="rId4"/>
          <a:stretch>
            <a:fillRect/>
          </a:stretch>
        </p:blipFill>
        <p:spPr>
          <a:xfrm>
            <a:off x="6744072" y="0"/>
            <a:ext cx="5447928" cy="4941168"/>
          </a:xfrm>
          <a:prstGeom prst="rect">
            <a:avLst/>
          </a:prstGeom>
        </p:spPr>
      </p:pic>
      <p:pic>
        <p:nvPicPr>
          <p:cNvPr id="8" name="图片 7">
            <a:extLst>
              <a:ext uri="{FF2B5EF4-FFF2-40B4-BE49-F238E27FC236}">
                <a16:creationId xmlns:a16="http://schemas.microsoft.com/office/drawing/2014/main" id="{2139DA50-9FCF-4C06-B7BE-4E2D466EDD39}"/>
              </a:ext>
            </a:extLst>
          </p:cNvPr>
          <p:cNvPicPr>
            <a:picLocks noChangeAspect="1"/>
          </p:cNvPicPr>
          <p:nvPr/>
        </p:nvPicPr>
        <p:blipFill>
          <a:blip r:embed="rId5"/>
          <a:stretch>
            <a:fillRect/>
          </a:stretch>
        </p:blipFill>
        <p:spPr>
          <a:xfrm>
            <a:off x="6816080" y="4941169"/>
            <a:ext cx="5375920" cy="1872208"/>
          </a:xfrm>
          <a:prstGeom prst="rect">
            <a:avLst/>
          </a:prstGeom>
        </p:spPr>
      </p:pic>
      <p:pic>
        <p:nvPicPr>
          <p:cNvPr id="9" name="图片 8">
            <a:extLst>
              <a:ext uri="{FF2B5EF4-FFF2-40B4-BE49-F238E27FC236}">
                <a16:creationId xmlns:a16="http://schemas.microsoft.com/office/drawing/2014/main" id="{063DF744-734D-4D3B-B1E3-08F62F6515CB}"/>
              </a:ext>
            </a:extLst>
          </p:cNvPr>
          <p:cNvPicPr>
            <a:picLocks noChangeAspect="1"/>
          </p:cNvPicPr>
          <p:nvPr/>
        </p:nvPicPr>
        <p:blipFill>
          <a:blip r:embed="rId6"/>
          <a:stretch>
            <a:fillRect/>
          </a:stretch>
        </p:blipFill>
        <p:spPr>
          <a:xfrm>
            <a:off x="1" y="4149081"/>
            <a:ext cx="6529435" cy="2714279"/>
          </a:xfrm>
          <a:prstGeom prst="rect">
            <a:avLst/>
          </a:prstGeom>
        </p:spPr>
      </p:pic>
      <p:cxnSp>
        <p:nvCxnSpPr>
          <p:cNvPr id="11" name="直接连接符 10">
            <a:extLst>
              <a:ext uri="{FF2B5EF4-FFF2-40B4-BE49-F238E27FC236}">
                <a16:creationId xmlns:a16="http://schemas.microsoft.com/office/drawing/2014/main" id="{0968EF07-1FCE-4BB3-B55B-6B9469D6DE9F}"/>
              </a:ext>
            </a:extLst>
          </p:cNvPr>
          <p:cNvCxnSpPr/>
          <p:nvPr/>
        </p:nvCxnSpPr>
        <p:spPr bwMode="auto">
          <a:xfrm>
            <a:off x="6528048" y="1"/>
            <a:ext cx="0" cy="6813377"/>
          </a:xfrm>
          <a:prstGeom prst="line">
            <a:avLst/>
          </a:prstGeom>
          <a:solidFill>
            <a:srgbClr val="EAEAEA"/>
          </a:solidFill>
          <a:ln w="19050"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13" name="直接连接符 12">
            <a:extLst>
              <a:ext uri="{FF2B5EF4-FFF2-40B4-BE49-F238E27FC236}">
                <a16:creationId xmlns:a16="http://schemas.microsoft.com/office/drawing/2014/main" id="{8104F600-1058-447B-A2AB-E6883AA80E6C}"/>
              </a:ext>
            </a:extLst>
          </p:cNvPr>
          <p:cNvCxnSpPr/>
          <p:nvPr/>
        </p:nvCxnSpPr>
        <p:spPr bwMode="auto">
          <a:xfrm>
            <a:off x="119336" y="4077072"/>
            <a:ext cx="6312024" cy="0"/>
          </a:xfrm>
          <a:prstGeom prst="line">
            <a:avLst/>
          </a:prstGeom>
          <a:solidFill>
            <a:srgbClr val="EAEAEA"/>
          </a:solidFill>
          <a:ln w="19050" cap="flat" cmpd="sng" algn="ctr">
            <a:solidFill>
              <a:srgbClr val="133984"/>
            </a:solidFill>
            <a:prstDash val="sysDash"/>
            <a:round/>
            <a:headEnd type="none" w="med" len="med"/>
            <a:tailEnd type="none" w="med" len="med"/>
          </a:ln>
          <a:effectLst>
            <a:outerShdw dist="35921" dir="2700000" algn="ctr" rotWithShape="0">
              <a:schemeClr val="bg1"/>
            </a:outerShdw>
          </a:effectLst>
        </p:spPr>
      </p:cxnSp>
      <p:grpSp>
        <p:nvGrpSpPr>
          <p:cNvPr id="36" name="组合 35">
            <a:extLst>
              <a:ext uri="{FF2B5EF4-FFF2-40B4-BE49-F238E27FC236}">
                <a16:creationId xmlns:a16="http://schemas.microsoft.com/office/drawing/2014/main" id="{FB686F0D-23ED-4163-B09B-73FBC8CCB6FE}"/>
              </a:ext>
            </a:extLst>
          </p:cNvPr>
          <p:cNvGrpSpPr/>
          <p:nvPr/>
        </p:nvGrpSpPr>
        <p:grpSpPr>
          <a:xfrm>
            <a:off x="5042651" y="2340143"/>
            <a:ext cx="2030040" cy="1551600"/>
            <a:chOff x="5042651" y="2340143"/>
            <a:chExt cx="2030040" cy="1551600"/>
          </a:xfrm>
        </p:grpSpPr>
        <mc:AlternateContent xmlns:mc="http://schemas.openxmlformats.org/markup-compatibility/2006" xmlns:p14="http://schemas.microsoft.com/office/powerpoint/2010/main">
          <mc:Choice Requires="p14">
            <p:contentPart p14:bwMode="auto" r:id="rId7">
              <p14:nvContentPartPr>
                <p14:cNvPr id="4" name="墨迹 3">
                  <a:extLst>
                    <a:ext uri="{FF2B5EF4-FFF2-40B4-BE49-F238E27FC236}">
                      <a16:creationId xmlns:a16="http://schemas.microsoft.com/office/drawing/2014/main" id="{24969B33-9616-41A8-A60F-55E550860A79}"/>
                    </a:ext>
                  </a:extLst>
                </p14:cNvPr>
                <p14:cNvContentPartPr/>
                <p14:nvPr/>
              </p14:nvContentPartPr>
              <p14:xfrm>
                <a:off x="5042651" y="3292703"/>
                <a:ext cx="310320" cy="86400"/>
              </p14:xfrm>
            </p:contentPart>
          </mc:Choice>
          <mc:Fallback xmlns="">
            <p:pic>
              <p:nvPicPr>
                <p:cNvPr id="4" name="墨迹 3">
                  <a:extLst>
                    <a:ext uri="{FF2B5EF4-FFF2-40B4-BE49-F238E27FC236}">
                      <a16:creationId xmlns:a16="http://schemas.microsoft.com/office/drawing/2014/main" id="{24969B33-9616-41A8-A60F-55E550860A79}"/>
                    </a:ext>
                  </a:extLst>
                </p:cNvPr>
                <p:cNvPicPr/>
                <p:nvPr/>
              </p:nvPicPr>
              <p:blipFill>
                <a:blip r:embed="rId8"/>
                <a:stretch>
                  <a:fillRect/>
                </a:stretch>
              </p:blipFill>
              <p:spPr>
                <a:xfrm>
                  <a:off x="5033651" y="3283703"/>
                  <a:ext cx="32796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 name="墨迹 4">
                  <a:extLst>
                    <a:ext uri="{FF2B5EF4-FFF2-40B4-BE49-F238E27FC236}">
                      <a16:creationId xmlns:a16="http://schemas.microsoft.com/office/drawing/2014/main" id="{B761EECF-EB04-4B5D-9C6B-FCA9030697E9}"/>
                    </a:ext>
                  </a:extLst>
                </p14:cNvPr>
                <p14:cNvContentPartPr/>
                <p14:nvPr/>
              </p14:nvContentPartPr>
              <p14:xfrm>
                <a:off x="5162171" y="3092183"/>
                <a:ext cx="236520" cy="799560"/>
              </p14:xfrm>
            </p:contentPart>
          </mc:Choice>
          <mc:Fallback xmlns="">
            <p:pic>
              <p:nvPicPr>
                <p:cNvPr id="5" name="墨迹 4">
                  <a:extLst>
                    <a:ext uri="{FF2B5EF4-FFF2-40B4-BE49-F238E27FC236}">
                      <a16:creationId xmlns:a16="http://schemas.microsoft.com/office/drawing/2014/main" id="{B761EECF-EB04-4B5D-9C6B-FCA9030697E9}"/>
                    </a:ext>
                  </a:extLst>
                </p:cNvPr>
                <p:cNvPicPr/>
                <p:nvPr/>
              </p:nvPicPr>
              <p:blipFill>
                <a:blip r:embed="rId10"/>
                <a:stretch>
                  <a:fillRect/>
                </a:stretch>
              </p:blipFill>
              <p:spPr>
                <a:xfrm>
                  <a:off x="5153531" y="3083183"/>
                  <a:ext cx="254160" cy="8172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0" name="墨迹 9">
                  <a:extLst>
                    <a:ext uri="{FF2B5EF4-FFF2-40B4-BE49-F238E27FC236}">
                      <a16:creationId xmlns:a16="http://schemas.microsoft.com/office/drawing/2014/main" id="{4FFBB990-E52E-4E3B-98E6-E5A15F6EC754}"/>
                    </a:ext>
                  </a:extLst>
                </p14:cNvPr>
                <p14:cNvContentPartPr/>
                <p14:nvPr/>
              </p14:nvContentPartPr>
              <p14:xfrm>
                <a:off x="5356931" y="2861423"/>
                <a:ext cx="355680" cy="117000"/>
              </p14:xfrm>
            </p:contentPart>
          </mc:Choice>
          <mc:Fallback xmlns="">
            <p:pic>
              <p:nvPicPr>
                <p:cNvPr id="10" name="墨迹 9">
                  <a:extLst>
                    <a:ext uri="{FF2B5EF4-FFF2-40B4-BE49-F238E27FC236}">
                      <a16:creationId xmlns:a16="http://schemas.microsoft.com/office/drawing/2014/main" id="{4FFBB990-E52E-4E3B-98E6-E5A15F6EC754}"/>
                    </a:ext>
                  </a:extLst>
                </p:cNvPr>
                <p:cNvPicPr/>
                <p:nvPr/>
              </p:nvPicPr>
              <p:blipFill>
                <a:blip r:embed="rId12"/>
                <a:stretch>
                  <a:fillRect/>
                </a:stretch>
              </p:blipFill>
              <p:spPr>
                <a:xfrm>
                  <a:off x="5348291" y="2852783"/>
                  <a:ext cx="373320" cy="134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2" name="墨迹 11">
                  <a:extLst>
                    <a:ext uri="{FF2B5EF4-FFF2-40B4-BE49-F238E27FC236}">
                      <a16:creationId xmlns:a16="http://schemas.microsoft.com/office/drawing/2014/main" id="{683C1BE7-AC6E-4C62-A75D-01974B8D38A3}"/>
                    </a:ext>
                  </a:extLst>
                </p14:cNvPr>
                <p14:cNvContentPartPr/>
                <p14:nvPr/>
              </p14:nvContentPartPr>
              <p14:xfrm>
                <a:off x="5481851" y="2769263"/>
                <a:ext cx="62280" cy="940680"/>
              </p14:xfrm>
            </p:contentPart>
          </mc:Choice>
          <mc:Fallback xmlns="">
            <p:pic>
              <p:nvPicPr>
                <p:cNvPr id="12" name="墨迹 11">
                  <a:extLst>
                    <a:ext uri="{FF2B5EF4-FFF2-40B4-BE49-F238E27FC236}">
                      <a16:creationId xmlns:a16="http://schemas.microsoft.com/office/drawing/2014/main" id="{683C1BE7-AC6E-4C62-A75D-01974B8D38A3}"/>
                    </a:ext>
                  </a:extLst>
                </p:cNvPr>
                <p:cNvPicPr/>
                <p:nvPr/>
              </p:nvPicPr>
              <p:blipFill>
                <a:blip r:embed="rId14"/>
                <a:stretch>
                  <a:fillRect/>
                </a:stretch>
              </p:blipFill>
              <p:spPr>
                <a:xfrm>
                  <a:off x="5473211" y="2760263"/>
                  <a:ext cx="79920" cy="958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4" name="墨迹 13">
                  <a:extLst>
                    <a:ext uri="{FF2B5EF4-FFF2-40B4-BE49-F238E27FC236}">
                      <a16:creationId xmlns:a16="http://schemas.microsoft.com/office/drawing/2014/main" id="{8F977CA4-560F-43AC-941A-7A635529B332}"/>
                    </a:ext>
                  </a:extLst>
                </p14:cNvPr>
                <p14:cNvContentPartPr/>
                <p14:nvPr/>
              </p14:nvContentPartPr>
              <p14:xfrm>
                <a:off x="5616131" y="3107303"/>
                <a:ext cx="39240" cy="306720"/>
              </p14:xfrm>
            </p:contentPart>
          </mc:Choice>
          <mc:Fallback xmlns="">
            <p:pic>
              <p:nvPicPr>
                <p:cNvPr id="14" name="墨迹 13">
                  <a:extLst>
                    <a:ext uri="{FF2B5EF4-FFF2-40B4-BE49-F238E27FC236}">
                      <a16:creationId xmlns:a16="http://schemas.microsoft.com/office/drawing/2014/main" id="{8F977CA4-560F-43AC-941A-7A635529B332}"/>
                    </a:ext>
                  </a:extLst>
                </p:cNvPr>
                <p:cNvPicPr/>
                <p:nvPr/>
              </p:nvPicPr>
              <p:blipFill>
                <a:blip r:embed="rId16"/>
                <a:stretch>
                  <a:fillRect/>
                </a:stretch>
              </p:blipFill>
              <p:spPr>
                <a:xfrm>
                  <a:off x="5607491" y="3098663"/>
                  <a:ext cx="56880" cy="3243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5" name="墨迹 14">
                  <a:extLst>
                    <a:ext uri="{FF2B5EF4-FFF2-40B4-BE49-F238E27FC236}">
                      <a16:creationId xmlns:a16="http://schemas.microsoft.com/office/drawing/2014/main" id="{3C18C435-9477-4ADF-8E62-E18CC7C36809}"/>
                    </a:ext>
                  </a:extLst>
                </p14:cNvPr>
                <p14:cNvContentPartPr/>
                <p14:nvPr/>
              </p14:nvContentPartPr>
              <p14:xfrm>
                <a:off x="5661491" y="3309263"/>
                <a:ext cx="170640" cy="115920"/>
              </p14:xfrm>
            </p:contentPart>
          </mc:Choice>
          <mc:Fallback xmlns="">
            <p:pic>
              <p:nvPicPr>
                <p:cNvPr id="15" name="墨迹 14">
                  <a:extLst>
                    <a:ext uri="{FF2B5EF4-FFF2-40B4-BE49-F238E27FC236}">
                      <a16:creationId xmlns:a16="http://schemas.microsoft.com/office/drawing/2014/main" id="{3C18C435-9477-4ADF-8E62-E18CC7C36809}"/>
                    </a:ext>
                  </a:extLst>
                </p:cNvPr>
                <p:cNvPicPr/>
                <p:nvPr/>
              </p:nvPicPr>
              <p:blipFill>
                <a:blip r:embed="rId18"/>
                <a:stretch>
                  <a:fillRect/>
                </a:stretch>
              </p:blipFill>
              <p:spPr>
                <a:xfrm>
                  <a:off x="5652491" y="3300263"/>
                  <a:ext cx="188280" cy="13356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6" name="墨迹 15">
                  <a:extLst>
                    <a:ext uri="{FF2B5EF4-FFF2-40B4-BE49-F238E27FC236}">
                      <a16:creationId xmlns:a16="http://schemas.microsoft.com/office/drawing/2014/main" id="{B016A873-C1D8-4532-8BCC-D8558DB7EE74}"/>
                    </a:ext>
                  </a:extLst>
                </p14:cNvPr>
                <p14:cNvContentPartPr/>
                <p14:nvPr/>
              </p14:nvContentPartPr>
              <p14:xfrm>
                <a:off x="5546291" y="3199463"/>
                <a:ext cx="272520" cy="59760"/>
              </p14:xfrm>
            </p:contentPart>
          </mc:Choice>
          <mc:Fallback xmlns="">
            <p:pic>
              <p:nvPicPr>
                <p:cNvPr id="16" name="墨迹 15">
                  <a:extLst>
                    <a:ext uri="{FF2B5EF4-FFF2-40B4-BE49-F238E27FC236}">
                      <a16:creationId xmlns:a16="http://schemas.microsoft.com/office/drawing/2014/main" id="{B016A873-C1D8-4532-8BCC-D8558DB7EE74}"/>
                    </a:ext>
                  </a:extLst>
                </p:cNvPr>
                <p:cNvPicPr/>
                <p:nvPr/>
              </p:nvPicPr>
              <p:blipFill>
                <a:blip r:embed="rId20"/>
                <a:stretch>
                  <a:fillRect/>
                </a:stretch>
              </p:blipFill>
              <p:spPr>
                <a:xfrm>
                  <a:off x="5537291" y="3190823"/>
                  <a:ext cx="290160" cy="774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7" name="墨迹 16">
                  <a:extLst>
                    <a:ext uri="{FF2B5EF4-FFF2-40B4-BE49-F238E27FC236}">
                      <a16:creationId xmlns:a16="http://schemas.microsoft.com/office/drawing/2014/main" id="{CDB5E755-972A-4387-8425-59609F33D745}"/>
                    </a:ext>
                  </a:extLst>
                </p14:cNvPr>
                <p14:cNvContentPartPr/>
                <p14:nvPr/>
              </p14:nvContentPartPr>
              <p14:xfrm>
                <a:off x="5958851" y="2368583"/>
                <a:ext cx="62640" cy="506520"/>
              </p14:xfrm>
            </p:contentPart>
          </mc:Choice>
          <mc:Fallback xmlns="">
            <p:pic>
              <p:nvPicPr>
                <p:cNvPr id="17" name="墨迹 16">
                  <a:extLst>
                    <a:ext uri="{FF2B5EF4-FFF2-40B4-BE49-F238E27FC236}">
                      <a16:creationId xmlns:a16="http://schemas.microsoft.com/office/drawing/2014/main" id="{CDB5E755-972A-4387-8425-59609F33D745}"/>
                    </a:ext>
                  </a:extLst>
                </p:cNvPr>
                <p:cNvPicPr/>
                <p:nvPr/>
              </p:nvPicPr>
              <p:blipFill>
                <a:blip r:embed="rId22"/>
                <a:stretch>
                  <a:fillRect/>
                </a:stretch>
              </p:blipFill>
              <p:spPr>
                <a:xfrm>
                  <a:off x="5949851" y="2359943"/>
                  <a:ext cx="80280" cy="5241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8" name="墨迹 17">
                  <a:extLst>
                    <a:ext uri="{FF2B5EF4-FFF2-40B4-BE49-F238E27FC236}">
                      <a16:creationId xmlns:a16="http://schemas.microsoft.com/office/drawing/2014/main" id="{69FEDA28-7F72-4801-8FC3-6507BC06CE68}"/>
                    </a:ext>
                  </a:extLst>
                </p14:cNvPr>
                <p14:cNvContentPartPr/>
                <p14:nvPr/>
              </p14:nvContentPartPr>
              <p14:xfrm>
                <a:off x="5979011" y="2340143"/>
                <a:ext cx="381240" cy="143640"/>
              </p14:xfrm>
            </p:contentPart>
          </mc:Choice>
          <mc:Fallback xmlns="">
            <p:pic>
              <p:nvPicPr>
                <p:cNvPr id="18" name="墨迹 17">
                  <a:extLst>
                    <a:ext uri="{FF2B5EF4-FFF2-40B4-BE49-F238E27FC236}">
                      <a16:creationId xmlns:a16="http://schemas.microsoft.com/office/drawing/2014/main" id="{69FEDA28-7F72-4801-8FC3-6507BC06CE68}"/>
                    </a:ext>
                  </a:extLst>
                </p:cNvPr>
                <p:cNvPicPr/>
                <p:nvPr/>
              </p:nvPicPr>
              <p:blipFill>
                <a:blip r:embed="rId24"/>
                <a:stretch>
                  <a:fillRect/>
                </a:stretch>
              </p:blipFill>
              <p:spPr>
                <a:xfrm>
                  <a:off x="5970371" y="2331143"/>
                  <a:ext cx="398880" cy="16128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9" name="墨迹 18">
                  <a:extLst>
                    <a:ext uri="{FF2B5EF4-FFF2-40B4-BE49-F238E27FC236}">
                      <a16:creationId xmlns:a16="http://schemas.microsoft.com/office/drawing/2014/main" id="{88255C10-2C16-487D-AAEB-D2326B975CD0}"/>
                    </a:ext>
                  </a:extLst>
                </p14:cNvPr>
                <p14:cNvContentPartPr/>
                <p14:nvPr/>
              </p14:nvContentPartPr>
              <p14:xfrm>
                <a:off x="6091331" y="2565503"/>
                <a:ext cx="144000" cy="544680"/>
              </p14:xfrm>
            </p:contentPart>
          </mc:Choice>
          <mc:Fallback xmlns="">
            <p:pic>
              <p:nvPicPr>
                <p:cNvPr id="19" name="墨迹 18">
                  <a:extLst>
                    <a:ext uri="{FF2B5EF4-FFF2-40B4-BE49-F238E27FC236}">
                      <a16:creationId xmlns:a16="http://schemas.microsoft.com/office/drawing/2014/main" id="{88255C10-2C16-487D-AAEB-D2326B975CD0}"/>
                    </a:ext>
                  </a:extLst>
                </p:cNvPr>
                <p:cNvPicPr/>
                <p:nvPr/>
              </p:nvPicPr>
              <p:blipFill>
                <a:blip r:embed="rId26"/>
                <a:stretch>
                  <a:fillRect/>
                </a:stretch>
              </p:blipFill>
              <p:spPr>
                <a:xfrm>
                  <a:off x="6082331" y="2556503"/>
                  <a:ext cx="161640" cy="56232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0" name="墨迹 19">
                  <a:extLst>
                    <a:ext uri="{FF2B5EF4-FFF2-40B4-BE49-F238E27FC236}">
                      <a16:creationId xmlns:a16="http://schemas.microsoft.com/office/drawing/2014/main" id="{715E981D-721F-44F7-8C3D-40399BB38D7D}"/>
                    </a:ext>
                  </a:extLst>
                </p14:cNvPr>
                <p14:cNvContentPartPr/>
                <p14:nvPr/>
              </p14:nvContentPartPr>
              <p14:xfrm>
                <a:off x="6130571" y="2537423"/>
                <a:ext cx="299520" cy="535320"/>
              </p14:xfrm>
            </p:contentPart>
          </mc:Choice>
          <mc:Fallback xmlns="">
            <p:pic>
              <p:nvPicPr>
                <p:cNvPr id="20" name="墨迹 19">
                  <a:extLst>
                    <a:ext uri="{FF2B5EF4-FFF2-40B4-BE49-F238E27FC236}">
                      <a16:creationId xmlns:a16="http://schemas.microsoft.com/office/drawing/2014/main" id="{715E981D-721F-44F7-8C3D-40399BB38D7D}"/>
                    </a:ext>
                  </a:extLst>
                </p:cNvPr>
                <p:cNvPicPr/>
                <p:nvPr/>
              </p:nvPicPr>
              <p:blipFill>
                <a:blip r:embed="rId28"/>
                <a:stretch>
                  <a:fillRect/>
                </a:stretch>
              </p:blipFill>
              <p:spPr>
                <a:xfrm>
                  <a:off x="6121931" y="2528783"/>
                  <a:ext cx="317160" cy="5529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1" name="墨迹 20">
                  <a:extLst>
                    <a:ext uri="{FF2B5EF4-FFF2-40B4-BE49-F238E27FC236}">
                      <a16:creationId xmlns:a16="http://schemas.microsoft.com/office/drawing/2014/main" id="{9521B9ED-1B7E-40C8-A996-56939C7AB82F}"/>
                    </a:ext>
                  </a:extLst>
                </p14:cNvPr>
                <p14:cNvContentPartPr/>
                <p14:nvPr/>
              </p14:nvContentPartPr>
              <p14:xfrm>
                <a:off x="6097091" y="2843063"/>
                <a:ext cx="59040" cy="15840"/>
              </p14:xfrm>
            </p:contentPart>
          </mc:Choice>
          <mc:Fallback xmlns="">
            <p:pic>
              <p:nvPicPr>
                <p:cNvPr id="21" name="墨迹 20">
                  <a:extLst>
                    <a:ext uri="{FF2B5EF4-FFF2-40B4-BE49-F238E27FC236}">
                      <a16:creationId xmlns:a16="http://schemas.microsoft.com/office/drawing/2014/main" id="{9521B9ED-1B7E-40C8-A996-56939C7AB82F}"/>
                    </a:ext>
                  </a:extLst>
                </p:cNvPr>
                <p:cNvPicPr/>
                <p:nvPr/>
              </p:nvPicPr>
              <p:blipFill>
                <a:blip r:embed="rId30"/>
                <a:stretch>
                  <a:fillRect/>
                </a:stretch>
              </p:blipFill>
              <p:spPr>
                <a:xfrm>
                  <a:off x="6088091" y="2834063"/>
                  <a:ext cx="76680" cy="334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2" name="墨迹 21">
                  <a:extLst>
                    <a:ext uri="{FF2B5EF4-FFF2-40B4-BE49-F238E27FC236}">
                      <a16:creationId xmlns:a16="http://schemas.microsoft.com/office/drawing/2014/main" id="{66AF5E15-3CF4-4654-B2B3-470771D2C03B}"/>
                    </a:ext>
                  </a:extLst>
                </p14:cNvPr>
                <p14:cNvContentPartPr/>
                <p14:nvPr/>
              </p14:nvContentPartPr>
              <p14:xfrm>
                <a:off x="5894411" y="2888783"/>
                <a:ext cx="493560" cy="657360"/>
              </p14:xfrm>
            </p:contentPart>
          </mc:Choice>
          <mc:Fallback xmlns="">
            <p:pic>
              <p:nvPicPr>
                <p:cNvPr id="22" name="墨迹 21">
                  <a:extLst>
                    <a:ext uri="{FF2B5EF4-FFF2-40B4-BE49-F238E27FC236}">
                      <a16:creationId xmlns:a16="http://schemas.microsoft.com/office/drawing/2014/main" id="{66AF5E15-3CF4-4654-B2B3-470771D2C03B}"/>
                    </a:ext>
                  </a:extLst>
                </p:cNvPr>
                <p:cNvPicPr/>
                <p:nvPr/>
              </p:nvPicPr>
              <p:blipFill>
                <a:blip r:embed="rId32"/>
                <a:stretch>
                  <a:fillRect/>
                </a:stretch>
              </p:blipFill>
              <p:spPr>
                <a:xfrm>
                  <a:off x="5885771" y="2880143"/>
                  <a:ext cx="511200" cy="6750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3" name="墨迹 22">
                  <a:extLst>
                    <a:ext uri="{FF2B5EF4-FFF2-40B4-BE49-F238E27FC236}">
                      <a16:creationId xmlns:a16="http://schemas.microsoft.com/office/drawing/2014/main" id="{C0CA401A-CAD2-4361-80FC-764D31721C43}"/>
                    </a:ext>
                  </a:extLst>
                </p14:cNvPr>
                <p14:cNvContentPartPr/>
                <p14:nvPr/>
              </p14:nvContentPartPr>
              <p14:xfrm>
                <a:off x="6280331" y="3287663"/>
                <a:ext cx="204840" cy="66240"/>
              </p14:xfrm>
            </p:contentPart>
          </mc:Choice>
          <mc:Fallback xmlns="">
            <p:pic>
              <p:nvPicPr>
                <p:cNvPr id="23" name="墨迹 22">
                  <a:extLst>
                    <a:ext uri="{FF2B5EF4-FFF2-40B4-BE49-F238E27FC236}">
                      <a16:creationId xmlns:a16="http://schemas.microsoft.com/office/drawing/2014/main" id="{C0CA401A-CAD2-4361-80FC-764D31721C43}"/>
                    </a:ext>
                  </a:extLst>
                </p:cNvPr>
                <p:cNvPicPr/>
                <p:nvPr/>
              </p:nvPicPr>
              <p:blipFill>
                <a:blip r:embed="rId34"/>
                <a:stretch>
                  <a:fillRect/>
                </a:stretch>
              </p:blipFill>
              <p:spPr>
                <a:xfrm>
                  <a:off x="6271691" y="3278663"/>
                  <a:ext cx="222480" cy="8388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4" name="墨迹 23">
                  <a:extLst>
                    <a:ext uri="{FF2B5EF4-FFF2-40B4-BE49-F238E27FC236}">
                      <a16:creationId xmlns:a16="http://schemas.microsoft.com/office/drawing/2014/main" id="{7A9DD0EB-DC56-4600-B79A-83CA5D8ACBAD}"/>
                    </a:ext>
                  </a:extLst>
                </p14:cNvPr>
                <p14:cNvContentPartPr/>
                <p14:nvPr/>
              </p14:nvContentPartPr>
              <p14:xfrm>
                <a:off x="6895571" y="2688263"/>
                <a:ext cx="92520" cy="59400"/>
              </p14:xfrm>
            </p:contentPart>
          </mc:Choice>
          <mc:Fallback xmlns="">
            <p:pic>
              <p:nvPicPr>
                <p:cNvPr id="24" name="墨迹 23">
                  <a:extLst>
                    <a:ext uri="{FF2B5EF4-FFF2-40B4-BE49-F238E27FC236}">
                      <a16:creationId xmlns:a16="http://schemas.microsoft.com/office/drawing/2014/main" id="{7A9DD0EB-DC56-4600-B79A-83CA5D8ACBAD}"/>
                    </a:ext>
                  </a:extLst>
                </p:cNvPr>
                <p:cNvPicPr/>
                <p:nvPr/>
              </p:nvPicPr>
              <p:blipFill>
                <a:blip r:embed="rId36"/>
                <a:stretch>
                  <a:fillRect/>
                </a:stretch>
              </p:blipFill>
              <p:spPr>
                <a:xfrm>
                  <a:off x="6886571" y="2679623"/>
                  <a:ext cx="110160" cy="7704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5" name="墨迹 24">
                  <a:extLst>
                    <a:ext uri="{FF2B5EF4-FFF2-40B4-BE49-F238E27FC236}">
                      <a16:creationId xmlns:a16="http://schemas.microsoft.com/office/drawing/2014/main" id="{53139E6B-FA83-4751-96AD-D9B0AAE53A3A}"/>
                    </a:ext>
                  </a:extLst>
                </p14:cNvPr>
                <p14:cNvContentPartPr/>
                <p14:nvPr/>
              </p14:nvContentPartPr>
              <p14:xfrm>
                <a:off x="6692891" y="2885183"/>
                <a:ext cx="379800" cy="170280"/>
              </p14:xfrm>
            </p:contentPart>
          </mc:Choice>
          <mc:Fallback xmlns="">
            <p:pic>
              <p:nvPicPr>
                <p:cNvPr id="25" name="墨迹 24">
                  <a:extLst>
                    <a:ext uri="{FF2B5EF4-FFF2-40B4-BE49-F238E27FC236}">
                      <a16:creationId xmlns:a16="http://schemas.microsoft.com/office/drawing/2014/main" id="{53139E6B-FA83-4751-96AD-D9B0AAE53A3A}"/>
                    </a:ext>
                  </a:extLst>
                </p:cNvPr>
                <p:cNvPicPr/>
                <p:nvPr/>
              </p:nvPicPr>
              <p:blipFill>
                <a:blip r:embed="rId38"/>
                <a:stretch>
                  <a:fillRect/>
                </a:stretch>
              </p:blipFill>
              <p:spPr>
                <a:xfrm>
                  <a:off x="6684251" y="2876183"/>
                  <a:ext cx="397440" cy="187920"/>
                </a:xfrm>
                <a:prstGeom prst="rect">
                  <a:avLst/>
                </a:prstGeom>
              </p:spPr>
            </p:pic>
          </mc:Fallback>
        </mc:AlternateContent>
      </p:grpSp>
      <p:grpSp>
        <p:nvGrpSpPr>
          <p:cNvPr id="34" name="组合 33">
            <a:extLst>
              <a:ext uri="{FF2B5EF4-FFF2-40B4-BE49-F238E27FC236}">
                <a16:creationId xmlns:a16="http://schemas.microsoft.com/office/drawing/2014/main" id="{D3DF31AC-918D-4C52-8A35-ECDF880F988F}"/>
              </a:ext>
            </a:extLst>
          </p:cNvPr>
          <p:cNvGrpSpPr/>
          <p:nvPr/>
        </p:nvGrpSpPr>
        <p:grpSpPr>
          <a:xfrm>
            <a:off x="7326491" y="1979063"/>
            <a:ext cx="1234440" cy="950760"/>
            <a:chOff x="7326491" y="1979063"/>
            <a:chExt cx="1234440" cy="950760"/>
          </a:xfrm>
        </p:grpSpPr>
        <mc:AlternateContent xmlns:mc="http://schemas.openxmlformats.org/markup-compatibility/2006" xmlns:p14="http://schemas.microsoft.com/office/powerpoint/2010/main">
          <mc:Choice Requires="p14">
            <p:contentPart p14:bwMode="auto" r:id="rId39">
              <p14:nvContentPartPr>
                <p14:cNvPr id="26" name="墨迹 25">
                  <a:extLst>
                    <a:ext uri="{FF2B5EF4-FFF2-40B4-BE49-F238E27FC236}">
                      <a16:creationId xmlns:a16="http://schemas.microsoft.com/office/drawing/2014/main" id="{A46EC94E-3FBA-4BE2-A89D-9A0BBEB4253A}"/>
                    </a:ext>
                  </a:extLst>
                </p14:cNvPr>
                <p14:cNvContentPartPr/>
                <p14:nvPr/>
              </p14:nvContentPartPr>
              <p14:xfrm>
                <a:off x="7386971" y="2123783"/>
                <a:ext cx="142200" cy="247320"/>
              </p14:xfrm>
            </p:contentPart>
          </mc:Choice>
          <mc:Fallback xmlns="">
            <p:pic>
              <p:nvPicPr>
                <p:cNvPr id="26" name="墨迹 25">
                  <a:extLst>
                    <a:ext uri="{FF2B5EF4-FFF2-40B4-BE49-F238E27FC236}">
                      <a16:creationId xmlns:a16="http://schemas.microsoft.com/office/drawing/2014/main" id="{A46EC94E-3FBA-4BE2-A89D-9A0BBEB4253A}"/>
                    </a:ext>
                  </a:extLst>
                </p:cNvPr>
                <p:cNvPicPr/>
                <p:nvPr/>
              </p:nvPicPr>
              <p:blipFill>
                <a:blip r:embed="rId40"/>
                <a:stretch>
                  <a:fillRect/>
                </a:stretch>
              </p:blipFill>
              <p:spPr>
                <a:xfrm>
                  <a:off x="7378331" y="2114783"/>
                  <a:ext cx="159840" cy="26496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7" name="墨迹 26">
                  <a:extLst>
                    <a:ext uri="{FF2B5EF4-FFF2-40B4-BE49-F238E27FC236}">
                      <a16:creationId xmlns:a16="http://schemas.microsoft.com/office/drawing/2014/main" id="{B1A91500-FC1E-44CD-BAEE-E340EF150EE9}"/>
                    </a:ext>
                  </a:extLst>
                </p14:cNvPr>
                <p14:cNvContentPartPr/>
                <p14:nvPr/>
              </p14:nvContentPartPr>
              <p14:xfrm>
                <a:off x="7326491" y="2562263"/>
                <a:ext cx="516600" cy="367560"/>
              </p14:xfrm>
            </p:contentPart>
          </mc:Choice>
          <mc:Fallback xmlns="">
            <p:pic>
              <p:nvPicPr>
                <p:cNvPr id="27" name="墨迹 26">
                  <a:extLst>
                    <a:ext uri="{FF2B5EF4-FFF2-40B4-BE49-F238E27FC236}">
                      <a16:creationId xmlns:a16="http://schemas.microsoft.com/office/drawing/2014/main" id="{B1A91500-FC1E-44CD-BAEE-E340EF150EE9}"/>
                    </a:ext>
                  </a:extLst>
                </p:cNvPr>
                <p:cNvPicPr/>
                <p:nvPr/>
              </p:nvPicPr>
              <p:blipFill>
                <a:blip r:embed="rId42"/>
                <a:stretch>
                  <a:fillRect/>
                </a:stretch>
              </p:blipFill>
              <p:spPr>
                <a:xfrm>
                  <a:off x="7317851" y="2553263"/>
                  <a:ext cx="53424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8" name="墨迹 27">
                  <a:extLst>
                    <a:ext uri="{FF2B5EF4-FFF2-40B4-BE49-F238E27FC236}">
                      <a16:creationId xmlns:a16="http://schemas.microsoft.com/office/drawing/2014/main" id="{77E1A07A-7869-4CE8-A9B3-C18F6BDBA68E}"/>
                    </a:ext>
                  </a:extLst>
                </p14:cNvPr>
                <p14:cNvContentPartPr/>
                <p14:nvPr/>
              </p14:nvContentPartPr>
              <p14:xfrm>
                <a:off x="8068451" y="2372543"/>
                <a:ext cx="109800" cy="208080"/>
              </p14:xfrm>
            </p:contentPart>
          </mc:Choice>
          <mc:Fallback xmlns="">
            <p:pic>
              <p:nvPicPr>
                <p:cNvPr id="28" name="墨迹 27">
                  <a:extLst>
                    <a:ext uri="{FF2B5EF4-FFF2-40B4-BE49-F238E27FC236}">
                      <a16:creationId xmlns:a16="http://schemas.microsoft.com/office/drawing/2014/main" id="{77E1A07A-7869-4CE8-A9B3-C18F6BDBA68E}"/>
                    </a:ext>
                  </a:extLst>
                </p:cNvPr>
                <p:cNvPicPr/>
                <p:nvPr/>
              </p:nvPicPr>
              <p:blipFill>
                <a:blip r:embed="rId44"/>
                <a:stretch>
                  <a:fillRect/>
                </a:stretch>
              </p:blipFill>
              <p:spPr>
                <a:xfrm>
                  <a:off x="8059451" y="2363543"/>
                  <a:ext cx="12744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9" name="墨迹 28">
                  <a:extLst>
                    <a:ext uri="{FF2B5EF4-FFF2-40B4-BE49-F238E27FC236}">
                      <a16:creationId xmlns:a16="http://schemas.microsoft.com/office/drawing/2014/main" id="{A940728E-7752-4510-93CD-3A4F891D8DB2}"/>
                    </a:ext>
                  </a:extLst>
                </p14:cNvPr>
                <p14:cNvContentPartPr/>
                <p14:nvPr/>
              </p14:nvContentPartPr>
              <p14:xfrm>
                <a:off x="8303171" y="1979063"/>
                <a:ext cx="164520" cy="220320"/>
              </p14:xfrm>
            </p:contentPart>
          </mc:Choice>
          <mc:Fallback xmlns="">
            <p:pic>
              <p:nvPicPr>
                <p:cNvPr id="29" name="墨迹 28">
                  <a:extLst>
                    <a:ext uri="{FF2B5EF4-FFF2-40B4-BE49-F238E27FC236}">
                      <a16:creationId xmlns:a16="http://schemas.microsoft.com/office/drawing/2014/main" id="{A940728E-7752-4510-93CD-3A4F891D8DB2}"/>
                    </a:ext>
                  </a:extLst>
                </p:cNvPr>
                <p:cNvPicPr/>
                <p:nvPr/>
              </p:nvPicPr>
              <p:blipFill>
                <a:blip r:embed="rId46"/>
                <a:stretch>
                  <a:fillRect/>
                </a:stretch>
              </p:blipFill>
              <p:spPr>
                <a:xfrm>
                  <a:off x="8294531" y="1970063"/>
                  <a:ext cx="182160" cy="23796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0" name="墨迹 29">
                  <a:extLst>
                    <a:ext uri="{FF2B5EF4-FFF2-40B4-BE49-F238E27FC236}">
                      <a16:creationId xmlns:a16="http://schemas.microsoft.com/office/drawing/2014/main" id="{EAE8440D-D094-42A5-B5DC-0A6107BD0F7E}"/>
                    </a:ext>
                  </a:extLst>
                </p14:cNvPr>
                <p14:cNvContentPartPr/>
                <p14:nvPr/>
              </p14:nvContentPartPr>
              <p14:xfrm>
                <a:off x="8342771" y="2299823"/>
                <a:ext cx="108000" cy="47520"/>
              </p14:xfrm>
            </p:contentPart>
          </mc:Choice>
          <mc:Fallback xmlns="">
            <p:pic>
              <p:nvPicPr>
                <p:cNvPr id="30" name="墨迹 29">
                  <a:extLst>
                    <a:ext uri="{FF2B5EF4-FFF2-40B4-BE49-F238E27FC236}">
                      <a16:creationId xmlns:a16="http://schemas.microsoft.com/office/drawing/2014/main" id="{EAE8440D-D094-42A5-B5DC-0A6107BD0F7E}"/>
                    </a:ext>
                  </a:extLst>
                </p:cNvPr>
                <p:cNvPicPr/>
                <p:nvPr/>
              </p:nvPicPr>
              <p:blipFill>
                <a:blip r:embed="rId48"/>
                <a:stretch>
                  <a:fillRect/>
                </a:stretch>
              </p:blipFill>
              <p:spPr>
                <a:xfrm>
                  <a:off x="8333771" y="2291183"/>
                  <a:ext cx="125640" cy="651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1" name="墨迹 30">
                  <a:extLst>
                    <a:ext uri="{FF2B5EF4-FFF2-40B4-BE49-F238E27FC236}">
                      <a16:creationId xmlns:a16="http://schemas.microsoft.com/office/drawing/2014/main" id="{07DE8050-AC24-4066-B4FF-951A71D3CFC1}"/>
                    </a:ext>
                  </a:extLst>
                </p14:cNvPr>
                <p14:cNvContentPartPr/>
                <p14:nvPr/>
              </p14:nvContentPartPr>
              <p14:xfrm>
                <a:off x="8312171" y="2365703"/>
                <a:ext cx="248760" cy="240120"/>
              </p14:xfrm>
            </p:contentPart>
          </mc:Choice>
          <mc:Fallback xmlns="">
            <p:pic>
              <p:nvPicPr>
                <p:cNvPr id="31" name="墨迹 30">
                  <a:extLst>
                    <a:ext uri="{FF2B5EF4-FFF2-40B4-BE49-F238E27FC236}">
                      <a16:creationId xmlns:a16="http://schemas.microsoft.com/office/drawing/2014/main" id="{07DE8050-AC24-4066-B4FF-951A71D3CFC1}"/>
                    </a:ext>
                  </a:extLst>
                </p:cNvPr>
                <p:cNvPicPr/>
                <p:nvPr/>
              </p:nvPicPr>
              <p:blipFill>
                <a:blip r:embed="rId50"/>
                <a:stretch>
                  <a:fillRect/>
                </a:stretch>
              </p:blipFill>
              <p:spPr>
                <a:xfrm>
                  <a:off x="8303531" y="2356703"/>
                  <a:ext cx="266400" cy="257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51">
            <p14:nvContentPartPr>
              <p14:cNvPr id="32" name="墨迹 31">
                <a:extLst>
                  <a:ext uri="{FF2B5EF4-FFF2-40B4-BE49-F238E27FC236}">
                    <a16:creationId xmlns:a16="http://schemas.microsoft.com/office/drawing/2014/main" id="{11143D32-B4B7-4AEC-AE4F-F2A674A8F56B}"/>
                  </a:ext>
                </a:extLst>
              </p14:cNvPr>
              <p14:cNvContentPartPr/>
              <p14:nvPr/>
            </p14:nvContentPartPr>
            <p14:xfrm>
              <a:off x="8969171" y="2163743"/>
              <a:ext cx="131040" cy="144720"/>
            </p14:xfrm>
          </p:contentPart>
        </mc:Choice>
        <mc:Fallback xmlns="">
          <p:pic>
            <p:nvPicPr>
              <p:cNvPr id="32" name="墨迹 31">
                <a:extLst>
                  <a:ext uri="{FF2B5EF4-FFF2-40B4-BE49-F238E27FC236}">
                    <a16:creationId xmlns:a16="http://schemas.microsoft.com/office/drawing/2014/main" id="{11143D32-B4B7-4AEC-AE4F-F2A674A8F56B}"/>
                  </a:ext>
                </a:extLst>
              </p:cNvPr>
              <p:cNvPicPr/>
              <p:nvPr/>
            </p:nvPicPr>
            <p:blipFill>
              <a:blip r:embed="rId52"/>
              <a:stretch>
                <a:fillRect/>
              </a:stretch>
            </p:blipFill>
            <p:spPr>
              <a:xfrm>
                <a:off x="8960531" y="2154743"/>
                <a:ext cx="14868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3" name="墨迹 32">
                <a:extLst>
                  <a:ext uri="{FF2B5EF4-FFF2-40B4-BE49-F238E27FC236}">
                    <a16:creationId xmlns:a16="http://schemas.microsoft.com/office/drawing/2014/main" id="{B4040D88-988F-4283-8937-DDA30B61582B}"/>
                  </a:ext>
                </a:extLst>
              </p14:cNvPr>
              <p14:cNvContentPartPr/>
              <p14:nvPr/>
            </p14:nvContentPartPr>
            <p14:xfrm>
              <a:off x="9114251" y="2483423"/>
              <a:ext cx="8280" cy="32040"/>
            </p14:xfrm>
          </p:contentPart>
        </mc:Choice>
        <mc:Fallback xmlns="">
          <p:pic>
            <p:nvPicPr>
              <p:cNvPr id="33" name="墨迹 32">
                <a:extLst>
                  <a:ext uri="{FF2B5EF4-FFF2-40B4-BE49-F238E27FC236}">
                    <a16:creationId xmlns:a16="http://schemas.microsoft.com/office/drawing/2014/main" id="{B4040D88-988F-4283-8937-DDA30B61582B}"/>
                  </a:ext>
                </a:extLst>
              </p:cNvPr>
              <p:cNvPicPr/>
              <p:nvPr/>
            </p:nvPicPr>
            <p:blipFill>
              <a:blip r:embed="rId54"/>
              <a:stretch>
                <a:fillRect/>
              </a:stretch>
            </p:blipFill>
            <p:spPr>
              <a:xfrm>
                <a:off x="9105251" y="2474423"/>
                <a:ext cx="25920" cy="49680"/>
              </a:xfrm>
              <a:prstGeom prst="rect">
                <a:avLst/>
              </a:prstGeom>
            </p:spPr>
          </p:pic>
        </mc:Fallback>
      </mc:AlternateContent>
    </p:spTree>
    <p:extLst>
      <p:ext uri="{BB962C8B-B14F-4D97-AF65-F5344CB8AC3E}">
        <p14:creationId xmlns:p14="http://schemas.microsoft.com/office/powerpoint/2010/main" val="2510272879"/>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2">
            <a:extLst>
              <a:ext uri="{FF2B5EF4-FFF2-40B4-BE49-F238E27FC236}">
                <a16:creationId xmlns:a16="http://schemas.microsoft.com/office/drawing/2014/main" id="{6D95BBE4-6491-499F-8405-FADA72001D79}"/>
              </a:ext>
            </a:extLst>
          </p:cNvPr>
          <p:cNvSpPr>
            <a:spLocks noGrp="1" noChangeArrowheads="1"/>
          </p:cNvSpPr>
          <p:nvPr>
            <p:ph type="title"/>
          </p:nvPr>
        </p:nvSpPr>
        <p:spPr>
          <a:xfrm>
            <a:off x="0" y="116634"/>
            <a:ext cx="12192000" cy="688975"/>
          </a:xfrm>
        </p:spPr>
        <p:txBody>
          <a:bodyPr/>
          <a:lstStyle/>
          <a:p>
            <a:pPr eaLnBrk="1" hangingPunct="1"/>
            <a:r>
              <a:rPr lang="en-US" altLang="zh-CN">
                <a:latin typeface="Bauhaus 93" pitchFamily="82" charset="0"/>
                <a:ea typeface="华文中宋" panose="02010600040101010101" pitchFamily="2" charset="-122"/>
              </a:rPr>
              <a:t>Memento Pattern</a:t>
            </a:r>
            <a:endParaRPr lang="zh-CN" altLang="en-US">
              <a:latin typeface="Bauhaus 93" pitchFamily="82" charset="0"/>
              <a:ea typeface="华文中宋" panose="02010600040101010101" pitchFamily="2" charset="-122"/>
            </a:endParaRPr>
          </a:p>
        </p:txBody>
      </p:sp>
      <p:sp>
        <p:nvSpPr>
          <p:cNvPr id="179203" name="Rectangle 3">
            <a:extLst>
              <a:ext uri="{FF2B5EF4-FFF2-40B4-BE49-F238E27FC236}">
                <a16:creationId xmlns:a16="http://schemas.microsoft.com/office/drawing/2014/main" id="{D9389DAE-FF64-49B1-A3B5-0DFB7F591643}"/>
              </a:ext>
            </a:extLst>
          </p:cNvPr>
          <p:cNvSpPr>
            <a:spLocks noGrp="1" noChangeArrowheads="1"/>
          </p:cNvSpPr>
          <p:nvPr>
            <p:ph type="body" idx="1"/>
          </p:nvPr>
        </p:nvSpPr>
        <p:spPr>
          <a:xfrm>
            <a:off x="407368" y="692696"/>
            <a:ext cx="11161240" cy="5760640"/>
          </a:xfrm>
        </p:spPr>
        <p:txBody>
          <a:bodyPr/>
          <a:lstStyle/>
          <a:p>
            <a:pPr eaLnBrk="1" hangingPunct="1">
              <a:lnSpc>
                <a:spcPct val="100000"/>
              </a:lnSpc>
            </a:pPr>
            <a:r>
              <a:rPr lang="zh-CN" altLang="en-US" dirty="0">
                <a:solidFill>
                  <a:srgbClr val="324A7A"/>
                </a:solidFill>
                <a:latin typeface="Arial Black" panose="020B0A04020102020204" pitchFamily="34" charset="0"/>
                <a:ea typeface="华文中宋" panose="02010600040101010101" pitchFamily="2" charset="-122"/>
              </a:rPr>
              <a:t>思考</a:t>
            </a:r>
          </a:p>
          <a:p>
            <a:pPr lvl="1" eaLnBrk="1" hangingPunct="1">
              <a:lnSpc>
                <a:spcPct val="100000"/>
              </a:lnSpc>
            </a:pPr>
            <a:r>
              <a:rPr lang="zh-CN" altLang="en-US" b="0" dirty="0">
                <a:solidFill>
                  <a:schemeClr val="tx1"/>
                </a:solidFill>
                <a:ea typeface="华文中宋" panose="02010600040101010101" pitchFamily="2" charset="-122"/>
              </a:rPr>
              <a:t>快照存储了那些东东？ </a:t>
            </a:r>
          </a:p>
          <a:p>
            <a:pPr lvl="2" eaLnBrk="1" hangingPunct="1"/>
            <a:r>
              <a:rPr lang="zh-CN" altLang="en-US" sz="1800" b="0" dirty="0">
                <a:solidFill>
                  <a:schemeClr val="tx1"/>
                </a:solidFill>
                <a:ea typeface="华文中宋" panose="02010600040101010101" pitchFamily="2" charset="-122"/>
              </a:rPr>
              <a:t>    </a:t>
            </a:r>
            <a:r>
              <a:rPr lang="en-US" altLang="zh-CN" sz="2000" b="0" dirty="0">
                <a:solidFill>
                  <a:srgbClr val="324A7A"/>
                </a:solidFill>
                <a:ea typeface="华文楷体" panose="02010600040101010101" pitchFamily="2" charset="-122"/>
              </a:rPr>
              <a:t>public Memento </a:t>
            </a:r>
            <a:r>
              <a:rPr lang="en-US" altLang="zh-CN" sz="2000" b="0" dirty="0" err="1">
                <a:solidFill>
                  <a:srgbClr val="324A7A"/>
                </a:solidFill>
                <a:ea typeface="华文楷体" panose="02010600040101010101" pitchFamily="2" charset="-122"/>
              </a:rPr>
              <a:t>createMemento</a:t>
            </a:r>
            <a:r>
              <a:rPr lang="en-US" altLang="zh-CN" sz="2000" b="0" dirty="0">
                <a:solidFill>
                  <a:srgbClr val="324A7A"/>
                </a:solidFill>
                <a:ea typeface="华文楷体" panose="02010600040101010101" pitchFamily="2" charset="-122"/>
              </a:rPr>
              <a:t>() { ……}</a:t>
            </a:r>
          </a:p>
          <a:p>
            <a:pPr lvl="1" eaLnBrk="1" hangingPunct="1">
              <a:lnSpc>
                <a:spcPct val="100000"/>
              </a:lnSpc>
            </a:pPr>
            <a:r>
              <a:rPr lang="en-US" altLang="zh-CN" b="0" dirty="0">
                <a:solidFill>
                  <a:schemeClr val="tx1"/>
                </a:solidFill>
                <a:ea typeface="华文中宋" panose="02010600040101010101" pitchFamily="2" charset="-122"/>
              </a:rPr>
              <a:t>Main</a:t>
            </a:r>
            <a:r>
              <a:rPr lang="zh-CN" altLang="en-US" b="0" dirty="0">
                <a:solidFill>
                  <a:schemeClr val="tx1"/>
                </a:solidFill>
                <a:ea typeface="华文中宋" panose="02010600040101010101" pitchFamily="2" charset="-122"/>
              </a:rPr>
              <a:t>类的</a:t>
            </a:r>
            <a:r>
              <a:rPr lang="en-US" altLang="zh-CN" b="0" dirty="0">
                <a:solidFill>
                  <a:schemeClr val="tx1"/>
                </a:solidFill>
                <a:ea typeface="华文中宋" panose="02010600040101010101" pitchFamily="2" charset="-122"/>
              </a:rPr>
              <a:t>Memento</a:t>
            </a:r>
            <a:r>
              <a:rPr lang="zh-CN" altLang="en-US" b="0" dirty="0">
                <a:solidFill>
                  <a:schemeClr val="tx1"/>
                </a:solidFill>
                <a:ea typeface="华文中宋" panose="02010600040101010101" pitchFamily="2" charset="-122"/>
              </a:rPr>
              <a:t>有多个还是</a:t>
            </a:r>
            <a:r>
              <a:rPr lang="en-US" altLang="zh-CN" b="0" dirty="0">
                <a:solidFill>
                  <a:schemeClr val="tx1"/>
                </a:solidFill>
                <a:ea typeface="华文中宋" panose="02010600040101010101" pitchFamily="2" charset="-122"/>
              </a:rPr>
              <a:t>1</a:t>
            </a:r>
            <a:r>
              <a:rPr lang="zh-CN" altLang="en-US" b="0" dirty="0">
                <a:solidFill>
                  <a:schemeClr val="tx1"/>
                </a:solidFill>
                <a:ea typeface="华文中宋" panose="02010600040101010101" pitchFamily="2" charset="-122"/>
              </a:rPr>
              <a:t>个？如何实现？</a:t>
            </a:r>
            <a:endParaRPr lang="en-US" altLang="zh-CN" b="0" dirty="0">
              <a:solidFill>
                <a:schemeClr val="tx1"/>
              </a:solidFill>
              <a:ea typeface="华文中宋" panose="02010600040101010101" pitchFamily="2" charset="-122"/>
            </a:endParaRPr>
          </a:p>
          <a:p>
            <a:pPr lvl="2" eaLnBrk="1" hangingPunct="1"/>
            <a:r>
              <a:rPr lang="zh-CN" altLang="en-US" sz="2000" b="0" dirty="0">
                <a:solidFill>
                  <a:srgbClr val="324A7A"/>
                </a:solidFill>
                <a:ea typeface="华文楷体" panose="02010600040101010101" pitchFamily="2" charset="-122"/>
              </a:rPr>
              <a:t>在负责人中定义一个集合对象来存储多个状态，而且可以方便地返回到某一历史状态。</a:t>
            </a:r>
          </a:p>
          <a:p>
            <a:pPr lvl="1" eaLnBrk="1" hangingPunct="1">
              <a:lnSpc>
                <a:spcPct val="100000"/>
              </a:lnSpc>
            </a:pPr>
            <a:r>
              <a:rPr lang="zh-CN" altLang="en-US" b="0" dirty="0">
                <a:solidFill>
                  <a:schemeClr val="tx1"/>
                </a:solidFill>
                <a:ea typeface="华文中宋" panose="02010600040101010101" pitchFamily="2" charset="-122"/>
              </a:rPr>
              <a:t>玩家一定会不会到没</a:t>
            </a:r>
            <a:r>
              <a:rPr lang="en-US" altLang="zh-CN" b="0" dirty="0">
                <a:solidFill>
                  <a:schemeClr val="tx1"/>
                </a:solidFill>
                <a:ea typeface="华文中宋" panose="02010600040101010101" pitchFamily="2" charset="-122"/>
              </a:rPr>
              <a:t>Money</a:t>
            </a:r>
            <a:r>
              <a:rPr lang="zh-CN" altLang="en-US" b="0" dirty="0">
                <a:solidFill>
                  <a:schemeClr val="tx1"/>
                </a:solidFill>
                <a:ea typeface="华文中宋" panose="02010600040101010101" pitchFamily="2" charset="-122"/>
              </a:rPr>
              <a:t>了才结束比赛？</a:t>
            </a:r>
          </a:p>
          <a:p>
            <a:pPr lvl="1" eaLnBrk="1" hangingPunct="1">
              <a:lnSpc>
                <a:spcPct val="100000"/>
              </a:lnSpc>
            </a:pPr>
            <a:r>
              <a:rPr lang="zh-CN" altLang="en-US" b="0" dirty="0">
                <a:solidFill>
                  <a:schemeClr val="tx1"/>
                </a:solidFill>
                <a:ea typeface="华文中宋" panose="02010600040101010101" pitchFamily="2" charset="-122"/>
              </a:rPr>
              <a:t>如何设？为何设立</a:t>
            </a:r>
            <a:r>
              <a:rPr lang="en-US" altLang="zh-CN" b="0" dirty="0">
                <a:solidFill>
                  <a:schemeClr val="tx1"/>
                </a:solidFill>
                <a:ea typeface="华文中宋" panose="02010600040101010101" pitchFamily="2" charset="-122"/>
              </a:rPr>
              <a:t>Narrow API</a:t>
            </a:r>
            <a:r>
              <a:rPr lang="zh-CN" altLang="en-US" b="0" dirty="0">
                <a:solidFill>
                  <a:schemeClr val="tx1"/>
                </a:solidFill>
                <a:ea typeface="华文中宋" panose="02010600040101010101" pitchFamily="2" charset="-122"/>
              </a:rPr>
              <a:t>和</a:t>
            </a:r>
            <a:r>
              <a:rPr lang="en-US" altLang="zh-CN" b="0" dirty="0">
                <a:solidFill>
                  <a:schemeClr val="tx1"/>
                </a:solidFill>
                <a:ea typeface="华文中宋" panose="02010600040101010101" pitchFamily="2" charset="-122"/>
              </a:rPr>
              <a:t>Wide API</a:t>
            </a:r>
            <a:r>
              <a:rPr lang="zh-CN" altLang="en-US" b="0" dirty="0">
                <a:solidFill>
                  <a:schemeClr val="tx1"/>
                </a:solidFill>
                <a:ea typeface="华文中宋" panose="02010600040101010101" pitchFamily="2" charset="-122"/>
              </a:rPr>
              <a:t>？</a:t>
            </a:r>
            <a:endParaRPr lang="en-US" altLang="zh-CN" b="0" dirty="0">
              <a:solidFill>
                <a:schemeClr val="tx1"/>
              </a:solidFill>
              <a:ea typeface="华文中宋" panose="02010600040101010101" pitchFamily="2" charset="-122"/>
            </a:endParaRPr>
          </a:p>
          <a:p>
            <a:pPr lvl="1" eaLnBrk="1" hangingPunct="1">
              <a:lnSpc>
                <a:spcPct val="100000"/>
              </a:lnSpc>
            </a:pPr>
            <a:r>
              <a:rPr lang="zh-CN" altLang="en-US" b="0" dirty="0">
                <a:solidFill>
                  <a:schemeClr val="tx1"/>
                </a:solidFill>
                <a:ea typeface="华文中宋" panose="02010600040101010101" pitchFamily="2" charset="-122"/>
              </a:rPr>
              <a:t>为何</a:t>
            </a:r>
            <a:r>
              <a:rPr lang="en-US" altLang="zh-CN" b="0" dirty="0">
                <a:solidFill>
                  <a:schemeClr val="tx1"/>
                </a:solidFill>
                <a:ea typeface="华文中宋" panose="02010600040101010101" pitchFamily="2" charset="-122"/>
              </a:rPr>
              <a:t>Memento</a:t>
            </a:r>
            <a:r>
              <a:rPr lang="zh-CN" altLang="en-US" b="0" dirty="0">
                <a:solidFill>
                  <a:schemeClr val="tx1"/>
                </a:solidFill>
                <a:ea typeface="华文中宋" panose="02010600040101010101" pitchFamily="2" charset="-122"/>
              </a:rPr>
              <a:t>和</a:t>
            </a:r>
            <a:r>
              <a:rPr lang="en-US" altLang="zh-CN" b="0" dirty="0">
                <a:solidFill>
                  <a:schemeClr val="tx1"/>
                </a:solidFill>
                <a:ea typeface="华文中宋" panose="02010600040101010101" pitchFamily="2" charset="-122"/>
              </a:rPr>
              <a:t>Gamers</a:t>
            </a:r>
            <a:r>
              <a:rPr lang="zh-CN" altLang="en-US" b="0" dirty="0">
                <a:solidFill>
                  <a:schemeClr val="tx1"/>
                </a:solidFill>
                <a:ea typeface="华文中宋" panose="02010600040101010101" pitchFamily="2" charset="-122"/>
              </a:rPr>
              <a:t>在一个包？</a:t>
            </a:r>
            <a:endParaRPr lang="en-US" altLang="zh-CN" b="0" dirty="0">
              <a:solidFill>
                <a:schemeClr val="tx1"/>
              </a:solidFill>
              <a:ea typeface="华文中宋" panose="02010600040101010101" pitchFamily="2" charset="-122"/>
            </a:endParaRPr>
          </a:p>
          <a:p>
            <a:pPr lvl="2" eaLnBrk="1" hangingPunct="1"/>
            <a:r>
              <a:rPr lang="zh-CN" altLang="en-US" sz="2000" b="0" dirty="0">
                <a:solidFill>
                  <a:srgbClr val="324A7A"/>
                </a:solidFill>
                <a:ea typeface="华文楷体" panose="02010600040101010101" pitchFamily="2" charset="-122"/>
              </a:rPr>
              <a:t>在</a:t>
            </a:r>
            <a:r>
              <a:rPr lang="en-US" altLang="zh-CN" sz="2000" b="0" dirty="0">
                <a:solidFill>
                  <a:srgbClr val="324A7A"/>
                </a:solidFill>
                <a:ea typeface="华文楷体" panose="02010600040101010101" pitchFamily="2" charset="-122"/>
              </a:rPr>
              <a:t>Java</a:t>
            </a:r>
            <a:r>
              <a:rPr lang="zh-CN" altLang="en-US" sz="2000" b="0" dirty="0">
                <a:solidFill>
                  <a:srgbClr val="324A7A"/>
                </a:solidFill>
                <a:ea typeface="华文楷体" panose="02010600040101010101" pitchFamily="2" charset="-122"/>
              </a:rPr>
              <a:t>语言中可以将两个类放在一个包中，使它们之间满足默认的包内可见性，也可以将备忘录类作为原发器类的内部类，使得只有原发器才可以访问备忘录中的数据，其他对象都无法使用备忘录中的数据。</a:t>
            </a:r>
          </a:p>
          <a:p>
            <a:pPr lvl="1" eaLnBrk="1" hangingPunct="1">
              <a:lnSpc>
                <a:spcPct val="100000"/>
              </a:lnSpc>
            </a:pPr>
            <a:r>
              <a:rPr lang="en-US" altLang="zh-CN" b="0" dirty="0">
                <a:solidFill>
                  <a:schemeClr val="tx1"/>
                </a:solidFill>
                <a:ea typeface="华文中宋" panose="02010600040101010101" pitchFamily="2" charset="-122"/>
              </a:rPr>
              <a:t>Memento</a:t>
            </a:r>
            <a:r>
              <a:rPr lang="zh-CN" altLang="en-US" b="0" dirty="0">
                <a:solidFill>
                  <a:schemeClr val="tx1"/>
                </a:solidFill>
                <a:ea typeface="华文中宋" panose="02010600040101010101" pitchFamily="2" charset="-122"/>
              </a:rPr>
              <a:t>有没有使用期限？</a:t>
            </a:r>
            <a:endParaRPr lang="en-US" altLang="zh-CN" b="0" dirty="0">
              <a:solidFill>
                <a:schemeClr val="tx1"/>
              </a:solidFill>
              <a:ea typeface="华文中宋" panose="02010600040101010101" pitchFamily="2" charset="-122"/>
            </a:endParaRPr>
          </a:p>
          <a:p>
            <a:pPr lvl="2" eaLnBrk="1" hangingPunct="1"/>
            <a:r>
              <a:rPr lang="zh-CN" altLang="en-US" sz="2000" b="0" dirty="0">
                <a:solidFill>
                  <a:srgbClr val="324A7A"/>
                </a:solidFill>
                <a:ea typeface="华文楷体" panose="02010600040101010101" pitchFamily="2" charset="-122"/>
              </a:rPr>
              <a:t>几乎所有的文字或者图像编辑软件都提供了撤销</a:t>
            </a:r>
            <a:r>
              <a:rPr lang="en-US" altLang="zh-CN" sz="2000" b="0" dirty="0">
                <a:solidFill>
                  <a:srgbClr val="324A7A"/>
                </a:solidFill>
                <a:ea typeface="华文楷体" panose="02010600040101010101" pitchFamily="2" charset="-122"/>
              </a:rPr>
              <a:t>(</a:t>
            </a:r>
            <a:r>
              <a:rPr lang="en-US" altLang="zh-CN" sz="2000" b="0" dirty="0" err="1">
                <a:solidFill>
                  <a:srgbClr val="324A7A"/>
                </a:solidFill>
                <a:ea typeface="华文楷体" panose="02010600040101010101" pitchFamily="2" charset="-122"/>
              </a:rPr>
              <a:t>Ctrl+Z</a:t>
            </a:r>
            <a:r>
              <a:rPr lang="en-US" altLang="zh-CN" sz="2000" b="0" dirty="0">
                <a:solidFill>
                  <a:srgbClr val="324A7A"/>
                </a:solidFill>
                <a:ea typeface="华文楷体" panose="02010600040101010101" pitchFamily="2" charset="-122"/>
              </a:rPr>
              <a:t>)</a:t>
            </a:r>
            <a:r>
              <a:rPr lang="zh-CN" altLang="en-US" sz="2000" b="0" dirty="0">
                <a:solidFill>
                  <a:srgbClr val="324A7A"/>
                </a:solidFill>
                <a:ea typeface="华文楷体" panose="02010600040101010101" pitchFamily="2" charset="-122"/>
              </a:rPr>
              <a:t>的功能，即撤销操作，实际上这中间就使用到了备忘录模式，在编辑文件的同时可以保存一些内部状态，这些状态在软件关闭时从内存销毁，当然这些状态的保存也不是无限的，很多软件只提供有限次的撤销操作。</a:t>
            </a:r>
          </a:p>
        </p:txBody>
      </p:sp>
    </p:spTree>
  </p:cSld>
  <p:clrMapOvr>
    <a:masterClrMapping/>
  </p:clrMapOvr>
  <p:transition/>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2">
            <a:extLst>
              <a:ext uri="{FF2B5EF4-FFF2-40B4-BE49-F238E27FC236}">
                <a16:creationId xmlns:a16="http://schemas.microsoft.com/office/drawing/2014/main" id="{43079EE7-4041-49BD-8335-0521345F3A76}"/>
              </a:ext>
            </a:extLst>
          </p:cNvPr>
          <p:cNvSpPr>
            <a:spLocks noGrp="1" noChangeArrowheads="1"/>
          </p:cNvSpPr>
          <p:nvPr>
            <p:ph type="title"/>
          </p:nvPr>
        </p:nvSpPr>
        <p:spPr/>
        <p:txBody>
          <a:bodyPr/>
          <a:lstStyle/>
          <a:p>
            <a:pPr eaLnBrk="1" hangingPunct="1"/>
            <a:r>
              <a:rPr lang="en-US" altLang="zh-CN" dirty="0">
                <a:latin typeface="Bauhaus 93" pitchFamily="82" charset="0"/>
              </a:rPr>
              <a:t>Memento Pattern</a:t>
            </a:r>
            <a:endParaRPr lang="zh-CN" altLang="en-US" dirty="0">
              <a:latin typeface="Bauhaus 93" pitchFamily="82" charset="0"/>
            </a:endParaRPr>
          </a:p>
        </p:txBody>
      </p:sp>
      <p:sp>
        <p:nvSpPr>
          <p:cNvPr id="180227" name="Rectangle 3">
            <a:extLst>
              <a:ext uri="{FF2B5EF4-FFF2-40B4-BE49-F238E27FC236}">
                <a16:creationId xmlns:a16="http://schemas.microsoft.com/office/drawing/2014/main" id="{0BA8A65D-B1D1-4937-8AB9-1CA5A8119586}"/>
              </a:ext>
            </a:extLst>
          </p:cNvPr>
          <p:cNvSpPr>
            <a:spLocks noGrp="1" noChangeArrowheads="1"/>
          </p:cNvSpPr>
          <p:nvPr>
            <p:ph type="body" idx="1"/>
          </p:nvPr>
        </p:nvSpPr>
        <p:spPr>
          <a:xfrm>
            <a:off x="479376" y="896144"/>
            <a:ext cx="10972800" cy="5065712"/>
          </a:xfrm>
        </p:spPr>
        <p:txBody>
          <a:bodyPr/>
          <a:lstStyle/>
          <a:p>
            <a:pPr eaLnBrk="1" hangingPunct="1">
              <a:lnSpc>
                <a:spcPct val="150000"/>
              </a:lnSpc>
            </a:pPr>
            <a:r>
              <a:rPr lang="zh-CN" altLang="en-US" sz="2800" dirty="0">
                <a:solidFill>
                  <a:srgbClr val="324A7A"/>
                </a:solidFill>
                <a:latin typeface="Arial Black" panose="020B0A04020102020204" pitchFamily="34" charset="0"/>
                <a:ea typeface="华文中宋" panose="02010600040101010101" pitchFamily="2" charset="-122"/>
              </a:rPr>
              <a:t>启发</a:t>
            </a:r>
          </a:p>
          <a:p>
            <a:pPr lvl="1" eaLnBrk="1" hangingPunct="1">
              <a:lnSpc>
                <a:spcPct val="150000"/>
              </a:lnSpc>
            </a:pPr>
            <a:r>
              <a:rPr lang="zh-CN" altLang="en-US" sz="2400" b="0" dirty="0">
                <a:solidFill>
                  <a:schemeClr val="tx1"/>
                </a:solidFill>
                <a:ea typeface="华文中宋" panose="02010600040101010101" pitchFamily="2" charset="-122"/>
              </a:rPr>
              <a:t>参与者</a:t>
            </a:r>
          </a:p>
          <a:p>
            <a:pPr lvl="2" eaLnBrk="1" hangingPunct="1">
              <a:lnSpc>
                <a:spcPct val="150000"/>
              </a:lnSpc>
            </a:pPr>
            <a:r>
              <a:rPr lang="en-US" altLang="zh-CN" sz="2000" b="0" dirty="0">
                <a:solidFill>
                  <a:schemeClr val="tx1"/>
                </a:solidFill>
                <a:ea typeface="华文中宋" panose="02010600040101010101" pitchFamily="2" charset="-122"/>
              </a:rPr>
              <a:t>Originator</a:t>
            </a:r>
            <a:r>
              <a:rPr lang="zh-CN" altLang="en-US" sz="2000" b="0" dirty="0">
                <a:solidFill>
                  <a:schemeClr val="tx1"/>
                </a:solidFill>
                <a:ea typeface="华文中宋" panose="02010600040101010101" pitchFamily="2" charset="-122"/>
              </a:rPr>
              <a:t>：产生</a:t>
            </a:r>
            <a:r>
              <a:rPr lang="en-US" altLang="zh-CN" sz="2000" b="0" dirty="0">
                <a:solidFill>
                  <a:schemeClr val="tx1"/>
                </a:solidFill>
                <a:ea typeface="华文中宋" panose="02010600040101010101" pitchFamily="2" charset="-122"/>
              </a:rPr>
              <a:t>Memento</a:t>
            </a:r>
            <a:r>
              <a:rPr lang="zh-CN" altLang="en-US" sz="2000" b="0" dirty="0">
                <a:solidFill>
                  <a:schemeClr val="tx1"/>
                </a:solidFill>
                <a:ea typeface="华文中宋" panose="02010600040101010101" pitchFamily="2" charset="-122"/>
              </a:rPr>
              <a:t>并恢复</a:t>
            </a:r>
            <a:r>
              <a:rPr lang="en-US" altLang="zh-CN" sz="2000" b="0" dirty="0">
                <a:solidFill>
                  <a:schemeClr val="tx1"/>
                </a:solidFill>
                <a:ea typeface="华文中宋" panose="02010600040101010101" pitchFamily="2" charset="-122"/>
              </a:rPr>
              <a:t>Memento</a:t>
            </a:r>
            <a:r>
              <a:rPr lang="zh-CN" altLang="en-US" sz="2000" b="0" dirty="0">
                <a:solidFill>
                  <a:schemeClr val="tx1"/>
                </a:solidFill>
                <a:ea typeface="华文中宋" panose="02010600040101010101" pitchFamily="2" charset="-122"/>
              </a:rPr>
              <a:t>的类，</a:t>
            </a:r>
            <a:r>
              <a:rPr lang="en-US" altLang="zh-CN" sz="2000" b="0" dirty="0">
                <a:solidFill>
                  <a:schemeClr val="tx1"/>
                </a:solidFill>
                <a:ea typeface="华文中宋" panose="02010600040101010101" pitchFamily="2" charset="-122"/>
              </a:rPr>
              <a:t>Gamer</a:t>
            </a:r>
            <a:r>
              <a:rPr lang="zh-CN" altLang="en-US" sz="2000" b="0" dirty="0">
                <a:solidFill>
                  <a:schemeClr val="tx1"/>
                </a:solidFill>
                <a:ea typeface="华文中宋" panose="02010600040101010101" pitchFamily="2" charset="-122"/>
              </a:rPr>
              <a:t>是也</a:t>
            </a:r>
          </a:p>
          <a:p>
            <a:pPr lvl="2" eaLnBrk="1" hangingPunct="1">
              <a:lnSpc>
                <a:spcPct val="150000"/>
              </a:lnSpc>
            </a:pPr>
            <a:r>
              <a:rPr lang="en-US" altLang="zh-CN" sz="2000" b="0" dirty="0">
                <a:solidFill>
                  <a:schemeClr val="tx1"/>
                </a:solidFill>
                <a:ea typeface="华文中宋" panose="02010600040101010101" pitchFamily="2" charset="-122"/>
              </a:rPr>
              <a:t>Memento</a:t>
            </a:r>
            <a:r>
              <a:rPr lang="zh-CN" altLang="en-US" sz="2000" b="0" dirty="0">
                <a:solidFill>
                  <a:schemeClr val="tx1"/>
                </a:solidFill>
                <a:ea typeface="华文中宋" panose="02010600040101010101" pitchFamily="2" charset="-122"/>
              </a:rPr>
              <a:t>：</a:t>
            </a:r>
            <a:r>
              <a:rPr lang="en-US" altLang="zh-CN" sz="2000" b="0" dirty="0">
                <a:solidFill>
                  <a:schemeClr val="tx1"/>
                </a:solidFill>
                <a:ea typeface="华文中宋" panose="02010600040101010101" pitchFamily="2" charset="-122"/>
              </a:rPr>
              <a:t>Memento</a:t>
            </a:r>
            <a:r>
              <a:rPr lang="zh-CN" altLang="en-US" sz="2000" b="0" dirty="0">
                <a:solidFill>
                  <a:schemeClr val="tx1"/>
                </a:solidFill>
                <a:ea typeface="华文中宋" panose="02010600040101010101" pitchFamily="2" charset="-122"/>
              </a:rPr>
              <a:t>参与者虽然有</a:t>
            </a:r>
            <a:r>
              <a:rPr lang="en-US" altLang="zh-CN" sz="2000" b="0" dirty="0">
                <a:solidFill>
                  <a:schemeClr val="tx1"/>
                </a:solidFill>
                <a:ea typeface="华文中宋" panose="02010600040101010101" pitchFamily="2" charset="-122"/>
              </a:rPr>
              <a:t>Originator</a:t>
            </a:r>
            <a:r>
              <a:rPr lang="zh-CN" altLang="en-US" sz="2000" b="0" dirty="0">
                <a:solidFill>
                  <a:schemeClr val="tx1"/>
                </a:solidFill>
                <a:ea typeface="华文中宋" panose="02010600040101010101" pitchFamily="2" charset="-122"/>
              </a:rPr>
              <a:t>参与者的内部信息，但并不会随便把信息公开出去。</a:t>
            </a:r>
          </a:p>
          <a:p>
            <a:pPr lvl="3" eaLnBrk="1" hangingPunct="1">
              <a:lnSpc>
                <a:spcPct val="150000"/>
              </a:lnSpc>
            </a:pPr>
            <a:r>
              <a:rPr lang="en-US" altLang="zh-CN" sz="1800" dirty="0">
                <a:ea typeface="华文中宋" panose="02010600040101010101" pitchFamily="2" charset="-122"/>
              </a:rPr>
              <a:t>Wide Interface</a:t>
            </a:r>
            <a:r>
              <a:rPr lang="zh-CN" altLang="en-US" sz="1800" dirty="0">
                <a:ea typeface="华文中宋" panose="02010600040101010101" pitchFamily="2" charset="-122"/>
              </a:rPr>
              <a:t>（</a:t>
            </a:r>
            <a:r>
              <a:rPr lang="en-US" altLang="zh-CN" sz="1800" dirty="0">
                <a:ea typeface="华文中宋" panose="02010600040101010101" pitchFamily="2" charset="-122"/>
              </a:rPr>
              <a:t>API</a:t>
            </a:r>
            <a:r>
              <a:rPr lang="zh-CN" altLang="en-US" sz="1800" dirty="0">
                <a:ea typeface="华文中宋" panose="02010600040101010101" pitchFamily="2" charset="-122"/>
              </a:rPr>
              <a:t>）：</a:t>
            </a:r>
            <a:r>
              <a:rPr lang="en-US" altLang="zh-CN" sz="1800" dirty="0">
                <a:ea typeface="华文中宋" panose="02010600040101010101" pitchFamily="2" charset="-122"/>
              </a:rPr>
              <a:t>Memento(int money)</a:t>
            </a:r>
            <a:r>
              <a:rPr lang="zh-CN" altLang="en-US" sz="1800" dirty="0">
                <a:ea typeface="华文中宋" panose="02010600040101010101" pitchFamily="2" charset="-122"/>
              </a:rPr>
              <a:t>、</a:t>
            </a:r>
            <a:r>
              <a:rPr lang="en-US" altLang="zh-CN" sz="1800" dirty="0">
                <a:ea typeface="华文中宋" panose="02010600040101010101" pitchFamily="2" charset="-122"/>
              </a:rPr>
              <a:t>void </a:t>
            </a:r>
            <a:r>
              <a:rPr lang="en-US" altLang="zh-CN" sz="1800" dirty="0" err="1">
                <a:ea typeface="华文中宋" panose="02010600040101010101" pitchFamily="2" charset="-122"/>
              </a:rPr>
              <a:t>addFruit</a:t>
            </a:r>
            <a:r>
              <a:rPr lang="en-US" altLang="zh-CN" sz="1800" dirty="0">
                <a:ea typeface="华文中宋" panose="02010600040101010101" pitchFamily="2" charset="-122"/>
              </a:rPr>
              <a:t>(String fruit)</a:t>
            </a:r>
            <a:r>
              <a:rPr lang="zh-CN" altLang="en-US" sz="1800" dirty="0">
                <a:ea typeface="华文中宋" panose="02010600040101010101" pitchFamily="2" charset="-122"/>
              </a:rPr>
              <a:t>，能力很大，知道</a:t>
            </a:r>
            <a:r>
              <a:rPr lang="en-US" altLang="zh-CN" sz="1800" dirty="0">
                <a:ea typeface="华文中宋" panose="02010600040101010101" pitchFamily="2" charset="-122"/>
              </a:rPr>
              <a:t>Originator</a:t>
            </a:r>
            <a:endParaRPr lang="zh-CN" altLang="en-US" sz="1800" dirty="0">
              <a:ea typeface="华文中宋" panose="02010600040101010101" pitchFamily="2" charset="-122"/>
            </a:endParaRPr>
          </a:p>
          <a:p>
            <a:pPr lvl="3" eaLnBrk="1" hangingPunct="1">
              <a:lnSpc>
                <a:spcPct val="150000"/>
              </a:lnSpc>
            </a:pPr>
            <a:r>
              <a:rPr lang="en-US" altLang="zh-CN" sz="1800" dirty="0">
                <a:ea typeface="华文中宋" panose="02010600040101010101" pitchFamily="2" charset="-122"/>
              </a:rPr>
              <a:t>Narrow Interface</a:t>
            </a:r>
            <a:r>
              <a:rPr lang="zh-CN" altLang="en-US" sz="1800" dirty="0">
                <a:ea typeface="华文中宋" panose="02010600040101010101" pitchFamily="2" charset="-122"/>
              </a:rPr>
              <a:t>（</a:t>
            </a:r>
            <a:r>
              <a:rPr lang="en-US" altLang="zh-CN" sz="1800" dirty="0">
                <a:ea typeface="华文中宋" panose="02010600040101010101" pitchFamily="2" charset="-122"/>
              </a:rPr>
              <a:t>API</a:t>
            </a:r>
            <a:r>
              <a:rPr lang="zh-CN" altLang="en-US" sz="1800" dirty="0">
                <a:ea typeface="华文中宋" panose="02010600040101010101" pitchFamily="2" charset="-122"/>
              </a:rPr>
              <a:t>）：</a:t>
            </a:r>
            <a:r>
              <a:rPr lang="en-US" altLang="zh-CN" sz="1800" dirty="0">
                <a:ea typeface="华文中宋" panose="02010600040101010101" pitchFamily="2" charset="-122"/>
              </a:rPr>
              <a:t>public int </a:t>
            </a:r>
            <a:r>
              <a:rPr lang="en-US" altLang="zh-CN" sz="1800" dirty="0" err="1">
                <a:ea typeface="华文中宋" panose="02010600040101010101" pitchFamily="2" charset="-122"/>
              </a:rPr>
              <a:t>getMoney</a:t>
            </a:r>
            <a:r>
              <a:rPr lang="en-US" altLang="zh-CN" sz="1800" dirty="0">
                <a:ea typeface="华文中宋" panose="02010600040101010101" pitchFamily="2" charset="-122"/>
              </a:rPr>
              <a:t>()</a:t>
            </a:r>
            <a:r>
              <a:rPr lang="zh-CN" altLang="en-US" sz="1800" dirty="0">
                <a:ea typeface="华文中宋" panose="02010600040101010101" pitchFamily="2" charset="-122"/>
              </a:rPr>
              <a:t>，能力有限</a:t>
            </a:r>
          </a:p>
          <a:p>
            <a:pPr lvl="2" eaLnBrk="1" hangingPunct="1">
              <a:lnSpc>
                <a:spcPct val="150000"/>
              </a:lnSpc>
            </a:pPr>
            <a:r>
              <a:rPr lang="en-US" altLang="zh-CN" sz="2000" b="0" dirty="0">
                <a:solidFill>
                  <a:schemeClr val="tx1"/>
                </a:solidFill>
                <a:ea typeface="华文中宋" panose="02010600040101010101" pitchFamily="2" charset="-122"/>
              </a:rPr>
              <a:t>Caretaker</a:t>
            </a:r>
            <a:r>
              <a:rPr lang="zh-CN" altLang="en-US" sz="2000" b="0" dirty="0">
                <a:solidFill>
                  <a:schemeClr val="tx1"/>
                </a:solidFill>
                <a:ea typeface="华文中宋" panose="02010600040101010101" pitchFamily="2" charset="-122"/>
              </a:rPr>
              <a:t>参与者：</a:t>
            </a:r>
            <a:r>
              <a:rPr lang="en-US" altLang="zh-CN" sz="2000" b="0" dirty="0">
                <a:solidFill>
                  <a:schemeClr val="tx1"/>
                </a:solidFill>
                <a:ea typeface="华文中宋" panose="02010600040101010101" pitchFamily="2" charset="-122"/>
              </a:rPr>
              <a:t>Main</a:t>
            </a:r>
          </a:p>
        </p:txBody>
      </p:sp>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B872A4AD-ADFC-4F41-B3FA-9F73CAFD6E49}"/>
              </a:ext>
            </a:extLst>
          </p:cNvPr>
          <p:cNvSpPr>
            <a:spLocks noGrp="1" noChangeArrowheads="1"/>
          </p:cNvSpPr>
          <p:nvPr>
            <p:ph type="title"/>
          </p:nvPr>
        </p:nvSpPr>
        <p:spPr/>
        <p:txBody>
          <a:bodyPr/>
          <a:lstStyle/>
          <a:p>
            <a:pPr eaLnBrk="1" hangingPunct="1"/>
            <a:r>
              <a:rPr lang="en-US" altLang="zh-CN" sz="4200">
                <a:latin typeface="Bauhaus 93" pitchFamily="82" charset="0"/>
                <a:ea typeface="华文中宋" panose="02010600040101010101" pitchFamily="2" charset="-122"/>
              </a:rPr>
              <a:t>Chapter Seven</a:t>
            </a:r>
            <a:r>
              <a:rPr lang="en-US" altLang="zh-CN" sz="4200">
                <a:latin typeface="华文中宋" panose="02010600040101010101" pitchFamily="2" charset="-122"/>
                <a:ea typeface="华文中宋" panose="02010600040101010101" pitchFamily="2" charset="-122"/>
              </a:rPr>
              <a:t> </a:t>
            </a:r>
            <a:r>
              <a:rPr lang="zh-CN" altLang="en-US" sz="4200">
                <a:latin typeface="华文中宋" panose="02010600040101010101" pitchFamily="2" charset="-122"/>
                <a:ea typeface="华文中宋" panose="02010600040101010101" pitchFamily="2" charset="-122"/>
              </a:rPr>
              <a:t>设计模式</a:t>
            </a:r>
          </a:p>
        </p:txBody>
      </p:sp>
      <p:sp>
        <p:nvSpPr>
          <p:cNvPr id="37891" name="Rectangle 3">
            <a:extLst>
              <a:ext uri="{FF2B5EF4-FFF2-40B4-BE49-F238E27FC236}">
                <a16:creationId xmlns:a16="http://schemas.microsoft.com/office/drawing/2014/main" id="{59AEA6A4-0990-408C-AB9F-165BDB0A786C}"/>
              </a:ext>
            </a:extLst>
          </p:cNvPr>
          <p:cNvSpPr>
            <a:spLocks noGrp="1" noChangeArrowheads="1"/>
          </p:cNvSpPr>
          <p:nvPr>
            <p:ph type="body" idx="1"/>
          </p:nvPr>
        </p:nvSpPr>
        <p:spPr>
          <a:xfrm>
            <a:off x="479376" y="980728"/>
            <a:ext cx="11161240" cy="5400599"/>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设计模式的特点与应用</a:t>
            </a:r>
            <a:endParaRPr lang="en-US" altLang="zh-CN" sz="28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400" dirty="0">
                <a:solidFill>
                  <a:srgbClr val="324A7A"/>
                </a:solidFill>
                <a:latin typeface="华文中宋" panose="02010600040101010101" pitchFamily="2" charset="-122"/>
                <a:ea typeface="华文中宋" panose="02010600040101010101" pitchFamily="2" charset="-122"/>
              </a:rPr>
              <a:t>Smalltalk MVC </a:t>
            </a:r>
            <a:r>
              <a:rPr lang="zh-CN" altLang="en-US" sz="2400" dirty="0">
                <a:solidFill>
                  <a:srgbClr val="324A7A"/>
                </a:solidFill>
                <a:latin typeface="华文中宋" panose="02010600040101010101" pitchFamily="2" charset="-122"/>
                <a:ea typeface="华文中宋" panose="02010600040101010101" pitchFamily="2" charset="-122"/>
              </a:rPr>
              <a:t>中的设计模式</a:t>
            </a:r>
          </a:p>
          <a:p>
            <a:pPr lvl="2" eaLnBrk="1" hangingPunct="1">
              <a:buFont typeface="Wingdings" panose="05000000000000000000" pitchFamily="2" charset="2"/>
              <a:buChar char="l"/>
            </a:pPr>
            <a:r>
              <a:rPr lang="en-US" altLang="zh-CN" sz="2000" dirty="0">
                <a:solidFill>
                  <a:srgbClr val="C00000"/>
                </a:solidFill>
                <a:latin typeface="华文楷体" panose="02010600040101010101" pitchFamily="2" charset="-122"/>
                <a:ea typeface="华文楷体" panose="02010600040101010101" pitchFamily="2" charset="-122"/>
              </a:rPr>
              <a:t>View</a:t>
            </a:r>
            <a:r>
              <a:rPr lang="zh-CN" altLang="en-US" sz="2000" dirty="0">
                <a:solidFill>
                  <a:srgbClr val="C00000"/>
                </a:solidFill>
                <a:latin typeface="华文楷体" panose="02010600040101010101" pitchFamily="2" charset="-122"/>
                <a:ea typeface="华文楷体" panose="02010600040101010101" pitchFamily="2" charset="-122"/>
              </a:rPr>
              <a:t>使用</a:t>
            </a:r>
            <a:r>
              <a:rPr lang="en-US" altLang="zh-CN" sz="2000" dirty="0">
                <a:solidFill>
                  <a:srgbClr val="C00000"/>
                </a:solidFill>
                <a:latin typeface="华文楷体" panose="02010600040101010101" pitchFamily="2" charset="-122"/>
                <a:ea typeface="华文楷体" panose="02010600040101010101" pitchFamily="2" charset="-122"/>
              </a:rPr>
              <a:t>Controller</a:t>
            </a:r>
            <a:r>
              <a:rPr lang="zh-CN" altLang="en-US" sz="2000" dirty="0">
                <a:solidFill>
                  <a:srgbClr val="C00000"/>
                </a:solidFill>
                <a:latin typeface="华文楷体" panose="02010600040101010101" pitchFamily="2" charset="-122"/>
                <a:ea typeface="华文楷体" panose="02010600040101010101" pitchFamily="2" charset="-122"/>
              </a:rPr>
              <a:t>子类的实例来实现一个特定的响应策略。</a:t>
            </a:r>
            <a:r>
              <a:rPr lang="zh-CN" altLang="en-US" sz="2000" b="0" dirty="0">
                <a:solidFill>
                  <a:schemeClr val="tx1"/>
                </a:solidFill>
                <a:latin typeface="华文楷体" panose="02010600040101010101" pitchFamily="2" charset="-122"/>
                <a:ea typeface="华文楷体" panose="02010600040101010101" pitchFamily="2" charset="-122"/>
              </a:rPr>
              <a:t>要实现不同的响应策略只要用不同种类的</a:t>
            </a:r>
            <a:r>
              <a:rPr lang="en-US" altLang="zh-CN" sz="2000" b="0" dirty="0">
                <a:solidFill>
                  <a:schemeClr val="tx1"/>
                </a:solidFill>
                <a:latin typeface="华文楷体" panose="02010600040101010101" pitchFamily="2" charset="-122"/>
                <a:ea typeface="华文楷体" panose="02010600040101010101" pitchFamily="2" charset="-122"/>
              </a:rPr>
              <a:t>Controller</a:t>
            </a:r>
            <a:r>
              <a:rPr lang="zh-CN" altLang="en-US" sz="2000" b="0" dirty="0">
                <a:solidFill>
                  <a:schemeClr val="tx1"/>
                </a:solidFill>
                <a:latin typeface="华文楷体" panose="02010600040101010101" pitchFamily="2" charset="-122"/>
                <a:ea typeface="华文楷体" panose="02010600040101010101" pitchFamily="2" charset="-122"/>
              </a:rPr>
              <a:t>实例替换即可。甚至可以在运行时刻通过改变</a:t>
            </a:r>
            <a:r>
              <a:rPr lang="en-US" altLang="zh-CN" sz="2000" b="0" dirty="0">
                <a:solidFill>
                  <a:schemeClr val="tx1"/>
                </a:solidFill>
                <a:latin typeface="华文楷体" panose="02010600040101010101" pitchFamily="2" charset="-122"/>
                <a:ea typeface="华文楷体" panose="02010600040101010101" pitchFamily="2" charset="-122"/>
              </a:rPr>
              <a:t>View</a:t>
            </a:r>
            <a:r>
              <a:rPr lang="zh-CN" altLang="en-US" sz="2000" b="0" dirty="0">
                <a:solidFill>
                  <a:schemeClr val="tx1"/>
                </a:solidFill>
                <a:latin typeface="华文楷体" panose="02010600040101010101" pitchFamily="2" charset="-122"/>
                <a:ea typeface="华文楷体" panose="02010600040101010101" pitchFamily="2" charset="-122"/>
              </a:rPr>
              <a:t>的</a:t>
            </a:r>
            <a:r>
              <a:rPr lang="en-US" altLang="zh-CN" sz="2000" b="0" dirty="0">
                <a:solidFill>
                  <a:schemeClr val="tx1"/>
                </a:solidFill>
                <a:latin typeface="华文楷体" panose="02010600040101010101" pitchFamily="2" charset="-122"/>
                <a:ea typeface="华文楷体" panose="02010600040101010101" pitchFamily="2" charset="-122"/>
              </a:rPr>
              <a:t>Controller</a:t>
            </a:r>
            <a:r>
              <a:rPr lang="zh-CN" altLang="en-US" sz="2000" b="0" dirty="0">
                <a:solidFill>
                  <a:schemeClr val="tx1"/>
                </a:solidFill>
                <a:latin typeface="华文楷体" panose="02010600040101010101" pitchFamily="2" charset="-122"/>
                <a:ea typeface="华文楷体" panose="02010600040101010101" pitchFamily="2" charset="-122"/>
              </a:rPr>
              <a:t>来改变</a:t>
            </a:r>
            <a:r>
              <a:rPr lang="en-US" altLang="zh-CN" sz="2000" b="0" dirty="0">
                <a:solidFill>
                  <a:schemeClr val="tx1"/>
                </a:solidFill>
                <a:latin typeface="华文楷体" panose="02010600040101010101" pitchFamily="2" charset="-122"/>
                <a:ea typeface="华文楷体" panose="02010600040101010101" pitchFamily="2" charset="-122"/>
              </a:rPr>
              <a:t>View</a:t>
            </a:r>
            <a:r>
              <a:rPr lang="zh-CN" altLang="en-US" sz="2000" b="0" dirty="0">
                <a:solidFill>
                  <a:schemeClr val="tx1"/>
                </a:solidFill>
                <a:latin typeface="华文楷体" panose="02010600040101010101" pitchFamily="2" charset="-122"/>
                <a:ea typeface="华文楷体" panose="02010600040101010101" pitchFamily="2" charset="-122"/>
              </a:rPr>
              <a:t>对用户输入的响应方式。例如，一个</a:t>
            </a:r>
            <a:r>
              <a:rPr lang="en-US" altLang="zh-CN" sz="2000" b="0" dirty="0">
                <a:solidFill>
                  <a:schemeClr val="tx1"/>
                </a:solidFill>
                <a:latin typeface="华文楷体" panose="02010600040101010101" pitchFamily="2" charset="-122"/>
                <a:ea typeface="华文楷体" panose="02010600040101010101" pitchFamily="2" charset="-122"/>
              </a:rPr>
              <a:t>View</a:t>
            </a:r>
            <a:r>
              <a:rPr lang="zh-CN" altLang="en-US" sz="2000" b="0" dirty="0">
                <a:solidFill>
                  <a:schemeClr val="tx1"/>
                </a:solidFill>
                <a:latin typeface="华文楷体" panose="02010600040101010101" pitchFamily="2" charset="-122"/>
                <a:ea typeface="华文楷体" panose="02010600040101010101" pitchFamily="2" charset="-122"/>
              </a:rPr>
              <a:t>可以被禁止接收任何输入，只需给它一个忽略输入事件的</a:t>
            </a:r>
            <a:r>
              <a:rPr lang="en-US" altLang="zh-CN" sz="2000" b="0" dirty="0">
                <a:solidFill>
                  <a:schemeClr val="tx1"/>
                </a:solidFill>
                <a:latin typeface="华文楷体" panose="02010600040101010101" pitchFamily="2" charset="-122"/>
                <a:ea typeface="华文楷体" panose="02010600040101010101" pitchFamily="2" charset="-122"/>
              </a:rPr>
              <a:t>Controller</a:t>
            </a:r>
            <a:r>
              <a:rPr lang="zh-CN" altLang="en-US" sz="2000" b="0" dirty="0">
                <a:solidFill>
                  <a:schemeClr val="tx1"/>
                </a:solidFill>
                <a:latin typeface="华文楷体" panose="02010600040101010101" pitchFamily="2" charset="-122"/>
                <a:ea typeface="华文楷体" panose="02010600040101010101" pitchFamily="2" charset="-122"/>
              </a:rPr>
              <a:t>。</a:t>
            </a:r>
          </a:p>
          <a:p>
            <a:pPr lvl="2" eaLnBrk="1" hangingPunct="1">
              <a:buFont typeface="Wingdings" panose="05000000000000000000" pitchFamily="2" charset="2"/>
              <a:buChar char="l"/>
            </a:pPr>
            <a:r>
              <a:rPr lang="en-US" altLang="zh-CN" sz="2000" dirty="0">
                <a:solidFill>
                  <a:srgbClr val="C00000"/>
                </a:solidFill>
                <a:latin typeface="华文楷体" panose="02010600040101010101" pitchFamily="2" charset="-122"/>
                <a:ea typeface="华文楷体" panose="02010600040101010101" pitchFamily="2" charset="-122"/>
              </a:rPr>
              <a:t>View</a:t>
            </a:r>
            <a:r>
              <a:rPr lang="zh-CN" altLang="en-US" sz="2000" dirty="0">
                <a:solidFill>
                  <a:srgbClr val="C00000"/>
                </a:solidFill>
                <a:latin typeface="华文楷体" panose="02010600040101010101" pitchFamily="2" charset="-122"/>
                <a:ea typeface="华文楷体" panose="02010600040101010101" pitchFamily="2" charset="-122"/>
              </a:rPr>
              <a:t>－</a:t>
            </a:r>
            <a:r>
              <a:rPr lang="en-US" altLang="zh-CN" sz="2000" dirty="0">
                <a:solidFill>
                  <a:srgbClr val="C00000"/>
                </a:solidFill>
                <a:latin typeface="华文楷体" panose="02010600040101010101" pitchFamily="2" charset="-122"/>
                <a:ea typeface="华文楷体" panose="02010600040101010101" pitchFamily="2" charset="-122"/>
              </a:rPr>
              <a:t>Controller</a:t>
            </a:r>
            <a:r>
              <a:rPr lang="zh-CN" altLang="en-US" sz="2000" dirty="0">
                <a:solidFill>
                  <a:srgbClr val="C00000"/>
                </a:solidFill>
                <a:latin typeface="华文楷体" panose="02010600040101010101" pitchFamily="2" charset="-122"/>
                <a:ea typeface="华文楷体" panose="02010600040101010101" pitchFamily="2" charset="-122"/>
              </a:rPr>
              <a:t>关系是</a:t>
            </a:r>
            <a:r>
              <a:rPr lang="en-US" altLang="zh-CN" sz="2000" dirty="0">
                <a:solidFill>
                  <a:srgbClr val="C00000"/>
                </a:solidFill>
                <a:latin typeface="华文楷体" panose="02010600040101010101" pitchFamily="2" charset="-122"/>
                <a:ea typeface="华文楷体" panose="02010600040101010101" pitchFamily="2" charset="-122"/>
              </a:rPr>
              <a:t>Strategy</a:t>
            </a:r>
            <a:r>
              <a:rPr lang="zh-CN" altLang="en-US" sz="2000" dirty="0">
                <a:solidFill>
                  <a:srgbClr val="C00000"/>
                </a:solidFill>
                <a:latin typeface="华文楷体" panose="02010600040101010101" pitchFamily="2" charset="-122"/>
                <a:ea typeface="华文楷体" panose="02010600040101010101" pitchFamily="2" charset="-122"/>
              </a:rPr>
              <a:t>模式的一个例子</a:t>
            </a:r>
            <a:r>
              <a:rPr lang="zh-CN" altLang="en-US" sz="2000" b="0" dirty="0">
                <a:solidFill>
                  <a:schemeClr val="tx1"/>
                </a:solidFill>
                <a:latin typeface="华文楷体" panose="02010600040101010101" pitchFamily="2" charset="-122"/>
                <a:ea typeface="华文楷体" panose="02010600040101010101" pitchFamily="2" charset="-122"/>
              </a:rPr>
              <a:t>。一个策略是一个表述算法的对象。当你想静态或动态地替换一个算法，或你有很多不同的算法，或算法中包含你想封装的复杂数据结构，这时策略模式</a:t>
            </a:r>
            <a:r>
              <a:rPr lang="en-US" altLang="zh-CN" sz="2000" dirty="0">
                <a:solidFill>
                  <a:srgbClr val="C00000"/>
                </a:solidFill>
                <a:latin typeface="华文楷体" panose="02010600040101010101" pitchFamily="2" charset="-122"/>
                <a:ea typeface="华文楷体" panose="02010600040101010101" pitchFamily="2" charset="-122"/>
              </a:rPr>
              <a:t>(Strategy)</a:t>
            </a:r>
            <a:r>
              <a:rPr lang="zh-CN" altLang="en-US" sz="2000" b="0" dirty="0">
                <a:solidFill>
                  <a:schemeClr val="tx1"/>
                </a:solidFill>
                <a:latin typeface="华文楷体" panose="02010600040101010101" pitchFamily="2" charset="-122"/>
                <a:ea typeface="华文楷体" panose="02010600040101010101" pitchFamily="2" charset="-122"/>
              </a:rPr>
              <a:t>是非常有用的。</a:t>
            </a:r>
          </a:p>
          <a:p>
            <a:pPr lvl="2" eaLnBrk="1" hangingPunct="1">
              <a:buFont typeface="Wingdings" panose="05000000000000000000" pitchFamily="2" charset="2"/>
              <a:buChar char="l"/>
            </a:pPr>
            <a:r>
              <a:rPr lang="en-US" altLang="zh-CN" sz="2000" dirty="0">
                <a:solidFill>
                  <a:srgbClr val="C00000"/>
                </a:solidFill>
                <a:latin typeface="华文楷体" panose="02010600040101010101" pitchFamily="2" charset="-122"/>
                <a:ea typeface="华文楷体" panose="02010600040101010101" pitchFamily="2" charset="-122"/>
              </a:rPr>
              <a:t>MVC</a:t>
            </a:r>
            <a:r>
              <a:rPr lang="zh-CN" altLang="en-US" sz="2000" dirty="0">
                <a:solidFill>
                  <a:srgbClr val="C00000"/>
                </a:solidFill>
                <a:latin typeface="华文楷体" panose="02010600040101010101" pitchFamily="2" charset="-122"/>
                <a:ea typeface="华文楷体" panose="02010600040101010101" pitchFamily="2" charset="-122"/>
              </a:rPr>
              <a:t>还使用了其它的设计模式。</a:t>
            </a:r>
            <a:r>
              <a:rPr lang="zh-CN" altLang="en-US" sz="2000" b="0" dirty="0">
                <a:solidFill>
                  <a:schemeClr val="tx1"/>
                </a:solidFill>
                <a:latin typeface="华文楷体" panose="02010600040101010101" pitchFamily="2" charset="-122"/>
                <a:ea typeface="华文楷体" panose="02010600040101010101" pitchFamily="2" charset="-122"/>
              </a:rPr>
              <a:t>如：用来指定视图缺省控制器的</a:t>
            </a:r>
            <a:r>
              <a:rPr lang="en-US" altLang="zh-CN" sz="2000" b="0" dirty="0">
                <a:solidFill>
                  <a:schemeClr val="tx1"/>
                </a:solidFill>
                <a:latin typeface="华文楷体" panose="02010600040101010101" pitchFamily="2" charset="-122"/>
                <a:ea typeface="华文楷体" panose="02010600040101010101" pitchFamily="2" charset="-122"/>
              </a:rPr>
              <a:t>Factory Method</a:t>
            </a:r>
            <a:r>
              <a:rPr lang="zh-CN" altLang="en-US" sz="2000" b="0" dirty="0">
                <a:solidFill>
                  <a:schemeClr val="tx1"/>
                </a:solidFill>
                <a:latin typeface="华文楷体" panose="02010600040101010101" pitchFamily="2" charset="-122"/>
                <a:ea typeface="华文楷体" panose="02010600040101010101" pitchFamily="2" charset="-122"/>
              </a:rPr>
              <a:t>和用来增加视图滚动的</a:t>
            </a:r>
            <a:r>
              <a:rPr lang="en-US" altLang="zh-CN" sz="2000" dirty="0">
                <a:solidFill>
                  <a:srgbClr val="C00000"/>
                </a:solidFill>
                <a:latin typeface="华文中宋" panose="02010600040101010101" pitchFamily="2" charset="-122"/>
                <a:ea typeface="华文中宋" panose="02010600040101010101" pitchFamily="2" charset="-122"/>
              </a:rPr>
              <a:t>Decorator </a:t>
            </a:r>
            <a:r>
              <a:rPr lang="en-US" altLang="zh-CN" sz="2000" b="0" dirty="0">
                <a:solidFill>
                  <a:schemeClr val="tx1"/>
                </a:solidFill>
                <a:latin typeface="华文楷体" panose="02010600040101010101" pitchFamily="2" charset="-122"/>
                <a:ea typeface="华文楷体" panose="02010600040101010101" pitchFamily="2" charset="-122"/>
                <a:hlinkClick r:id="rId2">
                  <a:extLst>
                    <a:ext uri="{A12FA001-AC4F-418D-AE19-62706E023703}">
                      <ahyp:hlinkClr xmlns:ahyp="http://schemas.microsoft.com/office/drawing/2018/hyperlinkcolor" val="tx"/>
                    </a:ext>
                  </a:extLst>
                </a:hlinkClick>
              </a:rPr>
              <a:t>(</a:t>
            </a:r>
            <a:r>
              <a:rPr lang="zh-CN" altLang="en-US" sz="2000" b="0" dirty="0">
                <a:solidFill>
                  <a:schemeClr val="tx1"/>
                </a:solidFill>
                <a:latin typeface="华文楷体" panose="02010600040101010101" pitchFamily="2" charset="-122"/>
                <a:ea typeface="华文楷体" panose="02010600040101010101" pitchFamily="2" charset="-122"/>
                <a:hlinkClick r:id="rId2">
                  <a:extLst>
                    <a:ext uri="{A12FA001-AC4F-418D-AE19-62706E023703}">
                      <ahyp:hlinkClr xmlns:ahyp="http://schemas.microsoft.com/office/drawing/2018/hyperlinkcolor" val="tx"/>
                    </a:ext>
                  </a:extLst>
                </a:hlinkClick>
              </a:rPr>
              <a:t>装饰器</a:t>
            </a:r>
            <a:r>
              <a:rPr lang="en-US" altLang="zh-CN" sz="2000" b="0" dirty="0">
                <a:solidFill>
                  <a:schemeClr val="tx1"/>
                </a:solidFill>
                <a:latin typeface="华文楷体" panose="02010600040101010101" pitchFamily="2" charset="-122"/>
                <a:ea typeface="华文楷体" panose="02010600040101010101" pitchFamily="2" charset="-122"/>
                <a:hlinkClick r:id="rId2">
                  <a:extLst>
                    <a:ext uri="{A12FA001-AC4F-418D-AE19-62706E023703}">
                      <ahyp:hlinkClr xmlns:ahyp="http://schemas.microsoft.com/office/drawing/2018/hyperlinkcolor" val="tx"/>
                    </a:ext>
                  </a:extLst>
                </a:hlinkClick>
              </a:rPr>
              <a:t>)</a:t>
            </a:r>
            <a:r>
              <a:rPr lang="en-US" altLang="zh-CN" sz="2000" b="0" dirty="0">
                <a:solidFill>
                  <a:schemeClr val="tx1"/>
                </a:solidFill>
                <a:latin typeface="华文楷体" panose="02010600040101010101" pitchFamily="2" charset="-122"/>
                <a:ea typeface="华文楷体" panose="02010600040101010101" pitchFamily="2" charset="-122"/>
              </a:rPr>
              <a:t> </a:t>
            </a:r>
            <a:r>
              <a:rPr lang="zh-CN" altLang="en-US" sz="2000" b="0" dirty="0">
                <a:solidFill>
                  <a:schemeClr val="tx1"/>
                </a:solidFill>
                <a:latin typeface="华文楷体" panose="02010600040101010101" pitchFamily="2" charset="-122"/>
                <a:ea typeface="华文楷体" panose="02010600040101010101" pitchFamily="2" charset="-122"/>
              </a:rPr>
              <a:t>。</a:t>
            </a:r>
            <a:r>
              <a:rPr lang="en-US" altLang="zh-CN" sz="2000" b="0" dirty="0">
                <a:solidFill>
                  <a:schemeClr val="tx1"/>
                </a:solidFill>
                <a:latin typeface="华文楷体" panose="02010600040101010101" pitchFamily="2" charset="-122"/>
                <a:ea typeface="华文楷体" panose="02010600040101010101" pitchFamily="2" charset="-122"/>
              </a:rPr>
              <a:t>MVC</a:t>
            </a:r>
            <a:r>
              <a:rPr lang="zh-CN" altLang="en-US" sz="2000" b="0" dirty="0">
                <a:solidFill>
                  <a:schemeClr val="tx1"/>
                </a:solidFill>
                <a:latin typeface="华文楷体" panose="02010600040101010101" pitchFamily="2" charset="-122"/>
                <a:ea typeface="华文楷体" panose="02010600040101010101" pitchFamily="2" charset="-122"/>
              </a:rPr>
              <a:t>的主要关系是由</a:t>
            </a:r>
            <a:r>
              <a:rPr lang="en-US" altLang="zh-CN" sz="2000" dirty="0">
                <a:solidFill>
                  <a:srgbClr val="C00000"/>
                </a:solidFill>
                <a:latin typeface="华文中宋" panose="02010600040101010101" pitchFamily="2" charset="-122"/>
                <a:ea typeface="华文中宋" panose="02010600040101010101" pitchFamily="2" charset="-122"/>
              </a:rPr>
              <a:t>Observer</a:t>
            </a:r>
            <a:r>
              <a:rPr lang="zh-CN" altLang="en-US" sz="2000" dirty="0">
                <a:solidFill>
                  <a:srgbClr val="C00000"/>
                </a:solidFill>
                <a:latin typeface="华文中宋" panose="02010600040101010101" pitchFamily="2" charset="-122"/>
                <a:ea typeface="华文中宋" panose="02010600040101010101" pitchFamily="2" charset="-122"/>
              </a:rPr>
              <a:t>、</a:t>
            </a:r>
            <a:r>
              <a:rPr lang="en-US" altLang="zh-CN" sz="2000" dirty="0">
                <a:solidFill>
                  <a:srgbClr val="C00000"/>
                </a:solidFill>
                <a:latin typeface="华文中宋" panose="02010600040101010101" pitchFamily="2" charset="-122"/>
                <a:ea typeface="华文中宋" panose="02010600040101010101" pitchFamily="2" charset="-122"/>
              </a:rPr>
              <a:t>Composite</a:t>
            </a:r>
            <a:r>
              <a:rPr lang="en-US" altLang="zh-CN" sz="2000" b="0" dirty="0">
                <a:solidFill>
                  <a:schemeClr val="tx1"/>
                </a:solidFill>
                <a:latin typeface="华文楷体" panose="02010600040101010101" pitchFamily="2" charset="-122"/>
                <a:ea typeface="华文楷体" panose="02010600040101010101" pitchFamily="2" charset="-122"/>
              </a:rPr>
              <a:t>(</a:t>
            </a:r>
            <a:r>
              <a:rPr lang="zh-CN" altLang="en-US" sz="2000" b="0" dirty="0">
                <a:solidFill>
                  <a:schemeClr val="tx1"/>
                </a:solidFill>
                <a:latin typeface="华文楷体" panose="02010600040101010101" pitchFamily="2" charset="-122"/>
                <a:ea typeface="华文楷体" panose="02010600040101010101" pitchFamily="2" charset="-122"/>
              </a:rPr>
              <a:t>组合</a:t>
            </a:r>
            <a:r>
              <a:rPr lang="en-US" altLang="zh-CN" sz="2000" b="0" dirty="0">
                <a:solidFill>
                  <a:schemeClr val="tx1"/>
                </a:solidFill>
                <a:latin typeface="华文楷体" panose="02010600040101010101" pitchFamily="2" charset="-122"/>
                <a:ea typeface="华文楷体" panose="02010600040101010101" pitchFamily="2" charset="-122"/>
              </a:rPr>
              <a:t>)</a:t>
            </a:r>
            <a:r>
              <a:rPr lang="zh-CN" altLang="en-US" sz="2000" b="0" dirty="0">
                <a:solidFill>
                  <a:schemeClr val="tx1"/>
                </a:solidFill>
                <a:latin typeface="华文楷体" panose="02010600040101010101" pitchFamily="2" charset="-122"/>
                <a:ea typeface="华文楷体" panose="02010600040101010101" pitchFamily="2" charset="-122"/>
              </a:rPr>
              <a:t>和</a:t>
            </a:r>
            <a:r>
              <a:rPr lang="en-US" altLang="zh-CN" sz="2000" dirty="0">
                <a:solidFill>
                  <a:srgbClr val="C00000"/>
                </a:solidFill>
                <a:latin typeface="华文中宋" panose="02010600040101010101" pitchFamily="2" charset="-122"/>
                <a:ea typeface="华文中宋" panose="02010600040101010101" pitchFamily="2" charset="-122"/>
              </a:rPr>
              <a:t>Strategy</a:t>
            </a:r>
            <a:r>
              <a:rPr lang="zh-CN" altLang="en-US" sz="2000" b="0" dirty="0">
                <a:solidFill>
                  <a:schemeClr val="tx1"/>
                </a:solidFill>
                <a:latin typeface="华文楷体" panose="02010600040101010101" pitchFamily="2" charset="-122"/>
                <a:ea typeface="华文楷体" panose="02010600040101010101" pitchFamily="2" charset="-122"/>
              </a:rPr>
              <a:t>三个设计模式给出的。</a:t>
            </a:r>
          </a:p>
          <a:p>
            <a:pPr lvl="2" eaLnBrk="1" hangingPunct="1">
              <a:buFont typeface="Wingdings" panose="05000000000000000000" pitchFamily="2" charset="2"/>
              <a:buChar char="l"/>
            </a:pPr>
            <a:r>
              <a:rPr lang="en-US" altLang="zh-CN" sz="2000" dirty="0">
                <a:solidFill>
                  <a:srgbClr val="C00000"/>
                </a:solidFill>
                <a:latin typeface="华文楷体" panose="02010600040101010101" pitchFamily="2" charset="-122"/>
                <a:ea typeface="华文楷体" panose="02010600040101010101" pitchFamily="2" charset="-122"/>
              </a:rPr>
              <a:t>MVC</a:t>
            </a:r>
            <a:r>
              <a:rPr lang="zh-CN" altLang="en-US" sz="2000" dirty="0">
                <a:solidFill>
                  <a:srgbClr val="C00000"/>
                </a:solidFill>
                <a:latin typeface="华文楷体" panose="02010600040101010101" pitchFamily="2" charset="-122"/>
                <a:ea typeface="华文楷体" panose="02010600040101010101" pitchFamily="2" charset="-122"/>
              </a:rPr>
              <a:t>模式是一种架构模式</a:t>
            </a:r>
            <a:r>
              <a:rPr lang="en-US" altLang="zh-CN" sz="2000" dirty="0">
                <a:solidFill>
                  <a:schemeClr val="tx1"/>
                </a:solidFill>
                <a:highlight>
                  <a:srgbClr val="FFFF00"/>
                </a:highlight>
                <a:latin typeface="华文楷体" panose="02010600040101010101" pitchFamily="2" charset="-122"/>
                <a:ea typeface="华文楷体" panose="02010600040101010101" pitchFamily="2" charset="-122"/>
              </a:rPr>
              <a:t>(</a:t>
            </a: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组合模式</a:t>
            </a:r>
            <a:r>
              <a:rPr lang="en-US" altLang="zh-CN" sz="2000" dirty="0">
                <a:solidFill>
                  <a:schemeClr val="tx1"/>
                </a:solidFill>
                <a:highlight>
                  <a:srgbClr val="FFFF00"/>
                </a:highlight>
                <a:latin typeface="华文楷体" panose="02010600040101010101" pitchFamily="2" charset="-122"/>
                <a:ea typeface="华文楷体" panose="02010600040101010101" pitchFamily="2" charset="-122"/>
              </a:rPr>
              <a:t>),</a:t>
            </a: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 </a:t>
            </a:r>
            <a:r>
              <a:rPr lang="zh-CN" altLang="en-US" sz="2000" dirty="0">
                <a:solidFill>
                  <a:srgbClr val="C00000"/>
                </a:solidFill>
                <a:latin typeface="华文楷体" panose="02010600040101010101" pitchFamily="2" charset="-122"/>
                <a:ea typeface="华文楷体" panose="02010600040101010101" pitchFamily="2" charset="-122"/>
              </a:rPr>
              <a:t>需要其他模式协作完成 。</a:t>
            </a:r>
          </a:p>
        </p:txBody>
      </p:sp>
    </p:spTree>
  </p:cSld>
  <p:clrMapOvr>
    <a:masterClrMapping/>
  </p:clrMapOvr>
  <p:transition/>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C30E0B-D96A-4DE6-B783-7F77E2ABFDD1}"/>
              </a:ext>
            </a:extLst>
          </p:cNvPr>
          <p:cNvSpPr>
            <a:spLocks noGrp="1"/>
          </p:cNvSpPr>
          <p:nvPr>
            <p:ph type="title"/>
          </p:nvPr>
        </p:nvSpPr>
        <p:spPr/>
        <p:txBody>
          <a:bodyPr/>
          <a:lstStyle/>
          <a:p>
            <a:r>
              <a:rPr lang="en-US" altLang="zh-CN" dirty="0">
                <a:latin typeface="Bauhaus 93" pitchFamily="82" charset="0"/>
              </a:rPr>
              <a:t>Memento Pattern</a:t>
            </a:r>
            <a:endParaRPr lang="zh-CN" altLang="en-US" dirty="0"/>
          </a:p>
        </p:txBody>
      </p:sp>
      <p:sp>
        <p:nvSpPr>
          <p:cNvPr id="3" name="内容占位符 2">
            <a:extLst>
              <a:ext uri="{FF2B5EF4-FFF2-40B4-BE49-F238E27FC236}">
                <a16:creationId xmlns:a16="http://schemas.microsoft.com/office/drawing/2014/main" id="{B8BEFAD5-6CAA-434C-9508-428FB27B1D5E}"/>
              </a:ext>
            </a:extLst>
          </p:cNvPr>
          <p:cNvSpPr>
            <a:spLocks noGrp="1"/>
          </p:cNvSpPr>
          <p:nvPr>
            <p:ph idx="1"/>
          </p:nvPr>
        </p:nvSpPr>
        <p:spPr>
          <a:xfrm>
            <a:off x="477144" y="949624"/>
            <a:ext cx="10972800" cy="5065712"/>
          </a:xfrm>
        </p:spPr>
        <p:txBody>
          <a:bodyPr/>
          <a:lstStyle/>
          <a:p>
            <a:pPr eaLnBrk="1" hangingPunct="1"/>
            <a:r>
              <a:rPr lang="zh-CN" altLang="en-US" dirty="0">
                <a:solidFill>
                  <a:srgbClr val="324A7A"/>
                </a:solidFill>
                <a:ea typeface="华文中宋" panose="02010600040101010101" pitchFamily="2" charset="-122"/>
              </a:rPr>
              <a:t>用户信息操作撤销 </a:t>
            </a:r>
          </a:p>
          <a:p>
            <a:pPr lvl="1" eaLnBrk="1" hangingPunct="1">
              <a:buFont typeface="Arial" panose="020B0604020202020204" pitchFamily="34" charset="0"/>
              <a:buChar char="•"/>
            </a:pPr>
            <a:r>
              <a:rPr lang="zh-CN" altLang="en-US" dirty="0">
                <a:solidFill>
                  <a:schemeClr val="tx1"/>
                </a:solidFill>
                <a:latin typeface="华文楷体" panose="02010600040101010101" pitchFamily="2" charset="-122"/>
                <a:ea typeface="华文楷体" panose="02010600040101010101" pitchFamily="2" charset="-122"/>
              </a:rPr>
              <a:t>某系统提供了用户信息操作模块，用户可以修改自己的各项信息。为了使操作过程更加人性化，现使用备忘录模式对系统进行改进，使得用户在进行了错误操作之后可以恢复到操作之前的状态。</a:t>
            </a:r>
          </a:p>
          <a:p>
            <a:endParaRPr lang="zh-CN" altLang="en-US" dirty="0"/>
          </a:p>
        </p:txBody>
      </p:sp>
      <p:pic>
        <p:nvPicPr>
          <p:cNvPr id="4" name="Picture 15">
            <a:extLst>
              <a:ext uri="{FF2B5EF4-FFF2-40B4-BE49-F238E27FC236}">
                <a16:creationId xmlns:a16="http://schemas.microsoft.com/office/drawing/2014/main" id="{1A429409-2CAC-4638-935F-72802F3E7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9617" y="2656656"/>
            <a:ext cx="8793163" cy="3940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p14="http://schemas.microsoft.com/office/powerpoint/2010/main">
        <mc:Choice Requires="p14">
          <p:contentPart p14:bwMode="auto" r:id="rId3">
            <p14:nvContentPartPr>
              <p14:cNvPr id="5" name="墨迹 4">
                <a:extLst>
                  <a:ext uri="{FF2B5EF4-FFF2-40B4-BE49-F238E27FC236}">
                    <a16:creationId xmlns:a16="http://schemas.microsoft.com/office/drawing/2014/main" id="{79D7AC9D-E9F1-485A-9613-1D124F21E44F}"/>
                  </a:ext>
                </a:extLst>
              </p14:cNvPr>
              <p14:cNvContentPartPr/>
              <p14:nvPr/>
            </p14:nvContentPartPr>
            <p14:xfrm>
              <a:off x="7654451" y="5055263"/>
              <a:ext cx="3713760" cy="1731960"/>
            </p14:xfrm>
          </p:contentPart>
        </mc:Choice>
        <mc:Fallback xmlns="">
          <p:pic>
            <p:nvPicPr>
              <p:cNvPr id="5" name="墨迹 4">
                <a:extLst>
                  <a:ext uri="{FF2B5EF4-FFF2-40B4-BE49-F238E27FC236}">
                    <a16:creationId xmlns:a16="http://schemas.microsoft.com/office/drawing/2014/main" id="{79D7AC9D-E9F1-485A-9613-1D124F21E44F}"/>
                  </a:ext>
                </a:extLst>
              </p:cNvPr>
              <p:cNvPicPr/>
              <p:nvPr/>
            </p:nvPicPr>
            <p:blipFill>
              <a:blip r:embed="rId4"/>
              <a:stretch>
                <a:fillRect/>
              </a:stretch>
            </p:blipFill>
            <p:spPr>
              <a:xfrm>
                <a:off x="7645811" y="5046263"/>
                <a:ext cx="3731400" cy="1749600"/>
              </a:xfrm>
              <a:prstGeom prst="rect">
                <a:avLst/>
              </a:prstGeom>
            </p:spPr>
          </p:pic>
        </mc:Fallback>
      </mc:AlternateContent>
      <p:grpSp>
        <p:nvGrpSpPr>
          <p:cNvPr id="32" name="组合 31">
            <a:extLst>
              <a:ext uri="{FF2B5EF4-FFF2-40B4-BE49-F238E27FC236}">
                <a16:creationId xmlns:a16="http://schemas.microsoft.com/office/drawing/2014/main" id="{E8FEF178-6C8D-4AC2-89AF-B34170BA8FC9}"/>
              </a:ext>
            </a:extLst>
          </p:cNvPr>
          <p:cNvGrpSpPr/>
          <p:nvPr/>
        </p:nvGrpSpPr>
        <p:grpSpPr>
          <a:xfrm>
            <a:off x="4203131" y="4851143"/>
            <a:ext cx="3159360" cy="1612080"/>
            <a:chOff x="4203131" y="4851143"/>
            <a:chExt cx="3159360" cy="1612080"/>
          </a:xfrm>
        </p:grpSpPr>
        <mc:AlternateContent xmlns:mc="http://schemas.openxmlformats.org/markup-compatibility/2006" xmlns:p14="http://schemas.microsoft.com/office/powerpoint/2010/main">
          <mc:Choice Requires="p14">
            <p:contentPart p14:bwMode="auto" r:id="rId5">
              <p14:nvContentPartPr>
                <p14:cNvPr id="6" name="墨迹 5">
                  <a:extLst>
                    <a:ext uri="{FF2B5EF4-FFF2-40B4-BE49-F238E27FC236}">
                      <a16:creationId xmlns:a16="http://schemas.microsoft.com/office/drawing/2014/main" id="{9168C35A-8CDC-4D8B-8776-04F724483777}"/>
                    </a:ext>
                  </a:extLst>
                </p14:cNvPr>
                <p14:cNvContentPartPr/>
                <p14:nvPr/>
              </p14:nvContentPartPr>
              <p14:xfrm>
                <a:off x="4203131" y="5655383"/>
                <a:ext cx="293760" cy="294480"/>
              </p14:xfrm>
            </p:contentPart>
          </mc:Choice>
          <mc:Fallback xmlns="">
            <p:pic>
              <p:nvPicPr>
                <p:cNvPr id="6" name="墨迹 5">
                  <a:extLst>
                    <a:ext uri="{FF2B5EF4-FFF2-40B4-BE49-F238E27FC236}">
                      <a16:creationId xmlns:a16="http://schemas.microsoft.com/office/drawing/2014/main" id="{9168C35A-8CDC-4D8B-8776-04F724483777}"/>
                    </a:ext>
                  </a:extLst>
                </p:cNvPr>
                <p:cNvPicPr/>
                <p:nvPr/>
              </p:nvPicPr>
              <p:blipFill>
                <a:blip r:embed="rId6"/>
                <a:stretch>
                  <a:fillRect/>
                </a:stretch>
              </p:blipFill>
              <p:spPr>
                <a:xfrm>
                  <a:off x="4194491" y="5646743"/>
                  <a:ext cx="311400" cy="31212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264C28B8-B01E-43FC-A48D-A98E85DC675A}"/>
                    </a:ext>
                  </a:extLst>
                </p14:cNvPr>
                <p14:cNvContentPartPr/>
                <p14:nvPr/>
              </p14:nvContentPartPr>
              <p14:xfrm>
                <a:off x="4649891" y="5628743"/>
                <a:ext cx="211680" cy="194760"/>
              </p14:xfrm>
            </p:contentPart>
          </mc:Choice>
          <mc:Fallback xmlns="">
            <p:pic>
              <p:nvPicPr>
                <p:cNvPr id="7" name="墨迹 6">
                  <a:extLst>
                    <a:ext uri="{FF2B5EF4-FFF2-40B4-BE49-F238E27FC236}">
                      <a16:creationId xmlns:a16="http://schemas.microsoft.com/office/drawing/2014/main" id="{264C28B8-B01E-43FC-A48D-A98E85DC675A}"/>
                    </a:ext>
                  </a:extLst>
                </p:cNvPr>
                <p:cNvPicPr/>
                <p:nvPr/>
              </p:nvPicPr>
              <p:blipFill>
                <a:blip r:embed="rId8"/>
                <a:stretch>
                  <a:fillRect/>
                </a:stretch>
              </p:blipFill>
              <p:spPr>
                <a:xfrm>
                  <a:off x="4640891" y="5620103"/>
                  <a:ext cx="22932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8" name="墨迹 7">
                  <a:extLst>
                    <a:ext uri="{FF2B5EF4-FFF2-40B4-BE49-F238E27FC236}">
                      <a16:creationId xmlns:a16="http://schemas.microsoft.com/office/drawing/2014/main" id="{9FCDF222-1FDE-43A2-B34A-959673A00CB9}"/>
                    </a:ext>
                  </a:extLst>
                </p14:cNvPr>
                <p14:cNvContentPartPr/>
                <p14:nvPr/>
              </p14:nvContentPartPr>
              <p14:xfrm>
                <a:off x="5008811" y="5450903"/>
                <a:ext cx="183600" cy="215280"/>
              </p14:xfrm>
            </p:contentPart>
          </mc:Choice>
          <mc:Fallback xmlns="">
            <p:pic>
              <p:nvPicPr>
                <p:cNvPr id="8" name="墨迹 7">
                  <a:extLst>
                    <a:ext uri="{FF2B5EF4-FFF2-40B4-BE49-F238E27FC236}">
                      <a16:creationId xmlns:a16="http://schemas.microsoft.com/office/drawing/2014/main" id="{9FCDF222-1FDE-43A2-B34A-959673A00CB9}"/>
                    </a:ext>
                  </a:extLst>
                </p:cNvPr>
                <p:cNvPicPr/>
                <p:nvPr/>
              </p:nvPicPr>
              <p:blipFill>
                <a:blip r:embed="rId10"/>
                <a:stretch>
                  <a:fillRect/>
                </a:stretch>
              </p:blipFill>
              <p:spPr>
                <a:xfrm>
                  <a:off x="4999811" y="5442263"/>
                  <a:ext cx="201240" cy="2329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9" name="墨迹 8">
                  <a:extLst>
                    <a:ext uri="{FF2B5EF4-FFF2-40B4-BE49-F238E27FC236}">
                      <a16:creationId xmlns:a16="http://schemas.microsoft.com/office/drawing/2014/main" id="{8B6467BA-91AB-422D-A76E-45C078511FAB}"/>
                    </a:ext>
                  </a:extLst>
                </p14:cNvPr>
                <p14:cNvContentPartPr/>
                <p14:nvPr/>
              </p14:nvContentPartPr>
              <p14:xfrm>
                <a:off x="5281331" y="5453063"/>
                <a:ext cx="172440" cy="111600"/>
              </p14:xfrm>
            </p:contentPart>
          </mc:Choice>
          <mc:Fallback xmlns="">
            <p:pic>
              <p:nvPicPr>
                <p:cNvPr id="9" name="墨迹 8">
                  <a:extLst>
                    <a:ext uri="{FF2B5EF4-FFF2-40B4-BE49-F238E27FC236}">
                      <a16:creationId xmlns:a16="http://schemas.microsoft.com/office/drawing/2014/main" id="{8B6467BA-91AB-422D-A76E-45C078511FAB}"/>
                    </a:ext>
                  </a:extLst>
                </p:cNvPr>
                <p:cNvPicPr/>
                <p:nvPr/>
              </p:nvPicPr>
              <p:blipFill>
                <a:blip r:embed="rId12"/>
                <a:stretch>
                  <a:fillRect/>
                </a:stretch>
              </p:blipFill>
              <p:spPr>
                <a:xfrm>
                  <a:off x="5272331" y="5444423"/>
                  <a:ext cx="190080" cy="1292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0" name="墨迹 9">
                  <a:extLst>
                    <a:ext uri="{FF2B5EF4-FFF2-40B4-BE49-F238E27FC236}">
                      <a16:creationId xmlns:a16="http://schemas.microsoft.com/office/drawing/2014/main" id="{3C3197A6-7354-4E6C-AA4C-4B859EEC27E5}"/>
                    </a:ext>
                  </a:extLst>
                </p14:cNvPr>
                <p14:cNvContentPartPr/>
                <p14:nvPr/>
              </p14:nvContentPartPr>
              <p14:xfrm>
                <a:off x="5470331" y="5157503"/>
                <a:ext cx="151920" cy="383760"/>
              </p14:xfrm>
            </p:contentPart>
          </mc:Choice>
          <mc:Fallback xmlns="">
            <p:pic>
              <p:nvPicPr>
                <p:cNvPr id="10" name="墨迹 9">
                  <a:extLst>
                    <a:ext uri="{FF2B5EF4-FFF2-40B4-BE49-F238E27FC236}">
                      <a16:creationId xmlns:a16="http://schemas.microsoft.com/office/drawing/2014/main" id="{3C3197A6-7354-4E6C-AA4C-4B859EEC27E5}"/>
                    </a:ext>
                  </a:extLst>
                </p:cNvPr>
                <p:cNvPicPr/>
                <p:nvPr/>
              </p:nvPicPr>
              <p:blipFill>
                <a:blip r:embed="rId14"/>
                <a:stretch>
                  <a:fillRect/>
                </a:stretch>
              </p:blipFill>
              <p:spPr>
                <a:xfrm>
                  <a:off x="5461691" y="5148863"/>
                  <a:ext cx="16956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 name="墨迹 10">
                  <a:extLst>
                    <a:ext uri="{FF2B5EF4-FFF2-40B4-BE49-F238E27FC236}">
                      <a16:creationId xmlns:a16="http://schemas.microsoft.com/office/drawing/2014/main" id="{ED26B7E7-9236-435B-B9AE-7A0C43479C59}"/>
                    </a:ext>
                  </a:extLst>
                </p14:cNvPr>
                <p14:cNvContentPartPr/>
                <p14:nvPr/>
              </p14:nvContentPartPr>
              <p14:xfrm>
                <a:off x="5491571" y="5212943"/>
                <a:ext cx="532080" cy="183600"/>
              </p14:xfrm>
            </p:contentPart>
          </mc:Choice>
          <mc:Fallback xmlns="">
            <p:pic>
              <p:nvPicPr>
                <p:cNvPr id="11" name="墨迹 10">
                  <a:extLst>
                    <a:ext uri="{FF2B5EF4-FFF2-40B4-BE49-F238E27FC236}">
                      <a16:creationId xmlns:a16="http://schemas.microsoft.com/office/drawing/2014/main" id="{ED26B7E7-9236-435B-B9AE-7A0C43479C59}"/>
                    </a:ext>
                  </a:extLst>
                </p:cNvPr>
                <p:cNvPicPr/>
                <p:nvPr/>
              </p:nvPicPr>
              <p:blipFill>
                <a:blip r:embed="rId16"/>
                <a:stretch>
                  <a:fillRect/>
                </a:stretch>
              </p:blipFill>
              <p:spPr>
                <a:xfrm>
                  <a:off x="5482571" y="5204303"/>
                  <a:ext cx="549720" cy="20124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2" name="墨迹 11">
                  <a:extLst>
                    <a:ext uri="{FF2B5EF4-FFF2-40B4-BE49-F238E27FC236}">
                      <a16:creationId xmlns:a16="http://schemas.microsoft.com/office/drawing/2014/main" id="{402DA619-1AAE-45DF-9795-17278857D813}"/>
                    </a:ext>
                  </a:extLst>
                </p14:cNvPr>
                <p14:cNvContentPartPr/>
                <p14:nvPr/>
              </p14:nvContentPartPr>
              <p14:xfrm>
                <a:off x="6100691" y="4955903"/>
                <a:ext cx="158760" cy="288000"/>
              </p14:xfrm>
            </p:contentPart>
          </mc:Choice>
          <mc:Fallback xmlns="">
            <p:pic>
              <p:nvPicPr>
                <p:cNvPr id="12" name="墨迹 11">
                  <a:extLst>
                    <a:ext uri="{FF2B5EF4-FFF2-40B4-BE49-F238E27FC236}">
                      <a16:creationId xmlns:a16="http://schemas.microsoft.com/office/drawing/2014/main" id="{402DA619-1AAE-45DF-9795-17278857D813}"/>
                    </a:ext>
                  </a:extLst>
                </p:cNvPr>
                <p:cNvPicPr/>
                <p:nvPr/>
              </p:nvPicPr>
              <p:blipFill>
                <a:blip r:embed="rId18"/>
                <a:stretch>
                  <a:fillRect/>
                </a:stretch>
              </p:blipFill>
              <p:spPr>
                <a:xfrm>
                  <a:off x="6092051" y="4946903"/>
                  <a:ext cx="176400" cy="305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3" name="墨迹 12">
                  <a:extLst>
                    <a:ext uri="{FF2B5EF4-FFF2-40B4-BE49-F238E27FC236}">
                      <a16:creationId xmlns:a16="http://schemas.microsoft.com/office/drawing/2014/main" id="{4834F1B3-F0AD-49DD-AD7B-670564A7B45F}"/>
                    </a:ext>
                  </a:extLst>
                </p14:cNvPr>
                <p14:cNvContentPartPr/>
                <p14:nvPr/>
              </p14:nvContentPartPr>
              <p14:xfrm>
                <a:off x="6119411" y="4964183"/>
                <a:ext cx="231480" cy="239040"/>
              </p14:xfrm>
            </p:contentPart>
          </mc:Choice>
          <mc:Fallback xmlns="">
            <p:pic>
              <p:nvPicPr>
                <p:cNvPr id="13" name="墨迹 12">
                  <a:extLst>
                    <a:ext uri="{FF2B5EF4-FFF2-40B4-BE49-F238E27FC236}">
                      <a16:creationId xmlns:a16="http://schemas.microsoft.com/office/drawing/2014/main" id="{4834F1B3-F0AD-49DD-AD7B-670564A7B45F}"/>
                    </a:ext>
                  </a:extLst>
                </p:cNvPr>
                <p:cNvPicPr/>
                <p:nvPr/>
              </p:nvPicPr>
              <p:blipFill>
                <a:blip r:embed="rId20"/>
                <a:stretch>
                  <a:fillRect/>
                </a:stretch>
              </p:blipFill>
              <p:spPr>
                <a:xfrm>
                  <a:off x="6110411" y="4955183"/>
                  <a:ext cx="24912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4" name="墨迹 13">
                  <a:extLst>
                    <a:ext uri="{FF2B5EF4-FFF2-40B4-BE49-F238E27FC236}">
                      <a16:creationId xmlns:a16="http://schemas.microsoft.com/office/drawing/2014/main" id="{C43F9B21-AEDA-4D4D-A207-AA853E1A51B4}"/>
                    </a:ext>
                  </a:extLst>
                </p14:cNvPr>
                <p14:cNvContentPartPr/>
                <p14:nvPr/>
              </p14:nvContentPartPr>
              <p14:xfrm>
                <a:off x="6359891" y="4985783"/>
                <a:ext cx="208440" cy="128880"/>
              </p14:xfrm>
            </p:contentPart>
          </mc:Choice>
          <mc:Fallback xmlns="">
            <p:pic>
              <p:nvPicPr>
                <p:cNvPr id="14" name="墨迹 13">
                  <a:extLst>
                    <a:ext uri="{FF2B5EF4-FFF2-40B4-BE49-F238E27FC236}">
                      <a16:creationId xmlns:a16="http://schemas.microsoft.com/office/drawing/2014/main" id="{C43F9B21-AEDA-4D4D-A207-AA853E1A51B4}"/>
                    </a:ext>
                  </a:extLst>
                </p:cNvPr>
                <p:cNvPicPr/>
                <p:nvPr/>
              </p:nvPicPr>
              <p:blipFill>
                <a:blip r:embed="rId22"/>
                <a:stretch>
                  <a:fillRect/>
                </a:stretch>
              </p:blipFill>
              <p:spPr>
                <a:xfrm>
                  <a:off x="6351251" y="4976783"/>
                  <a:ext cx="226080" cy="1465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5" name="墨迹 14">
                  <a:extLst>
                    <a:ext uri="{FF2B5EF4-FFF2-40B4-BE49-F238E27FC236}">
                      <a16:creationId xmlns:a16="http://schemas.microsoft.com/office/drawing/2014/main" id="{4254384D-6599-4642-97C6-C7D3DB374491}"/>
                    </a:ext>
                  </a:extLst>
                </p14:cNvPr>
                <p14:cNvContentPartPr/>
                <p14:nvPr/>
              </p14:nvContentPartPr>
              <p14:xfrm>
                <a:off x="6592451" y="4851143"/>
                <a:ext cx="202680" cy="212760"/>
              </p14:xfrm>
            </p:contentPart>
          </mc:Choice>
          <mc:Fallback xmlns="">
            <p:pic>
              <p:nvPicPr>
                <p:cNvPr id="15" name="墨迹 14">
                  <a:extLst>
                    <a:ext uri="{FF2B5EF4-FFF2-40B4-BE49-F238E27FC236}">
                      <a16:creationId xmlns:a16="http://schemas.microsoft.com/office/drawing/2014/main" id="{4254384D-6599-4642-97C6-C7D3DB374491}"/>
                    </a:ext>
                  </a:extLst>
                </p:cNvPr>
                <p:cNvPicPr/>
                <p:nvPr/>
              </p:nvPicPr>
              <p:blipFill>
                <a:blip r:embed="rId24"/>
                <a:stretch>
                  <a:fillRect/>
                </a:stretch>
              </p:blipFill>
              <p:spPr>
                <a:xfrm>
                  <a:off x="6583451" y="4842143"/>
                  <a:ext cx="220320" cy="23040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6" name="墨迹 15">
                  <a:extLst>
                    <a:ext uri="{FF2B5EF4-FFF2-40B4-BE49-F238E27FC236}">
                      <a16:creationId xmlns:a16="http://schemas.microsoft.com/office/drawing/2014/main" id="{5071C221-D26D-4813-B0C9-36C0578FFE96}"/>
                    </a:ext>
                  </a:extLst>
                </p14:cNvPr>
                <p14:cNvContentPartPr/>
                <p14:nvPr/>
              </p14:nvContentPartPr>
              <p14:xfrm>
                <a:off x="4965611" y="6361703"/>
                <a:ext cx="180000" cy="101520"/>
              </p14:xfrm>
            </p:contentPart>
          </mc:Choice>
          <mc:Fallback xmlns="">
            <p:pic>
              <p:nvPicPr>
                <p:cNvPr id="16" name="墨迹 15">
                  <a:extLst>
                    <a:ext uri="{FF2B5EF4-FFF2-40B4-BE49-F238E27FC236}">
                      <a16:creationId xmlns:a16="http://schemas.microsoft.com/office/drawing/2014/main" id="{5071C221-D26D-4813-B0C9-36C0578FFE96}"/>
                    </a:ext>
                  </a:extLst>
                </p:cNvPr>
                <p:cNvPicPr/>
                <p:nvPr/>
              </p:nvPicPr>
              <p:blipFill>
                <a:blip r:embed="rId26"/>
                <a:stretch>
                  <a:fillRect/>
                </a:stretch>
              </p:blipFill>
              <p:spPr>
                <a:xfrm>
                  <a:off x="4956611" y="6352703"/>
                  <a:ext cx="197640" cy="119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7" name="墨迹 16">
                  <a:extLst>
                    <a:ext uri="{FF2B5EF4-FFF2-40B4-BE49-F238E27FC236}">
                      <a16:creationId xmlns:a16="http://schemas.microsoft.com/office/drawing/2014/main" id="{A31929AD-0A2F-4A77-9FAA-7F8927AE01F2}"/>
                    </a:ext>
                  </a:extLst>
                </p14:cNvPr>
                <p14:cNvContentPartPr/>
                <p14:nvPr/>
              </p14:nvContentPartPr>
              <p14:xfrm>
                <a:off x="5348291" y="5939423"/>
                <a:ext cx="99360" cy="461520"/>
              </p14:xfrm>
            </p:contentPart>
          </mc:Choice>
          <mc:Fallback xmlns="">
            <p:pic>
              <p:nvPicPr>
                <p:cNvPr id="17" name="墨迹 16">
                  <a:extLst>
                    <a:ext uri="{FF2B5EF4-FFF2-40B4-BE49-F238E27FC236}">
                      <a16:creationId xmlns:a16="http://schemas.microsoft.com/office/drawing/2014/main" id="{A31929AD-0A2F-4A77-9FAA-7F8927AE01F2}"/>
                    </a:ext>
                  </a:extLst>
                </p:cNvPr>
                <p:cNvPicPr/>
                <p:nvPr/>
              </p:nvPicPr>
              <p:blipFill>
                <a:blip r:embed="rId28"/>
                <a:stretch>
                  <a:fillRect/>
                </a:stretch>
              </p:blipFill>
              <p:spPr>
                <a:xfrm>
                  <a:off x="5339651" y="5930783"/>
                  <a:ext cx="117000" cy="47916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8" name="墨迹 17">
                  <a:extLst>
                    <a:ext uri="{FF2B5EF4-FFF2-40B4-BE49-F238E27FC236}">
                      <a16:creationId xmlns:a16="http://schemas.microsoft.com/office/drawing/2014/main" id="{6612AFCF-CE8B-4796-AA3E-B35D7530EF52}"/>
                    </a:ext>
                  </a:extLst>
                </p14:cNvPr>
                <p14:cNvContentPartPr/>
                <p14:nvPr/>
              </p14:nvContentPartPr>
              <p14:xfrm>
                <a:off x="5388971" y="6161903"/>
                <a:ext cx="174960" cy="239040"/>
              </p14:xfrm>
            </p:contentPart>
          </mc:Choice>
          <mc:Fallback xmlns="">
            <p:pic>
              <p:nvPicPr>
                <p:cNvPr id="18" name="墨迹 17">
                  <a:extLst>
                    <a:ext uri="{FF2B5EF4-FFF2-40B4-BE49-F238E27FC236}">
                      <a16:creationId xmlns:a16="http://schemas.microsoft.com/office/drawing/2014/main" id="{6612AFCF-CE8B-4796-AA3E-B35D7530EF52}"/>
                    </a:ext>
                  </a:extLst>
                </p:cNvPr>
                <p:cNvPicPr/>
                <p:nvPr/>
              </p:nvPicPr>
              <p:blipFill>
                <a:blip r:embed="rId30"/>
                <a:stretch>
                  <a:fillRect/>
                </a:stretch>
              </p:blipFill>
              <p:spPr>
                <a:xfrm>
                  <a:off x="5379971" y="6152903"/>
                  <a:ext cx="192600" cy="25668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9" name="墨迹 18">
                  <a:extLst>
                    <a:ext uri="{FF2B5EF4-FFF2-40B4-BE49-F238E27FC236}">
                      <a16:creationId xmlns:a16="http://schemas.microsoft.com/office/drawing/2014/main" id="{4192AB97-2A82-4BFC-AB31-28BB7B26643A}"/>
                    </a:ext>
                  </a:extLst>
                </p14:cNvPr>
                <p14:cNvContentPartPr/>
                <p14:nvPr/>
              </p14:nvContentPartPr>
              <p14:xfrm>
                <a:off x="5447651" y="6249023"/>
                <a:ext cx="74160" cy="68760"/>
              </p14:xfrm>
            </p:contentPart>
          </mc:Choice>
          <mc:Fallback xmlns="">
            <p:pic>
              <p:nvPicPr>
                <p:cNvPr id="19" name="墨迹 18">
                  <a:extLst>
                    <a:ext uri="{FF2B5EF4-FFF2-40B4-BE49-F238E27FC236}">
                      <a16:creationId xmlns:a16="http://schemas.microsoft.com/office/drawing/2014/main" id="{4192AB97-2A82-4BFC-AB31-28BB7B26643A}"/>
                    </a:ext>
                  </a:extLst>
                </p:cNvPr>
                <p:cNvPicPr/>
                <p:nvPr/>
              </p:nvPicPr>
              <p:blipFill>
                <a:blip r:embed="rId32"/>
                <a:stretch>
                  <a:fillRect/>
                </a:stretch>
              </p:blipFill>
              <p:spPr>
                <a:xfrm>
                  <a:off x="5439011" y="6240023"/>
                  <a:ext cx="91800" cy="8640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0" name="墨迹 19">
                  <a:extLst>
                    <a:ext uri="{FF2B5EF4-FFF2-40B4-BE49-F238E27FC236}">
                      <a16:creationId xmlns:a16="http://schemas.microsoft.com/office/drawing/2014/main" id="{23B26C00-8C89-4806-81AE-B7ED3674762B}"/>
                    </a:ext>
                  </a:extLst>
                </p14:cNvPr>
                <p14:cNvContentPartPr/>
                <p14:nvPr/>
              </p14:nvContentPartPr>
              <p14:xfrm>
                <a:off x="5546291" y="5933303"/>
                <a:ext cx="55080" cy="158400"/>
              </p14:xfrm>
            </p:contentPart>
          </mc:Choice>
          <mc:Fallback xmlns="">
            <p:pic>
              <p:nvPicPr>
                <p:cNvPr id="20" name="墨迹 19">
                  <a:extLst>
                    <a:ext uri="{FF2B5EF4-FFF2-40B4-BE49-F238E27FC236}">
                      <a16:creationId xmlns:a16="http://schemas.microsoft.com/office/drawing/2014/main" id="{23B26C00-8C89-4806-81AE-B7ED3674762B}"/>
                    </a:ext>
                  </a:extLst>
                </p:cNvPr>
                <p:cNvPicPr/>
                <p:nvPr/>
              </p:nvPicPr>
              <p:blipFill>
                <a:blip r:embed="rId34"/>
                <a:stretch>
                  <a:fillRect/>
                </a:stretch>
              </p:blipFill>
              <p:spPr>
                <a:xfrm>
                  <a:off x="5537291" y="5924303"/>
                  <a:ext cx="72720" cy="17604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1" name="墨迹 20">
                  <a:extLst>
                    <a:ext uri="{FF2B5EF4-FFF2-40B4-BE49-F238E27FC236}">
                      <a16:creationId xmlns:a16="http://schemas.microsoft.com/office/drawing/2014/main" id="{74C3F457-5B59-490A-B157-D2A944E80475}"/>
                    </a:ext>
                  </a:extLst>
                </p14:cNvPr>
                <p14:cNvContentPartPr/>
                <p14:nvPr/>
              </p14:nvContentPartPr>
              <p14:xfrm>
                <a:off x="5619731" y="5867423"/>
                <a:ext cx="447120" cy="546840"/>
              </p14:xfrm>
            </p:contentPart>
          </mc:Choice>
          <mc:Fallback xmlns="">
            <p:pic>
              <p:nvPicPr>
                <p:cNvPr id="21" name="墨迹 20">
                  <a:extLst>
                    <a:ext uri="{FF2B5EF4-FFF2-40B4-BE49-F238E27FC236}">
                      <a16:creationId xmlns:a16="http://schemas.microsoft.com/office/drawing/2014/main" id="{74C3F457-5B59-490A-B157-D2A944E80475}"/>
                    </a:ext>
                  </a:extLst>
                </p:cNvPr>
                <p:cNvPicPr/>
                <p:nvPr/>
              </p:nvPicPr>
              <p:blipFill>
                <a:blip r:embed="rId36"/>
                <a:stretch>
                  <a:fillRect/>
                </a:stretch>
              </p:blipFill>
              <p:spPr>
                <a:xfrm>
                  <a:off x="5610731" y="5858783"/>
                  <a:ext cx="464760" cy="56448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2" name="墨迹 21">
                  <a:extLst>
                    <a:ext uri="{FF2B5EF4-FFF2-40B4-BE49-F238E27FC236}">
                      <a16:creationId xmlns:a16="http://schemas.microsoft.com/office/drawing/2014/main" id="{14257304-2F3C-4CAA-9F48-47EA82DFA32B}"/>
                    </a:ext>
                  </a:extLst>
                </p14:cNvPr>
                <p14:cNvContentPartPr/>
                <p14:nvPr/>
              </p14:nvContentPartPr>
              <p14:xfrm>
                <a:off x="6081611" y="5630183"/>
                <a:ext cx="62640" cy="128520"/>
              </p14:xfrm>
            </p:contentPart>
          </mc:Choice>
          <mc:Fallback xmlns="">
            <p:pic>
              <p:nvPicPr>
                <p:cNvPr id="22" name="墨迹 21">
                  <a:extLst>
                    <a:ext uri="{FF2B5EF4-FFF2-40B4-BE49-F238E27FC236}">
                      <a16:creationId xmlns:a16="http://schemas.microsoft.com/office/drawing/2014/main" id="{14257304-2F3C-4CAA-9F48-47EA82DFA32B}"/>
                    </a:ext>
                  </a:extLst>
                </p:cNvPr>
                <p:cNvPicPr/>
                <p:nvPr/>
              </p:nvPicPr>
              <p:blipFill>
                <a:blip r:embed="rId38"/>
                <a:stretch>
                  <a:fillRect/>
                </a:stretch>
              </p:blipFill>
              <p:spPr>
                <a:xfrm>
                  <a:off x="6072971" y="5621183"/>
                  <a:ext cx="80280" cy="146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3" name="墨迹 22">
                  <a:extLst>
                    <a:ext uri="{FF2B5EF4-FFF2-40B4-BE49-F238E27FC236}">
                      <a16:creationId xmlns:a16="http://schemas.microsoft.com/office/drawing/2014/main" id="{C7E11C0E-2BB2-4121-B598-2CC6139BA5F2}"/>
                    </a:ext>
                  </a:extLst>
                </p14:cNvPr>
                <p14:cNvContentPartPr/>
                <p14:nvPr/>
              </p14:nvContentPartPr>
              <p14:xfrm>
                <a:off x="6034451" y="5933663"/>
                <a:ext cx="486360" cy="199800"/>
              </p14:xfrm>
            </p:contentPart>
          </mc:Choice>
          <mc:Fallback xmlns="">
            <p:pic>
              <p:nvPicPr>
                <p:cNvPr id="23" name="墨迹 22">
                  <a:extLst>
                    <a:ext uri="{FF2B5EF4-FFF2-40B4-BE49-F238E27FC236}">
                      <a16:creationId xmlns:a16="http://schemas.microsoft.com/office/drawing/2014/main" id="{C7E11C0E-2BB2-4121-B598-2CC6139BA5F2}"/>
                    </a:ext>
                  </a:extLst>
                </p:cNvPr>
                <p:cNvPicPr/>
                <p:nvPr/>
              </p:nvPicPr>
              <p:blipFill>
                <a:blip r:embed="rId40"/>
                <a:stretch>
                  <a:fillRect/>
                </a:stretch>
              </p:blipFill>
              <p:spPr>
                <a:xfrm>
                  <a:off x="6025811" y="5925023"/>
                  <a:ext cx="504000" cy="21744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25" name="墨迹 24">
                  <a:extLst>
                    <a:ext uri="{FF2B5EF4-FFF2-40B4-BE49-F238E27FC236}">
                      <a16:creationId xmlns:a16="http://schemas.microsoft.com/office/drawing/2014/main" id="{E4BBD1ED-7AB7-4455-8D41-5CF76BB2E25C}"/>
                    </a:ext>
                  </a:extLst>
                </p14:cNvPr>
                <p14:cNvContentPartPr/>
                <p14:nvPr/>
              </p14:nvContentPartPr>
              <p14:xfrm>
                <a:off x="6528011" y="5752943"/>
                <a:ext cx="104760" cy="162000"/>
              </p14:xfrm>
            </p:contentPart>
          </mc:Choice>
          <mc:Fallback xmlns="">
            <p:pic>
              <p:nvPicPr>
                <p:cNvPr id="25" name="墨迹 24">
                  <a:extLst>
                    <a:ext uri="{FF2B5EF4-FFF2-40B4-BE49-F238E27FC236}">
                      <a16:creationId xmlns:a16="http://schemas.microsoft.com/office/drawing/2014/main" id="{E4BBD1ED-7AB7-4455-8D41-5CF76BB2E25C}"/>
                    </a:ext>
                  </a:extLst>
                </p:cNvPr>
                <p:cNvPicPr/>
                <p:nvPr/>
              </p:nvPicPr>
              <p:blipFill>
                <a:blip r:embed="rId42"/>
                <a:stretch>
                  <a:fillRect/>
                </a:stretch>
              </p:blipFill>
              <p:spPr>
                <a:xfrm>
                  <a:off x="6519371" y="5744303"/>
                  <a:ext cx="122400" cy="1796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26" name="墨迹 25">
                  <a:extLst>
                    <a:ext uri="{FF2B5EF4-FFF2-40B4-BE49-F238E27FC236}">
                      <a16:creationId xmlns:a16="http://schemas.microsoft.com/office/drawing/2014/main" id="{07A1C2B9-2D5D-409D-94CE-6BE12210939B}"/>
                    </a:ext>
                  </a:extLst>
                </p14:cNvPr>
                <p14:cNvContentPartPr/>
                <p14:nvPr/>
              </p14:nvContentPartPr>
              <p14:xfrm>
                <a:off x="6672011" y="5391143"/>
                <a:ext cx="132840" cy="118440"/>
              </p14:xfrm>
            </p:contentPart>
          </mc:Choice>
          <mc:Fallback xmlns="">
            <p:pic>
              <p:nvPicPr>
                <p:cNvPr id="26" name="墨迹 25">
                  <a:extLst>
                    <a:ext uri="{FF2B5EF4-FFF2-40B4-BE49-F238E27FC236}">
                      <a16:creationId xmlns:a16="http://schemas.microsoft.com/office/drawing/2014/main" id="{07A1C2B9-2D5D-409D-94CE-6BE12210939B}"/>
                    </a:ext>
                  </a:extLst>
                </p:cNvPr>
                <p:cNvPicPr/>
                <p:nvPr/>
              </p:nvPicPr>
              <p:blipFill>
                <a:blip r:embed="rId44"/>
                <a:stretch>
                  <a:fillRect/>
                </a:stretch>
              </p:blipFill>
              <p:spPr>
                <a:xfrm>
                  <a:off x="6663011" y="5382503"/>
                  <a:ext cx="150480" cy="13608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27" name="墨迹 26">
                  <a:extLst>
                    <a:ext uri="{FF2B5EF4-FFF2-40B4-BE49-F238E27FC236}">
                      <a16:creationId xmlns:a16="http://schemas.microsoft.com/office/drawing/2014/main" id="{A92DFA7E-A596-443E-A0C7-8B655D496BAA}"/>
                    </a:ext>
                  </a:extLst>
                </p14:cNvPr>
                <p14:cNvContentPartPr/>
                <p14:nvPr/>
              </p14:nvContentPartPr>
              <p14:xfrm>
                <a:off x="6692891" y="5545943"/>
                <a:ext cx="168480" cy="116280"/>
              </p14:xfrm>
            </p:contentPart>
          </mc:Choice>
          <mc:Fallback xmlns="">
            <p:pic>
              <p:nvPicPr>
                <p:cNvPr id="27" name="墨迹 26">
                  <a:extLst>
                    <a:ext uri="{FF2B5EF4-FFF2-40B4-BE49-F238E27FC236}">
                      <a16:creationId xmlns:a16="http://schemas.microsoft.com/office/drawing/2014/main" id="{A92DFA7E-A596-443E-A0C7-8B655D496BAA}"/>
                    </a:ext>
                  </a:extLst>
                </p:cNvPr>
                <p:cNvPicPr/>
                <p:nvPr/>
              </p:nvPicPr>
              <p:blipFill>
                <a:blip r:embed="rId46"/>
                <a:stretch>
                  <a:fillRect/>
                </a:stretch>
              </p:blipFill>
              <p:spPr>
                <a:xfrm>
                  <a:off x="6684251" y="5537303"/>
                  <a:ext cx="186120" cy="13392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8" name="墨迹 27">
                  <a:extLst>
                    <a:ext uri="{FF2B5EF4-FFF2-40B4-BE49-F238E27FC236}">
                      <a16:creationId xmlns:a16="http://schemas.microsoft.com/office/drawing/2014/main" id="{2CCF24CD-3099-4C0F-95C4-746D652B3D38}"/>
                    </a:ext>
                  </a:extLst>
                </p14:cNvPr>
                <p14:cNvContentPartPr/>
                <p14:nvPr/>
              </p14:nvContentPartPr>
              <p14:xfrm>
                <a:off x="6785411" y="5653583"/>
                <a:ext cx="111600" cy="99720"/>
              </p14:xfrm>
            </p:contentPart>
          </mc:Choice>
          <mc:Fallback xmlns="">
            <p:pic>
              <p:nvPicPr>
                <p:cNvPr id="28" name="墨迹 27">
                  <a:extLst>
                    <a:ext uri="{FF2B5EF4-FFF2-40B4-BE49-F238E27FC236}">
                      <a16:creationId xmlns:a16="http://schemas.microsoft.com/office/drawing/2014/main" id="{2CCF24CD-3099-4C0F-95C4-746D652B3D38}"/>
                    </a:ext>
                  </a:extLst>
                </p:cNvPr>
                <p:cNvPicPr/>
                <p:nvPr/>
              </p:nvPicPr>
              <p:blipFill>
                <a:blip r:embed="rId48"/>
                <a:stretch>
                  <a:fillRect/>
                </a:stretch>
              </p:blipFill>
              <p:spPr>
                <a:xfrm>
                  <a:off x="6776411" y="5644943"/>
                  <a:ext cx="129240" cy="1173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9" name="墨迹 28">
                  <a:extLst>
                    <a:ext uri="{FF2B5EF4-FFF2-40B4-BE49-F238E27FC236}">
                      <a16:creationId xmlns:a16="http://schemas.microsoft.com/office/drawing/2014/main" id="{D09BAE0C-FDB5-46BA-99DB-B6B9297ACFB8}"/>
                    </a:ext>
                  </a:extLst>
                </p14:cNvPr>
                <p14:cNvContentPartPr/>
                <p14:nvPr/>
              </p14:nvContentPartPr>
              <p14:xfrm>
                <a:off x="6828971" y="5700743"/>
                <a:ext cx="115920" cy="235800"/>
              </p14:xfrm>
            </p:contentPart>
          </mc:Choice>
          <mc:Fallback xmlns="">
            <p:pic>
              <p:nvPicPr>
                <p:cNvPr id="29" name="墨迹 28">
                  <a:extLst>
                    <a:ext uri="{FF2B5EF4-FFF2-40B4-BE49-F238E27FC236}">
                      <a16:creationId xmlns:a16="http://schemas.microsoft.com/office/drawing/2014/main" id="{D09BAE0C-FDB5-46BA-99DB-B6B9297ACFB8}"/>
                    </a:ext>
                  </a:extLst>
                </p:cNvPr>
                <p:cNvPicPr/>
                <p:nvPr/>
              </p:nvPicPr>
              <p:blipFill>
                <a:blip r:embed="rId50"/>
                <a:stretch>
                  <a:fillRect/>
                </a:stretch>
              </p:blipFill>
              <p:spPr>
                <a:xfrm>
                  <a:off x="6819971" y="5691743"/>
                  <a:ext cx="133560" cy="2534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0" name="墨迹 29">
                  <a:extLst>
                    <a:ext uri="{FF2B5EF4-FFF2-40B4-BE49-F238E27FC236}">
                      <a16:creationId xmlns:a16="http://schemas.microsoft.com/office/drawing/2014/main" id="{613B920A-6A10-45A2-B248-13717E96234A}"/>
                    </a:ext>
                  </a:extLst>
                </p14:cNvPr>
                <p14:cNvContentPartPr/>
                <p14:nvPr/>
              </p14:nvContentPartPr>
              <p14:xfrm>
                <a:off x="7143251" y="5428943"/>
                <a:ext cx="127080" cy="65160"/>
              </p14:xfrm>
            </p:contentPart>
          </mc:Choice>
          <mc:Fallback xmlns="">
            <p:pic>
              <p:nvPicPr>
                <p:cNvPr id="30" name="墨迹 29">
                  <a:extLst>
                    <a:ext uri="{FF2B5EF4-FFF2-40B4-BE49-F238E27FC236}">
                      <a16:creationId xmlns:a16="http://schemas.microsoft.com/office/drawing/2014/main" id="{613B920A-6A10-45A2-B248-13717E96234A}"/>
                    </a:ext>
                  </a:extLst>
                </p:cNvPr>
                <p:cNvPicPr/>
                <p:nvPr/>
              </p:nvPicPr>
              <p:blipFill>
                <a:blip r:embed="rId52"/>
                <a:stretch>
                  <a:fillRect/>
                </a:stretch>
              </p:blipFill>
              <p:spPr>
                <a:xfrm>
                  <a:off x="7134251" y="5420303"/>
                  <a:ext cx="144720" cy="8280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31" name="墨迹 30">
                  <a:extLst>
                    <a:ext uri="{FF2B5EF4-FFF2-40B4-BE49-F238E27FC236}">
                      <a16:creationId xmlns:a16="http://schemas.microsoft.com/office/drawing/2014/main" id="{1CD7DCBC-5D67-487A-A327-398755339DA8}"/>
                    </a:ext>
                  </a:extLst>
                </p14:cNvPr>
                <p14:cNvContentPartPr/>
                <p14:nvPr/>
              </p14:nvContentPartPr>
              <p14:xfrm>
                <a:off x="7330451" y="5697503"/>
                <a:ext cx="32040" cy="67320"/>
              </p14:xfrm>
            </p:contentPart>
          </mc:Choice>
          <mc:Fallback xmlns="">
            <p:pic>
              <p:nvPicPr>
                <p:cNvPr id="31" name="墨迹 30">
                  <a:extLst>
                    <a:ext uri="{FF2B5EF4-FFF2-40B4-BE49-F238E27FC236}">
                      <a16:creationId xmlns:a16="http://schemas.microsoft.com/office/drawing/2014/main" id="{1CD7DCBC-5D67-487A-A327-398755339DA8}"/>
                    </a:ext>
                  </a:extLst>
                </p:cNvPr>
                <p:cNvPicPr/>
                <p:nvPr/>
              </p:nvPicPr>
              <p:blipFill>
                <a:blip r:embed="rId54"/>
                <a:stretch>
                  <a:fillRect/>
                </a:stretch>
              </p:blipFill>
              <p:spPr>
                <a:xfrm>
                  <a:off x="7321451" y="5688863"/>
                  <a:ext cx="49680" cy="84960"/>
                </a:xfrm>
                <a:prstGeom prst="rect">
                  <a:avLst/>
                </a:prstGeom>
              </p:spPr>
            </p:pic>
          </mc:Fallback>
        </mc:AlternateContent>
      </p:grpSp>
    </p:spTree>
    <p:extLst>
      <p:ext uri="{BB962C8B-B14F-4D97-AF65-F5344CB8AC3E}">
        <p14:creationId xmlns:p14="http://schemas.microsoft.com/office/powerpoint/2010/main" val="21473718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82E99F-FDED-4D28-8A48-61A37E552A70}"/>
              </a:ext>
            </a:extLst>
          </p:cNvPr>
          <p:cNvSpPr>
            <a:spLocks noGrp="1"/>
          </p:cNvSpPr>
          <p:nvPr>
            <p:ph type="title"/>
          </p:nvPr>
        </p:nvSpPr>
        <p:spPr/>
        <p:txBody>
          <a:bodyPr/>
          <a:lstStyle/>
          <a:p>
            <a:r>
              <a:rPr lang="en-US" altLang="zh-CN" dirty="0">
                <a:latin typeface="Bauhaus 93" pitchFamily="82" charset="0"/>
              </a:rPr>
              <a:t>Memento Pattern</a:t>
            </a:r>
            <a:endParaRPr lang="zh-CN" altLang="en-US" dirty="0"/>
          </a:p>
        </p:txBody>
      </p:sp>
      <p:sp>
        <p:nvSpPr>
          <p:cNvPr id="3" name="内容占位符 2">
            <a:extLst>
              <a:ext uri="{FF2B5EF4-FFF2-40B4-BE49-F238E27FC236}">
                <a16:creationId xmlns:a16="http://schemas.microsoft.com/office/drawing/2014/main" id="{BACC1AAE-01B2-4091-9287-0A3EB33C29A3}"/>
              </a:ext>
            </a:extLst>
          </p:cNvPr>
          <p:cNvSpPr>
            <a:spLocks noGrp="1"/>
          </p:cNvSpPr>
          <p:nvPr>
            <p:ph idx="1"/>
          </p:nvPr>
        </p:nvSpPr>
        <p:spPr>
          <a:xfrm>
            <a:off x="407368" y="908720"/>
            <a:ext cx="10972800" cy="5544616"/>
          </a:xfrm>
        </p:spPr>
        <p:txBody>
          <a:bodyPr/>
          <a:lstStyle/>
          <a:p>
            <a:pPr eaLnBrk="1" hangingPunct="1">
              <a:lnSpc>
                <a:spcPct val="150000"/>
              </a:lnSpc>
            </a:pPr>
            <a:r>
              <a:rPr lang="zh-CN" altLang="en-US" dirty="0">
                <a:solidFill>
                  <a:srgbClr val="324A7A"/>
                </a:solidFill>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提供了一种状态</a:t>
            </a:r>
            <a:r>
              <a:rPr lang="zh-CN" altLang="en-US" dirty="0">
                <a:solidFill>
                  <a:srgbClr val="C00000"/>
                </a:solidFill>
                <a:ea typeface="华文中宋" panose="02010600040101010101" pitchFamily="2" charset="-122"/>
              </a:rPr>
              <a:t>恢复</a:t>
            </a:r>
            <a:r>
              <a:rPr lang="zh-CN" altLang="en-US" dirty="0">
                <a:solidFill>
                  <a:schemeClr val="tx1"/>
                </a:solidFill>
                <a:ea typeface="华文中宋" panose="02010600040101010101" pitchFamily="2" charset="-122"/>
              </a:rPr>
              <a:t>的实现机制，使得用户可以方便地回到一个特定的历史步骤，可以使用先前存储起来的备忘录将状态</a:t>
            </a:r>
            <a:r>
              <a:rPr lang="zh-CN" altLang="en-US" dirty="0">
                <a:solidFill>
                  <a:srgbClr val="C00000"/>
                </a:solidFill>
                <a:ea typeface="华文中宋" panose="02010600040101010101" pitchFamily="2" charset="-122"/>
              </a:rPr>
              <a:t>复原</a:t>
            </a:r>
            <a:r>
              <a:rPr lang="zh-CN" altLang="en-US" dirty="0">
                <a:solidFill>
                  <a:schemeClr val="tx1"/>
                </a:solidFill>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dirty="0">
                <a:solidFill>
                  <a:schemeClr val="tx1"/>
                </a:solidFill>
                <a:ea typeface="华文中宋" panose="02010600040101010101" pitchFamily="2" charset="-122"/>
              </a:rPr>
              <a:t>实现了信息的封装，一个备忘录对象是一种原发器对象的</a:t>
            </a:r>
            <a:r>
              <a:rPr lang="zh-CN" altLang="en-US" dirty="0">
                <a:solidFill>
                  <a:srgbClr val="C00000"/>
                </a:solidFill>
                <a:ea typeface="华文中宋" panose="02010600040101010101" pitchFamily="2" charset="-122"/>
              </a:rPr>
              <a:t>部分</a:t>
            </a:r>
            <a:r>
              <a:rPr lang="zh-CN" altLang="en-US" dirty="0">
                <a:solidFill>
                  <a:schemeClr val="tx1"/>
                </a:solidFill>
                <a:ea typeface="华文中宋" panose="02010600040101010101" pitchFamily="2" charset="-122"/>
              </a:rPr>
              <a:t>表示，不会被其他代码改动，这种模式简化了原发器对象，备忘录只保存原发器的</a:t>
            </a:r>
            <a:r>
              <a:rPr lang="zh-CN" altLang="en-US" dirty="0">
                <a:solidFill>
                  <a:srgbClr val="C00000"/>
                </a:solidFill>
                <a:ea typeface="华文中宋" panose="02010600040101010101" pitchFamily="2" charset="-122"/>
              </a:rPr>
              <a:t>部分</a:t>
            </a:r>
            <a:r>
              <a:rPr lang="zh-CN" altLang="en-US" dirty="0">
                <a:solidFill>
                  <a:schemeClr val="tx1"/>
                </a:solidFill>
                <a:ea typeface="华文中宋" panose="02010600040101010101" pitchFamily="2" charset="-122"/>
              </a:rPr>
              <a:t>状态，采用堆栈</a:t>
            </a:r>
            <a:r>
              <a:rPr lang="en-US" altLang="zh-CN" dirty="0">
                <a:solidFill>
                  <a:srgbClr val="C00000"/>
                </a:solidFill>
                <a:highlight>
                  <a:srgbClr val="FFFF00"/>
                </a:highlight>
                <a:ea typeface="华文中宋" panose="02010600040101010101" pitchFamily="2" charset="-122"/>
              </a:rPr>
              <a:t>(</a:t>
            </a:r>
            <a:r>
              <a:rPr lang="zh-CN" altLang="en-US" dirty="0">
                <a:solidFill>
                  <a:srgbClr val="C00000"/>
                </a:solidFill>
                <a:highlight>
                  <a:srgbClr val="FFFF00"/>
                </a:highlight>
                <a:ea typeface="华文中宋" panose="02010600040101010101" pitchFamily="2" charset="-122"/>
              </a:rPr>
              <a:t>只要是容器都行</a:t>
            </a:r>
            <a:r>
              <a:rPr lang="en-US" altLang="zh-CN" dirty="0">
                <a:solidFill>
                  <a:srgbClr val="C00000"/>
                </a:solidFill>
                <a:highlight>
                  <a:srgbClr val="FFFF00"/>
                </a:highlight>
                <a:ea typeface="华文中宋" panose="02010600040101010101" pitchFamily="2" charset="-122"/>
              </a:rPr>
              <a:t>)</a:t>
            </a:r>
            <a:r>
              <a:rPr lang="zh-CN" altLang="en-US" dirty="0">
                <a:solidFill>
                  <a:schemeClr val="tx1"/>
                </a:solidFill>
                <a:ea typeface="华文中宋" panose="02010600040101010101" pitchFamily="2" charset="-122"/>
              </a:rPr>
              <a:t>来存储备忘录对象可以实现多次撤销操作，可以通过在负责人中定义集合对象来存储多个备忘录。 </a:t>
            </a:r>
            <a:endParaRPr lang="en-US" altLang="zh-CN" dirty="0">
              <a:solidFill>
                <a:schemeClr val="tx1"/>
              </a:solidFill>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dirty="0">
                <a:solidFill>
                  <a:srgbClr val="C00000"/>
                </a:solidFill>
                <a:ea typeface="华文中宋" panose="02010600040101010101" pitchFamily="2" charset="-122"/>
              </a:rPr>
              <a:t>资源消耗过大</a:t>
            </a:r>
            <a:r>
              <a:rPr lang="zh-CN" altLang="en-US" dirty="0">
                <a:solidFill>
                  <a:schemeClr val="tx1"/>
                </a:solidFill>
                <a:ea typeface="华文中宋" panose="02010600040101010101" pitchFamily="2" charset="-122"/>
              </a:rPr>
              <a:t>，如果类的成员变量太多，就不可避免占用大量的内存，而且每保存一次对象的状态都需要消耗内存资源。这也是为什么一些提供了撤销功能的软件在运行时所</a:t>
            </a:r>
            <a:r>
              <a:rPr lang="zh-CN" altLang="en-US" dirty="0">
                <a:solidFill>
                  <a:srgbClr val="FF0000"/>
                </a:solidFill>
                <a:ea typeface="华文中宋" panose="02010600040101010101" pitchFamily="2" charset="-122"/>
              </a:rPr>
              <a:t>占用</a:t>
            </a:r>
            <a:r>
              <a:rPr lang="zh-CN" altLang="en-US" dirty="0">
                <a:solidFill>
                  <a:schemeClr val="tx1"/>
                </a:solidFill>
                <a:ea typeface="华文中宋" panose="02010600040101010101" pitchFamily="2" charset="-122"/>
              </a:rPr>
              <a:t>的内存和硬盘空间比较大的原因。</a:t>
            </a:r>
          </a:p>
          <a:p>
            <a:pPr lvl="1" eaLnBrk="1" hangingPunct="1">
              <a:buFont typeface="Arial" panose="020B0604020202020204" pitchFamily="34" charset="0"/>
              <a:buChar char="•"/>
            </a:pPr>
            <a:endParaRPr lang="zh-CN" altLang="en-US" dirty="0">
              <a:ea typeface="华文中宋" panose="02010600040101010101" pitchFamily="2" charset="-122"/>
            </a:endParaRPr>
          </a:p>
          <a:p>
            <a:endParaRPr lang="zh-CN" altLang="en-US" dirty="0">
              <a:ea typeface="华文中宋" panose="02010600040101010101" pitchFamily="2" charset="-122"/>
            </a:endParaRPr>
          </a:p>
        </p:txBody>
      </p:sp>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B45AF911-B88F-4BC8-A7F0-71FCB2593BBA}"/>
                  </a:ext>
                </a:extLst>
              </p14:cNvPr>
              <p14:cNvContentPartPr/>
              <p14:nvPr/>
            </p14:nvContentPartPr>
            <p14:xfrm>
              <a:off x="8444651" y="3912623"/>
              <a:ext cx="767160" cy="49680"/>
            </p14:xfrm>
          </p:contentPart>
        </mc:Choice>
        <mc:Fallback xmlns="">
          <p:pic>
            <p:nvPicPr>
              <p:cNvPr id="4" name="墨迹 3">
                <a:extLst>
                  <a:ext uri="{FF2B5EF4-FFF2-40B4-BE49-F238E27FC236}">
                    <a16:creationId xmlns:a16="http://schemas.microsoft.com/office/drawing/2014/main" id="{B45AF911-B88F-4BC8-A7F0-71FCB2593BBA}"/>
                  </a:ext>
                </a:extLst>
              </p:cNvPr>
              <p:cNvPicPr/>
              <p:nvPr/>
            </p:nvPicPr>
            <p:blipFill>
              <a:blip r:embed="rId4"/>
              <a:stretch>
                <a:fillRect/>
              </a:stretch>
            </p:blipFill>
            <p:spPr>
              <a:xfrm>
                <a:off x="8435651" y="3903623"/>
                <a:ext cx="784800" cy="67320"/>
              </a:xfrm>
              <a:prstGeom prst="rect">
                <a:avLst/>
              </a:prstGeom>
            </p:spPr>
          </p:pic>
        </mc:Fallback>
      </mc:AlternateContent>
      <p:grpSp>
        <p:nvGrpSpPr>
          <p:cNvPr id="17" name="组合 16">
            <a:extLst>
              <a:ext uri="{FF2B5EF4-FFF2-40B4-BE49-F238E27FC236}">
                <a16:creationId xmlns:a16="http://schemas.microsoft.com/office/drawing/2014/main" id="{CD041750-D8F5-488C-9648-FCA107FC8663}"/>
              </a:ext>
            </a:extLst>
          </p:cNvPr>
          <p:cNvGrpSpPr/>
          <p:nvPr/>
        </p:nvGrpSpPr>
        <p:grpSpPr>
          <a:xfrm>
            <a:off x="8154851" y="4164983"/>
            <a:ext cx="2174760" cy="453240"/>
            <a:chOff x="8154851" y="4164983"/>
            <a:chExt cx="2174760" cy="453240"/>
          </a:xfrm>
        </p:grpSpPr>
        <mc:AlternateContent xmlns:mc="http://schemas.openxmlformats.org/markup-compatibility/2006" xmlns:p14="http://schemas.microsoft.com/office/powerpoint/2010/main">
          <mc:Choice Requires="p14">
            <p:contentPart p14:bwMode="auto" r:id="rId5">
              <p14:nvContentPartPr>
                <p14:cNvPr id="5" name="墨迹 4">
                  <a:extLst>
                    <a:ext uri="{FF2B5EF4-FFF2-40B4-BE49-F238E27FC236}">
                      <a16:creationId xmlns:a16="http://schemas.microsoft.com/office/drawing/2014/main" id="{D38EE832-8127-4F8B-8F66-C55E6265F202}"/>
                    </a:ext>
                  </a:extLst>
                </p14:cNvPr>
                <p14:cNvContentPartPr/>
                <p14:nvPr/>
              </p14:nvContentPartPr>
              <p14:xfrm>
                <a:off x="8154851" y="4353263"/>
                <a:ext cx="227160" cy="264960"/>
              </p14:xfrm>
            </p:contentPart>
          </mc:Choice>
          <mc:Fallback xmlns="">
            <p:pic>
              <p:nvPicPr>
                <p:cNvPr id="5" name="墨迹 4">
                  <a:extLst>
                    <a:ext uri="{FF2B5EF4-FFF2-40B4-BE49-F238E27FC236}">
                      <a16:creationId xmlns:a16="http://schemas.microsoft.com/office/drawing/2014/main" id="{D38EE832-8127-4F8B-8F66-C55E6265F202}"/>
                    </a:ext>
                  </a:extLst>
                </p:cNvPr>
                <p:cNvPicPr/>
                <p:nvPr/>
              </p:nvPicPr>
              <p:blipFill>
                <a:blip r:embed="rId6"/>
                <a:stretch>
                  <a:fillRect/>
                </a:stretch>
              </p:blipFill>
              <p:spPr>
                <a:xfrm>
                  <a:off x="8146211" y="4344623"/>
                  <a:ext cx="244800" cy="282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6" name="墨迹 5">
                  <a:extLst>
                    <a:ext uri="{FF2B5EF4-FFF2-40B4-BE49-F238E27FC236}">
                      <a16:creationId xmlns:a16="http://schemas.microsoft.com/office/drawing/2014/main" id="{8E2E9195-5BEB-4DF0-ACDF-92D556C6EE1B}"/>
                    </a:ext>
                  </a:extLst>
                </p14:cNvPr>
                <p14:cNvContentPartPr/>
                <p14:nvPr/>
              </p14:nvContentPartPr>
              <p14:xfrm>
                <a:off x="8500091" y="4412663"/>
                <a:ext cx="113760" cy="170640"/>
              </p14:xfrm>
            </p:contentPart>
          </mc:Choice>
          <mc:Fallback xmlns="">
            <p:pic>
              <p:nvPicPr>
                <p:cNvPr id="6" name="墨迹 5">
                  <a:extLst>
                    <a:ext uri="{FF2B5EF4-FFF2-40B4-BE49-F238E27FC236}">
                      <a16:creationId xmlns:a16="http://schemas.microsoft.com/office/drawing/2014/main" id="{8E2E9195-5BEB-4DF0-ACDF-92D556C6EE1B}"/>
                    </a:ext>
                  </a:extLst>
                </p:cNvPr>
                <p:cNvPicPr/>
                <p:nvPr/>
              </p:nvPicPr>
              <p:blipFill>
                <a:blip r:embed="rId8"/>
                <a:stretch>
                  <a:fillRect/>
                </a:stretch>
              </p:blipFill>
              <p:spPr>
                <a:xfrm>
                  <a:off x="8491091" y="4403663"/>
                  <a:ext cx="131400" cy="1882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7" name="墨迹 6">
                  <a:extLst>
                    <a:ext uri="{FF2B5EF4-FFF2-40B4-BE49-F238E27FC236}">
                      <a16:creationId xmlns:a16="http://schemas.microsoft.com/office/drawing/2014/main" id="{C8B08129-8E27-43A5-A0DA-56D4032BFC2C}"/>
                    </a:ext>
                  </a:extLst>
                </p14:cNvPr>
                <p14:cNvContentPartPr/>
                <p14:nvPr/>
              </p14:nvContentPartPr>
              <p14:xfrm>
                <a:off x="8690891" y="4394303"/>
                <a:ext cx="121320" cy="157680"/>
              </p14:xfrm>
            </p:contentPart>
          </mc:Choice>
          <mc:Fallback xmlns="">
            <p:pic>
              <p:nvPicPr>
                <p:cNvPr id="7" name="墨迹 6">
                  <a:extLst>
                    <a:ext uri="{FF2B5EF4-FFF2-40B4-BE49-F238E27FC236}">
                      <a16:creationId xmlns:a16="http://schemas.microsoft.com/office/drawing/2014/main" id="{C8B08129-8E27-43A5-A0DA-56D4032BFC2C}"/>
                    </a:ext>
                  </a:extLst>
                </p:cNvPr>
                <p:cNvPicPr/>
                <p:nvPr/>
              </p:nvPicPr>
              <p:blipFill>
                <a:blip r:embed="rId10"/>
                <a:stretch>
                  <a:fillRect/>
                </a:stretch>
              </p:blipFill>
              <p:spPr>
                <a:xfrm>
                  <a:off x="8682251" y="4385303"/>
                  <a:ext cx="138960" cy="17532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8" name="墨迹 7">
                  <a:extLst>
                    <a:ext uri="{FF2B5EF4-FFF2-40B4-BE49-F238E27FC236}">
                      <a16:creationId xmlns:a16="http://schemas.microsoft.com/office/drawing/2014/main" id="{2869F5F5-A476-470E-9CD4-28AA863D3260}"/>
                    </a:ext>
                  </a:extLst>
                </p14:cNvPr>
                <p14:cNvContentPartPr/>
                <p14:nvPr/>
              </p14:nvContentPartPr>
              <p14:xfrm>
                <a:off x="8857571" y="4392503"/>
                <a:ext cx="147960" cy="144720"/>
              </p14:xfrm>
            </p:contentPart>
          </mc:Choice>
          <mc:Fallback xmlns="">
            <p:pic>
              <p:nvPicPr>
                <p:cNvPr id="8" name="墨迹 7">
                  <a:extLst>
                    <a:ext uri="{FF2B5EF4-FFF2-40B4-BE49-F238E27FC236}">
                      <a16:creationId xmlns:a16="http://schemas.microsoft.com/office/drawing/2014/main" id="{2869F5F5-A476-470E-9CD4-28AA863D3260}"/>
                    </a:ext>
                  </a:extLst>
                </p:cNvPr>
                <p:cNvPicPr/>
                <p:nvPr/>
              </p:nvPicPr>
              <p:blipFill>
                <a:blip r:embed="rId12"/>
                <a:stretch>
                  <a:fillRect/>
                </a:stretch>
              </p:blipFill>
              <p:spPr>
                <a:xfrm>
                  <a:off x="8848931" y="4383503"/>
                  <a:ext cx="165600" cy="162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9" name="墨迹 8">
                  <a:extLst>
                    <a:ext uri="{FF2B5EF4-FFF2-40B4-BE49-F238E27FC236}">
                      <a16:creationId xmlns:a16="http://schemas.microsoft.com/office/drawing/2014/main" id="{1F13B47E-CC41-4CAD-AC5D-4D7B850949F0}"/>
                    </a:ext>
                  </a:extLst>
                </p14:cNvPr>
                <p14:cNvContentPartPr/>
                <p14:nvPr/>
              </p14:nvContentPartPr>
              <p14:xfrm>
                <a:off x="9175451" y="4184063"/>
                <a:ext cx="64800" cy="407160"/>
              </p14:xfrm>
            </p:contentPart>
          </mc:Choice>
          <mc:Fallback xmlns="">
            <p:pic>
              <p:nvPicPr>
                <p:cNvPr id="9" name="墨迹 8">
                  <a:extLst>
                    <a:ext uri="{FF2B5EF4-FFF2-40B4-BE49-F238E27FC236}">
                      <a16:creationId xmlns:a16="http://schemas.microsoft.com/office/drawing/2014/main" id="{1F13B47E-CC41-4CAD-AC5D-4D7B850949F0}"/>
                    </a:ext>
                  </a:extLst>
                </p:cNvPr>
                <p:cNvPicPr/>
                <p:nvPr/>
              </p:nvPicPr>
              <p:blipFill>
                <a:blip r:embed="rId14"/>
                <a:stretch>
                  <a:fillRect/>
                </a:stretch>
              </p:blipFill>
              <p:spPr>
                <a:xfrm>
                  <a:off x="9166811" y="4175063"/>
                  <a:ext cx="82440" cy="424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0" name="墨迹 9">
                  <a:extLst>
                    <a:ext uri="{FF2B5EF4-FFF2-40B4-BE49-F238E27FC236}">
                      <a16:creationId xmlns:a16="http://schemas.microsoft.com/office/drawing/2014/main" id="{FBBC16CA-2498-47B8-9D94-F0E8E067DF53}"/>
                    </a:ext>
                  </a:extLst>
                </p14:cNvPr>
                <p14:cNvContentPartPr/>
                <p14:nvPr/>
              </p14:nvContentPartPr>
              <p14:xfrm>
                <a:off x="9127931" y="4344983"/>
                <a:ext cx="362160" cy="85320"/>
              </p14:xfrm>
            </p:contentPart>
          </mc:Choice>
          <mc:Fallback xmlns="">
            <p:pic>
              <p:nvPicPr>
                <p:cNvPr id="10" name="墨迹 9">
                  <a:extLst>
                    <a:ext uri="{FF2B5EF4-FFF2-40B4-BE49-F238E27FC236}">
                      <a16:creationId xmlns:a16="http://schemas.microsoft.com/office/drawing/2014/main" id="{FBBC16CA-2498-47B8-9D94-F0E8E067DF53}"/>
                    </a:ext>
                  </a:extLst>
                </p:cNvPr>
                <p:cNvPicPr/>
                <p:nvPr/>
              </p:nvPicPr>
              <p:blipFill>
                <a:blip r:embed="rId16"/>
                <a:stretch>
                  <a:fillRect/>
                </a:stretch>
              </p:blipFill>
              <p:spPr>
                <a:xfrm>
                  <a:off x="9118931" y="4336343"/>
                  <a:ext cx="379800" cy="10296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1" name="墨迹 10">
                  <a:extLst>
                    <a:ext uri="{FF2B5EF4-FFF2-40B4-BE49-F238E27FC236}">
                      <a16:creationId xmlns:a16="http://schemas.microsoft.com/office/drawing/2014/main" id="{094DCC81-B0E0-49A3-9F33-CFCF2FC46276}"/>
                    </a:ext>
                  </a:extLst>
                </p14:cNvPr>
                <p14:cNvContentPartPr/>
                <p14:nvPr/>
              </p14:nvContentPartPr>
              <p14:xfrm>
                <a:off x="9608531" y="4202423"/>
                <a:ext cx="78120" cy="328680"/>
              </p14:xfrm>
            </p:contentPart>
          </mc:Choice>
          <mc:Fallback xmlns="">
            <p:pic>
              <p:nvPicPr>
                <p:cNvPr id="11" name="墨迹 10">
                  <a:extLst>
                    <a:ext uri="{FF2B5EF4-FFF2-40B4-BE49-F238E27FC236}">
                      <a16:creationId xmlns:a16="http://schemas.microsoft.com/office/drawing/2014/main" id="{094DCC81-B0E0-49A3-9F33-CFCF2FC46276}"/>
                    </a:ext>
                  </a:extLst>
                </p:cNvPr>
                <p:cNvPicPr/>
                <p:nvPr/>
              </p:nvPicPr>
              <p:blipFill>
                <a:blip r:embed="rId18"/>
                <a:stretch>
                  <a:fillRect/>
                </a:stretch>
              </p:blipFill>
              <p:spPr>
                <a:xfrm>
                  <a:off x="9599891" y="4193783"/>
                  <a:ext cx="95760" cy="34632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2" name="墨迹 11">
                  <a:extLst>
                    <a:ext uri="{FF2B5EF4-FFF2-40B4-BE49-F238E27FC236}">
                      <a16:creationId xmlns:a16="http://schemas.microsoft.com/office/drawing/2014/main" id="{CCDC800C-1307-452A-AEC8-563E399AF75C}"/>
                    </a:ext>
                  </a:extLst>
                </p14:cNvPr>
                <p14:cNvContentPartPr/>
                <p14:nvPr/>
              </p14:nvContentPartPr>
              <p14:xfrm>
                <a:off x="9648851" y="4164983"/>
                <a:ext cx="198360" cy="246240"/>
              </p14:xfrm>
            </p:contentPart>
          </mc:Choice>
          <mc:Fallback xmlns="">
            <p:pic>
              <p:nvPicPr>
                <p:cNvPr id="12" name="墨迹 11">
                  <a:extLst>
                    <a:ext uri="{FF2B5EF4-FFF2-40B4-BE49-F238E27FC236}">
                      <a16:creationId xmlns:a16="http://schemas.microsoft.com/office/drawing/2014/main" id="{CCDC800C-1307-452A-AEC8-563E399AF75C}"/>
                    </a:ext>
                  </a:extLst>
                </p:cNvPr>
                <p:cNvPicPr/>
                <p:nvPr/>
              </p:nvPicPr>
              <p:blipFill>
                <a:blip r:embed="rId20"/>
                <a:stretch>
                  <a:fillRect/>
                </a:stretch>
              </p:blipFill>
              <p:spPr>
                <a:xfrm>
                  <a:off x="9639851" y="4155983"/>
                  <a:ext cx="216000" cy="2638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3" name="墨迹 12">
                  <a:extLst>
                    <a:ext uri="{FF2B5EF4-FFF2-40B4-BE49-F238E27FC236}">
                      <a16:creationId xmlns:a16="http://schemas.microsoft.com/office/drawing/2014/main" id="{DC7681D5-2501-49FC-9D6F-0ED0590C8C09}"/>
                    </a:ext>
                  </a:extLst>
                </p14:cNvPr>
                <p14:cNvContentPartPr/>
                <p14:nvPr/>
              </p14:nvContentPartPr>
              <p14:xfrm>
                <a:off x="9839651" y="4275863"/>
                <a:ext cx="223200" cy="120240"/>
              </p14:xfrm>
            </p:contentPart>
          </mc:Choice>
          <mc:Fallback xmlns="">
            <p:pic>
              <p:nvPicPr>
                <p:cNvPr id="13" name="墨迹 12">
                  <a:extLst>
                    <a:ext uri="{FF2B5EF4-FFF2-40B4-BE49-F238E27FC236}">
                      <a16:creationId xmlns:a16="http://schemas.microsoft.com/office/drawing/2014/main" id="{DC7681D5-2501-49FC-9D6F-0ED0590C8C09}"/>
                    </a:ext>
                  </a:extLst>
                </p:cNvPr>
                <p:cNvPicPr/>
                <p:nvPr/>
              </p:nvPicPr>
              <p:blipFill>
                <a:blip r:embed="rId22"/>
                <a:stretch>
                  <a:fillRect/>
                </a:stretch>
              </p:blipFill>
              <p:spPr>
                <a:xfrm>
                  <a:off x="9831011" y="4266863"/>
                  <a:ext cx="24084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4" name="墨迹 13">
                  <a:extLst>
                    <a:ext uri="{FF2B5EF4-FFF2-40B4-BE49-F238E27FC236}">
                      <a16:creationId xmlns:a16="http://schemas.microsoft.com/office/drawing/2014/main" id="{43E87335-F95D-4508-9026-78AA96FDBC0E}"/>
                    </a:ext>
                  </a:extLst>
                </p14:cNvPr>
                <p14:cNvContentPartPr/>
                <p14:nvPr/>
              </p14:nvContentPartPr>
              <p14:xfrm>
                <a:off x="10189211" y="4220783"/>
                <a:ext cx="140400" cy="162360"/>
              </p14:xfrm>
            </p:contentPart>
          </mc:Choice>
          <mc:Fallback xmlns="">
            <p:pic>
              <p:nvPicPr>
                <p:cNvPr id="14" name="墨迹 13">
                  <a:extLst>
                    <a:ext uri="{FF2B5EF4-FFF2-40B4-BE49-F238E27FC236}">
                      <a16:creationId xmlns:a16="http://schemas.microsoft.com/office/drawing/2014/main" id="{43E87335-F95D-4508-9026-78AA96FDBC0E}"/>
                    </a:ext>
                  </a:extLst>
                </p:cNvPr>
                <p:cNvPicPr/>
                <p:nvPr/>
              </p:nvPicPr>
              <p:blipFill>
                <a:blip r:embed="rId24"/>
                <a:stretch>
                  <a:fillRect/>
                </a:stretch>
              </p:blipFill>
              <p:spPr>
                <a:xfrm>
                  <a:off x="10180571" y="4212143"/>
                  <a:ext cx="158040" cy="1800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25">
            <p14:nvContentPartPr>
              <p14:cNvPr id="15" name="墨迹 14">
                <a:extLst>
                  <a:ext uri="{FF2B5EF4-FFF2-40B4-BE49-F238E27FC236}">
                    <a16:creationId xmlns:a16="http://schemas.microsoft.com/office/drawing/2014/main" id="{D7985B6B-549C-4BDF-A441-7BD169D1A0D4}"/>
                  </a:ext>
                </a:extLst>
              </p14:cNvPr>
              <p14:cNvContentPartPr/>
              <p14:nvPr/>
            </p14:nvContentPartPr>
            <p14:xfrm>
              <a:off x="10688891" y="4112783"/>
              <a:ext cx="201240" cy="156960"/>
            </p14:xfrm>
          </p:contentPart>
        </mc:Choice>
        <mc:Fallback xmlns="">
          <p:pic>
            <p:nvPicPr>
              <p:cNvPr id="15" name="墨迹 14">
                <a:extLst>
                  <a:ext uri="{FF2B5EF4-FFF2-40B4-BE49-F238E27FC236}">
                    <a16:creationId xmlns:a16="http://schemas.microsoft.com/office/drawing/2014/main" id="{D7985B6B-549C-4BDF-A441-7BD169D1A0D4}"/>
                  </a:ext>
                </a:extLst>
              </p:cNvPr>
              <p:cNvPicPr/>
              <p:nvPr/>
            </p:nvPicPr>
            <p:blipFill>
              <a:blip r:embed="rId26"/>
              <a:stretch>
                <a:fillRect/>
              </a:stretch>
            </p:blipFill>
            <p:spPr>
              <a:xfrm>
                <a:off x="10680251" y="4104143"/>
                <a:ext cx="218880" cy="174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6" name="墨迹 15">
                <a:extLst>
                  <a:ext uri="{FF2B5EF4-FFF2-40B4-BE49-F238E27FC236}">
                    <a16:creationId xmlns:a16="http://schemas.microsoft.com/office/drawing/2014/main" id="{CD9A9C75-0921-453B-9976-F8C6853E0D3B}"/>
                  </a:ext>
                </a:extLst>
              </p14:cNvPr>
              <p14:cNvContentPartPr/>
              <p14:nvPr/>
            </p14:nvContentPartPr>
            <p14:xfrm>
              <a:off x="10999211" y="4565303"/>
              <a:ext cx="84960" cy="86400"/>
            </p14:xfrm>
          </p:contentPart>
        </mc:Choice>
        <mc:Fallback xmlns="">
          <p:pic>
            <p:nvPicPr>
              <p:cNvPr id="16" name="墨迹 15">
                <a:extLst>
                  <a:ext uri="{FF2B5EF4-FFF2-40B4-BE49-F238E27FC236}">
                    <a16:creationId xmlns:a16="http://schemas.microsoft.com/office/drawing/2014/main" id="{CD9A9C75-0921-453B-9976-F8C6853E0D3B}"/>
                  </a:ext>
                </a:extLst>
              </p:cNvPr>
              <p:cNvPicPr/>
              <p:nvPr/>
            </p:nvPicPr>
            <p:blipFill>
              <a:blip r:embed="rId28"/>
              <a:stretch>
                <a:fillRect/>
              </a:stretch>
            </p:blipFill>
            <p:spPr>
              <a:xfrm>
                <a:off x="10990571" y="4556663"/>
                <a:ext cx="102600" cy="104040"/>
              </a:xfrm>
              <a:prstGeom prst="rect">
                <a:avLst/>
              </a:prstGeom>
            </p:spPr>
          </p:pic>
        </mc:Fallback>
      </mc:AlternateContent>
    </p:spTree>
    <p:extLst>
      <p:ext uri="{BB962C8B-B14F-4D97-AF65-F5344CB8AC3E}">
        <p14:creationId xmlns:p14="http://schemas.microsoft.com/office/powerpoint/2010/main" val="2761505737"/>
      </p:ext>
    </p:extLst>
  </p:cSld>
  <p:clrMapOvr>
    <a:masterClrMapping/>
  </p:clrMapOvr>
  <p:transition/>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Strategy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63678" y="4221088"/>
            <a:ext cx="11304230" cy="2304256"/>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策略模式可以提供相同行为的不同实现，客户可以根据不同时间或空间要求选择不同的。</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策略模式提供了对开闭原则的完美支持，可以在不修改原代码的情况下，灵活增加新算法。</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策略模式把算法的使用放到环境类中，而算法的实现移到具体策略类中，实现了二者的分离。</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客户端必须理解所有策略算法的区别，以便适时选择恰当的算法类。</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策略模式造成很多的策略类，增加维护难度。</a:t>
            </a:r>
          </a:p>
          <a:p>
            <a:endParaRPr lang="en-US" altLang="zh-CN" sz="2000" b="0" dirty="0">
              <a:solidFill>
                <a:schemeClr val="tx1"/>
              </a:solidFill>
              <a:latin typeface="华文楷体" panose="02010600040101010101" pitchFamily="2" charset="-122"/>
              <a:ea typeface="华文楷体" panose="02010600040101010101" pitchFamily="2" charset="-122"/>
            </a:endParaRP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63679" y="2420888"/>
            <a:ext cx="11304230" cy="1656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一个系统需要动态地在几种算法中选择一种时，可将每个算法封装到策略类中。</a:t>
            </a:r>
          </a:p>
          <a:p>
            <a:pPr lvl="1"/>
            <a:r>
              <a:rPr lang="zh-CN" altLang="en-US" sz="1600" b="0" dirty="0">
                <a:solidFill>
                  <a:schemeClr val="tx1"/>
                </a:solidFill>
                <a:latin typeface="华文楷体" panose="02010600040101010101" pitchFamily="2" charset="-122"/>
                <a:ea typeface="华文楷体" panose="02010600040101010101" pitchFamily="2" charset="-122"/>
              </a:rPr>
              <a:t>一个类定义了多种行为，并且这些行为在这个类的操作中以多个条件语句的形式出现，可将每个条件分支移入它们各自的策略类中以代替这些条件语句。</a:t>
            </a:r>
          </a:p>
          <a:p>
            <a:pPr lvl="1"/>
            <a:r>
              <a:rPr lang="zh-CN" altLang="en-US" sz="1600" b="0" dirty="0">
                <a:solidFill>
                  <a:schemeClr val="tx1"/>
                </a:solidFill>
                <a:latin typeface="华文楷体" panose="02010600040101010101" pitchFamily="2" charset="-122"/>
                <a:ea typeface="华文楷体" panose="02010600040101010101" pitchFamily="2" charset="-122"/>
              </a:rPr>
              <a:t>多个类只区别在表现行为不同，可以使用策略模式，在运行时动态选择具体要执行的行为。</a:t>
            </a:r>
          </a:p>
        </p:txBody>
      </p:sp>
      <p:pic>
        <p:nvPicPr>
          <p:cNvPr id="4" name="图片 3">
            <a:extLst>
              <a:ext uri="{FF2B5EF4-FFF2-40B4-BE49-F238E27FC236}">
                <a16:creationId xmlns:a16="http://schemas.microsoft.com/office/drawing/2014/main" id="{00CFF172-8AB8-437D-8CA5-EA524E33B405}"/>
              </a:ext>
            </a:extLst>
          </p:cNvPr>
          <p:cNvPicPr>
            <a:picLocks noChangeAspect="1"/>
          </p:cNvPicPr>
          <p:nvPr/>
        </p:nvPicPr>
        <p:blipFill>
          <a:blip r:embed="rId4"/>
          <a:stretch>
            <a:fillRect/>
          </a:stretch>
        </p:blipFill>
        <p:spPr>
          <a:xfrm>
            <a:off x="684097" y="1357522"/>
            <a:ext cx="11283812" cy="70485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12" name="图片 11">
            <a:extLst>
              <a:ext uri="{FF2B5EF4-FFF2-40B4-BE49-F238E27FC236}">
                <a16:creationId xmlns:a16="http://schemas.microsoft.com/office/drawing/2014/main" id="{523F10D4-430D-4D0E-B089-D27DBB073C5F}"/>
              </a:ext>
            </a:extLst>
          </p:cNvPr>
          <p:cNvPicPr>
            <a:picLocks noChangeAspect="1"/>
          </p:cNvPicPr>
          <p:nvPr/>
        </p:nvPicPr>
        <p:blipFill>
          <a:blip r:embed="rId5"/>
          <a:stretch>
            <a:fillRect/>
          </a:stretch>
        </p:blipFill>
        <p:spPr>
          <a:xfrm>
            <a:off x="1055441" y="2499274"/>
            <a:ext cx="10912468" cy="4026069"/>
          </a:xfrm>
          <a:prstGeom prst="rect">
            <a:avLst/>
          </a:prstGeom>
        </p:spPr>
      </p:pic>
      <p:pic>
        <p:nvPicPr>
          <p:cNvPr id="8" name="图片 7">
            <a:extLst>
              <a:ext uri="{FF2B5EF4-FFF2-40B4-BE49-F238E27FC236}">
                <a16:creationId xmlns:a16="http://schemas.microsoft.com/office/drawing/2014/main" id="{20B6C340-8E1F-4E65-93F3-E5B2F126D83C}"/>
              </a:ext>
            </a:extLst>
          </p:cNvPr>
          <p:cNvPicPr>
            <a:picLocks noChangeAspect="1"/>
          </p:cNvPicPr>
          <p:nvPr/>
        </p:nvPicPr>
        <p:blipFill>
          <a:blip r:embed="rId6"/>
          <a:stretch>
            <a:fillRect/>
          </a:stretch>
        </p:blipFill>
        <p:spPr>
          <a:xfrm>
            <a:off x="1076839" y="2276872"/>
            <a:ext cx="10851809" cy="4437230"/>
          </a:xfrm>
          <a:prstGeom prst="rect">
            <a:avLst/>
          </a:prstGeom>
        </p:spPr>
      </p:pic>
    </p:spTree>
    <p:extLst>
      <p:ext uri="{BB962C8B-B14F-4D97-AF65-F5344CB8AC3E}">
        <p14:creationId xmlns:p14="http://schemas.microsoft.com/office/powerpoint/2010/main" val="8197874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Composite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73462" y="3501008"/>
            <a:ext cx="5206514" cy="3168352"/>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组合模式使得客户端代码可以一致地处理单个对象和组合对象，无须关心自己处理的是单个对象，还是组合对象，这简化了客户端代码；</a:t>
            </a:r>
          </a:p>
          <a:p>
            <a:pPr lvl="1"/>
            <a:r>
              <a:rPr lang="zh-CN" altLang="en-US" sz="1600" b="0" kern="1200" dirty="0">
                <a:solidFill>
                  <a:schemeClr val="tx1"/>
                </a:solidFill>
                <a:latin typeface="华文楷体" panose="02010600040101010101" pitchFamily="2" charset="-122"/>
                <a:ea typeface="华文楷体" panose="02010600040101010101" pitchFamily="2" charset="-122"/>
              </a:rPr>
              <a:t>更容易在组合体内加入新的对象，客户端不会因为加入了新的对象而更改源代码，满足“开闭原则”；</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设计较复杂，客户端需要花更多时间理清类之间的层次关系。</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95400" y="2433870"/>
            <a:ext cx="11528321" cy="136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在需要表示一个对象整体与部分的层次结构的场合。</a:t>
            </a:r>
          </a:p>
          <a:p>
            <a:pPr lvl="1"/>
            <a:r>
              <a:rPr lang="zh-CN" altLang="en-US" sz="1600" b="0" dirty="0">
                <a:solidFill>
                  <a:schemeClr val="tx1"/>
                </a:solidFill>
                <a:latin typeface="华文楷体" panose="02010600040101010101" pitchFamily="2" charset="-122"/>
                <a:ea typeface="华文楷体" panose="02010600040101010101" pitchFamily="2" charset="-122"/>
              </a:rPr>
              <a:t>要求对用户隐藏组合对象与单个对象的不同，用户可以用统一的接口使用组合结构中的所有对象的场合。</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8CAEC583-7120-409C-987B-288CF7698D4C}"/>
              </a:ext>
            </a:extLst>
          </p:cNvPr>
          <p:cNvPicPr>
            <a:picLocks noChangeAspect="1"/>
          </p:cNvPicPr>
          <p:nvPr/>
        </p:nvPicPr>
        <p:blipFill>
          <a:blip r:embed="rId4"/>
          <a:stretch>
            <a:fillRect/>
          </a:stretch>
        </p:blipFill>
        <p:spPr>
          <a:xfrm>
            <a:off x="677804" y="1322651"/>
            <a:ext cx="11274029" cy="738193"/>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10" name="Picture 8">
            <a:extLst>
              <a:ext uri="{FF2B5EF4-FFF2-40B4-BE49-F238E27FC236}">
                <a16:creationId xmlns:a16="http://schemas.microsoft.com/office/drawing/2014/main" id="{FCC00F61-30B3-437E-9844-51EA15E82F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4384" y="3490515"/>
            <a:ext cx="6030840" cy="3367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9328002"/>
      </p:ext>
    </p:extLst>
  </p:cSld>
  <p:clrMapOvr>
    <a:masterClrMapping/>
  </p:clrMapOvr>
  <p:transition/>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Memento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59479" y="4077072"/>
            <a:ext cx="5854586" cy="2304256"/>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提供了一种可以恢复状态的机制。</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实现了内部状态的封装。</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简化了发起人类。</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资源消耗大。</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59479" y="2277828"/>
            <a:ext cx="6296720" cy="187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需要保存与恢复数据的场景，如玩游戏时的中间结果的存档功能。</a:t>
            </a:r>
          </a:p>
          <a:p>
            <a:pPr lvl="1"/>
            <a:r>
              <a:rPr lang="zh-CN" altLang="en-US" sz="1600" b="0" dirty="0">
                <a:solidFill>
                  <a:schemeClr val="tx1"/>
                </a:solidFill>
                <a:latin typeface="华文楷体" panose="02010600040101010101" pitchFamily="2" charset="-122"/>
                <a:ea typeface="华文楷体" panose="02010600040101010101" pitchFamily="2" charset="-122"/>
              </a:rPr>
              <a:t>需要提供一个可回滚操作的场景，如 </a:t>
            </a:r>
            <a:r>
              <a:rPr lang="en-US" altLang="zh-CN" sz="1600" b="0" dirty="0">
                <a:solidFill>
                  <a:schemeClr val="tx1"/>
                </a:solidFill>
                <a:latin typeface="华文楷体" panose="02010600040101010101" pitchFamily="2" charset="-122"/>
                <a:ea typeface="华文楷体" panose="02010600040101010101" pitchFamily="2" charset="-122"/>
              </a:rPr>
              <a:t>Word</a:t>
            </a:r>
            <a:r>
              <a:rPr lang="zh-CN" altLang="en-US" sz="1600" b="0" dirty="0">
                <a:solidFill>
                  <a:schemeClr val="tx1"/>
                </a:solidFill>
                <a:latin typeface="华文楷体" panose="02010600040101010101" pitchFamily="2" charset="-122"/>
                <a:ea typeface="华文楷体" panose="02010600040101010101" pitchFamily="2" charset="-122"/>
              </a:rPr>
              <a:t>、记事本、</a:t>
            </a:r>
            <a:r>
              <a:rPr lang="en-US" altLang="zh-CN" sz="1600" b="0" dirty="0">
                <a:solidFill>
                  <a:schemeClr val="tx1"/>
                </a:solidFill>
                <a:latin typeface="华文楷体" panose="02010600040101010101" pitchFamily="2" charset="-122"/>
                <a:ea typeface="华文楷体" panose="02010600040101010101" pitchFamily="2" charset="-122"/>
              </a:rPr>
              <a:t>Photoshop</a:t>
            </a:r>
            <a:r>
              <a:rPr lang="zh-CN" altLang="en-US" sz="1600" b="0" dirty="0">
                <a:solidFill>
                  <a:schemeClr val="tx1"/>
                </a:solidFill>
                <a:latin typeface="华文楷体" panose="02010600040101010101" pitchFamily="2" charset="-122"/>
                <a:ea typeface="华文楷体" panose="02010600040101010101" pitchFamily="2" charset="-122"/>
              </a:rPr>
              <a:t>，</a:t>
            </a:r>
            <a:r>
              <a:rPr lang="en-US" altLang="zh-CN" sz="1600" b="0" dirty="0">
                <a:solidFill>
                  <a:schemeClr val="tx1"/>
                </a:solidFill>
                <a:latin typeface="华文楷体" panose="02010600040101010101" pitchFamily="2" charset="-122"/>
                <a:ea typeface="华文楷体" panose="02010600040101010101" pitchFamily="2" charset="-122"/>
              </a:rPr>
              <a:t>Eclipse </a:t>
            </a:r>
            <a:r>
              <a:rPr lang="zh-CN" altLang="en-US" sz="1600" b="0" dirty="0">
                <a:solidFill>
                  <a:schemeClr val="tx1"/>
                </a:solidFill>
                <a:latin typeface="华文楷体" panose="02010600040101010101" pitchFamily="2" charset="-122"/>
                <a:ea typeface="华文楷体" panose="02010600040101010101" pitchFamily="2" charset="-122"/>
              </a:rPr>
              <a:t>等软件在编辑时按 </a:t>
            </a:r>
            <a:r>
              <a:rPr lang="en-US" altLang="zh-CN" sz="1600" b="0" dirty="0" err="1">
                <a:solidFill>
                  <a:schemeClr val="tx1"/>
                </a:solidFill>
                <a:latin typeface="华文楷体" panose="02010600040101010101" pitchFamily="2" charset="-122"/>
                <a:ea typeface="华文楷体" panose="02010600040101010101" pitchFamily="2" charset="-122"/>
              </a:rPr>
              <a:t>Ctrl+Z</a:t>
            </a:r>
            <a:r>
              <a:rPr lang="en-US" altLang="zh-CN" sz="1600" b="0" dirty="0">
                <a:solidFill>
                  <a:schemeClr val="tx1"/>
                </a:solidFill>
                <a:latin typeface="华文楷体" panose="02010600040101010101" pitchFamily="2" charset="-122"/>
                <a:ea typeface="华文楷体" panose="02010600040101010101" pitchFamily="2" charset="-122"/>
              </a:rPr>
              <a:t> </a:t>
            </a:r>
            <a:r>
              <a:rPr lang="zh-CN" altLang="en-US" sz="1600" b="0" dirty="0">
                <a:solidFill>
                  <a:schemeClr val="tx1"/>
                </a:solidFill>
                <a:latin typeface="华文楷体" panose="02010600040101010101" pitchFamily="2" charset="-122"/>
                <a:ea typeface="华文楷体" panose="02010600040101010101" pitchFamily="2" charset="-122"/>
              </a:rPr>
              <a:t>组合键以及数据库中事务操作。</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4" name="图片 3">
            <a:extLst>
              <a:ext uri="{FF2B5EF4-FFF2-40B4-BE49-F238E27FC236}">
                <a16:creationId xmlns:a16="http://schemas.microsoft.com/office/drawing/2014/main" id="{CCF723CD-E1D5-4E57-86F2-76A86B32B329}"/>
              </a:ext>
            </a:extLst>
          </p:cNvPr>
          <p:cNvPicPr>
            <a:picLocks noChangeAspect="1"/>
          </p:cNvPicPr>
          <p:nvPr/>
        </p:nvPicPr>
        <p:blipFill>
          <a:blip r:embed="rId4"/>
          <a:stretch>
            <a:fillRect/>
          </a:stretch>
        </p:blipFill>
        <p:spPr>
          <a:xfrm>
            <a:off x="663679" y="1410862"/>
            <a:ext cx="11304230" cy="72390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8" name="图片 7">
            <a:extLst>
              <a:ext uri="{FF2B5EF4-FFF2-40B4-BE49-F238E27FC236}">
                <a16:creationId xmlns:a16="http://schemas.microsoft.com/office/drawing/2014/main" id="{AB11AB3B-E430-42BC-8AF8-8D633E45F1F6}"/>
              </a:ext>
            </a:extLst>
          </p:cNvPr>
          <p:cNvPicPr>
            <a:picLocks noChangeAspect="1"/>
          </p:cNvPicPr>
          <p:nvPr/>
        </p:nvPicPr>
        <p:blipFill>
          <a:blip r:embed="rId5"/>
          <a:stretch>
            <a:fillRect/>
          </a:stretch>
        </p:blipFill>
        <p:spPr>
          <a:xfrm>
            <a:off x="6956199" y="3384723"/>
            <a:ext cx="5243551" cy="3476650"/>
          </a:xfrm>
          <a:prstGeom prst="rect">
            <a:avLst/>
          </a:prstGeom>
        </p:spPr>
      </p:pic>
      <mc:AlternateContent xmlns:mc="http://schemas.openxmlformats.org/markup-compatibility/2006" xmlns:p14="http://schemas.microsoft.com/office/powerpoint/2010/main">
        <mc:Choice Requires="p14">
          <p:contentPart p14:bwMode="auto" r:id="rId6">
            <p14:nvContentPartPr>
              <p14:cNvPr id="6" name="墨迹 5">
                <a:extLst>
                  <a:ext uri="{FF2B5EF4-FFF2-40B4-BE49-F238E27FC236}">
                    <a16:creationId xmlns:a16="http://schemas.microsoft.com/office/drawing/2014/main" id="{6613173D-3B67-40BD-9F64-763E57198491}"/>
                  </a:ext>
                </a:extLst>
              </p14:cNvPr>
              <p14:cNvContentPartPr/>
              <p14:nvPr/>
            </p14:nvContentPartPr>
            <p14:xfrm>
              <a:off x="6348371" y="3576743"/>
              <a:ext cx="2943360" cy="2886480"/>
            </p14:xfrm>
          </p:contentPart>
        </mc:Choice>
        <mc:Fallback xmlns="">
          <p:pic>
            <p:nvPicPr>
              <p:cNvPr id="6" name="墨迹 5">
                <a:extLst>
                  <a:ext uri="{FF2B5EF4-FFF2-40B4-BE49-F238E27FC236}">
                    <a16:creationId xmlns:a16="http://schemas.microsoft.com/office/drawing/2014/main" id="{6613173D-3B67-40BD-9F64-763E57198491}"/>
                  </a:ext>
                </a:extLst>
              </p:cNvPr>
              <p:cNvPicPr/>
              <p:nvPr/>
            </p:nvPicPr>
            <p:blipFill>
              <a:blip r:embed="rId7"/>
              <a:stretch>
                <a:fillRect/>
              </a:stretch>
            </p:blipFill>
            <p:spPr>
              <a:xfrm>
                <a:off x="6339731" y="3567743"/>
                <a:ext cx="2961000" cy="2904120"/>
              </a:xfrm>
              <a:prstGeom prst="rect">
                <a:avLst/>
              </a:prstGeom>
            </p:spPr>
          </p:pic>
        </mc:Fallback>
      </mc:AlternateContent>
      <p:grpSp>
        <p:nvGrpSpPr>
          <p:cNvPr id="30" name="组合 29">
            <a:extLst>
              <a:ext uri="{FF2B5EF4-FFF2-40B4-BE49-F238E27FC236}">
                <a16:creationId xmlns:a16="http://schemas.microsoft.com/office/drawing/2014/main" id="{BC39AC69-8E59-4790-981A-A5FDF0630540}"/>
              </a:ext>
            </a:extLst>
          </p:cNvPr>
          <p:cNvGrpSpPr/>
          <p:nvPr/>
        </p:nvGrpSpPr>
        <p:grpSpPr>
          <a:xfrm>
            <a:off x="3958691" y="4615703"/>
            <a:ext cx="2316240" cy="1671840"/>
            <a:chOff x="3958691" y="4615703"/>
            <a:chExt cx="2316240" cy="1671840"/>
          </a:xfrm>
        </p:grpSpPr>
        <mc:AlternateContent xmlns:mc="http://schemas.openxmlformats.org/markup-compatibility/2006" xmlns:p14="http://schemas.microsoft.com/office/powerpoint/2010/main">
          <mc:Choice Requires="p14">
            <p:contentPart p14:bwMode="auto" r:id="rId8">
              <p14:nvContentPartPr>
                <p14:cNvPr id="7" name="墨迹 6">
                  <a:extLst>
                    <a:ext uri="{FF2B5EF4-FFF2-40B4-BE49-F238E27FC236}">
                      <a16:creationId xmlns:a16="http://schemas.microsoft.com/office/drawing/2014/main" id="{73B70A59-44B1-49C7-B15E-F4C666FFA6CE}"/>
                    </a:ext>
                  </a:extLst>
                </p14:cNvPr>
                <p14:cNvContentPartPr/>
                <p14:nvPr/>
              </p14:nvContentPartPr>
              <p14:xfrm>
                <a:off x="3958691" y="5579783"/>
                <a:ext cx="414360" cy="151920"/>
              </p14:xfrm>
            </p:contentPart>
          </mc:Choice>
          <mc:Fallback xmlns="">
            <p:pic>
              <p:nvPicPr>
                <p:cNvPr id="7" name="墨迹 6">
                  <a:extLst>
                    <a:ext uri="{FF2B5EF4-FFF2-40B4-BE49-F238E27FC236}">
                      <a16:creationId xmlns:a16="http://schemas.microsoft.com/office/drawing/2014/main" id="{73B70A59-44B1-49C7-B15E-F4C666FFA6CE}"/>
                    </a:ext>
                  </a:extLst>
                </p:cNvPr>
                <p:cNvPicPr/>
                <p:nvPr/>
              </p:nvPicPr>
              <p:blipFill>
                <a:blip r:embed="rId9"/>
                <a:stretch>
                  <a:fillRect/>
                </a:stretch>
              </p:blipFill>
              <p:spPr>
                <a:xfrm>
                  <a:off x="3950051" y="5570783"/>
                  <a:ext cx="432000" cy="1695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 name="墨迹 9">
                  <a:extLst>
                    <a:ext uri="{FF2B5EF4-FFF2-40B4-BE49-F238E27FC236}">
                      <a16:creationId xmlns:a16="http://schemas.microsoft.com/office/drawing/2014/main" id="{08E9F073-8C44-4CD6-9841-C3FEB9CEFF96}"/>
                    </a:ext>
                  </a:extLst>
                </p14:cNvPr>
                <p14:cNvContentPartPr/>
                <p14:nvPr/>
              </p14:nvContentPartPr>
              <p14:xfrm>
                <a:off x="4463771" y="4974263"/>
                <a:ext cx="108000" cy="686880"/>
              </p14:xfrm>
            </p:contentPart>
          </mc:Choice>
          <mc:Fallback xmlns="">
            <p:pic>
              <p:nvPicPr>
                <p:cNvPr id="10" name="墨迹 9">
                  <a:extLst>
                    <a:ext uri="{FF2B5EF4-FFF2-40B4-BE49-F238E27FC236}">
                      <a16:creationId xmlns:a16="http://schemas.microsoft.com/office/drawing/2014/main" id="{08E9F073-8C44-4CD6-9841-C3FEB9CEFF96}"/>
                    </a:ext>
                  </a:extLst>
                </p:cNvPr>
                <p:cNvPicPr/>
                <p:nvPr/>
              </p:nvPicPr>
              <p:blipFill>
                <a:blip r:embed="rId11"/>
                <a:stretch>
                  <a:fillRect/>
                </a:stretch>
              </p:blipFill>
              <p:spPr>
                <a:xfrm>
                  <a:off x="4454771" y="4965263"/>
                  <a:ext cx="125640" cy="704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1" name="墨迹 10">
                  <a:extLst>
                    <a:ext uri="{FF2B5EF4-FFF2-40B4-BE49-F238E27FC236}">
                      <a16:creationId xmlns:a16="http://schemas.microsoft.com/office/drawing/2014/main" id="{CF275EE5-E0F2-4D94-817D-9BA0ECA21E21}"/>
                    </a:ext>
                  </a:extLst>
                </p14:cNvPr>
                <p14:cNvContentPartPr/>
                <p14:nvPr/>
              </p14:nvContentPartPr>
              <p14:xfrm>
                <a:off x="4484651" y="5314103"/>
                <a:ext cx="218160" cy="595800"/>
              </p14:xfrm>
            </p:contentPart>
          </mc:Choice>
          <mc:Fallback xmlns="">
            <p:pic>
              <p:nvPicPr>
                <p:cNvPr id="11" name="墨迹 10">
                  <a:extLst>
                    <a:ext uri="{FF2B5EF4-FFF2-40B4-BE49-F238E27FC236}">
                      <a16:creationId xmlns:a16="http://schemas.microsoft.com/office/drawing/2014/main" id="{CF275EE5-E0F2-4D94-817D-9BA0ECA21E21}"/>
                    </a:ext>
                  </a:extLst>
                </p:cNvPr>
                <p:cNvPicPr/>
                <p:nvPr/>
              </p:nvPicPr>
              <p:blipFill>
                <a:blip r:embed="rId13"/>
                <a:stretch>
                  <a:fillRect/>
                </a:stretch>
              </p:blipFill>
              <p:spPr>
                <a:xfrm>
                  <a:off x="4476011" y="5305463"/>
                  <a:ext cx="235800" cy="6134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2" name="墨迹 11">
                  <a:extLst>
                    <a:ext uri="{FF2B5EF4-FFF2-40B4-BE49-F238E27FC236}">
                      <a16:creationId xmlns:a16="http://schemas.microsoft.com/office/drawing/2014/main" id="{66D44A63-ECB3-4DA5-BE6D-C7A46B520C50}"/>
                    </a:ext>
                  </a:extLst>
                </p14:cNvPr>
                <p14:cNvContentPartPr/>
                <p14:nvPr/>
              </p14:nvContentPartPr>
              <p14:xfrm>
                <a:off x="4531811" y="5243543"/>
                <a:ext cx="324000" cy="677880"/>
              </p14:xfrm>
            </p:contentPart>
          </mc:Choice>
          <mc:Fallback xmlns="">
            <p:pic>
              <p:nvPicPr>
                <p:cNvPr id="12" name="墨迹 11">
                  <a:extLst>
                    <a:ext uri="{FF2B5EF4-FFF2-40B4-BE49-F238E27FC236}">
                      <a16:creationId xmlns:a16="http://schemas.microsoft.com/office/drawing/2014/main" id="{66D44A63-ECB3-4DA5-BE6D-C7A46B520C50}"/>
                    </a:ext>
                  </a:extLst>
                </p:cNvPr>
                <p:cNvPicPr/>
                <p:nvPr/>
              </p:nvPicPr>
              <p:blipFill>
                <a:blip r:embed="rId15"/>
                <a:stretch>
                  <a:fillRect/>
                </a:stretch>
              </p:blipFill>
              <p:spPr>
                <a:xfrm>
                  <a:off x="4523171" y="5234903"/>
                  <a:ext cx="341640" cy="6955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3" name="墨迹 12">
                  <a:extLst>
                    <a:ext uri="{FF2B5EF4-FFF2-40B4-BE49-F238E27FC236}">
                      <a16:creationId xmlns:a16="http://schemas.microsoft.com/office/drawing/2014/main" id="{00C2BB0F-42E8-4860-B71A-0F150EDAFCA2}"/>
                    </a:ext>
                  </a:extLst>
                </p14:cNvPr>
                <p14:cNvContentPartPr/>
                <p14:nvPr/>
              </p14:nvContentPartPr>
              <p14:xfrm>
                <a:off x="4477091" y="5576543"/>
                <a:ext cx="261360" cy="114480"/>
              </p14:xfrm>
            </p:contentPart>
          </mc:Choice>
          <mc:Fallback xmlns="">
            <p:pic>
              <p:nvPicPr>
                <p:cNvPr id="13" name="墨迹 12">
                  <a:extLst>
                    <a:ext uri="{FF2B5EF4-FFF2-40B4-BE49-F238E27FC236}">
                      <a16:creationId xmlns:a16="http://schemas.microsoft.com/office/drawing/2014/main" id="{00C2BB0F-42E8-4860-B71A-0F150EDAFCA2}"/>
                    </a:ext>
                  </a:extLst>
                </p:cNvPr>
                <p:cNvPicPr/>
                <p:nvPr/>
              </p:nvPicPr>
              <p:blipFill>
                <a:blip r:embed="rId17"/>
                <a:stretch>
                  <a:fillRect/>
                </a:stretch>
              </p:blipFill>
              <p:spPr>
                <a:xfrm>
                  <a:off x="4468091" y="5567903"/>
                  <a:ext cx="27900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墨迹 13">
                  <a:extLst>
                    <a:ext uri="{FF2B5EF4-FFF2-40B4-BE49-F238E27FC236}">
                      <a16:creationId xmlns:a16="http://schemas.microsoft.com/office/drawing/2014/main" id="{7F226E0D-BA75-4249-9B5D-C4D650460211}"/>
                    </a:ext>
                  </a:extLst>
                </p14:cNvPr>
                <p14:cNvContentPartPr/>
                <p14:nvPr/>
              </p14:nvContentPartPr>
              <p14:xfrm>
                <a:off x="4605611" y="5418143"/>
                <a:ext cx="170280" cy="284760"/>
              </p14:xfrm>
            </p:contentPart>
          </mc:Choice>
          <mc:Fallback xmlns="">
            <p:pic>
              <p:nvPicPr>
                <p:cNvPr id="14" name="墨迹 13">
                  <a:extLst>
                    <a:ext uri="{FF2B5EF4-FFF2-40B4-BE49-F238E27FC236}">
                      <a16:creationId xmlns:a16="http://schemas.microsoft.com/office/drawing/2014/main" id="{7F226E0D-BA75-4249-9B5D-C4D650460211}"/>
                    </a:ext>
                  </a:extLst>
                </p:cNvPr>
                <p:cNvPicPr/>
                <p:nvPr/>
              </p:nvPicPr>
              <p:blipFill>
                <a:blip r:embed="rId19"/>
                <a:stretch>
                  <a:fillRect/>
                </a:stretch>
              </p:blipFill>
              <p:spPr>
                <a:xfrm>
                  <a:off x="4596971" y="5409143"/>
                  <a:ext cx="187920" cy="30240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墨迹 14">
                  <a:extLst>
                    <a:ext uri="{FF2B5EF4-FFF2-40B4-BE49-F238E27FC236}">
                      <a16:creationId xmlns:a16="http://schemas.microsoft.com/office/drawing/2014/main" id="{34FB4214-5563-4075-B277-565AB9BFAEFA}"/>
                    </a:ext>
                  </a:extLst>
                </p14:cNvPr>
                <p14:cNvContentPartPr/>
                <p14:nvPr/>
              </p14:nvContentPartPr>
              <p14:xfrm>
                <a:off x="4728731" y="5120783"/>
                <a:ext cx="70560" cy="215640"/>
              </p14:xfrm>
            </p:contentPart>
          </mc:Choice>
          <mc:Fallback xmlns="">
            <p:pic>
              <p:nvPicPr>
                <p:cNvPr id="15" name="墨迹 14">
                  <a:extLst>
                    <a:ext uri="{FF2B5EF4-FFF2-40B4-BE49-F238E27FC236}">
                      <a16:creationId xmlns:a16="http://schemas.microsoft.com/office/drawing/2014/main" id="{34FB4214-5563-4075-B277-565AB9BFAEFA}"/>
                    </a:ext>
                  </a:extLst>
                </p:cNvPr>
                <p:cNvPicPr/>
                <p:nvPr/>
              </p:nvPicPr>
              <p:blipFill>
                <a:blip r:embed="rId21"/>
                <a:stretch>
                  <a:fillRect/>
                </a:stretch>
              </p:blipFill>
              <p:spPr>
                <a:xfrm>
                  <a:off x="4719731" y="5111783"/>
                  <a:ext cx="8820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墨迹 15">
                  <a:extLst>
                    <a:ext uri="{FF2B5EF4-FFF2-40B4-BE49-F238E27FC236}">
                      <a16:creationId xmlns:a16="http://schemas.microsoft.com/office/drawing/2014/main" id="{4E5011B2-30BB-4356-B1D2-CA24E351F05B}"/>
                    </a:ext>
                  </a:extLst>
                </p14:cNvPr>
                <p14:cNvContentPartPr/>
                <p14:nvPr/>
              </p14:nvContentPartPr>
              <p14:xfrm>
                <a:off x="4814051" y="4910543"/>
                <a:ext cx="436680" cy="864000"/>
              </p14:xfrm>
            </p:contentPart>
          </mc:Choice>
          <mc:Fallback xmlns="">
            <p:pic>
              <p:nvPicPr>
                <p:cNvPr id="16" name="墨迹 15">
                  <a:extLst>
                    <a:ext uri="{FF2B5EF4-FFF2-40B4-BE49-F238E27FC236}">
                      <a16:creationId xmlns:a16="http://schemas.microsoft.com/office/drawing/2014/main" id="{4E5011B2-30BB-4356-B1D2-CA24E351F05B}"/>
                    </a:ext>
                  </a:extLst>
                </p:cNvPr>
                <p:cNvPicPr/>
                <p:nvPr/>
              </p:nvPicPr>
              <p:blipFill>
                <a:blip r:embed="rId23"/>
                <a:stretch>
                  <a:fillRect/>
                </a:stretch>
              </p:blipFill>
              <p:spPr>
                <a:xfrm>
                  <a:off x="4805051" y="4901903"/>
                  <a:ext cx="454320" cy="88164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墨迹 16">
                  <a:extLst>
                    <a:ext uri="{FF2B5EF4-FFF2-40B4-BE49-F238E27FC236}">
                      <a16:creationId xmlns:a16="http://schemas.microsoft.com/office/drawing/2014/main" id="{34D5E9D1-4967-45FB-B281-E0995178B619}"/>
                    </a:ext>
                  </a:extLst>
                </p14:cNvPr>
                <p14:cNvContentPartPr/>
                <p14:nvPr/>
              </p14:nvContentPartPr>
              <p14:xfrm>
                <a:off x="5147051" y="4760783"/>
                <a:ext cx="327600" cy="368280"/>
              </p14:xfrm>
            </p:contentPart>
          </mc:Choice>
          <mc:Fallback xmlns="">
            <p:pic>
              <p:nvPicPr>
                <p:cNvPr id="17" name="墨迹 16">
                  <a:extLst>
                    <a:ext uri="{FF2B5EF4-FFF2-40B4-BE49-F238E27FC236}">
                      <a16:creationId xmlns:a16="http://schemas.microsoft.com/office/drawing/2014/main" id="{34D5E9D1-4967-45FB-B281-E0995178B619}"/>
                    </a:ext>
                  </a:extLst>
                </p:cNvPr>
                <p:cNvPicPr/>
                <p:nvPr/>
              </p:nvPicPr>
              <p:blipFill>
                <a:blip r:embed="rId25"/>
                <a:stretch>
                  <a:fillRect/>
                </a:stretch>
              </p:blipFill>
              <p:spPr>
                <a:xfrm>
                  <a:off x="5138051" y="4752143"/>
                  <a:ext cx="345240" cy="3859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墨迹 17">
                  <a:extLst>
                    <a:ext uri="{FF2B5EF4-FFF2-40B4-BE49-F238E27FC236}">
                      <a16:creationId xmlns:a16="http://schemas.microsoft.com/office/drawing/2014/main" id="{B8DD8BAB-5721-4479-989C-2A2DD8263F89}"/>
                    </a:ext>
                  </a:extLst>
                </p14:cNvPr>
                <p14:cNvContentPartPr/>
                <p14:nvPr/>
              </p14:nvContentPartPr>
              <p14:xfrm>
                <a:off x="5269811" y="5133743"/>
                <a:ext cx="370800" cy="277200"/>
              </p14:xfrm>
            </p:contentPart>
          </mc:Choice>
          <mc:Fallback xmlns="">
            <p:pic>
              <p:nvPicPr>
                <p:cNvPr id="18" name="墨迹 17">
                  <a:extLst>
                    <a:ext uri="{FF2B5EF4-FFF2-40B4-BE49-F238E27FC236}">
                      <a16:creationId xmlns:a16="http://schemas.microsoft.com/office/drawing/2014/main" id="{B8DD8BAB-5721-4479-989C-2A2DD8263F89}"/>
                    </a:ext>
                  </a:extLst>
                </p:cNvPr>
                <p:cNvPicPr/>
                <p:nvPr/>
              </p:nvPicPr>
              <p:blipFill>
                <a:blip r:embed="rId27"/>
                <a:stretch>
                  <a:fillRect/>
                </a:stretch>
              </p:blipFill>
              <p:spPr>
                <a:xfrm>
                  <a:off x="5261171" y="5125103"/>
                  <a:ext cx="388440" cy="29484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墨迹 18">
                  <a:extLst>
                    <a:ext uri="{FF2B5EF4-FFF2-40B4-BE49-F238E27FC236}">
                      <a16:creationId xmlns:a16="http://schemas.microsoft.com/office/drawing/2014/main" id="{CB4D3F9A-73D1-4D4B-98F8-30F3AACA469D}"/>
                    </a:ext>
                  </a:extLst>
                </p14:cNvPr>
                <p14:cNvContentPartPr/>
                <p14:nvPr/>
              </p14:nvContentPartPr>
              <p14:xfrm>
                <a:off x="5651771" y="4725143"/>
                <a:ext cx="268920" cy="109800"/>
              </p14:xfrm>
            </p:contentPart>
          </mc:Choice>
          <mc:Fallback xmlns="">
            <p:pic>
              <p:nvPicPr>
                <p:cNvPr id="19" name="墨迹 18">
                  <a:extLst>
                    <a:ext uri="{FF2B5EF4-FFF2-40B4-BE49-F238E27FC236}">
                      <a16:creationId xmlns:a16="http://schemas.microsoft.com/office/drawing/2014/main" id="{CB4D3F9A-73D1-4D4B-98F8-30F3AACA469D}"/>
                    </a:ext>
                  </a:extLst>
                </p:cNvPr>
                <p:cNvPicPr/>
                <p:nvPr/>
              </p:nvPicPr>
              <p:blipFill>
                <a:blip r:embed="rId29"/>
                <a:stretch>
                  <a:fillRect/>
                </a:stretch>
              </p:blipFill>
              <p:spPr>
                <a:xfrm>
                  <a:off x="5643131" y="4716503"/>
                  <a:ext cx="286560" cy="12744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0" name="墨迹 19">
                  <a:extLst>
                    <a:ext uri="{FF2B5EF4-FFF2-40B4-BE49-F238E27FC236}">
                      <a16:creationId xmlns:a16="http://schemas.microsoft.com/office/drawing/2014/main" id="{8843B6D9-2DC1-4421-A18D-5316F75676F7}"/>
                    </a:ext>
                  </a:extLst>
                </p14:cNvPr>
                <p14:cNvContentPartPr/>
                <p14:nvPr/>
              </p14:nvContentPartPr>
              <p14:xfrm>
                <a:off x="5769491" y="4615703"/>
                <a:ext cx="51120" cy="613800"/>
              </p14:xfrm>
            </p:contentPart>
          </mc:Choice>
          <mc:Fallback xmlns="">
            <p:pic>
              <p:nvPicPr>
                <p:cNvPr id="20" name="墨迹 19">
                  <a:extLst>
                    <a:ext uri="{FF2B5EF4-FFF2-40B4-BE49-F238E27FC236}">
                      <a16:creationId xmlns:a16="http://schemas.microsoft.com/office/drawing/2014/main" id="{8843B6D9-2DC1-4421-A18D-5316F75676F7}"/>
                    </a:ext>
                  </a:extLst>
                </p:cNvPr>
                <p:cNvPicPr/>
                <p:nvPr/>
              </p:nvPicPr>
              <p:blipFill>
                <a:blip r:embed="rId31"/>
                <a:stretch>
                  <a:fillRect/>
                </a:stretch>
              </p:blipFill>
              <p:spPr>
                <a:xfrm>
                  <a:off x="5760851" y="4607063"/>
                  <a:ext cx="68760" cy="6314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1" name="墨迹 20">
                  <a:extLst>
                    <a:ext uri="{FF2B5EF4-FFF2-40B4-BE49-F238E27FC236}">
                      <a16:creationId xmlns:a16="http://schemas.microsoft.com/office/drawing/2014/main" id="{5A44EFA3-3B51-4F09-A93C-984C5482286D}"/>
                    </a:ext>
                  </a:extLst>
                </p14:cNvPr>
                <p14:cNvContentPartPr/>
                <p14:nvPr/>
              </p14:nvContentPartPr>
              <p14:xfrm>
                <a:off x="5741771" y="4987583"/>
                <a:ext cx="125640" cy="335880"/>
              </p14:xfrm>
            </p:contentPart>
          </mc:Choice>
          <mc:Fallback xmlns="">
            <p:pic>
              <p:nvPicPr>
                <p:cNvPr id="21" name="墨迹 20">
                  <a:extLst>
                    <a:ext uri="{FF2B5EF4-FFF2-40B4-BE49-F238E27FC236}">
                      <a16:creationId xmlns:a16="http://schemas.microsoft.com/office/drawing/2014/main" id="{5A44EFA3-3B51-4F09-A93C-984C5482286D}"/>
                    </a:ext>
                  </a:extLst>
                </p:cNvPr>
                <p:cNvPicPr/>
                <p:nvPr/>
              </p:nvPicPr>
              <p:blipFill>
                <a:blip r:embed="rId33"/>
                <a:stretch>
                  <a:fillRect/>
                </a:stretch>
              </p:blipFill>
              <p:spPr>
                <a:xfrm>
                  <a:off x="5732771" y="4978943"/>
                  <a:ext cx="143280" cy="35352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2" name="墨迹 21">
                  <a:extLst>
                    <a:ext uri="{FF2B5EF4-FFF2-40B4-BE49-F238E27FC236}">
                      <a16:creationId xmlns:a16="http://schemas.microsoft.com/office/drawing/2014/main" id="{6D2AC8DE-2E99-4788-B496-07CD56E98DAB}"/>
                    </a:ext>
                  </a:extLst>
                </p14:cNvPr>
                <p14:cNvContentPartPr/>
                <p14:nvPr/>
              </p14:nvContentPartPr>
              <p14:xfrm>
                <a:off x="5905211" y="4935383"/>
                <a:ext cx="369720" cy="302760"/>
              </p14:xfrm>
            </p:contentPart>
          </mc:Choice>
          <mc:Fallback xmlns="">
            <p:pic>
              <p:nvPicPr>
                <p:cNvPr id="22" name="墨迹 21">
                  <a:extLst>
                    <a:ext uri="{FF2B5EF4-FFF2-40B4-BE49-F238E27FC236}">
                      <a16:creationId xmlns:a16="http://schemas.microsoft.com/office/drawing/2014/main" id="{6D2AC8DE-2E99-4788-B496-07CD56E98DAB}"/>
                    </a:ext>
                  </a:extLst>
                </p:cNvPr>
                <p:cNvPicPr/>
                <p:nvPr/>
              </p:nvPicPr>
              <p:blipFill>
                <a:blip r:embed="rId35"/>
                <a:stretch>
                  <a:fillRect/>
                </a:stretch>
              </p:blipFill>
              <p:spPr>
                <a:xfrm>
                  <a:off x="5896571" y="4926383"/>
                  <a:ext cx="387360" cy="3204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3" name="墨迹 22">
                  <a:extLst>
                    <a:ext uri="{FF2B5EF4-FFF2-40B4-BE49-F238E27FC236}">
                      <a16:creationId xmlns:a16="http://schemas.microsoft.com/office/drawing/2014/main" id="{DDA59F5F-BFF4-478A-BD0C-628250F027EC}"/>
                    </a:ext>
                  </a:extLst>
                </p14:cNvPr>
                <p14:cNvContentPartPr/>
                <p14:nvPr/>
              </p14:nvContentPartPr>
              <p14:xfrm>
                <a:off x="4882091" y="6211943"/>
                <a:ext cx="219960" cy="75600"/>
              </p14:xfrm>
            </p:contentPart>
          </mc:Choice>
          <mc:Fallback xmlns="">
            <p:pic>
              <p:nvPicPr>
                <p:cNvPr id="23" name="墨迹 22">
                  <a:extLst>
                    <a:ext uri="{FF2B5EF4-FFF2-40B4-BE49-F238E27FC236}">
                      <a16:creationId xmlns:a16="http://schemas.microsoft.com/office/drawing/2014/main" id="{DDA59F5F-BFF4-478A-BD0C-628250F027EC}"/>
                    </a:ext>
                  </a:extLst>
                </p:cNvPr>
                <p:cNvPicPr/>
                <p:nvPr/>
              </p:nvPicPr>
              <p:blipFill>
                <a:blip r:embed="rId37"/>
                <a:stretch>
                  <a:fillRect/>
                </a:stretch>
              </p:blipFill>
              <p:spPr>
                <a:xfrm>
                  <a:off x="4873091" y="6203303"/>
                  <a:ext cx="237600" cy="93240"/>
                </a:xfrm>
                <a:prstGeom prst="rect">
                  <a:avLst/>
                </a:prstGeom>
              </p:spPr>
            </p:pic>
          </mc:Fallback>
        </mc:AlternateContent>
      </p:grpSp>
      <p:grpSp>
        <p:nvGrpSpPr>
          <p:cNvPr id="35" name="组合 34">
            <a:extLst>
              <a:ext uri="{FF2B5EF4-FFF2-40B4-BE49-F238E27FC236}">
                <a16:creationId xmlns:a16="http://schemas.microsoft.com/office/drawing/2014/main" id="{4AD21644-AB2A-444A-898B-6EAC6C3567F6}"/>
              </a:ext>
            </a:extLst>
          </p:cNvPr>
          <p:cNvGrpSpPr/>
          <p:nvPr/>
        </p:nvGrpSpPr>
        <p:grpSpPr>
          <a:xfrm>
            <a:off x="5328491" y="5781743"/>
            <a:ext cx="594360" cy="447120"/>
            <a:chOff x="5328491" y="5781743"/>
            <a:chExt cx="594360" cy="447120"/>
          </a:xfrm>
        </p:grpSpPr>
        <mc:AlternateContent xmlns:mc="http://schemas.openxmlformats.org/markup-compatibility/2006" xmlns:p14="http://schemas.microsoft.com/office/powerpoint/2010/main">
          <mc:Choice Requires="p14">
            <p:contentPart p14:bwMode="auto" r:id="rId38">
              <p14:nvContentPartPr>
                <p14:cNvPr id="31" name="墨迹 30">
                  <a:extLst>
                    <a:ext uri="{FF2B5EF4-FFF2-40B4-BE49-F238E27FC236}">
                      <a16:creationId xmlns:a16="http://schemas.microsoft.com/office/drawing/2014/main" id="{35F3A99F-E49C-403A-AA67-A5CA612CF1C4}"/>
                    </a:ext>
                  </a:extLst>
                </p14:cNvPr>
                <p14:cNvContentPartPr/>
                <p14:nvPr/>
              </p14:nvContentPartPr>
              <p14:xfrm>
                <a:off x="5328491" y="5910983"/>
                <a:ext cx="176040" cy="84240"/>
              </p14:xfrm>
            </p:contentPart>
          </mc:Choice>
          <mc:Fallback xmlns="">
            <p:pic>
              <p:nvPicPr>
                <p:cNvPr id="31" name="墨迹 30">
                  <a:extLst>
                    <a:ext uri="{FF2B5EF4-FFF2-40B4-BE49-F238E27FC236}">
                      <a16:creationId xmlns:a16="http://schemas.microsoft.com/office/drawing/2014/main" id="{35F3A99F-E49C-403A-AA67-A5CA612CF1C4}"/>
                    </a:ext>
                  </a:extLst>
                </p:cNvPr>
                <p:cNvPicPr/>
                <p:nvPr/>
              </p:nvPicPr>
              <p:blipFill>
                <a:blip r:embed="rId39"/>
                <a:stretch>
                  <a:fillRect/>
                </a:stretch>
              </p:blipFill>
              <p:spPr>
                <a:xfrm>
                  <a:off x="5319491" y="5901983"/>
                  <a:ext cx="193680" cy="101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32" name="墨迹 31">
                  <a:extLst>
                    <a:ext uri="{FF2B5EF4-FFF2-40B4-BE49-F238E27FC236}">
                      <a16:creationId xmlns:a16="http://schemas.microsoft.com/office/drawing/2014/main" id="{D100BD30-588C-4E29-B054-B56A54D21D5C}"/>
                    </a:ext>
                  </a:extLst>
                </p14:cNvPr>
                <p14:cNvContentPartPr/>
                <p14:nvPr/>
              </p14:nvContentPartPr>
              <p14:xfrm>
                <a:off x="5371691" y="5855543"/>
                <a:ext cx="134640" cy="212400"/>
              </p14:xfrm>
            </p:contentPart>
          </mc:Choice>
          <mc:Fallback xmlns="">
            <p:pic>
              <p:nvPicPr>
                <p:cNvPr id="32" name="墨迹 31">
                  <a:extLst>
                    <a:ext uri="{FF2B5EF4-FFF2-40B4-BE49-F238E27FC236}">
                      <a16:creationId xmlns:a16="http://schemas.microsoft.com/office/drawing/2014/main" id="{D100BD30-588C-4E29-B054-B56A54D21D5C}"/>
                    </a:ext>
                  </a:extLst>
                </p:cNvPr>
                <p:cNvPicPr/>
                <p:nvPr/>
              </p:nvPicPr>
              <p:blipFill>
                <a:blip r:embed="rId41"/>
                <a:stretch>
                  <a:fillRect/>
                </a:stretch>
              </p:blipFill>
              <p:spPr>
                <a:xfrm>
                  <a:off x="5363051" y="5846543"/>
                  <a:ext cx="152280" cy="2300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3" name="墨迹 32">
                  <a:extLst>
                    <a:ext uri="{FF2B5EF4-FFF2-40B4-BE49-F238E27FC236}">
                      <a16:creationId xmlns:a16="http://schemas.microsoft.com/office/drawing/2014/main" id="{FD90B35C-315B-4F10-A11B-9C1F8182872C}"/>
                    </a:ext>
                  </a:extLst>
                </p14:cNvPr>
                <p14:cNvContentPartPr/>
                <p14:nvPr/>
              </p14:nvContentPartPr>
              <p14:xfrm>
                <a:off x="5362691" y="5998823"/>
                <a:ext cx="544680" cy="230040"/>
              </p14:xfrm>
            </p:contentPart>
          </mc:Choice>
          <mc:Fallback xmlns="">
            <p:pic>
              <p:nvPicPr>
                <p:cNvPr id="33" name="墨迹 32">
                  <a:extLst>
                    <a:ext uri="{FF2B5EF4-FFF2-40B4-BE49-F238E27FC236}">
                      <a16:creationId xmlns:a16="http://schemas.microsoft.com/office/drawing/2014/main" id="{FD90B35C-315B-4F10-A11B-9C1F8182872C}"/>
                    </a:ext>
                  </a:extLst>
                </p:cNvPr>
                <p:cNvPicPr/>
                <p:nvPr/>
              </p:nvPicPr>
              <p:blipFill>
                <a:blip r:embed="rId43"/>
                <a:stretch>
                  <a:fillRect/>
                </a:stretch>
              </p:blipFill>
              <p:spPr>
                <a:xfrm>
                  <a:off x="5354051" y="5989823"/>
                  <a:ext cx="5623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4" name="墨迹 33">
                  <a:extLst>
                    <a:ext uri="{FF2B5EF4-FFF2-40B4-BE49-F238E27FC236}">
                      <a16:creationId xmlns:a16="http://schemas.microsoft.com/office/drawing/2014/main" id="{A11DF56C-DB40-4DFC-A2A7-A2FFB5737AFF}"/>
                    </a:ext>
                  </a:extLst>
                </p14:cNvPr>
                <p14:cNvContentPartPr/>
                <p14:nvPr/>
              </p14:nvContentPartPr>
              <p14:xfrm>
                <a:off x="5746811" y="5781743"/>
                <a:ext cx="176040" cy="260280"/>
              </p14:xfrm>
            </p:contentPart>
          </mc:Choice>
          <mc:Fallback xmlns="">
            <p:pic>
              <p:nvPicPr>
                <p:cNvPr id="34" name="墨迹 33">
                  <a:extLst>
                    <a:ext uri="{FF2B5EF4-FFF2-40B4-BE49-F238E27FC236}">
                      <a16:creationId xmlns:a16="http://schemas.microsoft.com/office/drawing/2014/main" id="{A11DF56C-DB40-4DFC-A2A7-A2FFB5737AFF}"/>
                    </a:ext>
                  </a:extLst>
                </p:cNvPr>
                <p:cNvPicPr/>
                <p:nvPr/>
              </p:nvPicPr>
              <p:blipFill>
                <a:blip r:embed="rId45"/>
                <a:stretch>
                  <a:fillRect/>
                </a:stretch>
              </p:blipFill>
              <p:spPr>
                <a:xfrm>
                  <a:off x="5737811" y="5772743"/>
                  <a:ext cx="193680" cy="277920"/>
                </a:xfrm>
                <a:prstGeom prst="rect">
                  <a:avLst/>
                </a:prstGeom>
              </p:spPr>
            </p:pic>
          </mc:Fallback>
        </mc:AlternateContent>
      </p:grpSp>
    </p:spTree>
    <p:extLst>
      <p:ext uri="{BB962C8B-B14F-4D97-AF65-F5344CB8AC3E}">
        <p14:creationId xmlns:p14="http://schemas.microsoft.com/office/powerpoint/2010/main" val="3511471313"/>
      </p:ext>
    </p:extLst>
  </p:cSld>
  <p:clrMapOvr>
    <a:masterClrMapping/>
  </p:clrMapOvr>
  <p:transition/>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2">
            <a:extLst>
              <a:ext uri="{FF2B5EF4-FFF2-40B4-BE49-F238E27FC236}">
                <a16:creationId xmlns:a16="http://schemas.microsoft.com/office/drawing/2014/main" id="{AB782E88-4619-4502-B5F8-AF00B1C7B111}"/>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a:t>
            </a:r>
            <a:r>
              <a:rPr lang="en-US" altLang="zh-CN" dirty="0">
                <a:latin typeface="华文中宋" panose="02010600040101010101" pitchFamily="2" charset="-122"/>
                <a:ea typeface="华文中宋" panose="02010600040101010101" pitchFamily="2" charset="-122"/>
              </a:rPr>
              <a:t> </a:t>
            </a:r>
            <a:r>
              <a:rPr lang="zh-CN" altLang="en-US" dirty="0">
                <a:latin typeface="华文中宋" panose="02010600040101010101" pitchFamily="2" charset="-122"/>
                <a:ea typeface="华文中宋" panose="02010600040101010101" pitchFamily="2" charset="-122"/>
              </a:rPr>
              <a:t>设计模式</a:t>
            </a:r>
            <a:endParaRPr lang="en-US" altLang="zh-CN" dirty="0">
              <a:latin typeface="华文中宋" panose="02010600040101010101" pitchFamily="2" charset="-122"/>
              <a:ea typeface="华文中宋" panose="02010600040101010101" pitchFamily="2" charset="-122"/>
            </a:endParaRPr>
          </a:p>
        </p:txBody>
      </p:sp>
      <p:sp>
        <p:nvSpPr>
          <p:cNvPr id="197635" name="Rectangle 3">
            <a:extLst>
              <a:ext uri="{FF2B5EF4-FFF2-40B4-BE49-F238E27FC236}">
                <a16:creationId xmlns:a16="http://schemas.microsoft.com/office/drawing/2014/main" id="{39DEC0BE-369E-4D69-80A3-A609C755064C}"/>
              </a:ext>
            </a:extLst>
          </p:cNvPr>
          <p:cNvSpPr>
            <a:spLocks noGrp="1" noChangeArrowheads="1"/>
          </p:cNvSpPr>
          <p:nvPr>
            <p:ph type="body" sz="half" idx="1"/>
          </p:nvPr>
        </p:nvSpPr>
        <p:spPr>
          <a:xfrm>
            <a:off x="479377" y="692696"/>
            <a:ext cx="11088737" cy="4946105"/>
          </a:xfrm>
        </p:spPr>
        <p:txBody>
          <a:bodyPr/>
          <a:lstStyle/>
          <a:p>
            <a:pPr eaLnBrk="1" hangingPunct="1"/>
            <a:r>
              <a:rPr lang="en-US" altLang="zh-CN" dirty="0">
                <a:solidFill>
                  <a:schemeClr val="tx1"/>
                </a:solidFill>
                <a:ea typeface="华文中宋" panose="02010600040101010101" pitchFamily="2" charset="-122"/>
              </a:rPr>
              <a:t>Mediator</a:t>
            </a:r>
          </a:p>
          <a:p>
            <a:pPr lvl="1" eaLnBrk="1" hangingPunct="1"/>
            <a:r>
              <a:rPr lang="zh-CN" altLang="en-US" b="0" dirty="0">
                <a:solidFill>
                  <a:schemeClr val="tx1"/>
                </a:solidFill>
                <a:ea typeface="华文中宋" panose="02010600040101010101" pitchFamily="2" charset="-122"/>
              </a:rPr>
              <a:t>问题的提出</a:t>
            </a:r>
          </a:p>
          <a:p>
            <a:pPr lvl="2" eaLnBrk="1" hangingPunct="1"/>
            <a:r>
              <a:rPr lang="zh-CN" altLang="en-US" sz="2000" dirty="0">
                <a:solidFill>
                  <a:srgbClr val="FF0000"/>
                </a:solidFill>
                <a:highlight>
                  <a:srgbClr val="FFFF00"/>
                </a:highlight>
                <a:ea typeface="华文楷体" panose="02010600040101010101" pitchFamily="2" charset="-122"/>
              </a:rPr>
              <a:t>康威定律（</a:t>
            </a:r>
            <a:r>
              <a:rPr lang="en-US" altLang="zh-CN" sz="2000" b="0" dirty="0">
                <a:highlight>
                  <a:srgbClr val="FFFF00"/>
                </a:highlight>
              </a:rPr>
              <a:t>Conway’s law</a:t>
            </a:r>
            <a:r>
              <a:rPr lang="zh-CN" altLang="en-US" sz="2000" dirty="0">
                <a:solidFill>
                  <a:srgbClr val="FF0000"/>
                </a:solidFill>
                <a:highlight>
                  <a:srgbClr val="FFFF00"/>
                </a:highlight>
                <a:ea typeface="华文楷体" panose="02010600040101010101" pitchFamily="2" charset="-122"/>
              </a:rPr>
              <a:t>）：</a:t>
            </a:r>
            <a:r>
              <a:rPr lang="zh-CN" altLang="en-US" sz="2000" b="0" dirty="0">
                <a:solidFill>
                  <a:srgbClr val="324A7A"/>
                </a:solidFill>
                <a:ea typeface="华文楷体" panose="02010600040101010101" pitchFamily="2" charset="-122"/>
              </a:rPr>
              <a:t>产品</a:t>
            </a:r>
            <a:r>
              <a:rPr lang="zh-CN" altLang="en-US" sz="2000" b="0" dirty="0">
                <a:solidFill>
                  <a:srgbClr val="C00000"/>
                </a:solidFill>
                <a:highlight>
                  <a:srgbClr val="FFFF00"/>
                </a:highlight>
                <a:ea typeface="华文楷体" panose="02010600040101010101" pitchFamily="2" charset="-122"/>
              </a:rPr>
              <a:t>必然</a:t>
            </a:r>
            <a:r>
              <a:rPr lang="zh-CN" altLang="en-US" sz="2000" b="0" dirty="0">
                <a:solidFill>
                  <a:srgbClr val="324A7A"/>
                </a:solidFill>
                <a:ea typeface="华文楷体" panose="02010600040101010101" pitchFamily="2" charset="-122"/>
              </a:rPr>
              <a:t>是其（人员）组织沟通结构的缩影。</a:t>
            </a:r>
            <a:endParaRPr lang="en-US" altLang="zh-CN" sz="2000" b="0" dirty="0">
              <a:solidFill>
                <a:srgbClr val="324A7A"/>
              </a:solidFill>
              <a:ea typeface="华文楷体" panose="02010600040101010101" pitchFamily="2" charset="-122"/>
            </a:endParaRPr>
          </a:p>
          <a:p>
            <a:pPr lvl="2" eaLnBrk="1" hangingPunct="1"/>
            <a:r>
              <a:rPr lang="zh-CN" altLang="en-US" sz="2000" b="0" dirty="0">
                <a:solidFill>
                  <a:srgbClr val="324A7A"/>
                </a:solidFill>
                <a:ea typeface="华文楷体" panose="02010600040101010101" pitchFamily="2" charset="-122"/>
              </a:rPr>
              <a:t>一个乱哄哄各自为政都可发号司令的</a:t>
            </a:r>
            <a:r>
              <a:rPr lang="en-US" altLang="zh-CN" sz="2000" b="0" dirty="0">
                <a:solidFill>
                  <a:srgbClr val="324A7A"/>
                </a:solidFill>
                <a:ea typeface="华文楷体" panose="02010600040101010101" pitchFamily="2" charset="-122"/>
              </a:rPr>
              <a:t>Team</a:t>
            </a:r>
            <a:r>
              <a:rPr lang="zh-CN" altLang="en-US" sz="2000" b="0" dirty="0">
                <a:solidFill>
                  <a:srgbClr val="324A7A"/>
                </a:solidFill>
                <a:ea typeface="华文楷体" panose="02010600040101010101" pitchFamily="2" charset="-122"/>
              </a:rPr>
              <a:t>不可能进行良序的开发与协调。</a:t>
            </a:r>
          </a:p>
          <a:p>
            <a:pPr lvl="2" eaLnBrk="1" hangingPunct="1"/>
            <a:r>
              <a:rPr lang="zh-CN" altLang="en-US" sz="2000" b="0" dirty="0">
                <a:solidFill>
                  <a:srgbClr val="324A7A"/>
                </a:solidFill>
                <a:ea typeface="华文楷体" panose="02010600040101010101" pitchFamily="2" charset="-122"/>
              </a:rPr>
              <a:t>一个顾问的出现。</a:t>
            </a:r>
            <a:endParaRPr lang="en-US" altLang="zh-CN" sz="2000" b="0" dirty="0">
              <a:solidFill>
                <a:srgbClr val="324A7A"/>
              </a:solidFill>
              <a:ea typeface="华文楷体" panose="02010600040101010101" pitchFamily="2" charset="-122"/>
            </a:endParaRPr>
          </a:p>
          <a:p>
            <a:pPr lvl="1" eaLnBrk="1" hangingPunct="1"/>
            <a:r>
              <a:rPr lang="en-US" altLang="zh-CN" b="0" dirty="0">
                <a:solidFill>
                  <a:schemeClr val="tx1"/>
                </a:solidFill>
                <a:ea typeface="华文中宋" panose="02010600040101010101" pitchFamily="2" charset="-122"/>
              </a:rPr>
              <a:t>Mediator Pattern</a:t>
            </a:r>
          </a:p>
          <a:p>
            <a:pPr lvl="2" eaLnBrk="1" hangingPunct="1"/>
            <a:r>
              <a:rPr lang="zh-CN" altLang="en-US" sz="2000" b="0" dirty="0">
                <a:solidFill>
                  <a:srgbClr val="324A7A"/>
                </a:solidFill>
                <a:ea typeface="华文楷体" panose="02010600040101010101" pitchFamily="2" charset="-122"/>
              </a:rPr>
              <a:t>只面对一个顾问。</a:t>
            </a:r>
          </a:p>
          <a:p>
            <a:pPr lvl="2" eaLnBrk="1" hangingPunct="1"/>
            <a:r>
              <a:rPr lang="zh-CN" altLang="en-US" sz="2000" b="0" dirty="0">
                <a:solidFill>
                  <a:srgbClr val="324A7A"/>
                </a:solidFill>
                <a:ea typeface="华文楷体" panose="02010600040101010101" pitchFamily="2" charset="-122"/>
              </a:rPr>
              <a:t>关于对象和行为的。</a:t>
            </a:r>
          </a:p>
          <a:p>
            <a:pPr lvl="2" eaLnBrk="1" hangingPunct="1"/>
            <a:r>
              <a:rPr lang="zh-CN" altLang="en-US" sz="2000" b="0" dirty="0">
                <a:solidFill>
                  <a:srgbClr val="324A7A"/>
                </a:solidFill>
                <a:ea typeface="华文楷体" panose="02010600040101010101" pitchFamily="2" charset="-122"/>
              </a:rPr>
              <a:t>中介模式。</a:t>
            </a:r>
          </a:p>
          <a:p>
            <a:pPr lvl="1" eaLnBrk="1" hangingPunct="1"/>
            <a:r>
              <a:rPr lang="en-US" altLang="zh-CN" b="0" dirty="0">
                <a:solidFill>
                  <a:schemeClr val="tx1"/>
                </a:solidFill>
                <a:ea typeface="华文中宋" panose="02010600040101010101" pitchFamily="2" charset="-122"/>
              </a:rPr>
              <a:t>Mediator </a:t>
            </a:r>
            <a:r>
              <a:rPr lang="zh-CN" altLang="en-US" b="0" dirty="0">
                <a:solidFill>
                  <a:schemeClr val="tx1"/>
                </a:solidFill>
                <a:ea typeface="华文中宋" panose="02010600040101010101" pitchFamily="2" charset="-122"/>
              </a:rPr>
              <a:t>模式在事件驱动类应用中比较多，例如界面设计</a:t>
            </a:r>
            <a:r>
              <a:rPr lang="en-US" altLang="zh-CN" b="0" dirty="0">
                <a:solidFill>
                  <a:schemeClr val="tx1"/>
                </a:solidFill>
                <a:ea typeface="华文中宋" panose="02010600040101010101" pitchFamily="2" charset="-122"/>
              </a:rPr>
              <a:t>GUI</a:t>
            </a:r>
            <a:r>
              <a:rPr lang="zh-CN" altLang="en-US" b="0" dirty="0">
                <a:solidFill>
                  <a:schemeClr val="tx1"/>
                </a:solidFill>
                <a:ea typeface="华文中宋" panose="02010600040101010101" pitchFamily="2" charset="-122"/>
              </a:rPr>
              <a:t>、聊天、消息传递等。在聊天应用中，需要有一个</a:t>
            </a:r>
            <a:r>
              <a:rPr lang="en-US" altLang="zh-CN" b="0" dirty="0" err="1">
                <a:solidFill>
                  <a:schemeClr val="tx1"/>
                </a:solidFill>
                <a:ea typeface="华文中宋" panose="02010600040101010101" pitchFamily="2" charset="-122"/>
              </a:rPr>
              <a:t>MessageMediator</a:t>
            </a:r>
            <a:r>
              <a:rPr lang="zh-CN" altLang="en-US" b="0" dirty="0">
                <a:solidFill>
                  <a:schemeClr val="tx1"/>
                </a:solidFill>
                <a:ea typeface="华文中宋" panose="02010600040101010101" pitchFamily="2" charset="-122"/>
              </a:rPr>
              <a:t>，专门负责</a:t>
            </a:r>
            <a:r>
              <a:rPr lang="en-US" altLang="zh-CN" b="0" dirty="0">
                <a:solidFill>
                  <a:schemeClr val="tx1"/>
                </a:solidFill>
                <a:ea typeface="华文中宋" panose="02010600040101010101" pitchFamily="2" charset="-122"/>
              </a:rPr>
              <a:t>request/response </a:t>
            </a:r>
            <a:r>
              <a:rPr lang="zh-CN" altLang="en-US" b="0" dirty="0">
                <a:solidFill>
                  <a:schemeClr val="tx1"/>
                </a:solidFill>
                <a:ea typeface="华文中宋" panose="02010600040101010101" pitchFamily="2" charset="-122"/>
              </a:rPr>
              <a:t>之间任务的调节。</a:t>
            </a:r>
          </a:p>
        </p:txBody>
      </p:sp>
      <p:graphicFrame>
        <p:nvGraphicFramePr>
          <p:cNvPr id="197636" name="Object 4">
            <a:extLst>
              <a:ext uri="{FF2B5EF4-FFF2-40B4-BE49-F238E27FC236}">
                <a16:creationId xmlns:a16="http://schemas.microsoft.com/office/drawing/2014/main" id="{ACA6656C-85A3-4070-8852-BE3B8FD4D66F}"/>
              </a:ext>
            </a:extLst>
          </p:cNvPr>
          <p:cNvGraphicFramePr>
            <a:graphicFrameLocks noChangeAspect="1"/>
          </p:cNvGraphicFramePr>
          <p:nvPr/>
        </p:nvGraphicFramePr>
        <p:xfrm>
          <a:off x="1524000" y="1"/>
          <a:ext cx="914400" cy="198439"/>
        </p:xfrm>
        <a:graphic>
          <a:graphicData uri="http://schemas.openxmlformats.org/presentationml/2006/ole">
            <mc:AlternateContent xmlns:mc="http://schemas.openxmlformats.org/markup-compatibility/2006">
              <mc:Choice xmlns:v="urn:schemas-microsoft-com:vml" Requires="v">
                <p:oleObj spid="_x0000_s39832" name="Equation" r:id="rId4" imgW="435285" imgH="677109" progId="Equation.DSMT4">
                  <p:embed/>
                </p:oleObj>
              </mc:Choice>
              <mc:Fallback>
                <p:oleObj name="Equation" r:id="rId4" imgW="435285" imgH="677109" progId="Equation.DSMT4">
                  <p:embed/>
                  <p:pic>
                    <p:nvPicPr>
                      <p:cNvPr id="197636" name="Object 4">
                        <a:extLst>
                          <a:ext uri="{FF2B5EF4-FFF2-40B4-BE49-F238E27FC236}">
                            <a16:creationId xmlns:a16="http://schemas.microsoft.com/office/drawing/2014/main" id="{ACA6656C-85A3-4070-8852-BE3B8FD4D6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
                        <a:ext cx="914400" cy="198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7637" name="Object 5">
            <a:extLst>
              <a:ext uri="{FF2B5EF4-FFF2-40B4-BE49-F238E27FC236}">
                <a16:creationId xmlns:a16="http://schemas.microsoft.com/office/drawing/2014/main" id="{7E2C3A4B-5287-40DF-9E69-991C87EEEF59}"/>
              </a:ext>
            </a:extLst>
          </p:cNvPr>
          <p:cNvGraphicFramePr>
            <a:graphicFrameLocks noChangeAspect="1"/>
          </p:cNvGraphicFramePr>
          <p:nvPr/>
        </p:nvGraphicFramePr>
        <p:xfrm>
          <a:off x="1524000" y="1"/>
          <a:ext cx="914400" cy="198439"/>
        </p:xfrm>
        <a:graphic>
          <a:graphicData uri="http://schemas.openxmlformats.org/presentationml/2006/ole">
            <mc:AlternateContent xmlns:mc="http://schemas.openxmlformats.org/markup-compatibility/2006">
              <mc:Choice xmlns:v="urn:schemas-microsoft-com:vml" Requires="v">
                <p:oleObj spid="_x0000_s39833" name="Equation" r:id="rId6" imgW="435285" imgH="677109" progId="Equation.DSMT4">
                  <p:embed/>
                </p:oleObj>
              </mc:Choice>
              <mc:Fallback>
                <p:oleObj name="Equation" r:id="rId6" imgW="435285" imgH="677109" progId="Equation.DSMT4">
                  <p:embed/>
                  <p:pic>
                    <p:nvPicPr>
                      <p:cNvPr id="197637" name="Object 5">
                        <a:extLst>
                          <a:ext uri="{FF2B5EF4-FFF2-40B4-BE49-F238E27FC236}">
                            <a16:creationId xmlns:a16="http://schemas.microsoft.com/office/drawing/2014/main" id="{7E2C3A4B-5287-40DF-9E69-991C87EEEF5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
                        <a:ext cx="914400" cy="198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7638" name="Object 6">
            <a:extLst>
              <a:ext uri="{FF2B5EF4-FFF2-40B4-BE49-F238E27FC236}">
                <a16:creationId xmlns:a16="http://schemas.microsoft.com/office/drawing/2014/main" id="{0FE63940-6C30-48EE-90D9-51F21CBD8F74}"/>
              </a:ext>
            </a:extLst>
          </p:cNvPr>
          <p:cNvGraphicFramePr>
            <a:graphicFrameLocks noChangeAspect="1"/>
          </p:cNvGraphicFramePr>
          <p:nvPr/>
        </p:nvGraphicFramePr>
        <p:xfrm>
          <a:off x="1524000" y="1"/>
          <a:ext cx="914400" cy="198439"/>
        </p:xfrm>
        <a:graphic>
          <a:graphicData uri="http://schemas.openxmlformats.org/presentationml/2006/ole">
            <mc:AlternateContent xmlns:mc="http://schemas.openxmlformats.org/markup-compatibility/2006">
              <mc:Choice xmlns:v="urn:schemas-microsoft-com:vml" Requires="v">
                <p:oleObj spid="_x0000_s39834" name="Equation" r:id="rId7" imgW="435285" imgH="677109" progId="Equation.DSMT4">
                  <p:embed/>
                </p:oleObj>
              </mc:Choice>
              <mc:Fallback>
                <p:oleObj name="Equation" r:id="rId7" imgW="435285" imgH="677109" progId="Equation.DSMT4">
                  <p:embed/>
                  <p:pic>
                    <p:nvPicPr>
                      <p:cNvPr id="197638" name="Object 6">
                        <a:extLst>
                          <a:ext uri="{FF2B5EF4-FFF2-40B4-BE49-F238E27FC236}">
                            <a16:creationId xmlns:a16="http://schemas.microsoft.com/office/drawing/2014/main" id="{0FE63940-6C30-48EE-90D9-51F21CBD8F7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1"/>
                        <a:ext cx="914400" cy="198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7639" name="Object 7">
            <a:extLst>
              <a:ext uri="{FF2B5EF4-FFF2-40B4-BE49-F238E27FC236}">
                <a16:creationId xmlns:a16="http://schemas.microsoft.com/office/drawing/2014/main" id="{86C2C652-2178-4958-9CCD-C6651021B1FA}"/>
              </a:ext>
            </a:extLst>
          </p:cNvPr>
          <p:cNvGraphicFramePr>
            <a:graphicFrameLocks noGrp="1" noChangeAspect="1"/>
          </p:cNvGraphicFramePr>
          <p:nvPr>
            <p:ph sz="half" idx="2"/>
          </p:nvPr>
        </p:nvGraphicFramePr>
        <p:xfrm>
          <a:off x="4873627" y="2924177"/>
          <a:ext cx="358775" cy="352425"/>
        </p:xfrm>
        <a:graphic>
          <a:graphicData uri="http://schemas.openxmlformats.org/presentationml/2006/ole">
            <mc:AlternateContent xmlns:mc="http://schemas.openxmlformats.org/markup-compatibility/2006">
              <mc:Choice xmlns:v="urn:schemas-microsoft-com:vml" Requires="v">
                <p:oleObj spid="_x0000_s39835" name="Equation" r:id="rId8" imgW="126725" imgH="126725" progId="Equation.DSMT4">
                  <p:embed/>
                </p:oleObj>
              </mc:Choice>
              <mc:Fallback>
                <p:oleObj name="Equation" r:id="rId8" imgW="126725" imgH="126725" progId="Equation.DSMT4">
                  <p:embed/>
                  <p:pic>
                    <p:nvPicPr>
                      <p:cNvPr id="197639" name="Object 7">
                        <a:extLst>
                          <a:ext uri="{FF2B5EF4-FFF2-40B4-BE49-F238E27FC236}">
                            <a16:creationId xmlns:a16="http://schemas.microsoft.com/office/drawing/2014/main" id="{86C2C652-2178-4958-9CCD-C6651021B1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73627" y="2924177"/>
                        <a:ext cx="358775" cy="352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 name="Picture 20" descr="m">
            <a:extLst>
              <a:ext uri="{FF2B5EF4-FFF2-40B4-BE49-F238E27FC236}">
                <a16:creationId xmlns:a16="http://schemas.microsoft.com/office/drawing/2014/main" id="{4555A900-F246-4172-AAAB-C19C1B94F9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9721" y="4913346"/>
            <a:ext cx="2400675" cy="1560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1" descr="img">
            <a:extLst>
              <a:ext uri="{FF2B5EF4-FFF2-40B4-BE49-F238E27FC236}">
                <a16:creationId xmlns:a16="http://schemas.microsoft.com/office/drawing/2014/main" id="{F53C5432-6FBF-4781-B1F6-0344D3A7571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b="19287"/>
          <a:stretch>
            <a:fillRect/>
          </a:stretch>
        </p:blipFill>
        <p:spPr bwMode="auto">
          <a:xfrm>
            <a:off x="3946153" y="4913346"/>
            <a:ext cx="2581897" cy="1560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0" name="Object 19">
            <a:extLst>
              <a:ext uri="{FF2B5EF4-FFF2-40B4-BE49-F238E27FC236}">
                <a16:creationId xmlns:a16="http://schemas.microsoft.com/office/drawing/2014/main" id="{94B0BE13-DE91-4D5D-991D-B0029D8AFE76}"/>
              </a:ext>
            </a:extLst>
          </p:cNvPr>
          <p:cNvGraphicFramePr>
            <a:graphicFrameLocks noChangeAspect="1"/>
          </p:cNvGraphicFramePr>
          <p:nvPr>
            <p:extLst>
              <p:ext uri="{D42A27DB-BD31-4B8C-83A1-F6EECF244321}">
                <p14:modId xmlns:p14="http://schemas.microsoft.com/office/powerpoint/2010/main" val="4202231401"/>
              </p:ext>
            </p:extLst>
          </p:nvPr>
        </p:nvGraphicFramePr>
        <p:xfrm>
          <a:off x="6808862" y="4913346"/>
          <a:ext cx="2072447" cy="1560844"/>
        </p:xfrm>
        <a:graphic>
          <a:graphicData uri="http://schemas.openxmlformats.org/presentationml/2006/ole">
            <mc:AlternateContent xmlns:mc="http://schemas.openxmlformats.org/markup-compatibility/2006">
              <mc:Choice xmlns:v="urn:schemas-microsoft-com:vml" Requires="v">
                <p:oleObj spid="_x0000_s39836" name="Visio" r:id="rId11" imgW="2844800" imgH="2120900" progId="Visio.Drawing.11">
                  <p:embed/>
                </p:oleObj>
              </mc:Choice>
              <mc:Fallback>
                <p:oleObj name="Visio" r:id="rId11" imgW="2844800" imgH="2120900" progId="Visio.Drawing.11">
                  <p:embed/>
                  <p:pic>
                    <p:nvPicPr>
                      <p:cNvPr id="4" name="Object 19">
                        <a:extLst>
                          <a:ext uri="{FF2B5EF4-FFF2-40B4-BE49-F238E27FC236}">
                            <a16:creationId xmlns:a16="http://schemas.microsoft.com/office/drawing/2014/main" id="{1841AE32-A776-4D21-A211-F64A7D41AE6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08862" y="4913346"/>
                        <a:ext cx="2072447" cy="1560844"/>
                      </a:xfrm>
                      <a:prstGeom prst="rect">
                        <a:avLst/>
                      </a:prstGeom>
                      <a:noFill/>
                      <a:ln>
                        <a:noFill/>
                      </a:ln>
                    </p:spPr>
                  </p:pic>
                </p:oleObj>
              </mc:Fallback>
            </mc:AlternateContent>
          </a:graphicData>
        </a:graphic>
      </p:graphicFrame>
      <p:graphicFrame>
        <p:nvGraphicFramePr>
          <p:cNvPr id="11" name="Object 21">
            <a:extLst>
              <a:ext uri="{FF2B5EF4-FFF2-40B4-BE49-F238E27FC236}">
                <a16:creationId xmlns:a16="http://schemas.microsoft.com/office/drawing/2014/main" id="{C26649D4-86EF-4E97-B66D-F5F382E509BA}"/>
              </a:ext>
            </a:extLst>
          </p:cNvPr>
          <p:cNvGraphicFramePr>
            <a:graphicFrameLocks noChangeAspect="1"/>
          </p:cNvGraphicFramePr>
          <p:nvPr>
            <p:extLst>
              <p:ext uri="{D42A27DB-BD31-4B8C-83A1-F6EECF244321}">
                <p14:modId xmlns:p14="http://schemas.microsoft.com/office/powerpoint/2010/main" val="1024028034"/>
              </p:ext>
            </p:extLst>
          </p:nvPr>
        </p:nvGraphicFramePr>
        <p:xfrm>
          <a:off x="9424154" y="4911234"/>
          <a:ext cx="2072447" cy="1560844"/>
        </p:xfrm>
        <a:graphic>
          <a:graphicData uri="http://schemas.openxmlformats.org/presentationml/2006/ole">
            <mc:AlternateContent xmlns:mc="http://schemas.openxmlformats.org/markup-compatibility/2006">
              <mc:Choice xmlns:v="urn:schemas-microsoft-com:vml" Requires="v">
                <p:oleObj spid="_x0000_s39837" name="Visio" r:id="rId13" imgW="3149600" imgH="2057400" progId="Visio.Drawing.11">
                  <p:embed/>
                </p:oleObj>
              </mc:Choice>
              <mc:Fallback>
                <p:oleObj name="Visio" r:id="rId13" imgW="3149600" imgH="2057400" progId="Visio.Drawing.11">
                  <p:embed/>
                  <p:pic>
                    <p:nvPicPr>
                      <p:cNvPr id="5" name="Object 21">
                        <a:extLst>
                          <a:ext uri="{FF2B5EF4-FFF2-40B4-BE49-F238E27FC236}">
                            <a16:creationId xmlns:a16="http://schemas.microsoft.com/office/drawing/2014/main" id="{52EC34AD-B657-4E92-BCDE-DBFA09C620F6}"/>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424154" y="4911234"/>
                        <a:ext cx="2072447" cy="1560844"/>
                      </a:xfrm>
                      <a:prstGeom prst="rect">
                        <a:avLst/>
                      </a:prstGeom>
                      <a:noFill/>
                      <a:ln>
                        <a:noFill/>
                      </a:ln>
                    </p:spPr>
                  </p:pic>
                </p:oleObj>
              </mc:Fallback>
            </mc:AlternateContent>
          </a:graphicData>
        </a:graphic>
      </p:graphicFrame>
      <p:sp>
        <p:nvSpPr>
          <p:cNvPr id="12" name="AutoShape 23">
            <a:extLst>
              <a:ext uri="{FF2B5EF4-FFF2-40B4-BE49-F238E27FC236}">
                <a16:creationId xmlns:a16="http://schemas.microsoft.com/office/drawing/2014/main" id="{58058F80-261D-446E-80E2-C4719925C8E3}"/>
              </a:ext>
            </a:extLst>
          </p:cNvPr>
          <p:cNvSpPr>
            <a:spLocks noChangeArrowheads="1"/>
          </p:cNvSpPr>
          <p:nvPr/>
        </p:nvSpPr>
        <p:spPr bwMode="auto">
          <a:xfrm>
            <a:off x="8909243" y="5638802"/>
            <a:ext cx="486976" cy="166463"/>
          </a:xfrm>
          <a:prstGeom prst="rightArrow">
            <a:avLst>
              <a:gd name="adj1" fmla="val 50000"/>
              <a:gd name="adj2" fmla="val 58333"/>
            </a:avLst>
          </a:prstGeom>
          <a:solidFill>
            <a:schemeClr val="accent1"/>
          </a:solidFill>
          <a:ln w="9525">
            <a:solidFill>
              <a:schemeClr val="tx1"/>
            </a:solidFill>
            <a:miter lim="800000"/>
            <a:headEnd/>
            <a:tailEnd/>
          </a:ln>
        </p:spPr>
        <p:txBody>
          <a:bodyPr wrap="none" anchor="ct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2" name="文本框 1">
            <a:extLst>
              <a:ext uri="{FF2B5EF4-FFF2-40B4-BE49-F238E27FC236}">
                <a16:creationId xmlns:a16="http://schemas.microsoft.com/office/drawing/2014/main" id="{E7280AA0-8C2B-4337-A9BA-8E359932A19B}"/>
              </a:ext>
            </a:extLst>
          </p:cNvPr>
          <p:cNvSpPr txBox="1"/>
          <p:nvPr/>
        </p:nvSpPr>
        <p:spPr>
          <a:xfrm>
            <a:off x="8328248" y="6472077"/>
            <a:ext cx="1800200" cy="369332"/>
          </a:xfrm>
          <a:prstGeom prst="rect">
            <a:avLst/>
          </a:prstGeom>
          <a:pattFill prst="pct5">
            <a:fgClr>
              <a:schemeClr val="accent1"/>
            </a:fgClr>
            <a:bgClr>
              <a:schemeClr val="bg1"/>
            </a:bgClr>
          </a:pattFill>
          <a:effectLst>
            <a:glow rad="63500">
              <a:schemeClr val="accent2">
                <a:satMod val="175000"/>
                <a:alpha val="40000"/>
              </a:schemeClr>
            </a:glow>
            <a:outerShdw blurRad="50800" dist="38100" dir="2700000" algn="tl" rotWithShape="0">
              <a:prstClr val="black">
                <a:alpha val="40000"/>
              </a:prstClr>
            </a:outerShdw>
          </a:effectLst>
        </p:spPr>
        <p:txBody>
          <a:bodyPr wrap="square" rtlCol="0">
            <a:spAutoFit/>
          </a:bodyPr>
          <a:lstStyle/>
          <a:p>
            <a:pPr algn="ctr"/>
            <a:r>
              <a:rPr lang="zh-CN" altLang="en-US" sz="1800" b="1" dirty="0">
                <a:solidFill>
                  <a:srgbClr val="C00000"/>
                </a:solidFill>
                <a:highlight>
                  <a:srgbClr val="FFFF00"/>
                </a:highlight>
                <a:latin typeface="微软雅黑" panose="020B0503020204020204" pitchFamily="34" charset="-122"/>
                <a:ea typeface="微软雅黑" panose="020B0503020204020204" pitchFamily="34" charset="-122"/>
              </a:rPr>
              <a:t>核心所在</a:t>
            </a:r>
          </a:p>
        </p:txBody>
      </p:sp>
    </p:spTree>
  </p:cSld>
  <p:clrMapOvr>
    <a:masterClrMapping/>
  </p:clrMapOvr>
  <p:transition/>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2">
            <a:extLst>
              <a:ext uri="{FF2B5EF4-FFF2-40B4-BE49-F238E27FC236}">
                <a16:creationId xmlns:a16="http://schemas.microsoft.com/office/drawing/2014/main" id="{1D0B21F9-8B6F-40F5-859C-7FA23024A626}"/>
              </a:ext>
            </a:extLst>
          </p:cNvPr>
          <p:cNvSpPr>
            <a:spLocks noGrp="1" noChangeArrowheads="1"/>
          </p:cNvSpPr>
          <p:nvPr>
            <p:ph type="title"/>
          </p:nvPr>
        </p:nvSpPr>
        <p:spPr>
          <a:xfrm>
            <a:off x="35835" y="143567"/>
            <a:ext cx="12192000" cy="688975"/>
          </a:xfrm>
        </p:spPr>
        <p:txBody>
          <a:bodyPr/>
          <a:lstStyle/>
          <a:p>
            <a:pPr eaLnBrk="1" hangingPunct="1"/>
            <a:r>
              <a:rPr lang="en-US" altLang="zh-CN" dirty="0">
                <a:latin typeface="Bauhaus 93" pitchFamily="82" charset="0"/>
                <a:ea typeface="华文中宋" panose="02010600040101010101" pitchFamily="2" charset="-122"/>
              </a:rPr>
              <a:t>Mediator Pattern</a:t>
            </a:r>
            <a:endParaRPr lang="zh-CN" altLang="en-US" dirty="0">
              <a:latin typeface="Bauhaus 93" pitchFamily="82" charset="0"/>
              <a:ea typeface="华文中宋" panose="02010600040101010101" pitchFamily="2" charset="-122"/>
            </a:endParaRPr>
          </a:p>
        </p:txBody>
      </p:sp>
      <p:sp>
        <p:nvSpPr>
          <p:cNvPr id="198659" name="Rectangle 3">
            <a:extLst>
              <a:ext uri="{FF2B5EF4-FFF2-40B4-BE49-F238E27FC236}">
                <a16:creationId xmlns:a16="http://schemas.microsoft.com/office/drawing/2014/main" id="{F0243A80-B707-4FED-A113-8AADB28C4AB3}"/>
              </a:ext>
            </a:extLst>
          </p:cNvPr>
          <p:cNvSpPr>
            <a:spLocks noGrp="1" noChangeArrowheads="1"/>
          </p:cNvSpPr>
          <p:nvPr>
            <p:ph type="body" idx="1"/>
          </p:nvPr>
        </p:nvSpPr>
        <p:spPr>
          <a:xfrm>
            <a:off x="551385" y="548680"/>
            <a:ext cx="11016729" cy="6093296"/>
          </a:xfrm>
        </p:spPr>
        <p:txBody>
          <a:bodyPr/>
          <a:lstStyle/>
          <a:p>
            <a:pPr eaLnBrk="1" hangingPunct="1">
              <a:lnSpc>
                <a:spcPct val="150000"/>
              </a:lnSpc>
            </a:pPr>
            <a:r>
              <a:rPr lang="zh-CN" altLang="en-US" dirty="0">
                <a:solidFill>
                  <a:srgbClr val="324A7A"/>
                </a:solidFill>
                <a:ea typeface="华文中宋" panose="02010600040101010101" pitchFamily="2" charset="-122"/>
              </a:rPr>
              <a:t>意图</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根据</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“单一职责原则”</a:t>
            </a:r>
            <a:r>
              <a:rPr lang="zh-CN" altLang="en-US" b="0" dirty="0">
                <a:solidFill>
                  <a:schemeClr val="tx1"/>
                </a:solidFill>
                <a:latin typeface="华文中宋" panose="02010600040101010101" pitchFamily="2" charset="-122"/>
                <a:ea typeface="华文中宋" panose="02010600040101010101" pitchFamily="2" charset="-122"/>
              </a:rPr>
              <a:t>，我们应该尽量将对象细化，使其只负责或呈现单一的职责。</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若各个对象之间的交互操作非常多，则每个对象的行为操作都依赖彼此对方</a:t>
            </a:r>
            <a:r>
              <a:rPr lang="en-US" altLang="zh-CN"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修改一个对象的行为，同时会涉及到修改很多其他对象的行为。</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使用</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Mediator </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模式，可以使各个对象间的耦合松散</a:t>
            </a:r>
            <a:r>
              <a:rPr lang="zh-CN" altLang="en-US" b="0" dirty="0">
                <a:solidFill>
                  <a:schemeClr val="tx1"/>
                </a:solidFill>
                <a:latin typeface="华文中宋" panose="02010600040101010101" pitchFamily="2" charset="-122"/>
                <a:ea typeface="华文中宋" panose="02010600040101010101" pitchFamily="2" charset="-122"/>
              </a:rPr>
              <a:t>。各个队员（</a:t>
            </a:r>
            <a:r>
              <a:rPr lang="en-US" altLang="zh-CN" b="0" dirty="0">
                <a:solidFill>
                  <a:schemeClr val="tx1"/>
                </a:solidFill>
                <a:latin typeface="华文中宋" panose="02010600040101010101" pitchFamily="2" charset="-122"/>
                <a:ea typeface="华文中宋" panose="02010600040101010101" pitchFamily="2" charset="-122"/>
              </a:rPr>
              <a:t>ABCDEF…</a:t>
            </a:r>
            <a:r>
              <a:rPr lang="zh-CN" altLang="en-US" b="0" dirty="0">
                <a:solidFill>
                  <a:schemeClr val="tx1"/>
                </a:solidFill>
                <a:latin typeface="华文中宋" panose="02010600040101010101" pitchFamily="2" charset="-122"/>
                <a:ea typeface="华文中宋" panose="02010600040101010101" pitchFamily="2" charset="-122"/>
              </a:rPr>
              <a:t>）只需关心和</a:t>
            </a:r>
            <a:r>
              <a:rPr lang="en-US" altLang="zh-CN" b="0" dirty="0">
                <a:solidFill>
                  <a:schemeClr val="tx1"/>
                </a:solidFill>
                <a:latin typeface="华文中宋" panose="02010600040101010101" pitchFamily="2" charset="-122"/>
                <a:ea typeface="华文中宋" panose="02010600040101010101" pitchFamily="2" charset="-122"/>
              </a:rPr>
              <a:t>Mediator</a:t>
            </a:r>
            <a:r>
              <a:rPr lang="zh-CN" altLang="en-US" b="0" dirty="0">
                <a:solidFill>
                  <a:schemeClr val="tx1"/>
                </a:solidFill>
                <a:latin typeface="华文中宋" panose="02010600040101010101" pitchFamily="2" charset="-122"/>
                <a:ea typeface="华文中宋" panose="02010600040101010101" pitchFamily="2" charset="-122"/>
              </a:rPr>
              <a:t>的关系，使对象间的多对多</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M VS N</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的关系变成了一对多</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a:t>
            </a:r>
            <a:r>
              <a:rPr lang="en-US" altLang="zh-CN" b="0" dirty="0">
                <a:solidFill>
                  <a:schemeClr val="tx1"/>
                </a:solidFill>
                <a:highlight>
                  <a:srgbClr val="FFFF00"/>
                </a:highlight>
                <a:latin typeface="华文中宋" panose="02010600040101010101" pitchFamily="2" charset="-122"/>
                <a:ea typeface="华文中宋" panose="02010600040101010101" pitchFamily="2" charset="-122"/>
              </a:rPr>
              <a:t>1 VS N</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的关系，降低了系统的复杂性，提高了可修改课扩展性。</a:t>
            </a:r>
          </a:p>
          <a:p>
            <a:pPr lvl="1" eaLnBrk="1" hangingPunct="1">
              <a:lnSpc>
                <a:spcPct val="150000"/>
              </a:lnSpc>
            </a:pP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核心</a:t>
            </a:r>
            <a:r>
              <a:rPr lang="zh-CN" altLang="en-US" dirty="0">
                <a:solidFill>
                  <a:schemeClr val="tx1"/>
                </a:solidFill>
                <a:latin typeface="华文中宋" panose="02010600040101010101" pitchFamily="2" charset="-122"/>
                <a:ea typeface="华文中宋" panose="02010600040101010101" pitchFamily="2" charset="-122"/>
              </a:rPr>
              <a:t>：</a:t>
            </a:r>
            <a:r>
              <a:rPr lang="zh-CN" altLang="en-US" dirty="0">
                <a:solidFill>
                  <a:srgbClr val="C00000"/>
                </a:solidFill>
                <a:latin typeface="华文中宋" panose="02010600040101010101" pitchFamily="2" charset="-122"/>
                <a:ea typeface="华文中宋" panose="02010600040101010101" pitchFamily="2" charset="-122"/>
              </a:rPr>
              <a:t>用一个中介对象来封装另外一系列的对象之间的交互。</a:t>
            </a:r>
            <a:endParaRPr lang="en-US" altLang="zh-CN" dirty="0">
              <a:solidFill>
                <a:srgbClr val="C00000"/>
              </a:solidFill>
              <a:latin typeface="华文中宋" panose="02010600040101010101" pitchFamily="2" charset="-122"/>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动机</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通过将交互行为封装在一个单独的中介者对象中以避免多个对象之间的显式交互的问题。中介者负责控制和协调一组对象间的交互，使组中的对象不再相互显式相互地调用。这些对象仅仅知道中介者，从而减少了那些对象相互连接的数目。</a:t>
            </a:r>
          </a:p>
          <a:p>
            <a:pPr lvl="1" eaLnBrk="1" hangingPunct="1">
              <a:lnSpc>
                <a:spcPct val="90000"/>
              </a:lnSpc>
            </a:pPr>
            <a:endParaRPr lang="zh-CN" altLang="en-US"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35915E-A3FC-4A79-98FA-4226D017756F}"/>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Mediator Pattern</a:t>
            </a:r>
            <a:endParaRPr lang="zh-CN" altLang="en-US" dirty="0"/>
          </a:p>
        </p:txBody>
      </p:sp>
      <p:sp>
        <p:nvSpPr>
          <p:cNvPr id="3" name="内容占位符 2">
            <a:extLst>
              <a:ext uri="{FF2B5EF4-FFF2-40B4-BE49-F238E27FC236}">
                <a16:creationId xmlns:a16="http://schemas.microsoft.com/office/drawing/2014/main" id="{17790864-6E63-4CCD-878F-A455DC8A39FC}"/>
              </a:ext>
            </a:extLst>
          </p:cNvPr>
          <p:cNvSpPr>
            <a:spLocks noGrp="1"/>
          </p:cNvSpPr>
          <p:nvPr>
            <p:ph idx="1"/>
          </p:nvPr>
        </p:nvSpPr>
        <p:spPr>
          <a:xfrm>
            <a:off x="479376" y="764705"/>
            <a:ext cx="11305256" cy="5759921"/>
          </a:xfrm>
        </p:spPr>
        <p:txBody>
          <a:bodyPr/>
          <a:lstStyle/>
          <a:p>
            <a:pPr eaLnBrk="1" hangingPunct="1">
              <a:lnSpc>
                <a:spcPct val="150000"/>
              </a:lnSpc>
            </a:pPr>
            <a:r>
              <a:rPr lang="zh-CN" altLang="en-US" dirty="0">
                <a:solidFill>
                  <a:srgbClr val="324A7A"/>
                </a:solidFill>
                <a:ea typeface="华文中宋" panose="02010600040101010101" pitchFamily="2" charset="-122"/>
              </a:rPr>
              <a:t>定义</a:t>
            </a:r>
            <a:endParaRPr lang="en-US" altLang="zh-CN" dirty="0">
              <a:solidFill>
                <a:srgbClr val="324A7A"/>
              </a:solidFill>
              <a:ea typeface="华文中宋" panose="02010600040101010101" pitchFamily="2" charset="-122"/>
            </a:endParaRPr>
          </a:p>
          <a:p>
            <a:pPr lvl="1" eaLnBrk="1" hangingPunct="1">
              <a:lnSpc>
                <a:spcPct val="150000"/>
              </a:lnSpc>
            </a:pPr>
            <a:r>
              <a:rPr lang="zh-CN" altLang="en-US" dirty="0">
                <a:solidFill>
                  <a:schemeClr val="tx1"/>
                </a:solidFill>
                <a:ea typeface="华文中宋" panose="02010600040101010101" pitchFamily="2" charset="-122"/>
              </a:rPr>
              <a:t>用一个中介对象来封装一系列对象间的交互，中介者使一些列的对象间不需要显式地相互引用，从而使其耦合松散，而且可以</a:t>
            </a:r>
            <a:r>
              <a:rPr lang="zh-CN" altLang="en-US" dirty="0">
                <a:solidFill>
                  <a:srgbClr val="FF0000"/>
                </a:solidFill>
                <a:highlight>
                  <a:srgbClr val="FFFF00"/>
                </a:highlight>
                <a:ea typeface="华文中宋" panose="02010600040101010101" pitchFamily="2" charset="-122"/>
              </a:rPr>
              <a:t>（谁？）</a:t>
            </a:r>
            <a:r>
              <a:rPr lang="zh-CN" altLang="en-US" dirty="0">
                <a:solidFill>
                  <a:schemeClr val="tx1"/>
                </a:solidFill>
                <a:ea typeface="华文中宋" panose="02010600040101010101" pitchFamily="2" charset="-122"/>
              </a:rPr>
              <a:t>独立地改变它们之间的交互。中介者模式又称为调停者</a:t>
            </a:r>
            <a:r>
              <a:rPr lang="en-US" altLang="zh-CN" dirty="0">
                <a:solidFill>
                  <a:srgbClr val="C00000"/>
                </a:solidFill>
                <a:ea typeface="华文中宋" panose="02010600040101010101" pitchFamily="2" charset="-122"/>
              </a:rPr>
              <a:t>(</a:t>
            </a:r>
            <a:r>
              <a:rPr lang="zh-CN" altLang="en-US" dirty="0">
                <a:solidFill>
                  <a:srgbClr val="C00000"/>
                </a:solidFill>
                <a:ea typeface="华文中宋" panose="02010600040101010101" pitchFamily="2" charset="-122"/>
              </a:rPr>
              <a:t>亦称：顾问模式</a:t>
            </a:r>
            <a:r>
              <a:rPr lang="en-US" altLang="zh-CN" dirty="0">
                <a:solidFill>
                  <a:srgbClr val="C00000"/>
                </a:solidFill>
                <a:ea typeface="华文中宋" panose="02010600040101010101" pitchFamily="2" charset="-122"/>
              </a:rPr>
              <a:t>)</a:t>
            </a:r>
            <a:r>
              <a:rPr lang="zh-CN" altLang="en-US" dirty="0">
                <a:solidFill>
                  <a:schemeClr val="tx1"/>
                </a:solidFill>
                <a:ea typeface="华文中宋" panose="02010600040101010101" pitchFamily="2" charset="-122"/>
              </a:rPr>
              <a:t>模式，它是一种对象行为型模式。</a:t>
            </a:r>
            <a:endParaRPr lang="en-US" altLang="zh-CN" dirty="0">
              <a:solidFill>
                <a:schemeClr val="tx1"/>
              </a:solidFill>
              <a:ea typeface="华文中宋" panose="02010600040101010101" pitchFamily="2" charset="-122"/>
            </a:endParaRPr>
          </a:p>
          <a:p>
            <a:pPr lvl="1" eaLnBrk="1" hangingPunct="1">
              <a:lnSpc>
                <a:spcPct val="150000"/>
              </a:lnSpc>
            </a:pPr>
            <a:r>
              <a:rPr lang="en-US" altLang="zh-CN" dirty="0">
                <a:solidFill>
                  <a:schemeClr val="tx1"/>
                </a:solidFill>
                <a:ea typeface="华文中宋" panose="02010600040101010101" pitchFamily="2" charset="-122"/>
              </a:rPr>
              <a:t>Define an object that encapsulates how a set of objects interact. Mediator promotes loose coupling by keeping objects from referring to each other explicitly, and it lets you vary their interaction independently.</a:t>
            </a:r>
          </a:p>
          <a:p>
            <a:pPr eaLnBrk="1" hangingPunct="1">
              <a:lnSpc>
                <a:spcPct val="150000"/>
              </a:lnSpc>
            </a:pPr>
            <a:r>
              <a:rPr lang="zh-CN" altLang="en-US" dirty="0">
                <a:solidFill>
                  <a:srgbClr val="324A7A"/>
                </a:solidFill>
                <a:ea typeface="华文中宋" panose="02010600040101010101" pitchFamily="2" charset="-122"/>
              </a:rPr>
              <a:t>适用性</a:t>
            </a:r>
            <a:r>
              <a:rPr lang="zh-CN" altLang="en-US" dirty="0">
                <a:solidFill>
                  <a:srgbClr val="C00000"/>
                </a:solidFill>
                <a:ea typeface="华文中宋" panose="02010600040101010101" pitchFamily="2" charset="-122"/>
              </a:rPr>
              <a:t>（何时用？）</a:t>
            </a:r>
          </a:p>
          <a:p>
            <a:pPr lvl="1" eaLnBrk="1" hangingPunct="1">
              <a:lnSpc>
                <a:spcPct val="150000"/>
              </a:lnSpc>
            </a:pPr>
            <a:r>
              <a:rPr lang="zh-CN" altLang="en-US" b="0" dirty="0">
                <a:solidFill>
                  <a:schemeClr val="tx1"/>
                </a:solidFill>
                <a:ea typeface="华文中宋" panose="02010600040101010101" pitchFamily="2" charset="-122"/>
              </a:rPr>
              <a:t>一组对象定义良好但通信方式复杂，相互依赖关系结构混乱且难以理解。</a:t>
            </a:r>
          </a:p>
          <a:p>
            <a:pPr lvl="1" eaLnBrk="1" hangingPunct="1">
              <a:lnSpc>
                <a:spcPct val="150000"/>
              </a:lnSpc>
            </a:pPr>
            <a:r>
              <a:rPr lang="zh-CN" altLang="en-US" b="0" dirty="0">
                <a:solidFill>
                  <a:schemeClr val="tx1"/>
                </a:solidFill>
                <a:ea typeface="华文中宋" panose="02010600040101010101" pitchFamily="2" charset="-122"/>
              </a:rPr>
              <a:t>一个对象引用其他很多对象并且直接与这些对象通信，导致难以复用该对象。</a:t>
            </a:r>
          </a:p>
          <a:p>
            <a:pPr lvl="1" eaLnBrk="1" hangingPunct="1">
              <a:lnSpc>
                <a:spcPct val="150000"/>
              </a:lnSpc>
            </a:pPr>
            <a:r>
              <a:rPr lang="zh-CN" altLang="en-US" b="0" dirty="0">
                <a:solidFill>
                  <a:schemeClr val="tx1"/>
                </a:solidFill>
                <a:ea typeface="华文中宋" panose="02010600040101010101" pitchFamily="2" charset="-122"/>
              </a:rPr>
              <a:t>想定制一个分布在多个类中的行为，而又不想生成太多的子类</a:t>
            </a:r>
            <a:r>
              <a:rPr lang="zh-CN" altLang="en-US" b="0" dirty="0">
                <a:solidFill>
                  <a:srgbClr val="FF0000"/>
                </a:solidFill>
                <a:highlight>
                  <a:srgbClr val="FFFF00"/>
                </a:highlight>
                <a:ea typeface="华文中宋" panose="02010600040101010101" pitchFamily="2" charset="-122"/>
              </a:rPr>
              <a:t>（通过</a:t>
            </a:r>
            <a:r>
              <a:rPr lang="en-US" altLang="zh-CN" b="0" dirty="0">
                <a:solidFill>
                  <a:srgbClr val="FF0000"/>
                </a:solidFill>
                <a:highlight>
                  <a:srgbClr val="FFFF00"/>
                </a:highlight>
                <a:ea typeface="华文中宋" panose="02010600040101010101" pitchFamily="2" charset="-122"/>
              </a:rPr>
              <a:t>Mediator</a:t>
            </a:r>
            <a:r>
              <a:rPr lang="zh-CN" altLang="en-US" b="0" dirty="0">
                <a:solidFill>
                  <a:srgbClr val="FF0000"/>
                </a:solidFill>
                <a:highlight>
                  <a:srgbClr val="FFFF00"/>
                </a:highlight>
                <a:ea typeface="华文中宋" panose="02010600040101010101" pitchFamily="2" charset="-122"/>
              </a:rPr>
              <a:t>完成）</a:t>
            </a:r>
            <a:r>
              <a:rPr lang="zh-CN" altLang="en-US" b="0" dirty="0">
                <a:solidFill>
                  <a:schemeClr val="tx1"/>
                </a:solidFill>
                <a:ea typeface="华文中宋" panose="02010600040101010101" pitchFamily="2" charset="-122"/>
              </a:rPr>
              <a:t>。</a:t>
            </a:r>
          </a:p>
          <a:p>
            <a:endParaRPr lang="zh-CN" altLang="en-US" dirty="0"/>
          </a:p>
        </p:txBody>
      </p:sp>
    </p:spTree>
    <p:extLst>
      <p:ext uri="{BB962C8B-B14F-4D97-AF65-F5344CB8AC3E}">
        <p14:creationId xmlns:p14="http://schemas.microsoft.com/office/powerpoint/2010/main" val="1646635008"/>
      </p:ext>
    </p:extLst>
  </p:cSld>
  <p:clrMapOvr>
    <a:masterClrMapping/>
  </p:clrMapOvr>
  <p:transition/>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7">
            <a:extLst>
              <a:ext uri="{FF2B5EF4-FFF2-40B4-BE49-F238E27FC236}">
                <a16:creationId xmlns:a16="http://schemas.microsoft.com/office/drawing/2014/main" id="{C179FB2F-5162-4FE9-8351-31D69091D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7032104" y="692696"/>
            <a:ext cx="5112568" cy="3384376"/>
          </a:xfrm>
          <a:prstGeom prst="rect">
            <a:avLst/>
          </a:prstGeom>
          <a:noFill/>
        </p:spPr>
      </p:pic>
      <p:sp>
        <p:nvSpPr>
          <p:cNvPr id="200706" name="Rectangle 2">
            <a:extLst>
              <a:ext uri="{FF2B5EF4-FFF2-40B4-BE49-F238E27FC236}">
                <a16:creationId xmlns:a16="http://schemas.microsoft.com/office/drawing/2014/main" id="{27186514-3435-44AD-9F25-B37A27A2D8A5}"/>
              </a:ext>
            </a:extLst>
          </p:cNvPr>
          <p:cNvSpPr>
            <a:spLocks noGrp="1" noChangeArrowheads="1"/>
          </p:cNvSpPr>
          <p:nvPr>
            <p:ph type="title"/>
          </p:nvPr>
        </p:nvSpPr>
        <p:spPr>
          <a:xfrm>
            <a:off x="8384" y="260650"/>
            <a:ext cx="12192000" cy="688975"/>
          </a:xfrm>
        </p:spPr>
        <p:txBody>
          <a:bodyPr/>
          <a:lstStyle/>
          <a:p>
            <a:pPr eaLnBrk="1" hangingPunct="1"/>
            <a:r>
              <a:rPr lang="en-US" altLang="zh-CN" dirty="0">
                <a:latin typeface="Bauhaus 93" pitchFamily="82" charset="0"/>
              </a:rPr>
              <a:t>Mediator Pattern</a:t>
            </a:r>
            <a:endParaRPr lang="zh-CN" altLang="en-US" dirty="0">
              <a:latin typeface="Bauhaus 93" pitchFamily="82" charset="0"/>
            </a:endParaRPr>
          </a:p>
        </p:txBody>
      </p:sp>
      <p:sp>
        <p:nvSpPr>
          <p:cNvPr id="200707" name="Rectangle 3">
            <a:extLst>
              <a:ext uri="{FF2B5EF4-FFF2-40B4-BE49-F238E27FC236}">
                <a16:creationId xmlns:a16="http://schemas.microsoft.com/office/drawing/2014/main" id="{B846D5E8-7FA4-4FF8-927F-EB27D2A4974F}"/>
              </a:ext>
            </a:extLst>
          </p:cNvPr>
          <p:cNvSpPr>
            <a:spLocks noGrp="1" noChangeArrowheads="1"/>
          </p:cNvSpPr>
          <p:nvPr>
            <p:ph type="body" idx="1"/>
          </p:nvPr>
        </p:nvSpPr>
        <p:spPr>
          <a:xfrm>
            <a:off x="119338" y="949624"/>
            <a:ext cx="11809311" cy="5253056"/>
          </a:xfrm>
        </p:spPr>
        <p:txBody>
          <a:bodyPr/>
          <a:lstStyle/>
          <a:p>
            <a:pPr eaLnBrk="1" hangingPunct="1"/>
            <a:r>
              <a:rPr lang="zh-CN" altLang="en-US" dirty="0">
                <a:solidFill>
                  <a:srgbClr val="324A7A"/>
                </a:solidFill>
                <a:ea typeface="华文中宋" panose="02010600040101010101" pitchFamily="2" charset="-122"/>
              </a:rPr>
              <a:t>结构、参与者</a:t>
            </a:r>
          </a:p>
          <a:p>
            <a:pPr lvl="1" eaLnBrk="1" hangingPunct="1"/>
            <a:r>
              <a:rPr lang="en-US" altLang="zh-CN" dirty="0">
                <a:solidFill>
                  <a:schemeClr val="tx1"/>
                </a:solidFill>
                <a:ea typeface="华文中宋" panose="02010600040101010101" pitchFamily="2" charset="-122"/>
              </a:rPr>
              <a:t>Mediator</a:t>
            </a:r>
            <a:r>
              <a:rPr lang="zh-CN" altLang="en-US" dirty="0">
                <a:solidFill>
                  <a:schemeClr val="tx1"/>
                </a:solidFill>
                <a:ea typeface="华文中宋" panose="02010600040101010101" pitchFamily="2" charset="-122"/>
              </a:rPr>
              <a:t>：中介者定义一个接口用于与各同事（</a:t>
            </a:r>
            <a:r>
              <a:rPr lang="en-US" altLang="zh-CN" dirty="0">
                <a:solidFill>
                  <a:schemeClr val="tx1"/>
                </a:solidFill>
                <a:ea typeface="华文中宋" panose="02010600040101010101" pitchFamily="2" charset="-122"/>
              </a:rPr>
              <a:t>Colleague</a:t>
            </a:r>
            <a:r>
              <a:rPr lang="zh-CN" altLang="en-US" dirty="0">
                <a:solidFill>
                  <a:schemeClr val="tx1"/>
                </a:solidFill>
                <a:ea typeface="华文中宋" panose="02010600040101010101" pitchFamily="2" charset="-122"/>
              </a:rPr>
              <a:t>）对象通信。</a:t>
            </a:r>
          </a:p>
          <a:p>
            <a:pPr lvl="1" eaLnBrk="1" hangingPunct="1"/>
            <a:r>
              <a:rPr lang="en-US" altLang="zh-CN" dirty="0" err="1">
                <a:solidFill>
                  <a:schemeClr val="tx1"/>
                </a:solidFill>
                <a:ea typeface="华文中宋" panose="02010600040101010101" pitchFamily="2" charset="-122"/>
              </a:rPr>
              <a:t>ConcreteMediator</a:t>
            </a:r>
            <a:endParaRPr lang="en-US" altLang="zh-CN" dirty="0">
              <a:solidFill>
                <a:schemeClr val="tx1"/>
              </a:solidFill>
              <a:ea typeface="华文中宋" panose="02010600040101010101" pitchFamily="2" charset="-122"/>
            </a:endParaRPr>
          </a:p>
          <a:p>
            <a:pPr lvl="2" eaLnBrk="1" hangingPunct="1"/>
            <a:r>
              <a:rPr lang="zh-CN" altLang="en-US" sz="1800" b="0" dirty="0">
                <a:solidFill>
                  <a:srgbClr val="324A7A"/>
                </a:solidFill>
                <a:ea typeface="华文楷体" panose="02010600040101010101" pitchFamily="2" charset="-122"/>
              </a:rPr>
              <a:t>具体中介者通过协调同事对象实现协作行为。</a:t>
            </a:r>
          </a:p>
          <a:p>
            <a:pPr lvl="2" eaLnBrk="1" hangingPunct="1"/>
            <a:r>
              <a:rPr lang="zh-CN" altLang="en-US" sz="1800" b="0" dirty="0">
                <a:solidFill>
                  <a:srgbClr val="324A7A"/>
                </a:solidFill>
                <a:ea typeface="华文楷体" panose="02010600040101010101" pitchFamily="2" charset="-122"/>
              </a:rPr>
              <a:t>了解并维护它的各个同事。</a:t>
            </a:r>
          </a:p>
          <a:p>
            <a:pPr lvl="1" eaLnBrk="1" hangingPunct="1"/>
            <a:r>
              <a:rPr lang="en-US" altLang="zh-CN" dirty="0">
                <a:solidFill>
                  <a:schemeClr val="tx1"/>
                </a:solidFill>
                <a:ea typeface="华文中宋" panose="02010600040101010101" pitchFamily="2" charset="-122"/>
              </a:rPr>
              <a:t>Colleague Classes</a:t>
            </a:r>
          </a:p>
          <a:p>
            <a:pPr lvl="2" eaLnBrk="1" hangingPunct="1"/>
            <a:r>
              <a:rPr lang="zh-CN" altLang="en-US" sz="1800" b="0" dirty="0">
                <a:solidFill>
                  <a:srgbClr val="324A7A"/>
                </a:solidFill>
                <a:ea typeface="华文楷体" panose="02010600040101010101" pitchFamily="2" charset="-122"/>
              </a:rPr>
              <a:t>每个同事类都知道它的中介者对象。</a:t>
            </a:r>
          </a:p>
          <a:p>
            <a:pPr lvl="2" eaLnBrk="1" hangingPunct="1"/>
            <a:r>
              <a:rPr lang="zh-CN" altLang="en-US" sz="1800" b="0" dirty="0">
                <a:solidFill>
                  <a:srgbClr val="324A7A"/>
                </a:solidFill>
                <a:ea typeface="华文楷体" panose="02010600040101010101" pitchFamily="2" charset="-122"/>
              </a:rPr>
              <a:t>每一个同事对象在需要与其他同事进行通行的时候与中介者通信。</a:t>
            </a:r>
          </a:p>
        </p:txBody>
      </p:sp>
      <p:graphicFrame>
        <p:nvGraphicFramePr>
          <p:cNvPr id="5" name="Group 49">
            <a:extLst>
              <a:ext uri="{FF2B5EF4-FFF2-40B4-BE49-F238E27FC236}">
                <a16:creationId xmlns:a16="http://schemas.microsoft.com/office/drawing/2014/main" id="{0B7841A7-E5BB-43BD-97D9-D867FA98DD6C}"/>
              </a:ext>
            </a:extLst>
          </p:cNvPr>
          <p:cNvGraphicFramePr>
            <a:graphicFrameLocks/>
          </p:cNvGraphicFramePr>
          <p:nvPr>
            <p:extLst>
              <p:ext uri="{D42A27DB-BD31-4B8C-83A1-F6EECF244321}">
                <p14:modId xmlns:p14="http://schemas.microsoft.com/office/powerpoint/2010/main" val="1673076938"/>
              </p:ext>
            </p:extLst>
          </p:nvPr>
        </p:nvGraphicFramePr>
        <p:xfrm>
          <a:off x="1127448" y="3933871"/>
          <a:ext cx="6336702" cy="2663479"/>
        </p:xfrm>
        <a:graphic>
          <a:graphicData uri="http://schemas.openxmlformats.org/drawingml/2006/table">
            <a:tbl>
              <a:tblPr/>
              <a:tblGrid>
                <a:gridCol w="1701521">
                  <a:extLst>
                    <a:ext uri="{9D8B030D-6E8A-4147-A177-3AD203B41FA5}">
                      <a16:colId xmlns:a16="http://schemas.microsoft.com/office/drawing/2014/main" val="20000"/>
                    </a:ext>
                  </a:extLst>
                </a:gridCol>
                <a:gridCol w="4635181">
                  <a:extLst>
                    <a:ext uri="{9D8B030D-6E8A-4147-A177-3AD203B41FA5}">
                      <a16:colId xmlns:a16="http://schemas.microsoft.com/office/drawing/2014/main" val="20001"/>
                    </a:ext>
                  </a:extLst>
                </a:gridCol>
              </a:tblGrid>
              <a:tr h="319082">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名称</a:t>
                      </a:r>
                    </a:p>
                  </a:txBody>
                  <a:tcPr marT="45707" marB="45707"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00"/>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500" b="0" i="0" u="none" strike="noStrike" cap="none" normalizeH="0" baseline="0" dirty="0">
                          <a:ln>
                            <a:noFill/>
                          </a:ln>
                          <a:solidFill>
                            <a:schemeClr val="tx1"/>
                          </a:solidFill>
                          <a:effectLst/>
                          <a:latin typeface="华文中宋" pitchFamily="2" charset="-122"/>
                          <a:ea typeface="华文中宋" pitchFamily="2" charset="-122"/>
                        </a:rPr>
                        <a:t>说明</a:t>
                      </a:r>
                    </a:p>
                  </a:txBody>
                  <a:tcPr marT="45707" marB="45707"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9900"/>
                    </a:solidFill>
                  </a:tcPr>
                </a:tc>
                <a:extLst>
                  <a:ext uri="{0D108BD9-81ED-4DB2-BD59-A6C34878D82A}">
                    <a16:rowId xmlns:a16="http://schemas.microsoft.com/office/drawing/2014/main" val="10000"/>
                  </a:ext>
                </a:extLst>
              </a:tr>
              <a:tr h="285244">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Mediator</a:t>
                      </a: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决定顾问的接口</a:t>
                      </a: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4" action="ppaction://hlinkfile"/>
                        </a:rPr>
                        <a:t>source</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85244">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a:t>
                      </a: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决定成员接口</a:t>
                      </a: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5" action="ppaction://hlinkfile"/>
                        </a:rPr>
                        <a:t>source</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85244">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4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ColleagueButton</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事项</a:t>
                      </a: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a:t>
                      </a:r>
                      <a:r>
                        <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接口，表示按键的类</a:t>
                      </a: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6" action="ppaction://hlinkfile"/>
                        </a:rPr>
                        <a:t>source</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19082">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4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ColleagueTextField</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实现</a:t>
                      </a:r>
                      <a:r>
                        <a:rPr kumimoji="1" lang="en-US" altLang="zh-CN"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a:t>
                      </a:r>
                      <a:r>
                        <a:rPr kumimoji="1" lang="zh-CN" altLang="en-US"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接口，表示文本的类</a:t>
                      </a:r>
                      <a:r>
                        <a:rPr kumimoji="1" lang="en-US" altLang="zh-CN"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7" action="ppaction://hlinkfile"/>
                        </a:rPr>
                        <a:t>source</a:t>
                      </a:r>
                      <a:endParaRPr kumimoji="1" lang="zh-CN" altLang="en-US"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6205">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4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ColleagueCheckbox</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实现</a:t>
                      </a:r>
                      <a:r>
                        <a:rPr kumimoji="1" lang="en-US" altLang="zh-CN"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Colleague</a:t>
                      </a:r>
                      <a:r>
                        <a:rPr kumimoji="1" lang="zh-CN" altLang="en-US"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接口，表示</a:t>
                      </a:r>
                      <a:r>
                        <a:rPr kumimoji="1" lang="en-US" altLang="zh-CN"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Checkbox</a:t>
                      </a:r>
                      <a:r>
                        <a:rPr kumimoji="1" lang="zh-CN" altLang="en-US"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的类</a:t>
                      </a:r>
                      <a:r>
                        <a:rPr kumimoji="1" lang="en-US" altLang="zh-CN"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8" action="ppaction://hlinkfile"/>
                        </a:rPr>
                        <a:t>source</a:t>
                      </a:r>
                      <a:endParaRPr kumimoji="1" lang="zh-CN" altLang="en-US" sz="1400" b="0" i="0" u="none" strike="noStrike" cap="none" normalizeH="0" baseline="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19082">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400" b="0" i="0" u="none" strike="noStrike" cap="none" normalizeH="0" baseline="0" dirty="0" err="1">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LoginFrame</a:t>
                      </a:r>
                      <a:endPar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实现</a:t>
                      </a: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Mediator</a:t>
                      </a:r>
                      <a:r>
                        <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接口，表示登陆对话框的类</a:t>
                      </a: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9" action="ppaction://hlinkfile"/>
                        </a:rPr>
                        <a:t>source</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85244">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Main</a:t>
                      </a:r>
                    </a:p>
                  </a:txBody>
                  <a:tcPr marT="45707" marB="45707"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rPr>
                        <a:t>测试用类</a:t>
                      </a:r>
                      <a:r>
                        <a:rPr kumimoji="1" lang="en-US" altLang="zh-CN"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hlinkClick r:id="rId10" action="ppaction://hlinkfile"/>
                        </a:rPr>
                        <a:t>source</a:t>
                      </a:r>
                      <a:endParaRPr kumimoji="1" lang="zh-CN" altLang="en-US" sz="1400" b="0" i="0" u="none" strike="noStrike" cap="none" normalizeH="0" baseline="0" dirty="0">
                        <a:ln>
                          <a:noFill/>
                        </a:ln>
                        <a:solidFill>
                          <a:schemeClr val="tx1"/>
                        </a:solidFill>
                        <a:effectLst/>
                        <a:latin typeface="Times New Roman" panose="02020603050405020304" pitchFamily="18" charset="0"/>
                        <a:ea typeface="华文中宋" pitchFamily="2" charset="-122"/>
                        <a:cs typeface="Times New Roman" panose="02020603050405020304" pitchFamily="18" charset="0"/>
                      </a:endParaRPr>
                    </a:p>
                  </a:txBody>
                  <a:tcPr marT="45707" marB="45707"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pic>
        <p:nvPicPr>
          <p:cNvPr id="2" name="图片 1">
            <a:extLst>
              <a:ext uri="{FF2B5EF4-FFF2-40B4-BE49-F238E27FC236}">
                <a16:creationId xmlns:a16="http://schemas.microsoft.com/office/drawing/2014/main" id="{A0562F8F-8729-4D5D-AD2E-FDE3D2748043}"/>
              </a:ext>
            </a:extLst>
          </p:cNvPr>
          <p:cNvPicPr>
            <a:picLocks noChangeAspect="1"/>
          </p:cNvPicPr>
          <p:nvPr/>
        </p:nvPicPr>
        <p:blipFill>
          <a:blip r:embed="rId11"/>
          <a:stretch>
            <a:fillRect/>
          </a:stretch>
        </p:blipFill>
        <p:spPr>
          <a:xfrm>
            <a:off x="7608169" y="4110005"/>
            <a:ext cx="4561456" cy="1119196"/>
          </a:xfrm>
          <a:prstGeom prst="rect">
            <a:avLst/>
          </a:prstGeom>
        </p:spPr>
      </p:pic>
      <p:pic>
        <p:nvPicPr>
          <p:cNvPr id="3" name="图片 2">
            <a:extLst>
              <a:ext uri="{FF2B5EF4-FFF2-40B4-BE49-F238E27FC236}">
                <a16:creationId xmlns:a16="http://schemas.microsoft.com/office/drawing/2014/main" id="{7EF7EBA1-6F56-4112-83BD-B1A853BB9D19}"/>
              </a:ext>
            </a:extLst>
          </p:cNvPr>
          <p:cNvPicPr>
            <a:picLocks noChangeAspect="1"/>
          </p:cNvPicPr>
          <p:nvPr/>
        </p:nvPicPr>
        <p:blipFill>
          <a:blip r:embed="rId12"/>
          <a:stretch>
            <a:fillRect/>
          </a:stretch>
        </p:blipFill>
        <p:spPr>
          <a:xfrm>
            <a:off x="7608167" y="5478157"/>
            <a:ext cx="4561456" cy="1119196"/>
          </a:xfrm>
          <a:prstGeom prst="rect">
            <a:avLst/>
          </a:prstGeom>
        </p:spPr>
      </p:pic>
    </p:spTree>
  </p:cSld>
  <p:clrMapOvr>
    <a:masterClrMapping/>
  </p:clrMapOvr>
  <p:transition/>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533BE5-45D0-47EE-BE13-1893F18FE3C0}"/>
              </a:ext>
            </a:extLst>
          </p:cNvPr>
          <p:cNvSpPr>
            <a:spLocks noGrp="1"/>
          </p:cNvSpPr>
          <p:nvPr>
            <p:ph type="title"/>
          </p:nvPr>
        </p:nvSpPr>
        <p:spPr/>
        <p:txBody>
          <a:bodyPr/>
          <a:lstStyle/>
          <a:p>
            <a:r>
              <a:rPr lang="en-US" altLang="zh-CN" dirty="0">
                <a:latin typeface="Bauhaus 93" pitchFamily="82" charset="0"/>
              </a:rPr>
              <a:t>Mediator Pattern</a:t>
            </a:r>
            <a:endParaRPr lang="zh-CN" altLang="en-US" dirty="0"/>
          </a:p>
        </p:txBody>
      </p:sp>
      <p:pic>
        <p:nvPicPr>
          <p:cNvPr id="4" name="内容占位符 3">
            <a:extLst>
              <a:ext uri="{FF2B5EF4-FFF2-40B4-BE49-F238E27FC236}">
                <a16:creationId xmlns:a16="http://schemas.microsoft.com/office/drawing/2014/main" id="{8DAE4735-77F6-4BBA-96D3-BBF0EDE42B26}"/>
              </a:ext>
            </a:extLst>
          </p:cNvPr>
          <p:cNvPicPr>
            <a:picLocks noGrp="1" noChangeAspect="1"/>
          </p:cNvPicPr>
          <p:nvPr>
            <p:ph idx="1"/>
          </p:nvPr>
        </p:nvPicPr>
        <p:blipFill>
          <a:blip r:embed="rId3"/>
          <a:stretch>
            <a:fillRect/>
          </a:stretch>
        </p:blipFill>
        <p:spPr>
          <a:xfrm>
            <a:off x="47328" y="44624"/>
            <a:ext cx="3976717" cy="766768"/>
          </a:xfrm>
          <a:prstGeom prst="rect">
            <a:avLst/>
          </a:prstGeom>
        </p:spPr>
      </p:pic>
      <p:pic>
        <p:nvPicPr>
          <p:cNvPr id="5" name="图片 4">
            <a:extLst>
              <a:ext uri="{FF2B5EF4-FFF2-40B4-BE49-F238E27FC236}">
                <a16:creationId xmlns:a16="http://schemas.microsoft.com/office/drawing/2014/main" id="{4E0FD17E-89A3-49D5-A1AF-3239DAC75361}"/>
              </a:ext>
            </a:extLst>
          </p:cNvPr>
          <p:cNvPicPr>
            <a:picLocks noChangeAspect="1"/>
          </p:cNvPicPr>
          <p:nvPr/>
        </p:nvPicPr>
        <p:blipFill>
          <a:blip r:embed="rId4"/>
          <a:stretch>
            <a:fillRect/>
          </a:stretch>
        </p:blipFill>
        <p:spPr>
          <a:xfrm>
            <a:off x="56494" y="977145"/>
            <a:ext cx="5691229" cy="633417"/>
          </a:xfrm>
          <a:prstGeom prst="rect">
            <a:avLst/>
          </a:prstGeom>
        </p:spPr>
      </p:pic>
      <p:pic>
        <p:nvPicPr>
          <p:cNvPr id="9" name="图片 8">
            <a:extLst>
              <a:ext uri="{FF2B5EF4-FFF2-40B4-BE49-F238E27FC236}">
                <a16:creationId xmlns:a16="http://schemas.microsoft.com/office/drawing/2014/main" id="{47FB0FE3-F3EF-4931-A51D-1A5449B7F586}"/>
              </a:ext>
            </a:extLst>
          </p:cNvPr>
          <p:cNvPicPr>
            <a:picLocks noChangeAspect="1"/>
          </p:cNvPicPr>
          <p:nvPr/>
        </p:nvPicPr>
        <p:blipFill>
          <a:blip r:embed="rId5"/>
          <a:stretch>
            <a:fillRect/>
          </a:stretch>
        </p:blipFill>
        <p:spPr>
          <a:xfrm>
            <a:off x="8384" y="1628800"/>
            <a:ext cx="5727576" cy="5229200"/>
          </a:xfrm>
          <a:prstGeom prst="rect">
            <a:avLst/>
          </a:prstGeom>
        </p:spPr>
      </p:pic>
      <p:pic>
        <p:nvPicPr>
          <p:cNvPr id="10" name="图片 9">
            <a:extLst>
              <a:ext uri="{FF2B5EF4-FFF2-40B4-BE49-F238E27FC236}">
                <a16:creationId xmlns:a16="http://schemas.microsoft.com/office/drawing/2014/main" id="{21D94701-8A7B-402F-8F26-3BD879E86E61}"/>
              </a:ext>
            </a:extLst>
          </p:cNvPr>
          <p:cNvPicPr>
            <a:picLocks noChangeAspect="1"/>
          </p:cNvPicPr>
          <p:nvPr/>
        </p:nvPicPr>
        <p:blipFill>
          <a:blip r:embed="rId6"/>
          <a:stretch>
            <a:fillRect/>
          </a:stretch>
        </p:blipFill>
        <p:spPr>
          <a:xfrm>
            <a:off x="6288012" y="44625"/>
            <a:ext cx="5872205" cy="3384376"/>
          </a:xfrm>
          <a:prstGeom prst="rect">
            <a:avLst/>
          </a:prstGeom>
        </p:spPr>
      </p:pic>
      <p:pic>
        <p:nvPicPr>
          <p:cNvPr id="11" name="图片 10">
            <a:extLst>
              <a:ext uri="{FF2B5EF4-FFF2-40B4-BE49-F238E27FC236}">
                <a16:creationId xmlns:a16="http://schemas.microsoft.com/office/drawing/2014/main" id="{0F44C4D7-7BFE-477D-9AD3-E834BA09ABCC}"/>
              </a:ext>
            </a:extLst>
          </p:cNvPr>
          <p:cNvPicPr>
            <a:picLocks noChangeAspect="1"/>
          </p:cNvPicPr>
          <p:nvPr/>
        </p:nvPicPr>
        <p:blipFill>
          <a:blip r:embed="rId7"/>
          <a:stretch>
            <a:fillRect/>
          </a:stretch>
        </p:blipFill>
        <p:spPr>
          <a:xfrm>
            <a:off x="6340398" y="3501008"/>
            <a:ext cx="5767431" cy="1368152"/>
          </a:xfrm>
          <a:prstGeom prst="rect">
            <a:avLst/>
          </a:prstGeom>
        </p:spPr>
      </p:pic>
      <p:pic>
        <p:nvPicPr>
          <p:cNvPr id="12" name="图片 11">
            <a:extLst>
              <a:ext uri="{FF2B5EF4-FFF2-40B4-BE49-F238E27FC236}">
                <a16:creationId xmlns:a16="http://schemas.microsoft.com/office/drawing/2014/main" id="{FF5C5F66-17BE-4AA7-8FC7-1A69A673C96E}"/>
              </a:ext>
            </a:extLst>
          </p:cNvPr>
          <p:cNvPicPr>
            <a:picLocks noChangeAspect="1"/>
          </p:cNvPicPr>
          <p:nvPr/>
        </p:nvPicPr>
        <p:blipFill>
          <a:blip r:embed="rId8"/>
          <a:stretch>
            <a:fillRect/>
          </a:stretch>
        </p:blipFill>
        <p:spPr>
          <a:xfrm>
            <a:off x="6288011" y="4938801"/>
            <a:ext cx="5662655" cy="434417"/>
          </a:xfrm>
          <a:prstGeom prst="rect">
            <a:avLst/>
          </a:prstGeom>
        </p:spPr>
      </p:pic>
      <p:pic>
        <p:nvPicPr>
          <p:cNvPr id="13" name="图片 12">
            <a:extLst>
              <a:ext uri="{FF2B5EF4-FFF2-40B4-BE49-F238E27FC236}">
                <a16:creationId xmlns:a16="http://schemas.microsoft.com/office/drawing/2014/main" id="{218AE9E7-B399-4965-B049-737984B39A5F}"/>
              </a:ext>
            </a:extLst>
          </p:cNvPr>
          <p:cNvPicPr>
            <a:picLocks noChangeAspect="1"/>
          </p:cNvPicPr>
          <p:nvPr/>
        </p:nvPicPr>
        <p:blipFill>
          <a:blip r:embed="rId9"/>
          <a:stretch>
            <a:fillRect/>
          </a:stretch>
        </p:blipFill>
        <p:spPr>
          <a:xfrm>
            <a:off x="5375922" y="5471571"/>
            <a:ext cx="6672311" cy="1368152"/>
          </a:xfrm>
          <a:prstGeom prst="rect">
            <a:avLst/>
          </a:prstGeom>
        </p:spPr>
      </p:pic>
      <p:cxnSp>
        <p:nvCxnSpPr>
          <p:cNvPr id="20" name="直接连接符 19">
            <a:extLst>
              <a:ext uri="{FF2B5EF4-FFF2-40B4-BE49-F238E27FC236}">
                <a16:creationId xmlns:a16="http://schemas.microsoft.com/office/drawing/2014/main" id="{6AFF767B-C04E-4638-BAAF-CE6411526102}"/>
              </a:ext>
            </a:extLst>
          </p:cNvPr>
          <p:cNvCxnSpPr/>
          <p:nvPr/>
        </p:nvCxnSpPr>
        <p:spPr bwMode="auto">
          <a:xfrm>
            <a:off x="119337" y="911931"/>
            <a:ext cx="5607459"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1" name="直接连接符 20">
            <a:extLst>
              <a:ext uri="{FF2B5EF4-FFF2-40B4-BE49-F238E27FC236}">
                <a16:creationId xmlns:a16="http://schemas.microsoft.com/office/drawing/2014/main" id="{127E2408-4D40-418F-B976-CC97D974DBC0}"/>
              </a:ext>
            </a:extLst>
          </p:cNvPr>
          <p:cNvCxnSpPr/>
          <p:nvPr/>
        </p:nvCxnSpPr>
        <p:spPr bwMode="auto">
          <a:xfrm>
            <a:off x="56493" y="1628800"/>
            <a:ext cx="5607459" cy="0"/>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2" name="直接连接符 21">
            <a:extLst>
              <a:ext uri="{FF2B5EF4-FFF2-40B4-BE49-F238E27FC236}">
                <a16:creationId xmlns:a16="http://schemas.microsoft.com/office/drawing/2014/main" id="{46084363-125C-4AAA-BD56-5B387BE5468B}"/>
              </a:ext>
            </a:extLst>
          </p:cNvPr>
          <p:cNvCxnSpPr>
            <a:cxnSpLocks/>
          </p:cNvCxnSpPr>
          <p:nvPr/>
        </p:nvCxnSpPr>
        <p:spPr bwMode="auto">
          <a:xfrm flipV="1">
            <a:off x="5807969" y="4869160"/>
            <a:ext cx="6087502" cy="14144"/>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cxnSp>
        <p:nvCxnSpPr>
          <p:cNvPr id="23" name="直接连接符 22">
            <a:extLst>
              <a:ext uri="{FF2B5EF4-FFF2-40B4-BE49-F238E27FC236}">
                <a16:creationId xmlns:a16="http://schemas.microsoft.com/office/drawing/2014/main" id="{1EC0E44A-572C-43FE-937E-C723BB4706AA}"/>
              </a:ext>
            </a:extLst>
          </p:cNvPr>
          <p:cNvCxnSpPr>
            <a:cxnSpLocks/>
          </p:cNvCxnSpPr>
          <p:nvPr/>
        </p:nvCxnSpPr>
        <p:spPr bwMode="auto">
          <a:xfrm>
            <a:off x="5303912" y="5373218"/>
            <a:ext cx="6591557" cy="28263"/>
          </a:xfrm>
          <a:prstGeom prst="line">
            <a:avLst/>
          </a:prstGeom>
          <a:solidFill>
            <a:srgbClr val="EAEAEA"/>
          </a:solidFill>
          <a:ln w="22225" cap="flat" cmpd="sng" algn="ctr">
            <a:solidFill>
              <a:srgbClr val="133984"/>
            </a:solidFill>
            <a:prstDash val="sysDash"/>
            <a:round/>
            <a:headEnd type="none" w="med" len="med"/>
            <a:tailEnd type="none" w="med" len="med"/>
          </a:ln>
          <a:effectLst>
            <a:outerShdw dist="35921" dir="2700000" algn="ctr" rotWithShape="0">
              <a:schemeClr val="bg1"/>
            </a:outerShdw>
          </a:effectLst>
        </p:spPr>
      </p:cxnSp>
      <p:grpSp>
        <p:nvGrpSpPr>
          <p:cNvPr id="45" name="组合 44">
            <a:extLst>
              <a:ext uri="{FF2B5EF4-FFF2-40B4-BE49-F238E27FC236}">
                <a16:creationId xmlns:a16="http://schemas.microsoft.com/office/drawing/2014/main" id="{A72DB448-DB81-41F6-B065-6287A1F8D0E7}"/>
              </a:ext>
            </a:extLst>
          </p:cNvPr>
          <p:cNvGrpSpPr/>
          <p:nvPr/>
        </p:nvGrpSpPr>
        <p:grpSpPr>
          <a:xfrm>
            <a:off x="3208451" y="426743"/>
            <a:ext cx="6517440" cy="4382280"/>
            <a:chOff x="3208451" y="426743"/>
            <a:chExt cx="6517440" cy="4382280"/>
          </a:xfrm>
        </p:grpSpPr>
        <mc:AlternateContent xmlns:mc="http://schemas.openxmlformats.org/markup-compatibility/2006" xmlns:p14="http://schemas.microsoft.com/office/powerpoint/2010/main">
          <mc:Choice Requires="p14">
            <p:contentPart p14:bwMode="auto" r:id="rId10">
              <p14:nvContentPartPr>
                <p14:cNvPr id="3" name="墨迹 2">
                  <a:extLst>
                    <a:ext uri="{FF2B5EF4-FFF2-40B4-BE49-F238E27FC236}">
                      <a16:creationId xmlns:a16="http://schemas.microsoft.com/office/drawing/2014/main" id="{C37422ED-4A8A-4648-ABA0-675AF083AACC}"/>
                    </a:ext>
                  </a:extLst>
                </p14:cNvPr>
                <p14:cNvContentPartPr/>
                <p14:nvPr/>
              </p14:nvContentPartPr>
              <p14:xfrm>
                <a:off x="3700931" y="3196583"/>
                <a:ext cx="241200" cy="111240"/>
              </p14:xfrm>
            </p:contentPart>
          </mc:Choice>
          <mc:Fallback xmlns="">
            <p:pic>
              <p:nvPicPr>
                <p:cNvPr id="3" name="墨迹 2">
                  <a:extLst>
                    <a:ext uri="{FF2B5EF4-FFF2-40B4-BE49-F238E27FC236}">
                      <a16:creationId xmlns:a16="http://schemas.microsoft.com/office/drawing/2014/main" id="{C37422ED-4A8A-4648-ABA0-675AF083AACC}"/>
                    </a:ext>
                  </a:extLst>
                </p:cNvPr>
                <p:cNvPicPr/>
                <p:nvPr/>
              </p:nvPicPr>
              <p:blipFill>
                <a:blip r:embed="rId11"/>
                <a:stretch>
                  <a:fillRect/>
                </a:stretch>
              </p:blipFill>
              <p:spPr>
                <a:xfrm>
                  <a:off x="3691931" y="3187583"/>
                  <a:ext cx="25884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6" name="墨迹 5">
                  <a:extLst>
                    <a:ext uri="{FF2B5EF4-FFF2-40B4-BE49-F238E27FC236}">
                      <a16:creationId xmlns:a16="http://schemas.microsoft.com/office/drawing/2014/main" id="{9C1F9458-F4CF-4C78-977B-0B1D49979D2C}"/>
                    </a:ext>
                  </a:extLst>
                </p14:cNvPr>
                <p14:cNvContentPartPr/>
                <p14:nvPr/>
              </p14:nvContentPartPr>
              <p14:xfrm>
                <a:off x="3782291" y="3115583"/>
                <a:ext cx="216360" cy="522000"/>
              </p14:xfrm>
            </p:contentPart>
          </mc:Choice>
          <mc:Fallback xmlns="">
            <p:pic>
              <p:nvPicPr>
                <p:cNvPr id="6" name="墨迹 5">
                  <a:extLst>
                    <a:ext uri="{FF2B5EF4-FFF2-40B4-BE49-F238E27FC236}">
                      <a16:creationId xmlns:a16="http://schemas.microsoft.com/office/drawing/2014/main" id="{9C1F9458-F4CF-4C78-977B-0B1D49979D2C}"/>
                    </a:ext>
                  </a:extLst>
                </p:cNvPr>
                <p:cNvPicPr/>
                <p:nvPr/>
              </p:nvPicPr>
              <p:blipFill>
                <a:blip r:embed="rId13"/>
                <a:stretch>
                  <a:fillRect/>
                </a:stretch>
              </p:blipFill>
              <p:spPr>
                <a:xfrm>
                  <a:off x="3773651" y="3106943"/>
                  <a:ext cx="234000" cy="5396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7" name="墨迹 6">
                  <a:extLst>
                    <a:ext uri="{FF2B5EF4-FFF2-40B4-BE49-F238E27FC236}">
                      <a16:creationId xmlns:a16="http://schemas.microsoft.com/office/drawing/2014/main" id="{24A41434-E614-40E7-9C65-CA57AE6F39F9}"/>
                    </a:ext>
                  </a:extLst>
                </p14:cNvPr>
                <p14:cNvContentPartPr/>
                <p14:nvPr/>
              </p14:nvContentPartPr>
              <p14:xfrm>
                <a:off x="3980651" y="2876903"/>
                <a:ext cx="163080" cy="649080"/>
              </p14:xfrm>
            </p:contentPart>
          </mc:Choice>
          <mc:Fallback xmlns="">
            <p:pic>
              <p:nvPicPr>
                <p:cNvPr id="7" name="墨迹 6">
                  <a:extLst>
                    <a:ext uri="{FF2B5EF4-FFF2-40B4-BE49-F238E27FC236}">
                      <a16:creationId xmlns:a16="http://schemas.microsoft.com/office/drawing/2014/main" id="{24A41434-E614-40E7-9C65-CA57AE6F39F9}"/>
                    </a:ext>
                  </a:extLst>
                </p:cNvPr>
                <p:cNvPicPr/>
                <p:nvPr/>
              </p:nvPicPr>
              <p:blipFill>
                <a:blip r:embed="rId15"/>
                <a:stretch>
                  <a:fillRect/>
                </a:stretch>
              </p:blipFill>
              <p:spPr>
                <a:xfrm>
                  <a:off x="3972011" y="2867903"/>
                  <a:ext cx="180720" cy="6667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8" name="墨迹 7">
                  <a:extLst>
                    <a:ext uri="{FF2B5EF4-FFF2-40B4-BE49-F238E27FC236}">
                      <a16:creationId xmlns:a16="http://schemas.microsoft.com/office/drawing/2014/main" id="{7AA8AEDD-201D-4B56-A0F8-E2EF57254147}"/>
                    </a:ext>
                  </a:extLst>
                </p14:cNvPr>
                <p14:cNvContentPartPr/>
                <p14:nvPr/>
              </p14:nvContentPartPr>
              <p14:xfrm>
                <a:off x="3956891" y="3125663"/>
                <a:ext cx="513000" cy="236160"/>
              </p14:xfrm>
            </p:contentPart>
          </mc:Choice>
          <mc:Fallback xmlns="">
            <p:pic>
              <p:nvPicPr>
                <p:cNvPr id="8" name="墨迹 7">
                  <a:extLst>
                    <a:ext uri="{FF2B5EF4-FFF2-40B4-BE49-F238E27FC236}">
                      <a16:creationId xmlns:a16="http://schemas.microsoft.com/office/drawing/2014/main" id="{7AA8AEDD-201D-4B56-A0F8-E2EF57254147}"/>
                    </a:ext>
                  </a:extLst>
                </p:cNvPr>
                <p:cNvPicPr/>
                <p:nvPr/>
              </p:nvPicPr>
              <p:blipFill>
                <a:blip r:embed="rId17"/>
                <a:stretch>
                  <a:fillRect/>
                </a:stretch>
              </p:blipFill>
              <p:spPr>
                <a:xfrm>
                  <a:off x="3947891" y="3117023"/>
                  <a:ext cx="530640" cy="2538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4" name="墨迹 13">
                  <a:extLst>
                    <a:ext uri="{FF2B5EF4-FFF2-40B4-BE49-F238E27FC236}">
                      <a16:creationId xmlns:a16="http://schemas.microsoft.com/office/drawing/2014/main" id="{F79A85A6-6387-40CF-9F76-8B63E11B632D}"/>
                    </a:ext>
                  </a:extLst>
                </p14:cNvPr>
                <p14:cNvContentPartPr/>
                <p14:nvPr/>
              </p14:nvContentPartPr>
              <p14:xfrm>
                <a:off x="4038611" y="3330503"/>
                <a:ext cx="145080" cy="10800"/>
              </p14:xfrm>
            </p:contentPart>
          </mc:Choice>
          <mc:Fallback xmlns="">
            <p:pic>
              <p:nvPicPr>
                <p:cNvPr id="14" name="墨迹 13">
                  <a:extLst>
                    <a:ext uri="{FF2B5EF4-FFF2-40B4-BE49-F238E27FC236}">
                      <a16:creationId xmlns:a16="http://schemas.microsoft.com/office/drawing/2014/main" id="{F79A85A6-6387-40CF-9F76-8B63E11B632D}"/>
                    </a:ext>
                  </a:extLst>
                </p:cNvPr>
                <p:cNvPicPr/>
                <p:nvPr/>
              </p:nvPicPr>
              <p:blipFill>
                <a:blip r:embed="rId19"/>
                <a:stretch>
                  <a:fillRect/>
                </a:stretch>
              </p:blipFill>
              <p:spPr>
                <a:xfrm>
                  <a:off x="4029971" y="3321863"/>
                  <a:ext cx="162720" cy="28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5" name="墨迹 14">
                  <a:extLst>
                    <a:ext uri="{FF2B5EF4-FFF2-40B4-BE49-F238E27FC236}">
                      <a16:creationId xmlns:a16="http://schemas.microsoft.com/office/drawing/2014/main" id="{6E28B10A-91C9-4698-A01E-B056804CE5F7}"/>
                    </a:ext>
                  </a:extLst>
                </p14:cNvPr>
                <p14:cNvContentPartPr/>
                <p14:nvPr/>
              </p14:nvContentPartPr>
              <p14:xfrm>
                <a:off x="4289891" y="3075623"/>
                <a:ext cx="69120" cy="223920"/>
              </p14:xfrm>
            </p:contentPart>
          </mc:Choice>
          <mc:Fallback xmlns="">
            <p:pic>
              <p:nvPicPr>
                <p:cNvPr id="15" name="墨迹 14">
                  <a:extLst>
                    <a:ext uri="{FF2B5EF4-FFF2-40B4-BE49-F238E27FC236}">
                      <a16:creationId xmlns:a16="http://schemas.microsoft.com/office/drawing/2014/main" id="{6E28B10A-91C9-4698-A01E-B056804CE5F7}"/>
                    </a:ext>
                  </a:extLst>
                </p:cNvPr>
                <p:cNvPicPr/>
                <p:nvPr/>
              </p:nvPicPr>
              <p:blipFill>
                <a:blip r:embed="rId21"/>
                <a:stretch>
                  <a:fillRect/>
                </a:stretch>
              </p:blipFill>
              <p:spPr>
                <a:xfrm>
                  <a:off x="4280891" y="3066623"/>
                  <a:ext cx="867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6" name="墨迹 15">
                  <a:extLst>
                    <a:ext uri="{FF2B5EF4-FFF2-40B4-BE49-F238E27FC236}">
                      <a16:creationId xmlns:a16="http://schemas.microsoft.com/office/drawing/2014/main" id="{6613FFB6-66B6-4EE1-8EB5-0EB9F7C94A58}"/>
                    </a:ext>
                  </a:extLst>
                </p14:cNvPr>
                <p14:cNvContentPartPr/>
                <p14:nvPr/>
              </p14:nvContentPartPr>
              <p14:xfrm>
                <a:off x="4348571" y="2950343"/>
                <a:ext cx="216360" cy="450360"/>
              </p14:xfrm>
            </p:contentPart>
          </mc:Choice>
          <mc:Fallback xmlns="">
            <p:pic>
              <p:nvPicPr>
                <p:cNvPr id="16" name="墨迹 15">
                  <a:extLst>
                    <a:ext uri="{FF2B5EF4-FFF2-40B4-BE49-F238E27FC236}">
                      <a16:creationId xmlns:a16="http://schemas.microsoft.com/office/drawing/2014/main" id="{6613FFB6-66B6-4EE1-8EB5-0EB9F7C94A58}"/>
                    </a:ext>
                  </a:extLst>
                </p:cNvPr>
                <p:cNvPicPr/>
                <p:nvPr/>
              </p:nvPicPr>
              <p:blipFill>
                <a:blip r:embed="rId23"/>
                <a:stretch>
                  <a:fillRect/>
                </a:stretch>
              </p:blipFill>
              <p:spPr>
                <a:xfrm>
                  <a:off x="4339571" y="2941343"/>
                  <a:ext cx="234000" cy="4680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7" name="墨迹 16">
                  <a:extLst>
                    <a:ext uri="{FF2B5EF4-FFF2-40B4-BE49-F238E27FC236}">
                      <a16:creationId xmlns:a16="http://schemas.microsoft.com/office/drawing/2014/main" id="{8EFAC463-5C73-4F6D-8B27-243A053C7DE7}"/>
                    </a:ext>
                  </a:extLst>
                </p14:cNvPr>
                <p14:cNvContentPartPr/>
                <p14:nvPr/>
              </p14:nvContentPartPr>
              <p14:xfrm>
                <a:off x="4613171" y="2701583"/>
                <a:ext cx="102240" cy="131400"/>
              </p14:xfrm>
            </p:contentPart>
          </mc:Choice>
          <mc:Fallback xmlns="">
            <p:pic>
              <p:nvPicPr>
                <p:cNvPr id="17" name="墨迹 16">
                  <a:extLst>
                    <a:ext uri="{FF2B5EF4-FFF2-40B4-BE49-F238E27FC236}">
                      <a16:creationId xmlns:a16="http://schemas.microsoft.com/office/drawing/2014/main" id="{8EFAC463-5C73-4F6D-8B27-243A053C7DE7}"/>
                    </a:ext>
                  </a:extLst>
                </p:cNvPr>
                <p:cNvPicPr/>
                <p:nvPr/>
              </p:nvPicPr>
              <p:blipFill>
                <a:blip r:embed="rId25"/>
                <a:stretch>
                  <a:fillRect/>
                </a:stretch>
              </p:blipFill>
              <p:spPr>
                <a:xfrm>
                  <a:off x="4604531" y="2692943"/>
                  <a:ext cx="119880" cy="14904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8" name="墨迹 17">
                  <a:extLst>
                    <a:ext uri="{FF2B5EF4-FFF2-40B4-BE49-F238E27FC236}">
                      <a16:creationId xmlns:a16="http://schemas.microsoft.com/office/drawing/2014/main" id="{D395B276-CCE9-4B1A-BC1C-4C939DD0D0D0}"/>
                    </a:ext>
                  </a:extLst>
                </p14:cNvPr>
                <p14:cNvContentPartPr/>
                <p14:nvPr/>
              </p14:nvContentPartPr>
              <p14:xfrm>
                <a:off x="4571411" y="2808143"/>
                <a:ext cx="398160" cy="205560"/>
              </p14:xfrm>
            </p:contentPart>
          </mc:Choice>
          <mc:Fallback xmlns="">
            <p:pic>
              <p:nvPicPr>
                <p:cNvPr id="18" name="墨迹 17">
                  <a:extLst>
                    <a:ext uri="{FF2B5EF4-FFF2-40B4-BE49-F238E27FC236}">
                      <a16:creationId xmlns:a16="http://schemas.microsoft.com/office/drawing/2014/main" id="{D395B276-CCE9-4B1A-BC1C-4C939DD0D0D0}"/>
                    </a:ext>
                  </a:extLst>
                </p:cNvPr>
                <p:cNvPicPr/>
                <p:nvPr/>
              </p:nvPicPr>
              <p:blipFill>
                <a:blip r:embed="rId27"/>
                <a:stretch>
                  <a:fillRect/>
                </a:stretch>
              </p:blipFill>
              <p:spPr>
                <a:xfrm>
                  <a:off x="4562411" y="2799143"/>
                  <a:ext cx="415800" cy="223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9" name="墨迹 18">
                  <a:extLst>
                    <a:ext uri="{FF2B5EF4-FFF2-40B4-BE49-F238E27FC236}">
                      <a16:creationId xmlns:a16="http://schemas.microsoft.com/office/drawing/2014/main" id="{8FFBD916-1758-43B9-83CB-5B3C9BDB35E4}"/>
                    </a:ext>
                  </a:extLst>
                </p14:cNvPr>
                <p14:cNvContentPartPr/>
                <p14:nvPr/>
              </p14:nvContentPartPr>
              <p14:xfrm>
                <a:off x="4738091" y="2617703"/>
                <a:ext cx="555120" cy="1554480"/>
              </p14:xfrm>
            </p:contentPart>
          </mc:Choice>
          <mc:Fallback xmlns="">
            <p:pic>
              <p:nvPicPr>
                <p:cNvPr id="19" name="墨迹 18">
                  <a:extLst>
                    <a:ext uri="{FF2B5EF4-FFF2-40B4-BE49-F238E27FC236}">
                      <a16:creationId xmlns:a16="http://schemas.microsoft.com/office/drawing/2014/main" id="{8FFBD916-1758-43B9-83CB-5B3C9BDB35E4}"/>
                    </a:ext>
                  </a:extLst>
                </p:cNvPr>
                <p:cNvPicPr/>
                <p:nvPr/>
              </p:nvPicPr>
              <p:blipFill>
                <a:blip r:embed="rId29"/>
                <a:stretch>
                  <a:fillRect/>
                </a:stretch>
              </p:blipFill>
              <p:spPr>
                <a:xfrm>
                  <a:off x="4729451" y="2608703"/>
                  <a:ext cx="572760" cy="1572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24" name="墨迹 23">
                  <a:extLst>
                    <a:ext uri="{FF2B5EF4-FFF2-40B4-BE49-F238E27FC236}">
                      <a16:creationId xmlns:a16="http://schemas.microsoft.com/office/drawing/2014/main" id="{CDF3C2E1-D3CE-4B47-BEB3-121F428D05A8}"/>
                    </a:ext>
                  </a:extLst>
                </p14:cNvPr>
                <p14:cNvContentPartPr/>
                <p14:nvPr/>
              </p14:nvContentPartPr>
              <p14:xfrm>
                <a:off x="5127971" y="2742623"/>
                <a:ext cx="500040" cy="189000"/>
              </p14:xfrm>
            </p:contentPart>
          </mc:Choice>
          <mc:Fallback xmlns="">
            <p:pic>
              <p:nvPicPr>
                <p:cNvPr id="24" name="墨迹 23">
                  <a:extLst>
                    <a:ext uri="{FF2B5EF4-FFF2-40B4-BE49-F238E27FC236}">
                      <a16:creationId xmlns:a16="http://schemas.microsoft.com/office/drawing/2014/main" id="{CDF3C2E1-D3CE-4B47-BEB3-121F428D05A8}"/>
                    </a:ext>
                  </a:extLst>
                </p:cNvPr>
                <p:cNvPicPr/>
                <p:nvPr/>
              </p:nvPicPr>
              <p:blipFill>
                <a:blip r:embed="rId31"/>
                <a:stretch>
                  <a:fillRect/>
                </a:stretch>
              </p:blipFill>
              <p:spPr>
                <a:xfrm>
                  <a:off x="5118971" y="2733623"/>
                  <a:ext cx="517680" cy="20664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25" name="墨迹 24">
                  <a:extLst>
                    <a:ext uri="{FF2B5EF4-FFF2-40B4-BE49-F238E27FC236}">
                      <a16:creationId xmlns:a16="http://schemas.microsoft.com/office/drawing/2014/main" id="{B561DDAA-682E-4BDB-8EE9-19300519D6AA}"/>
                    </a:ext>
                  </a:extLst>
                </p14:cNvPr>
                <p14:cNvContentPartPr/>
                <p14:nvPr/>
              </p14:nvContentPartPr>
              <p14:xfrm>
                <a:off x="5752571" y="2200463"/>
                <a:ext cx="282600" cy="86400"/>
              </p14:xfrm>
            </p:contentPart>
          </mc:Choice>
          <mc:Fallback xmlns="">
            <p:pic>
              <p:nvPicPr>
                <p:cNvPr id="25" name="墨迹 24">
                  <a:extLst>
                    <a:ext uri="{FF2B5EF4-FFF2-40B4-BE49-F238E27FC236}">
                      <a16:creationId xmlns:a16="http://schemas.microsoft.com/office/drawing/2014/main" id="{B561DDAA-682E-4BDB-8EE9-19300519D6AA}"/>
                    </a:ext>
                  </a:extLst>
                </p:cNvPr>
                <p:cNvPicPr/>
                <p:nvPr/>
              </p:nvPicPr>
              <p:blipFill>
                <a:blip r:embed="rId33"/>
                <a:stretch>
                  <a:fillRect/>
                </a:stretch>
              </p:blipFill>
              <p:spPr>
                <a:xfrm>
                  <a:off x="5743571" y="2191463"/>
                  <a:ext cx="30024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26" name="墨迹 25">
                  <a:extLst>
                    <a:ext uri="{FF2B5EF4-FFF2-40B4-BE49-F238E27FC236}">
                      <a16:creationId xmlns:a16="http://schemas.microsoft.com/office/drawing/2014/main" id="{1ED46005-5897-45A5-883B-CEEED0224064}"/>
                    </a:ext>
                  </a:extLst>
                </p14:cNvPr>
                <p14:cNvContentPartPr/>
                <p14:nvPr/>
              </p14:nvContentPartPr>
              <p14:xfrm>
                <a:off x="5800451" y="2057903"/>
                <a:ext cx="221040" cy="541440"/>
              </p14:xfrm>
            </p:contentPart>
          </mc:Choice>
          <mc:Fallback xmlns="">
            <p:pic>
              <p:nvPicPr>
                <p:cNvPr id="26" name="墨迹 25">
                  <a:extLst>
                    <a:ext uri="{FF2B5EF4-FFF2-40B4-BE49-F238E27FC236}">
                      <a16:creationId xmlns:a16="http://schemas.microsoft.com/office/drawing/2014/main" id="{1ED46005-5897-45A5-883B-CEEED0224064}"/>
                    </a:ext>
                  </a:extLst>
                </p:cNvPr>
                <p:cNvPicPr/>
                <p:nvPr/>
              </p:nvPicPr>
              <p:blipFill>
                <a:blip r:embed="rId35"/>
                <a:stretch>
                  <a:fillRect/>
                </a:stretch>
              </p:blipFill>
              <p:spPr>
                <a:xfrm>
                  <a:off x="5791811" y="2049263"/>
                  <a:ext cx="238680" cy="55908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27" name="墨迹 26">
                  <a:extLst>
                    <a:ext uri="{FF2B5EF4-FFF2-40B4-BE49-F238E27FC236}">
                      <a16:creationId xmlns:a16="http://schemas.microsoft.com/office/drawing/2014/main" id="{7EFACD03-8BB7-4790-A2AD-2AA008926235}"/>
                    </a:ext>
                  </a:extLst>
                </p14:cNvPr>
                <p14:cNvContentPartPr/>
                <p14:nvPr/>
              </p14:nvContentPartPr>
              <p14:xfrm>
                <a:off x="5835731" y="2602943"/>
                <a:ext cx="259560" cy="61200"/>
              </p14:xfrm>
            </p:contentPart>
          </mc:Choice>
          <mc:Fallback xmlns="">
            <p:pic>
              <p:nvPicPr>
                <p:cNvPr id="27" name="墨迹 26">
                  <a:extLst>
                    <a:ext uri="{FF2B5EF4-FFF2-40B4-BE49-F238E27FC236}">
                      <a16:creationId xmlns:a16="http://schemas.microsoft.com/office/drawing/2014/main" id="{7EFACD03-8BB7-4790-A2AD-2AA008926235}"/>
                    </a:ext>
                  </a:extLst>
                </p:cNvPr>
                <p:cNvPicPr/>
                <p:nvPr/>
              </p:nvPicPr>
              <p:blipFill>
                <a:blip r:embed="rId37"/>
                <a:stretch>
                  <a:fillRect/>
                </a:stretch>
              </p:blipFill>
              <p:spPr>
                <a:xfrm>
                  <a:off x="5827091" y="2594303"/>
                  <a:ext cx="277200" cy="7884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28" name="墨迹 27">
                  <a:extLst>
                    <a:ext uri="{FF2B5EF4-FFF2-40B4-BE49-F238E27FC236}">
                      <a16:creationId xmlns:a16="http://schemas.microsoft.com/office/drawing/2014/main" id="{D7E6DE6C-3B03-4970-8C49-1016C96BFD4A}"/>
                    </a:ext>
                  </a:extLst>
                </p14:cNvPr>
                <p14:cNvContentPartPr/>
                <p14:nvPr/>
              </p14:nvContentPartPr>
              <p14:xfrm>
                <a:off x="5581931" y="2550743"/>
                <a:ext cx="81720" cy="16920"/>
              </p14:xfrm>
            </p:contentPart>
          </mc:Choice>
          <mc:Fallback xmlns="">
            <p:pic>
              <p:nvPicPr>
                <p:cNvPr id="28" name="墨迹 27">
                  <a:extLst>
                    <a:ext uri="{FF2B5EF4-FFF2-40B4-BE49-F238E27FC236}">
                      <a16:creationId xmlns:a16="http://schemas.microsoft.com/office/drawing/2014/main" id="{D7E6DE6C-3B03-4970-8C49-1016C96BFD4A}"/>
                    </a:ext>
                  </a:extLst>
                </p:cNvPr>
                <p:cNvPicPr/>
                <p:nvPr/>
              </p:nvPicPr>
              <p:blipFill>
                <a:blip r:embed="rId39"/>
                <a:stretch>
                  <a:fillRect/>
                </a:stretch>
              </p:blipFill>
              <p:spPr>
                <a:xfrm>
                  <a:off x="5572931" y="2542103"/>
                  <a:ext cx="99360" cy="3456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29" name="墨迹 28">
                  <a:extLst>
                    <a:ext uri="{FF2B5EF4-FFF2-40B4-BE49-F238E27FC236}">
                      <a16:creationId xmlns:a16="http://schemas.microsoft.com/office/drawing/2014/main" id="{637DFEBD-6EA1-4059-AF74-1D3451E57286}"/>
                    </a:ext>
                  </a:extLst>
                </p14:cNvPr>
                <p14:cNvContentPartPr/>
                <p14:nvPr/>
              </p14:nvContentPartPr>
              <p14:xfrm>
                <a:off x="6287891" y="1871063"/>
                <a:ext cx="176040" cy="15120"/>
              </p14:xfrm>
            </p:contentPart>
          </mc:Choice>
          <mc:Fallback xmlns="">
            <p:pic>
              <p:nvPicPr>
                <p:cNvPr id="29" name="墨迹 28">
                  <a:extLst>
                    <a:ext uri="{FF2B5EF4-FFF2-40B4-BE49-F238E27FC236}">
                      <a16:creationId xmlns:a16="http://schemas.microsoft.com/office/drawing/2014/main" id="{637DFEBD-6EA1-4059-AF74-1D3451E57286}"/>
                    </a:ext>
                  </a:extLst>
                </p:cNvPr>
                <p:cNvPicPr/>
                <p:nvPr/>
              </p:nvPicPr>
              <p:blipFill>
                <a:blip r:embed="rId41"/>
                <a:stretch>
                  <a:fillRect/>
                </a:stretch>
              </p:blipFill>
              <p:spPr>
                <a:xfrm>
                  <a:off x="6279251" y="1862423"/>
                  <a:ext cx="193680" cy="3276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30" name="墨迹 29">
                  <a:extLst>
                    <a:ext uri="{FF2B5EF4-FFF2-40B4-BE49-F238E27FC236}">
                      <a16:creationId xmlns:a16="http://schemas.microsoft.com/office/drawing/2014/main" id="{C746A006-7A4A-4C47-AA79-14FE22E25069}"/>
                    </a:ext>
                  </a:extLst>
                </p14:cNvPr>
                <p14:cNvContentPartPr/>
                <p14:nvPr/>
              </p14:nvContentPartPr>
              <p14:xfrm>
                <a:off x="6267011" y="2068343"/>
                <a:ext cx="299160" cy="121320"/>
              </p14:xfrm>
            </p:contentPart>
          </mc:Choice>
          <mc:Fallback xmlns="">
            <p:pic>
              <p:nvPicPr>
                <p:cNvPr id="30" name="墨迹 29">
                  <a:extLst>
                    <a:ext uri="{FF2B5EF4-FFF2-40B4-BE49-F238E27FC236}">
                      <a16:creationId xmlns:a16="http://schemas.microsoft.com/office/drawing/2014/main" id="{C746A006-7A4A-4C47-AA79-14FE22E25069}"/>
                    </a:ext>
                  </a:extLst>
                </p:cNvPr>
                <p:cNvPicPr/>
                <p:nvPr/>
              </p:nvPicPr>
              <p:blipFill>
                <a:blip r:embed="rId43"/>
                <a:stretch>
                  <a:fillRect/>
                </a:stretch>
              </p:blipFill>
              <p:spPr>
                <a:xfrm>
                  <a:off x="6258011" y="2059343"/>
                  <a:ext cx="316800" cy="13896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31" name="墨迹 30">
                  <a:extLst>
                    <a:ext uri="{FF2B5EF4-FFF2-40B4-BE49-F238E27FC236}">
                      <a16:creationId xmlns:a16="http://schemas.microsoft.com/office/drawing/2014/main" id="{7533BD72-00AE-4067-AFDB-DD44630E29B6}"/>
                    </a:ext>
                  </a:extLst>
                </p14:cNvPr>
                <p14:cNvContentPartPr/>
                <p14:nvPr/>
              </p14:nvContentPartPr>
              <p14:xfrm>
                <a:off x="6387971" y="1670543"/>
                <a:ext cx="412200" cy="846720"/>
              </p14:xfrm>
            </p:contentPart>
          </mc:Choice>
          <mc:Fallback xmlns="">
            <p:pic>
              <p:nvPicPr>
                <p:cNvPr id="31" name="墨迹 30">
                  <a:extLst>
                    <a:ext uri="{FF2B5EF4-FFF2-40B4-BE49-F238E27FC236}">
                      <a16:creationId xmlns:a16="http://schemas.microsoft.com/office/drawing/2014/main" id="{7533BD72-00AE-4067-AFDB-DD44630E29B6}"/>
                    </a:ext>
                  </a:extLst>
                </p:cNvPr>
                <p:cNvPicPr/>
                <p:nvPr/>
              </p:nvPicPr>
              <p:blipFill>
                <a:blip r:embed="rId45"/>
                <a:stretch>
                  <a:fillRect/>
                </a:stretch>
              </p:blipFill>
              <p:spPr>
                <a:xfrm>
                  <a:off x="6378971" y="1661903"/>
                  <a:ext cx="429840" cy="86436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32" name="墨迹 31">
                  <a:extLst>
                    <a:ext uri="{FF2B5EF4-FFF2-40B4-BE49-F238E27FC236}">
                      <a16:creationId xmlns:a16="http://schemas.microsoft.com/office/drawing/2014/main" id="{202BFBA1-60CD-4E88-A9CC-97A58A87F416}"/>
                    </a:ext>
                  </a:extLst>
                </p14:cNvPr>
                <p14:cNvContentPartPr/>
                <p14:nvPr/>
              </p14:nvContentPartPr>
              <p14:xfrm>
                <a:off x="6696851" y="1909583"/>
                <a:ext cx="189720" cy="275400"/>
              </p14:xfrm>
            </p:contentPart>
          </mc:Choice>
          <mc:Fallback xmlns="">
            <p:pic>
              <p:nvPicPr>
                <p:cNvPr id="32" name="墨迹 31">
                  <a:extLst>
                    <a:ext uri="{FF2B5EF4-FFF2-40B4-BE49-F238E27FC236}">
                      <a16:creationId xmlns:a16="http://schemas.microsoft.com/office/drawing/2014/main" id="{202BFBA1-60CD-4E88-A9CC-97A58A87F416}"/>
                    </a:ext>
                  </a:extLst>
                </p:cNvPr>
                <p:cNvPicPr/>
                <p:nvPr/>
              </p:nvPicPr>
              <p:blipFill>
                <a:blip r:embed="rId47"/>
                <a:stretch>
                  <a:fillRect/>
                </a:stretch>
              </p:blipFill>
              <p:spPr>
                <a:xfrm>
                  <a:off x="6687851" y="1900583"/>
                  <a:ext cx="207360" cy="29304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33" name="墨迹 32">
                  <a:extLst>
                    <a:ext uri="{FF2B5EF4-FFF2-40B4-BE49-F238E27FC236}">
                      <a16:creationId xmlns:a16="http://schemas.microsoft.com/office/drawing/2014/main" id="{CF13C6B6-B65B-4EC4-B9FB-9B778D493B6D}"/>
                    </a:ext>
                  </a:extLst>
                </p14:cNvPr>
                <p14:cNvContentPartPr/>
                <p14:nvPr/>
              </p14:nvContentPartPr>
              <p14:xfrm>
                <a:off x="6796931" y="2039543"/>
                <a:ext cx="153720" cy="184320"/>
              </p14:xfrm>
            </p:contentPart>
          </mc:Choice>
          <mc:Fallback xmlns="">
            <p:pic>
              <p:nvPicPr>
                <p:cNvPr id="33" name="墨迹 32">
                  <a:extLst>
                    <a:ext uri="{FF2B5EF4-FFF2-40B4-BE49-F238E27FC236}">
                      <a16:creationId xmlns:a16="http://schemas.microsoft.com/office/drawing/2014/main" id="{CF13C6B6-B65B-4EC4-B9FB-9B778D493B6D}"/>
                    </a:ext>
                  </a:extLst>
                </p:cNvPr>
                <p:cNvPicPr/>
                <p:nvPr/>
              </p:nvPicPr>
              <p:blipFill>
                <a:blip r:embed="rId49"/>
                <a:stretch>
                  <a:fillRect/>
                </a:stretch>
              </p:blipFill>
              <p:spPr>
                <a:xfrm>
                  <a:off x="6788291" y="2030543"/>
                  <a:ext cx="171360" cy="20196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34" name="墨迹 33">
                  <a:extLst>
                    <a:ext uri="{FF2B5EF4-FFF2-40B4-BE49-F238E27FC236}">
                      <a16:creationId xmlns:a16="http://schemas.microsoft.com/office/drawing/2014/main" id="{A7357C80-EACC-487C-8CC5-A28160A0236B}"/>
                    </a:ext>
                  </a:extLst>
                </p14:cNvPr>
                <p14:cNvContentPartPr/>
                <p14:nvPr/>
              </p14:nvContentPartPr>
              <p14:xfrm>
                <a:off x="7162331" y="1182023"/>
                <a:ext cx="162720" cy="387000"/>
              </p14:xfrm>
            </p:contentPart>
          </mc:Choice>
          <mc:Fallback xmlns="">
            <p:pic>
              <p:nvPicPr>
                <p:cNvPr id="34" name="墨迹 33">
                  <a:extLst>
                    <a:ext uri="{FF2B5EF4-FFF2-40B4-BE49-F238E27FC236}">
                      <a16:creationId xmlns:a16="http://schemas.microsoft.com/office/drawing/2014/main" id="{A7357C80-EACC-487C-8CC5-A28160A0236B}"/>
                    </a:ext>
                  </a:extLst>
                </p:cNvPr>
                <p:cNvPicPr/>
                <p:nvPr/>
              </p:nvPicPr>
              <p:blipFill>
                <a:blip r:embed="rId51"/>
                <a:stretch>
                  <a:fillRect/>
                </a:stretch>
              </p:blipFill>
              <p:spPr>
                <a:xfrm>
                  <a:off x="7153331" y="1173023"/>
                  <a:ext cx="180360" cy="40464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35" name="墨迹 34">
                  <a:extLst>
                    <a:ext uri="{FF2B5EF4-FFF2-40B4-BE49-F238E27FC236}">
                      <a16:creationId xmlns:a16="http://schemas.microsoft.com/office/drawing/2014/main" id="{6081041D-8983-4094-9D74-FB28973F4DFC}"/>
                    </a:ext>
                  </a:extLst>
                </p14:cNvPr>
                <p14:cNvContentPartPr/>
                <p14:nvPr/>
              </p14:nvContentPartPr>
              <p14:xfrm>
                <a:off x="7271771" y="1111103"/>
                <a:ext cx="147960" cy="389880"/>
              </p14:xfrm>
            </p:contentPart>
          </mc:Choice>
          <mc:Fallback xmlns="">
            <p:pic>
              <p:nvPicPr>
                <p:cNvPr id="35" name="墨迹 34">
                  <a:extLst>
                    <a:ext uri="{FF2B5EF4-FFF2-40B4-BE49-F238E27FC236}">
                      <a16:creationId xmlns:a16="http://schemas.microsoft.com/office/drawing/2014/main" id="{6081041D-8983-4094-9D74-FB28973F4DFC}"/>
                    </a:ext>
                  </a:extLst>
                </p:cNvPr>
                <p:cNvPicPr/>
                <p:nvPr/>
              </p:nvPicPr>
              <p:blipFill>
                <a:blip r:embed="rId53"/>
                <a:stretch>
                  <a:fillRect/>
                </a:stretch>
              </p:blipFill>
              <p:spPr>
                <a:xfrm>
                  <a:off x="7262771" y="1102463"/>
                  <a:ext cx="165600" cy="40752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38" name="墨迹 37">
                  <a:extLst>
                    <a:ext uri="{FF2B5EF4-FFF2-40B4-BE49-F238E27FC236}">
                      <a16:creationId xmlns:a16="http://schemas.microsoft.com/office/drawing/2014/main" id="{08522A65-A62F-4C60-B89C-E5D00C911AE6}"/>
                    </a:ext>
                  </a:extLst>
                </p14:cNvPr>
                <p14:cNvContentPartPr/>
                <p14:nvPr/>
              </p14:nvContentPartPr>
              <p14:xfrm>
                <a:off x="7073051" y="1618703"/>
                <a:ext cx="473400" cy="240840"/>
              </p14:xfrm>
            </p:contentPart>
          </mc:Choice>
          <mc:Fallback xmlns="">
            <p:pic>
              <p:nvPicPr>
                <p:cNvPr id="38" name="墨迹 37">
                  <a:extLst>
                    <a:ext uri="{FF2B5EF4-FFF2-40B4-BE49-F238E27FC236}">
                      <a16:creationId xmlns:a16="http://schemas.microsoft.com/office/drawing/2014/main" id="{08522A65-A62F-4C60-B89C-E5D00C911AE6}"/>
                    </a:ext>
                  </a:extLst>
                </p:cNvPr>
                <p:cNvPicPr/>
                <p:nvPr/>
              </p:nvPicPr>
              <p:blipFill>
                <a:blip r:embed="rId55"/>
                <a:stretch>
                  <a:fillRect/>
                </a:stretch>
              </p:blipFill>
              <p:spPr>
                <a:xfrm>
                  <a:off x="7064411" y="1609703"/>
                  <a:ext cx="49104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39" name="墨迹 38">
                  <a:extLst>
                    <a:ext uri="{FF2B5EF4-FFF2-40B4-BE49-F238E27FC236}">
                      <a16:creationId xmlns:a16="http://schemas.microsoft.com/office/drawing/2014/main" id="{AB0C6174-EC1B-4AA6-991C-21A47CC683BE}"/>
                    </a:ext>
                  </a:extLst>
                </p14:cNvPr>
                <p14:cNvContentPartPr/>
                <p14:nvPr/>
              </p14:nvContentPartPr>
              <p14:xfrm>
                <a:off x="7268891" y="1796903"/>
                <a:ext cx="38880" cy="223560"/>
              </p14:xfrm>
            </p:contentPart>
          </mc:Choice>
          <mc:Fallback xmlns="">
            <p:pic>
              <p:nvPicPr>
                <p:cNvPr id="39" name="墨迹 38">
                  <a:extLst>
                    <a:ext uri="{FF2B5EF4-FFF2-40B4-BE49-F238E27FC236}">
                      <a16:creationId xmlns:a16="http://schemas.microsoft.com/office/drawing/2014/main" id="{AB0C6174-EC1B-4AA6-991C-21A47CC683BE}"/>
                    </a:ext>
                  </a:extLst>
                </p:cNvPr>
                <p:cNvPicPr/>
                <p:nvPr/>
              </p:nvPicPr>
              <p:blipFill>
                <a:blip r:embed="rId57"/>
                <a:stretch>
                  <a:fillRect/>
                </a:stretch>
              </p:blipFill>
              <p:spPr>
                <a:xfrm>
                  <a:off x="7259891" y="1788263"/>
                  <a:ext cx="56520" cy="2412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40" name="墨迹 39">
                  <a:extLst>
                    <a:ext uri="{FF2B5EF4-FFF2-40B4-BE49-F238E27FC236}">
                      <a16:creationId xmlns:a16="http://schemas.microsoft.com/office/drawing/2014/main" id="{48EC8339-5D11-4D63-9271-2F35155B8418}"/>
                    </a:ext>
                  </a:extLst>
                </p14:cNvPr>
                <p14:cNvContentPartPr/>
                <p14:nvPr/>
              </p14:nvContentPartPr>
              <p14:xfrm>
                <a:off x="7269971" y="1805903"/>
                <a:ext cx="791280" cy="230040"/>
              </p14:xfrm>
            </p:contentPart>
          </mc:Choice>
          <mc:Fallback xmlns="">
            <p:pic>
              <p:nvPicPr>
                <p:cNvPr id="40" name="墨迹 39">
                  <a:extLst>
                    <a:ext uri="{FF2B5EF4-FFF2-40B4-BE49-F238E27FC236}">
                      <a16:creationId xmlns:a16="http://schemas.microsoft.com/office/drawing/2014/main" id="{48EC8339-5D11-4D63-9271-2F35155B8418}"/>
                    </a:ext>
                  </a:extLst>
                </p:cNvPr>
                <p:cNvPicPr/>
                <p:nvPr/>
              </p:nvPicPr>
              <p:blipFill>
                <a:blip r:embed="rId59"/>
                <a:stretch>
                  <a:fillRect/>
                </a:stretch>
              </p:blipFill>
              <p:spPr>
                <a:xfrm>
                  <a:off x="7260971" y="1796903"/>
                  <a:ext cx="808920" cy="24768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41" name="墨迹 40">
                  <a:extLst>
                    <a:ext uri="{FF2B5EF4-FFF2-40B4-BE49-F238E27FC236}">
                      <a16:creationId xmlns:a16="http://schemas.microsoft.com/office/drawing/2014/main" id="{7F2A5C0F-65AB-4A35-95B8-0215F996FE62}"/>
                    </a:ext>
                  </a:extLst>
                </p14:cNvPr>
                <p14:cNvContentPartPr/>
                <p14:nvPr/>
              </p14:nvContentPartPr>
              <p14:xfrm>
                <a:off x="8312171" y="1428983"/>
                <a:ext cx="11880" cy="5400"/>
              </p14:xfrm>
            </p:contentPart>
          </mc:Choice>
          <mc:Fallback xmlns="">
            <p:pic>
              <p:nvPicPr>
                <p:cNvPr id="41" name="墨迹 40">
                  <a:extLst>
                    <a:ext uri="{FF2B5EF4-FFF2-40B4-BE49-F238E27FC236}">
                      <a16:creationId xmlns:a16="http://schemas.microsoft.com/office/drawing/2014/main" id="{7F2A5C0F-65AB-4A35-95B8-0215F996FE62}"/>
                    </a:ext>
                  </a:extLst>
                </p:cNvPr>
                <p:cNvPicPr/>
                <p:nvPr/>
              </p:nvPicPr>
              <p:blipFill>
                <a:blip r:embed="rId61"/>
                <a:stretch>
                  <a:fillRect/>
                </a:stretch>
              </p:blipFill>
              <p:spPr>
                <a:xfrm>
                  <a:off x="8303531" y="1419983"/>
                  <a:ext cx="29520" cy="2304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42" name="墨迹 41">
                  <a:extLst>
                    <a:ext uri="{FF2B5EF4-FFF2-40B4-BE49-F238E27FC236}">
                      <a16:creationId xmlns:a16="http://schemas.microsoft.com/office/drawing/2014/main" id="{CE0C7D49-56EE-4568-B77C-F79979042B5A}"/>
                    </a:ext>
                  </a:extLst>
                </p14:cNvPr>
                <p14:cNvContentPartPr/>
                <p14:nvPr/>
              </p14:nvContentPartPr>
              <p14:xfrm>
                <a:off x="8303171" y="1289303"/>
                <a:ext cx="217440" cy="250920"/>
              </p14:xfrm>
            </p:contentPart>
          </mc:Choice>
          <mc:Fallback xmlns="">
            <p:pic>
              <p:nvPicPr>
                <p:cNvPr id="42" name="墨迹 41">
                  <a:extLst>
                    <a:ext uri="{FF2B5EF4-FFF2-40B4-BE49-F238E27FC236}">
                      <a16:creationId xmlns:a16="http://schemas.microsoft.com/office/drawing/2014/main" id="{CE0C7D49-56EE-4568-B77C-F79979042B5A}"/>
                    </a:ext>
                  </a:extLst>
                </p:cNvPr>
                <p:cNvPicPr/>
                <p:nvPr/>
              </p:nvPicPr>
              <p:blipFill>
                <a:blip r:embed="rId63"/>
                <a:stretch>
                  <a:fillRect/>
                </a:stretch>
              </p:blipFill>
              <p:spPr>
                <a:xfrm>
                  <a:off x="8294531" y="1280303"/>
                  <a:ext cx="235080" cy="26856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43" name="墨迹 42">
                  <a:extLst>
                    <a:ext uri="{FF2B5EF4-FFF2-40B4-BE49-F238E27FC236}">
                      <a16:creationId xmlns:a16="http://schemas.microsoft.com/office/drawing/2014/main" id="{A565DD23-574C-4926-BB5F-1026084E5F91}"/>
                    </a:ext>
                  </a:extLst>
                </p14:cNvPr>
                <p14:cNvContentPartPr/>
                <p14:nvPr/>
              </p14:nvContentPartPr>
              <p14:xfrm>
                <a:off x="8607731" y="1845863"/>
                <a:ext cx="40320" cy="44280"/>
              </p14:xfrm>
            </p:contentPart>
          </mc:Choice>
          <mc:Fallback xmlns="">
            <p:pic>
              <p:nvPicPr>
                <p:cNvPr id="43" name="墨迹 42">
                  <a:extLst>
                    <a:ext uri="{FF2B5EF4-FFF2-40B4-BE49-F238E27FC236}">
                      <a16:creationId xmlns:a16="http://schemas.microsoft.com/office/drawing/2014/main" id="{A565DD23-574C-4926-BB5F-1026084E5F91}"/>
                    </a:ext>
                  </a:extLst>
                </p:cNvPr>
                <p:cNvPicPr/>
                <p:nvPr/>
              </p:nvPicPr>
              <p:blipFill>
                <a:blip r:embed="rId65"/>
                <a:stretch>
                  <a:fillRect/>
                </a:stretch>
              </p:blipFill>
              <p:spPr>
                <a:xfrm>
                  <a:off x="8598731" y="1837223"/>
                  <a:ext cx="57960" cy="619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44" name="墨迹 43">
                  <a:extLst>
                    <a:ext uri="{FF2B5EF4-FFF2-40B4-BE49-F238E27FC236}">
                      <a16:creationId xmlns:a16="http://schemas.microsoft.com/office/drawing/2014/main" id="{ED253088-ED9C-4812-BC16-A40A30798320}"/>
                    </a:ext>
                  </a:extLst>
                </p14:cNvPr>
                <p14:cNvContentPartPr/>
                <p14:nvPr/>
              </p14:nvContentPartPr>
              <p14:xfrm>
                <a:off x="3208451" y="426743"/>
                <a:ext cx="6517440" cy="4382280"/>
              </p14:xfrm>
            </p:contentPart>
          </mc:Choice>
          <mc:Fallback xmlns="">
            <p:pic>
              <p:nvPicPr>
                <p:cNvPr id="44" name="墨迹 43">
                  <a:extLst>
                    <a:ext uri="{FF2B5EF4-FFF2-40B4-BE49-F238E27FC236}">
                      <a16:creationId xmlns:a16="http://schemas.microsoft.com/office/drawing/2014/main" id="{ED253088-ED9C-4812-BC16-A40A30798320}"/>
                    </a:ext>
                  </a:extLst>
                </p:cNvPr>
                <p:cNvPicPr/>
                <p:nvPr/>
              </p:nvPicPr>
              <p:blipFill>
                <a:blip r:embed="rId67"/>
                <a:stretch>
                  <a:fillRect/>
                </a:stretch>
              </p:blipFill>
              <p:spPr>
                <a:xfrm>
                  <a:off x="3199811" y="418103"/>
                  <a:ext cx="6535080" cy="4399920"/>
                </a:xfrm>
                <a:prstGeom prst="rect">
                  <a:avLst/>
                </a:prstGeom>
              </p:spPr>
            </p:pic>
          </mc:Fallback>
        </mc:AlternateContent>
      </p:grpSp>
    </p:spTree>
    <p:extLst>
      <p:ext uri="{BB962C8B-B14F-4D97-AF65-F5344CB8AC3E}">
        <p14:creationId xmlns:p14="http://schemas.microsoft.com/office/powerpoint/2010/main" val="120692067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9AC48027-41C4-4134-B406-FF5D1F201A4D}"/>
              </a:ext>
            </a:extLst>
          </p:cNvPr>
          <p:cNvSpPr>
            <a:spLocks noGrp="1" noChangeArrowheads="1"/>
          </p:cNvSpPr>
          <p:nvPr>
            <p:ph type="title"/>
          </p:nvPr>
        </p:nvSpPr>
        <p:spPr/>
        <p:txBody>
          <a:bodyPr/>
          <a:lstStyle/>
          <a:p>
            <a:pPr eaLnBrk="1" hangingPunct="1"/>
            <a:r>
              <a:rPr lang="en-US" altLang="zh-CN" sz="4200" dirty="0">
                <a:latin typeface="Bauhaus 93" pitchFamily="82" charset="0"/>
                <a:ea typeface="华文中宋" panose="02010600040101010101" pitchFamily="2" charset="-122"/>
              </a:rPr>
              <a:t>Chapter Seven</a:t>
            </a:r>
            <a:r>
              <a:rPr lang="en-US" altLang="zh-CN" sz="4200" dirty="0">
                <a:latin typeface="华文中宋" panose="02010600040101010101" pitchFamily="2" charset="-122"/>
                <a:ea typeface="华文中宋" panose="02010600040101010101" pitchFamily="2" charset="-122"/>
              </a:rPr>
              <a:t> </a:t>
            </a:r>
            <a:r>
              <a:rPr lang="zh-CN" altLang="en-US" sz="4200" dirty="0">
                <a:latin typeface="华文中宋" panose="02010600040101010101" pitchFamily="2" charset="-122"/>
                <a:ea typeface="华文中宋" panose="02010600040101010101" pitchFamily="2" charset="-122"/>
              </a:rPr>
              <a:t>设计模式</a:t>
            </a:r>
          </a:p>
        </p:txBody>
      </p:sp>
      <p:sp>
        <p:nvSpPr>
          <p:cNvPr id="38915" name="Rectangle 3">
            <a:extLst>
              <a:ext uri="{FF2B5EF4-FFF2-40B4-BE49-F238E27FC236}">
                <a16:creationId xmlns:a16="http://schemas.microsoft.com/office/drawing/2014/main" id="{F9FA5E6D-3DD4-4F4A-A33A-D910E638A72C}"/>
              </a:ext>
            </a:extLst>
          </p:cNvPr>
          <p:cNvSpPr>
            <a:spLocks noGrp="1" noChangeArrowheads="1"/>
          </p:cNvSpPr>
          <p:nvPr>
            <p:ph type="body" idx="1"/>
          </p:nvPr>
        </p:nvSpPr>
        <p:spPr>
          <a:xfrm>
            <a:off x="624417" y="980728"/>
            <a:ext cx="10972800" cy="5065712"/>
          </a:xfrm>
        </p:spPr>
        <p:txBody>
          <a:bodyPr/>
          <a:lstStyle/>
          <a:p>
            <a:pPr eaLnBrk="1" hangingPunct="1"/>
            <a:r>
              <a:rPr lang="zh-CN" altLang="en-US" sz="2800" dirty="0">
                <a:solidFill>
                  <a:schemeClr val="tx1"/>
                </a:solidFill>
                <a:latin typeface="华文中宋" panose="02010600040101010101" pitchFamily="2" charset="-122"/>
                <a:ea typeface="华文中宋" panose="02010600040101010101" pitchFamily="2" charset="-122"/>
              </a:rPr>
              <a:t>设计模式的特点与应用</a:t>
            </a:r>
            <a:endParaRPr lang="en-US" altLang="zh-CN" sz="2800" dirty="0">
              <a:solidFill>
                <a:schemeClr val="tx1"/>
              </a:solidFill>
              <a:latin typeface="华文中宋" panose="02010600040101010101" pitchFamily="2" charset="-122"/>
              <a:ea typeface="华文中宋" panose="02010600040101010101" pitchFamily="2" charset="-122"/>
            </a:endParaRPr>
          </a:p>
          <a:p>
            <a:pPr lvl="1" eaLnBrk="1" hangingPunct="1">
              <a:buFont typeface="Wingdings" panose="05000000000000000000" pitchFamily="2" charset="2"/>
              <a:buChar char="n"/>
            </a:pPr>
            <a:r>
              <a:rPr lang="en-US" altLang="zh-CN" b="1" dirty="0">
                <a:latin typeface="华文中宋" panose="02010600040101010101" pitchFamily="2" charset="-122"/>
                <a:ea typeface="华文中宋" panose="02010600040101010101" pitchFamily="2" charset="-122"/>
              </a:rPr>
              <a:t> </a:t>
            </a:r>
            <a:r>
              <a:rPr lang="en-US" altLang="zh-CN" dirty="0">
                <a:solidFill>
                  <a:srgbClr val="324A7A"/>
                </a:solidFill>
                <a:latin typeface="Arial Black" panose="020B0A04020102020204" pitchFamily="34" charset="0"/>
                <a:ea typeface="华文中宋" panose="02010600040101010101" pitchFamily="2" charset="-122"/>
              </a:rPr>
              <a:t>MVC – Application to J2EE</a:t>
            </a:r>
            <a:endParaRPr lang="zh-CN" altLang="en-US" dirty="0">
              <a:solidFill>
                <a:srgbClr val="324A7A"/>
              </a:solidFill>
              <a:latin typeface="Arial Black" panose="020B0A04020102020204" pitchFamily="34" charset="0"/>
              <a:ea typeface="华文中宋" panose="02010600040101010101" pitchFamily="2" charset="-122"/>
            </a:endParaRPr>
          </a:p>
        </p:txBody>
      </p:sp>
      <p:sp>
        <p:nvSpPr>
          <p:cNvPr id="4" name="Rectangle 2">
            <a:extLst>
              <a:ext uri="{FF2B5EF4-FFF2-40B4-BE49-F238E27FC236}">
                <a16:creationId xmlns:a16="http://schemas.microsoft.com/office/drawing/2014/main" id="{7811938B-6D58-415A-915D-7BB9700C680C}"/>
              </a:ext>
            </a:extLst>
          </p:cNvPr>
          <p:cNvSpPr>
            <a:spLocks noChangeArrowheads="1"/>
          </p:cNvSpPr>
          <p:nvPr/>
        </p:nvSpPr>
        <p:spPr bwMode="auto">
          <a:xfrm>
            <a:off x="5879629" y="1340769"/>
            <a:ext cx="5903912" cy="2682875"/>
          </a:xfrm>
          <a:prstGeom prst="rect">
            <a:avLst/>
          </a:prstGeom>
          <a:solidFill>
            <a:srgbClr val="DDDDDD"/>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lIns="89088" tIns="44543" rIns="89088" bIns="44543"/>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J2EE Server</a:t>
            </a:r>
          </a:p>
        </p:txBody>
      </p:sp>
      <p:sp>
        <p:nvSpPr>
          <p:cNvPr id="5" name="Rectangle 3">
            <a:extLst>
              <a:ext uri="{FF2B5EF4-FFF2-40B4-BE49-F238E27FC236}">
                <a16:creationId xmlns:a16="http://schemas.microsoft.com/office/drawing/2014/main" id="{F0812A54-8126-4BFE-97EB-C834DA60271C}"/>
              </a:ext>
            </a:extLst>
          </p:cNvPr>
          <p:cNvSpPr>
            <a:spLocks noChangeArrowheads="1"/>
          </p:cNvSpPr>
          <p:nvPr/>
        </p:nvSpPr>
        <p:spPr bwMode="auto">
          <a:xfrm>
            <a:off x="8256117" y="5590506"/>
            <a:ext cx="3435351" cy="627063"/>
          </a:xfrm>
          <a:prstGeom prst="rect">
            <a:avLst/>
          </a:prstGeom>
          <a:solidFill>
            <a:srgbClr val="FFFF99"/>
          </a:solidFill>
          <a:ln>
            <a:noFill/>
          </a:ln>
          <a:extLst>
            <a:ext uri="{91240B29-F687-4F45-9708-019B960494DF}">
              <a14:hiddenLine xmlns:a14="http://schemas.microsoft.com/office/drawing/2010/main" w="38100" algn="ctr">
                <a:solidFill>
                  <a:srgbClr val="000000"/>
                </a:solidFill>
                <a:prstDash val="sysDot"/>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6" name="Rectangle 4">
            <a:extLst>
              <a:ext uri="{FF2B5EF4-FFF2-40B4-BE49-F238E27FC236}">
                <a16:creationId xmlns:a16="http://schemas.microsoft.com/office/drawing/2014/main" id="{F5635078-88EF-4055-881F-B8F59A636259}"/>
              </a:ext>
            </a:extLst>
          </p:cNvPr>
          <p:cNvSpPr>
            <a:spLocks noChangeArrowheads="1"/>
          </p:cNvSpPr>
          <p:nvPr/>
        </p:nvSpPr>
        <p:spPr bwMode="auto">
          <a:xfrm>
            <a:off x="8398993" y="1774154"/>
            <a:ext cx="2881313" cy="1341439"/>
          </a:xfrm>
          <a:prstGeom prst="rect">
            <a:avLst/>
          </a:prstGeom>
          <a:solidFill>
            <a:srgbClr val="FFFF99"/>
          </a:solidFill>
          <a:ln>
            <a:noFill/>
          </a:ln>
          <a:extLst>
            <a:ext uri="{91240B29-F687-4F45-9708-019B960494DF}">
              <a14:hiddenLine xmlns:a14="http://schemas.microsoft.com/office/drawing/2010/main" w="38100" algn="ctr">
                <a:solidFill>
                  <a:srgbClr val="000000"/>
                </a:solidFill>
                <a:prstDash val="sysDot"/>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7" name="Rectangle 5">
            <a:extLst>
              <a:ext uri="{FF2B5EF4-FFF2-40B4-BE49-F238E27FC236}">
                <a16:creationId xmlns:a16="http://schemas.microsoft.com/office/drawing/2014/main" id="{18DFFD48-D825-40E0-87CD-CF0D5575BDCF}"/>
              </a:ext>
            </a:extLst>
          </p:cNvPr>
          <p:cNvSpPr>
            <a:spLocks noChangeArrowheads="1"/>
          </p:cNvSpPr>
          <p:nvPr/>
        </p:nvSpPr>
        <p:spPr bwMode="auto">
          <a:xfrm>
            <a:off x="6024093" y="1342357"/>
            <a:ext cx="1800225" cy="804863"/>
          </a:xfrm>
          <a:prstGeom prst="rect">
            <a:avLst/>
          </a:prstGeom>
          <a:solidFill>
            <a:srgbClr val="FFFF99"/>
          </a:solidFill>
          <a:ln>
            <a:noFill/>
          </a:ln>
          <a:extLst>
            <a:ext uri="{91240B29-F687-4F45-9708-019B960494DF}">
              <a14:hiddenLine xmlns:a14="http://schemas.microsoft.com/office/drawing/2010/main" w="38100" algn="ctr">
                <a:solidFill>
                  <a:srgbClr val="000000"/>
                </a:solidFill>
                <a:prstDash val="sysDot"/>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8" name="Rectangle 6">
            <a:extLst>
              <a:ext uri="{FF2B5EF4-FFF2-40B4-BE49-F238E27FC236}">
                <a16:creationId xmlns:a16="http://schemas.microsoft.com/office/drawing/2014/main" id="{6EE05D78-5260-4A4C-924B-9C259EF96A94}"/>
              </a:ext>
            </a:extLst>
          </p:cNvPr>
          <p:cNvSpPr>
            <a:spLocks noChangeArrowheads="1"/>
          </p:cNvSpPr>
          <p:nvPr/>
        </p:nvSpPr>
        <p:spPr bwMode="auto">
          <a:xfrm>
            <a:off x="5014443" y="4295104"/>
            <a:ext cx="2809875" cy="1004888"/>
          </a:xfrm>
          <a:prstGeom prst="rect">
            <a:avLst/>
          </a:prstGeom>
          <a:solidFill>
            <a:srgbClr val="FFFF99"/>
          </a:solidFill>
          <a:ln>
            <a:noFill/>
          </a:ln>
          <a:extLst>
            <a:ext uri="{91240B29-F687-4F45-9708-019B960494DF}">
              <a14:hiddenLine xmlns:a14="http://schemas.microsoft.com/office/drawing/2010/main" w="38100">
                <a:solidFill>
                  <a:srgbClr val="000000"/>
                </a:solidFill>
                <a:prstDash val="sysDot"/>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9" name="Text Box 7">
            <a:extLst>
              <a:ext uri="{FF2B5EF4-FFF2-40B4-BE49-F238E27FC236}">
                <a16:creationId xmlns:a16="http://schemas.microsoft.com/office/drawing/2014/main" id="{5CCA7023-681E-47A3-80B7-09B0A2A2BCA9}"/>
              </a:ext>
            </a:extLst>
          </p:cNvPr>
          <p:cNvSpPr txBox="1">
            <a:spLocks noChangeArrowheads="1"/>
          </p:cNvSpPr>
          <p:nvPr/>
        </p:nvSpPr>
        <p:spPr bwMode="auto">
          <a:xfrm>
            <a:off x="5117630" y="5360873"/>
            <a:ext cx="6651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spAutoFit/>
          </a:bodyPr>
          <a:lstStyle>
            <a:lvl1pPr defTabSz="803275"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3275"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3275"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3275"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3275"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spcAft>
                <a:spcPct val="15000"/>
              </a:spcAft>
              <a:buFontTx/>
              <a:buNone/>
            </a:pPr>
            <a:r>
              <a:rPr kumimoji="0" lang="en-US" altLang="zh-CN" sz="2400" dirty="0">
                <a:solidFill>
                  <a:srgbClr val="0000FF"/>
                </a:solidFill>
                <a:latin typeface="Arial" panose="020B0604020202020204" pitchFamily="34" charset="0"/>
                <a:ea typeface="宋体" panose="02010600030101010101" pitchFamily="2" charset="-122"/>
              </a:rPr>
              <a:t>View</a:t>
            </a:r>
          </a:p>
        </p:txBody>
      </p:sp>
      <p:sp>
        <p:nvSpPr>
          <p:cNvPr id="10" name="Text Box 8">
            <a:extLst>
              <a:ext uri="{FF2B5EF4-FFF2-40B4-BE49-F238E27FC236}">
                <a16:creationId xmlns:a16="http://schemas.microsoft.com/office/drawing/2014/main" id="{1FA6BC0F-8AAB-4253-92D5-F35904DC77C1}"/>
              </a:ext>
            </a:extLst>
          </p:cNvPr>
          <p:cNvSpPr txBox="1">
            <a:spLocks noChangeArrowheads="1"/>
          </p:cNvSpPr>
          <p:nvPr/>
        </p:nvSpPr>
        <p:spPr bwMode="auto">
          <a:xfrm>
            <a:off x="6097116" y="1415380"/>
            <a:ext cx="1397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defTabSz="803275"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3275"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3275"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3275"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3275"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spcAft>
                <a:spcPct val="15000"/>
              </a:spcAft>
              <a:buFontTx/>
              <a:buNone/>
            </a:pPr>
            <a:r>
              <a:rPr kumimoji="0" lang="en-US" altLang="zh-CN" sz="2400">
                <a:solidFill>
                  <a:srgbClr val="0000FF"/>
                </a:solidFill>
                <a:latin typeface="Arial" panose="020B0604020202020204" pitchFamily="34" charset="0"/>
                <a:ea typeface="宋体" panose="02010600030101010101" pitchFamily="2" charset="-122"/>
              </a:rPr>
              <a:t>Controller</a:t>
            </a:r>
          </a:p>
        </p:txBody>
      </p:sp>
      <p:sp>
        <p:nvSpPr>
          <p:cNvPr id="11" name="AutoShape 9">
            <a:extLst>
              <a:ext uri="{FF2B5EF4-FFF2-40B4-BE49-F238E27FC236}">
                <a16:creationId xmlns:a16="http://schemas.microsoft.com/office/drawing/2014/main" id="{BE151554-8C77-4143-89E9-994EC9D7003F}"/>
              </a:ext>
            </a:extLst>
          </p:cNvPr>
          <p:cNvSpPr>
            <a:spLocks noChangeArrowheads="1"/>
          </p:cNvSpPr>
          <p:nvPr/>
        </p:nvSpPr>
        <p:spPr bwMode="auto">
          <a:xfrm>
            <a:off x="9910291" y="5661945"/>
            <a:ext cx="1657351" cy="561975"/>
          </a:xfrm>
          <a:prstGeom prst="flowChartMagneticDisk">
            <a:avLst/>
          </a:prstGeom>
          <a:solidFill>
            <a:srgbClr val="A9FFFF"/>
          </a:solidFill>
          <a:ln w="25400">
            <a:solidFill>
              <a:srgbClr val="000000"/>
            </a:solidFill>
            <a:round/>
            <a:headEnd/>
            <a:tailEnd/>
          </a:ln>
        </p:spPr>
        <p:txBody>
          <a:bodyPr lIns="0" tIns="0" rIns="0" bIns="0" anchor="ctr"/>
          <a:lstStyle>
            <a:lvl1pPr defTabSz="803275"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3275"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3275"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3275"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3275"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spcAft>
                <a:spcPct val="15000"/>
              </a:spcAft>
              <a:buFontTx/>
              <a:buNone/>
            </a:pPr>
            <a:r>
              <a:rPr kumimoji="0" lang="en-US" altLang="zh-CN" sz="2100">
                <a:latin typeface="Arial" panose="020B0604020202020204" pitchFamily="34" charset="0"/>
                <a:ea typeface="宋体" panose="02010600030101010101" pitchFamily="2" charset="-122"/>
              </a:rPr>
              <a:t>Database</a:t>
            </a:r>
          </a:p>
        </p:txBody>
      </p:sp>
      <p:sp>
        <p:nvSpPr>
          <p:cNvPr id="12" name="Text Box 10">
            <a:extLst>
              <a:ext uri="{FF2B5EF4-FFF2-40B4-BE49-F238E27FC236}">
                <a16:creationId xmlns:a16="http://schemas.microsoft.com/office/drawing/2014/main" id="{4EB31B3B-F910-4228-8AD0-A101CE1FACC2}"/>
              </a:ext>
            </a:extLst>
          </p:cNvPr>
          <p:cNvSpPr txBox="1">
            <a:spLocks noChangeArrowheads="1"/>
          </p:cNvSpPr>
          <p:nvPr/>
        </p:nvSpPr>
        <p:spPr bwMode="auto">
          <a:xfrm>
            <a:off x="10343681" y="1847180"/>
            <a:ext cx="9366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spAutoFit/>
          </a:bodyPr>
          <a:lstStyle>
            <a:lvl1pPr defTabSz="803275"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3275"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3275"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3275"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3275"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spcAft>
                <a:spcPct val="15000"/>
              </a:spcAft>
              <a:buFontTx/>
              <a:buNone/>
            </a:pPr>
            <a:r>
              <a:rPr kumimoji="0" lang="en-US" altLang="zh-CN" sz="2400">
                <a:solidFill>
                  <a:srgbClr val="0000FF"/>
                </a:solidFill>
                <a:latin typeface="Arial" panose="020B0604020202020204" pitchFamily="34" charset="0"/>
                <a:ea typeface="宋体" panose="02010600030101010101" pitchFamily="2" charset="-122"/>
              </a:rPr>
              <a:t>Model</a:t>
            </a:r>
          </a:p>
        </p:txBody>
      </p:sp>
      <p:sp>
        <p:nvSpPr>
          <p:cNvPr id="13" name="Text Box 11">
            <a:extLst>
              <a:ext uri="{FF2B5EF4-FFF2-40B4-BE49-F238E27FC236}">
                <a16:creationId xmlns:a16="http://schemas.microsoft.com/office/drawing/2014/main" id="{F8A25351-8C9A-4D66-86A2-4A9DF507CE84}"/>
              </a:ext>
            </a:extLst>
          </p:cNvPr>
          <p:cNvSpPr txBox="1">
            <a:spLocks noChangeArrowheads="1"/>
          </p:cNvSpPr>
          <p:nvPr/>
        </p:nvSpPr>
        <p:spPr bwMode="auto">
          <a:xfrm>
            <a:off x="8260879" y="6309643"/>
            <a:ext cx="16192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spAutoFit/>
          </a:bodyPr>
          <a:lstStyle>
            <a:lvl1pPr defTabSz="803275"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3275"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3275"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3275"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3275"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3275"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spcAft>
                <a:spcPct val="15000"/>
              </a:spcAft>
              <a:buFontTx/>
              <a:buNone/>
            </a:pPr>
            <a:r>
              <a:rPr kumimoji="0" lang="en-US" altLang="zh-CN" sz="2400">
                <a:solidFill>
                  <a:srgbClr val="0000FF"/>
                </a:solidFill>
                <a:latin typeface="Arial" panose="020B0604020202020204" pitchFamily="34" charset="0"/>
                <a:ea typeface="宋体" panose="02010600030101010101" pitchFamily="2" charset="-122"/>
              </a:rPr>
              <a:t>Persistence</a:t>
            </a:r>
          </a:p>
        </p:txBody>
      </p:sp>
      <p:sp>
        <p:nvSpPr>
          <p:cNvPr id="14" name="Rectangle 13">
            <a:extLst>
              <a:ext uri="{FF2B5EF4-FFF2-40B4-BE49-F238E27FC236}">
                <a16:creationId xmlns:a16="http://schemas.microsoft.com/office/drawing/2014/main" id="{70268B9A-5BF0-4D61-8F55-F36D4BDFFA21}"/>
              </a:ext>
            </a:extLst>
          </p:cNvPr>
          <p:cNvSpPr>
            <a:spLocks noChangeArrowheads="1"/>
          </p:cNvSpPr>
          <p:nvPr/>
        </p:nvSpPr>
        <p:spPr bwMode="auto">
          <a:xfrm>
            <a:off x="3431705" y="1990057"/>
            <a:ext cx="1657351" cy="569913"/>
          </a:xfrm>
          <a:prstGeom prst="rect">
            <a:avLst/>
          </a:prstGeom>
          <a:solidFill>
            <a:srgbClr val="A9FFFF"/>
          </a:solidFill>
          <a:ln w="25400" algn="ctr">
            <a:solidFill>
              <a:srgbClr val="000000"/>
            </a:solidFill>
            <a:miter lim="800000"/>
            <a:headEnd/>
            <a:tailEnd/>
          </a:ln>
        </p:spPr>
        <p:txBody>
          <a:bodyPr lIns="0" tIns="0" rIns="0" bIns="0" anchor="ct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2100">
                <a:latin typeface="Arial" panose="020B0604020202020204" pitchFamily="34" charset="0"/>
                <a:ea typeface="宋体" panose="02010600030101010101" pitchFamily="2" charset="-122"/>
              </a:rPr>
              <a:t>Web</a:t>
            </a:r>
          </a:p>
          <a:p>
            <a:pPr algn="ctr" latinLnBrk="0">
              <a:spcBef>
                <a:spcPct val="0"/>
              </a:spcBef>
              <a:buFontTx/>
              <a:buNone/>
            </a:pPr>
            <a:r>
              <a:rPr kumimoji="0" lang="en-GB" altLang="zh-CN" sz="2100">
                <a:latin typeface="Arial" panose="020B0604020202020204" pitchFamily="34" charset="0"/>
                <a:ea typeface="宋体" panose="02010600030101010101" pitchFamily="2" charset="-122"/>
              </a:rPr>
              <a:t>Browser</a:t>
            </a:r>
          </a:p>
        </p:txBody>
      </p:sp>
      <p:sp>
        <p:nvSpPr>
          <p:cNvPr id="15" name="Rectangle 14">
            <a:extLst>
              <a:ext uri="{FF2B5EF4-FFF2-40B4-BE49-F238E27FC236}">
                <a16:creationId xmlns:a16="http://schemas.microsoft.com/office/drawing/2014/main" id="{5730E781-0622-40EA-9256-E40E14947F8F}"/>
              </a:ext>
            </a:extLst>
          </p:cNvPr>
          <p:cNvSpPr>
            <a:spLocks noChangeArrowheads="1"/>
          </p:cNvSpPr>
          <p:nvPr/>
        </p:nvSpPr>
        <p:spPr bwMode="auto">
          <a:xfrm>
            <a:off x="6097118" y="1774157"/>
            <a:ext cx="1654175" cy="569913"/>
          </a:xfrm>
          <a:prstGeom prst="rect">
            <a:avLst/>
          </a:prstGeom>
          <a:solidFill>
            <a:srgbClr val="A9FFFF"/>
          </a:solidFill>
          <a:ln w="25400" algn="ctr">
            <a:solidFill>
              <a:srgbClr val="000000"/>
            </a:solidFill>
            <a:miter lim="800000"/>
            <a:headEnd/>
            <a:tailEnd/>
          </a:ln>
        </p:spPr>
        <p:txBody>
          <a:bodyPr lIns="0" tIns="0" rIns="0" bIns="0" anchor="ct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2100">
                <a:latin typeface="Arial" panose="020B0604020202020204" pitchFamily="34" charset="0"/>
                <a:ea typeface="宋体" panose="02010600030101010101" pitchFamily="2" charset="-122"/>
              </a:rPr>
              <a:t>Transfer</a:t>
            </a:r>
          </a:p>
          <a:p>
            <a:pPr algn="ctr" latinLnBrk="0">
              <a:spcBef>
                <a:spcPct val="0"/>
              </a:spcBef>
              <a:buFontTx/>
              <a:buNone/>
            </a:pPr>
            <a:r>
              <a:rPr kumimoji="0" lang="en-GB" altLang="zh-CN" sz="2100">
                <a:latin typeface="Arial" panose="020B0604020202020204" pitchFamily="34" charset="0"/>
                <a:ea typeface="宋体" panose="02010600030101010101" pitchFamily="2" charset="-122"/>
              </a:rPr>
              <a:t>Servlet</a:t>
            </a:r>
          </a:p>
        </p:txBody>
      </p:sp>
      <p:sp>
        <p:nvSpPr>
          <p:cNvPr id="16" name="Oval 15">
            <a:extLst>
              <a:ext uri="{FF2B5EF4-FFF2-40B4-BE49-F238E27FC236}">
                <a16:creationId xmlns:a16="http://schemas.microsoft.com/office/drawing/2014/main" id="{499889FE-E8DA-4A43-A682-EC0D9C11C8E9}"/>
              </a:ext>
            </a:extLst>
          </p:cNvPr>
          <p:cNvSpPr>
            <a:spLocks noChangeArrowheads="1"/>
          </p:cNvSpPr>
          <p:nvPr/>
        </p:nvSpPr>
        <p:spPr bwMode="auto">
          <a:xfrm>
            <a:off x="9626129" y="2278979"/>
            <a:ext cx="1560512" cy="457200"/>
          </a:xfrm>
          <a:prstGeom prst="ellipse">
            <a:avLst/>
          </a:prstGeom>
          <a:solidFill>
            <a:srgbClr val="A9FFFF"/>
          </a:solidFill>
          <a:ln w="25400" algn="ctr">
            <a:solidFill>
              <a:srgbClr val="000000"/>
            </a:solidFill>
            <a:round/>
            <a:headEnd/>
            <a:tailEnd/>
          </a:ln>
        </p:spPr>
        <p:txBody>
          <a:bodyPr lIns="0" tIns="0" rIns="0" bIns="0" anchor="ct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2100">
                <a:latin typeface="Arial" panose="020B0604020202020204" pitchFamily="34" charset="0"/>
                <a:ea typeface="宋体" panose="02010600030101010101" pitchFamily="2" charset="-122"/>
              </a:rPr>
              <a:t>Transfer EJB</a:t>
            </a:r>
          </a:p>
        </p:txBody>
      </p:sp>
      <p:sp>
        <p:nvSpPr>
          <p:cNvPr id="17" name="Oval 16">
            <a:extLst>
              <a:ext uri="{FF2B5EF4-FFF2-40B4-BE49-F238E27FC236}">
                <a16:creationId xmlns:a16="http://schemas.microsoft.com/office/drawing/2014/main" id="{5F9A992D-7D87-40AD-B08A-2604AE9523CA}"/>
              </a:ext>
            </a:extLst>
          </p:cNvPr>
          <p:cNvSpPr>
            <a:spLocks noChangeArrowheads="1"/>
          </p:cNvSpPr>
          <p:nvPr/>
        </p:nvSpPr>
        <p:spPr bwMode="auto">
          <a:xfrm>
            <a:off x="8472017" y="3285453"/>
            <a:ext cx="1946275" cy="592139"/>
          </a:xfrm>
          <a:prstGeom prst="ellipse">
            <a:avLst/>
          </a:prstGeom>
          <a:solidFill>
            <a:srgbClr val="A9FFFF"/>
          </a:solidFill>
          <a:ln w="25400" algn="ctr">
            <a:solidFill>
              <a:srgbClr val="000000"/>
            </a:solidFill>
            <a:round/>
            <a:headEnd/>
            <a:tailEnd/>
          </a:ln>
        </p:spPr>
        <p:txBody>
          <a:bodyPr lIns="0" tIns="0" rIns="0" bIns="0" anchor="ct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2100">
                <a:latin typeface="Arial" panose="020B0604020202020204" pitchFamily="34" charset="0"/>
                <a:ea typeface="宋体" panose="02010600030101010101" pitchFamily="2" charset="-122"/>
              </a:rPr>
              <a:t>Transfer</a:t>
            </a:r>
          </a:p>
          <a:p>
            <a:pPr algn="ctr" latinLnBrk="0">
              <a:spcBef>
                <a:spcPct val="0"/>
              </a:spcBef>
              <a:buFontTx/>
              <a:buNone/>
            </a:pPr>
            <a:r>
              <a:rPr kumimoji="0" lang="en-GB" altLang="zh-CN" sz="2100">
                <a:latin typeface="Arial" panose="020B0604020202020204" pitchFamily="34" charset="0"/>
                <a:ea typeface="宋体" panose="02010600030101010101" pitchFamily="2" charset="-122"/>
              </a:rPr>
              <a:t>Result JavaBean</a:t>
            </a:r>
          </a:p>
        </p:txBody>
      </p:sp>
      <p:cxnSp>
        <p:nvCxnSpPr>
          <p:cNvPr id="18" name="AutoShape 17">
            <a:extLst>
              <a:ext uri="{FF2B5EF4-FFF2-40B4-BE49-F238E27FC236}">
                <a16:creationId xmlns:a16="http://schemas.microsoft.com/office/drawing/2014/main" id="{BEE46838-A740-4269-BB9F-C8145D204BF9}"/>
              </a:ext>
            </a:extLst>
          </p:cNvPr>
          <p:cNvCxnSpPr>
            <a:cxnSpLocks noChangeShapeType="1"/>
            <a:stCxn id="16" idx="6"/>
            <a:endCxn id="11" idx="1"/>
          </p:cNvCxnSpPr>
          <p:nvPr/>
        </p:nvCxnSpPr>
        <p:spPr bwMode="auto">
          <a:xfrm flipH="1">
            <a:off x="10738969" y="2507582"/>
            <a:ext cx="460375" cy="3141663"/>
          </a:xfrm>
          <a:prstGeom prst="curvedConnector4">
            <a:avLst>
              <a:gd name="adj1" fmla="val -46551"/>
              <a:gd name="adj2" fmla="val 53815"/>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19" name="AutoShape 18">
            <a:extLst>
              <a:ext uri="{FF2B5EF4-FFF2-40B4-BE49-F238E27FC236}">
                <a16:creationId xmlns:a16="http://schemas.microsoft.com/office/drawing/2014/main" id="{1FF93E04-3E0D-4E14-AA0C-989D3E7724FC}"/>
              </a:ext>
            </a:extLst>
          </p:cNvPr>
          <p:cNvCxnSpPr>
            <a:cxnSpLocks noChangeShapeType="1"/>
            <a:endCxn id="16" idx="1"/>
          </p:cNvCxnSpPr>
          <p:nvPr/>
        </p:nvCxnSpPr>
        <p:spPr bwMode="auto">
          <a:xfrm>
            <a:off x="7824318" y="2128169"/>
            <a:ext cx="2030413" cy="204787"/>
          </a:xfrm>
          <a:prstGeom prst="curvedConnector2">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20" name="AutoShape 19">
            <a:extLst>
              <a:ext uri="{FF2B5EF4-FFF2-40B4-BE49-F238E27FC236}">
                <a16:creationId xmlns:a16="http://schemas.microsoft.com/office/drawing/2014/main" id="{490F2A7A-FAF7-4E58-AB8C-46ABC77B2B69}"/>
              </a:ext>
            </a:extLst>
          </p:cNvPr>
          <p:cNvCxnSpPr>
            <a:cxnSpLocks noChangeShapeType="1"/>
            <a:endCxn id="17" idx="0"/>
          </p:cNvCxnSpPr>
          <p:nvPr/>
        </p:nvCxnSpPr>
        <p:spPr bwMode="auto">
          <a:xfrm>
            <a:off x="7824317" y="2205955"/>
            <a:ext cx="1620839" cy="1066800"/>
          </a:xfrm>
          <a:prstGeom prst="curvedConnector2">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21" name="AutoShape 20">
            <a:extLst>
              <a:ext uri="{FF2B5EF4-FFF2-40B4-BE49-F238E27FC236}">
                <a16:creationId xmlns:a16="http://schemas.microsoft.com/office/drawing/2014/main" id="{C4C485DE-7ACD-4E2F-981D-9D93766F5C6F}"/>
              </a:ext>
            </a:extLst>
          </p:cNvPr>
          <p:cNvCxnSpPr>
            <a:cxnSpLocks noChangeShapeType="1"/>
            <a:endCxn id="5" idx="1"/>
          </p:cNvCxnSpPr>
          <p:nvPr/>
        </p:nvCxnSpPr>
        <p:spPr bwMode="auto">
          <a:xfrm rot="16200000" flipH="1">
            <a:off x="7645287" y="5293208"/>
            <a:ext cx="713582" cy="508078"/>
          </a:xfrm>
          <a:prstGeom prst="curvedConnector2">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22" name="AutoShape 21">
            <a:extLst>
              <a:ext uri="{FF2B5EF4-FFF2-40B4-BE49-F238E27FC236}">
                <a16:creationId xmlns:a16="http://schemas.microsoft.com/office/drawing/2014/main" id="{F2FDD1DF-2FA7-4CA4-85DC-AD9FB08ED93F}"/>
              </a:ext>
            </a:extLst>
          </p:cNvPr>
          <p:cNvCxnSpPr>
            <a:cxnSpLocks noChangeShapeType="1"/>
          </p:cNvCxnSpPr>
          <p:nvPr/>
        </p:nvCxnSpPr>
        <p:spPr bwMode="auto">
          <a:xfrm rot="16200000" flipH="1">
            <a:off x="5865637" y="3332404"/>
            <a:ext cx="1830018" cy="24798"/>
          </a:xfrm>
          <a:prstGeom prst="curvedConnector3">
            <a:avLst>
              <a:gd name="adj1" fmla="val 50000"/>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23" name="AutoShape 22">
            <a:extLst>
              <a:ext uri="{FF2B5EF4-FFF2-40B4-BE49-F238E27FC236}">
                <a16:creationId xmlns:a16="http://schemas.microsoft.com/office/drawing/2014/main" id="{33DC15B3-FF29-4CB7-AA14-0EF8D2F6368E}"/>
              </a:ext>
            </a:extLst>
          </p:cNvPr>
          <p:cNvCxnSpPr>
            <a:cxnSpLocks noChangeShapeType="1"/>
          </p:cNvCxnSpPr>
          <p:nvPr/>
        </p:nvCxnSpPr>
        <p:spPr bwMode="auto">
          <a:xfrm rot="16200000" flipV="1">
            <a:off x="4442621" y="2923829"/>
            <a:ext cx="1769121" cy="911224"/>
          </a:xfrm>
          <a:prstGeom prst="curvedConnector3">
            <a:avLst>
              <a:gd name="adj1" fmla="val 50000"/>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cxnSp>
        <p:nvCxnSpPr>
          <p:cNvPr id="24" name="AutoShape 23">
            <a:extLst>
              <a:ext uri="{FF2B5EF4-FFF2-40B4-BE49-F238E27FC236}">
                <a16:creationId xmlns:a16="http://schemas.microsoft.com/office/drawing/2014/main" id="{B9DCE4C7-B4BF-4F43-9C15-229A7F9290CD}"/>
              </a:ext>
            </a:extLst>
          </p:cNvPr>
          <p:cNvCxnSpPr>
            <a:cxnSpLocks noChangeShapeType="1"/>
            <a:stCxn id="14" idx="3"/>
            <a:endCxn id="15" idx="1"/>
          </p:cNvCxnSpPr>
          <p:nvPr/>
        </p:nvCxnSpPr>
        <p:spPr bwMode="auto">
          <a:xfrm flipV="1">
            <a:off x="5101754" y="2059905"/>
            <a:ext cx="982663" cy="215900"/>
          </a:xfrm>
          <a:prstGeom prst="curvedConnector3">
            <a:avLst>
              <a:gd name="adj1" fmla="val 49921"/>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cxnSp>
      <p:sp>
        <p:nvSpPr>
          <p:cNvPr id="25" name="Document">
            <a:extLst>
              <a:ext uri="{FF2B5EF4-FFF2-40B4-BE49-F238E27FC236}">
                <a16:creationId xmlns:a16="http://schemas.microsoft.com/office/drawing/2014/main" id="{7125CC6E-49B5-4329-A291-AE716D9F6A19}"/>
              </a:ext>
            </a:extLst>
          </p:cNvPr>
          <p:cNvSpPr>
            <a:spLocks noEditPoints="1" noChangeArrowheads="1"/>
          </p:cNvSpPr>
          <p:nvPr/>
        </p:nvSpPr>
        <p:spPr bwMode="auto">
          <a:xfrm>
            <a:off x="5089056" y="4366545"/>
            <a:ext cx="935037" cy="403225"/>
          </a:xfrm>
          <a:custGeom>
            <a:avLst/>
            <a:gdLst>
              <a:gd name="T0" fmla="*/ 2147483646 w 21600"/>
              <a:gd name="T1" fmla="*/ 2147483646 h 21600"/>
              <a:gd name="T2" fmla="*/ 2147483646 w 21600"/>
              <a:gd name="T3" fmla="*/ 2147483646 h 21600"/>
              <a:gd name="T4" fmla="*/ 2147483646 w 21600"/>
              <a:gd name="T5" fmla="*/ 2147483646 h 21600"/>
              <a:gd name="T6" fmla="*/ 2147483646 w 21600"/>
              <a:gd name="T7" fmla="*/ 2147483646 h 21600"/>
              <a:gd name="T8" fmla="*/ 2147483646 w 21600"/>
              <a:gd name="T9" fmla="*/ 2147483646 h 21600"/>
              <a:gd name="T10" fmla="*/ 0 w 21600"/>
              <a:gd name="T11" fmla="*/ 0 h 21600"/>
              <a:gd name="T12" fmla="*/ 2147483646 w 21600"/>
              <a:gd name="T13" fmla="*/ 0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977 w 21600"/>
              <a:gd name="T25" fmla="*/ 818 h 21600"/>
              <a:gd name="T26" fmla="*/ 20622 w 21600"/>
              <a:gd name="T27" fmla="*/ 16429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10757" y="21632"/>
                </a:moveTo>
                <a:lnTo>
                  <a:pt x="5187" y="21632"/>
                </a:lnTo>
                <a:lnTo>
                  <a:pt x="85" y="17509"/>
                </a:lnTo>
                <a:lnTo>
                  <a:pt x="85" y="10849"/>
                </a:lnTo>
                <a:lnTo>
                  <a:pt x="85" y="81"/>
                </a:lnTo>
                <a:lnTo>
                  <a:pt x="10757" y="81"/>
                </a:lnTo>
                <a:lnTo>
                  <a:pt x="21706" y="81"/>
                </a:lnTo>
                <a:lnTo>
                  <a:pt x="21706" y="10652"/>
                </a:lnTo>
                <a:lnTo>
                  <a:pt x="21706" y="21632"/>
                </a:lnTo>
                <a:lnTo>
                  <a:pt x="10757" y="21632"/>
                </a:lnTo>
                <a:close/>
              </a:path>
              <a:path w="21600" h="21600">
                <a:moveTo>
                  <a:pt x="85" y="17509"/>
                </a:moveTo>
                <a:lnTo>
                  <a:pt x="5187" y="17509"/>
                </a:lnTo>
                <a:lnTo>
                  <a:pt x="5187" y="21632"/>
                </a:lnTo>
                <a:lnTo>
                  <a:pt x="85" y="17509"/>
                </a:lnTo>
                <a:close/>
              </a:path>
            </a:pathLst>
          </a:custGeom>
          <a:solidFill>
            <a:srgbClr val="D8EBB3"/>
          </a:solidFill>
          <a:ln w="9525">
            <a:solidFill>
              <a:srgbClr val="000000"/>
            </a:solidFill>
            <a:miter lim="800000"/>
            <a:headEnd/>
            <a:tailEnd/>
          </a:ln>
          <a:effectLst>
            <a:outerShdw dist="107763" dir="2700000" algn="ctr" rotWithShape="0">
              <a:srgbClr val="808080"/>
            </a:outerShdw>
          </a:effectLst>
        </p:spPr>
        <p:txBody>
          <a:bodyPr lIns="89088" tIns="44543" rIns="89088" bIns="44543"/>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1800">
                <a:latin typeface="Arial" panose="020B0604020202020204" pitchFamily="34" charset="0"/>
                <a:ea typeface="宋体" panose="02010600030101010101" pitchFamily="2" charset="-122"/>
              </a:rPr>
              <a:t>HTML</a:t>
            </a:r>
          </a:p>
          <a:p>
            <a:pPr algn="ctr" latinLnBrk="0">
              <a:spcBef>
                <a:spcPct val="0"/>
              </a:spcBef>
              <a:buFontTx/>
              <a:buNone/>
            </a:pPr>
            <a:r>
              <a:rPr kumimoji="0" lang="en-GB" altLang="zh-CN" sz="1800">
                <a:latin typeface="Arial" panose="020B0604020202020204" pitchFamily="34" charset="0"/>
                <a:ea typeface="宋体" panose="02010600030101010101" pitchFamily="2" charset="-122"/>
              </a:rPr>
              <a:t>Doc</a:t>
            </a:r>
          </a:p>
        </p:txBody>
      </p:sp>
      <p:sp>
        <p:nvSpPr>
          <p:cNvPr id="26" name="Text Box 25">
            <a:extLst>
              <a:ext uri="{FF2B5EF4-FFF2-40B4-BE49-F238E27FC236}">
                <a16:creationId xmlns:a16="http://schemas.microsoft.com/office/drawing/2014/main" id="{CEC26E0B-5A89-4E1C-A9A8-A2C851345E8C}"/>
              </a:ext>
            </a:extLst>
          </p:cNvPr>
          <p:cNvSpPr txBox="1">
            <a:spLocks noChangeArrowheads="1"/>
          </p:cNvSpPr>
          <p:nvPr/>
        </p:nvSpPr>
        <p:spPr bwMode="auto">
          <a:xfrm>
            <a:off x="6889280" y="3645817"/>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5</a:t>
            </a:r>
          </a:p>
        </p:txBody>
      </p:sp>
      <p:sp>
        <p:nvSpPr>
          <p:cNvPr id="27" name="Text Box 26">
            <a:extLst>
              <a:ext uri="{FF2B5EF4-FFF2-40B4-BE49-F238E27FC236}">
                <a16:creationId xmlns:a16="http://schemas.microsoft.com/office/drawing/2014/main" id="{06CC1364-6DDD-4CF4-8B96-94C91CAFD5D6}"/>
              </a:ext>
            </a:extLst>
          </p:cNvPr>
          <p:cNvSpPr txBox="1">
            <a:spLocks noChangeArrowheads="1"/>
          </p:cNvSpPr>
          <p:nvPr/>
        </p:nvSpPr>
        <p:spPr bwMode="auto">
          <a:xfrm>
            <a:off x="8472017" y="1774155"/>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2</a:t>
            </a:r>
          </a:p>
        </p:txBody>
      </p:sp>
      <p:sp>
        <p:nvSpPr>
          <p:cNvPr id="28" name="Text Box 27">
            <a:extLst>
              <a:ext uri="{FF2B5EF4-FFF2-40B4-BE49-F238E27FC236}">
                <a16:creationId xmlns:a16="http://schemas.microsoft.com/office/drawing/2014/main" id="{54E021CD-947E-48C4-8502-3F87E6A339DD}"/>
              </a:ext>
            </a:extLst>
          </p:cNvPr>
          <p:cNvSpPr txBox="1">
            <a:spLocks noChangeArrowheads="1"/>
          </p:cNvSpPr>
          <p:nvPr/>
        </p:nvSpPr>
        <p:spPr bwMode="auto">
          <a:xfrm>
            <a:off x="10775480" y="4871368"/>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3</a:t>
            </a:r>
          </a:p>
        </p:txBody>
      </p:sp>
      <p:sp>
        <p:nvSpPr>
          <p:cNvPr id="29" name="Text Box 28">
            <a:extLst>
              <a:ext uri="{FF2B5EF4-FFF2-40B4-BE49-F238E27FC236}">
                <a16:creationId xmlns:a16="http://schemas.microsoft.com/office/drawing/2014/main" id="{B459CE5A-1B9C-4234-9DC8-B353BA1775CE}"/>
              </a:ext>
            </a:extLst>
          </p:cNvPr>
          <p:cNvSpPr txBox="1">
            <a:spLocks noChangeArrowheads="1"/>
          </p:cNvSpPr>
          <p:nvPr/>
        </p:nvSpPr>
        <p:spPr bwMode="auto">
          <a:xfrm>
            <a:off x="8543454" y="2566317"/>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4</a:t>
            </a:r>
          </a:p>
        </p:txBody>
      </p:sp>
      <p:sp>
        <p:nvSpPr>
          <p:cNvPr id="30" name="Text Box 29">
            <a:extLst>
              <a:ext uri="{FF2B5EF4-FFF2-40B4-BE49-F238E27FC236}">
                <a16:creationId xmlns:a16="http://schemas.microsoft.com/office/drawing/2014/main" id="{9FC8B83B-D472-4A3E-9891-95236F1EF3F9}"/>
              </a:ext>
            </a:extLst>
          </p:cNvPr>
          <p:cNvSpPr txBox="1">
            <a:spLocks noChangeArrowheads="1"/>
          </p:cNvSpPr>
          <p:nvPr/>
        </p:nvSpPr>
        <p:spPr bwMode="auto">
          <a:xfrm>
            <a:off x="8618066" y="5085680"/>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6</a:t>
            </a:r>
          </a:p>
        </p:txBody>
      </p:sp>
      <p:sp>
        <p:nvSpPr>
          <p:cNvPr id="31" name="Text Box 30">
            <a:extLst>
              <a:ext uri="{FF2B5EF4-FFF2-40B4-BE49-F238E27FC236}">
                <a16:creationId xmlns:a16="http://schemas.microsoft.com/office/drawing/2014/main" id="{726B5DD4-774C-4C67-84C1-4DAB57EEAA80}"/>
              </a:ext>
            </a:extLst>
          </p:cNvPr>
          <p:cNvSpPr txBox="1">
            <a:spLocks noChangeArrowheads="1"/>
          </p:cNvSpPr>
          <p:nvPr/>
        </p:nvSpPr>
        <p:spPr bwMode="auto">
          <a:xfrm>
            <a:off x="5231930" y="3572793"/>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7</a:t>
            </a:r>
          </a:p>
        </p:txBody>
      </p:sp>
      <p:sp>
        <p:nvSpPr>
          <p:cNvPr id="32" name="Text Box 31">
            <a:extLst>
              <a:ext uri="{FF2B5EF4-FFF2-40B4-BE49-F238E27FC236}">
                <a16:creationId xmlns:a16="http://schemas.microsoft.com/office/drawing/2014/main" id="{14242DFF-D441-47AD-8910-E3F11B9157A8}"/>
              </a:ext>
            </a:extLst>
          </p:cNvPr>
          <p:cNvSpPr txBox="1">
            <a:spLocks noChangeArrowheads="1"/>
          </p:cNvSpPr>
          <p:nvPr/>
        </p:nvSpPr>
        <p:spPr bwMode="auto">
          <a:xfrm>
            <a:off x="5376392" y="2063080"/>
            <a:ext cx="328996" cy="413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9088" tIns="44543" rIns="89088" bIns="44543">
            <a:spAutoFit/>
          </a:bodyP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latinLnBrk="0">
              <a:spcBef>
                <a:spcPct val="0"/>
              </a:spcBef>
              <a:buFontTx/>
              <a:buNone/>
            </a:pPr>
            <a:r>
              <a:rPr kumimoji="0" lang="en-GB" altLang="zh-CN" sz="2100">
                <a:solidFill>
                  <a:srgbClr val="FF0000"/>
                </a:solidFill>
                <a:latin typeface="Arial" panose="020B0604020202020204" pitchFamily="34" charset="0"/>
                <a:ea typeface="宋体" panose="02010600030101010101" pitchFamily="2" charset="-122"/>
              </a:rPr>
              <a:t>1</a:t>
            </a:r>
          </a:p>
        </p:txBody>
      </p:sp>
      <p:sp>
        <p:nvSpPr>
          <p:cNvPr id="33" name="Rectangle 32">
            <a:extLst>
              <a:ext uri="{FF2B5EF4-FFF2-40B4-BE49-F238E27FC236}">
                <a16:creationId xmlns:a16="http://schemas.microsoft.com/office/drawing/2014/main" id="{0F05C7D8-5CAB-43AF-9F60-B8986ACF3B4A}"/>
              </a:ext>
            </a:extLst>
          </p:cNvPr>
          <p:cNvSpPr>
            <a:spLocks noChangeArrowheads="1"/>
          </p:cNvSpPr>
          <p:nvPr/>
        </p:nvSpPr>
        <p:spPr bwMode="auto">
          <a:xfrm>
            <a:off x="6151885" y="4747337"/>
            <a:ext cx="1654175" cy="571500"/>
          </a:xfrm>
          <a:prstGeom prst="rect">
            <a:avLst/>
          </a:prstGeom>
          <a:solidFill>
            <a:srgbClr val="A9FFFF"/>
          </a:solidFill>
          <a:ln w="25400" algn="ctr">
            <a:solidFill>
              <a:srgbClr val="000000"/>
            </a:solidFill>
            <a:miter lim="800000"/>
            <a:headEnd/>
            <a:tailEnd/>
          </a:ln>
        </p:spPr>
        <p:txBody>
          <a:bodyPr lIns="0" tIns="0" rIns="0" bIns="0" anchor="ctr"/>
          <a:lstStyle>
            <a:lvl1pPr defTabSz="800100" latinLnBrk="1">
              <a:spcBef>
                <a:spcPct val="20000"/>
              </a:spcBef>
              <a:buChar char="•"/>
              <a:defRPr kumimoji="1" sz="2500">
                <a:solidFill>
                  <a:schemeClr val="tx1"/>
                </a:solidFill>
                <a:latin typeface="-윤고딕140" pitchFamily="18" charset="-127"/>
                <a:ea typeface="-윤고딕140" pitchFamily="18" charset="-127"/>
              </a:defRPr>
            </a:lvl1pPr>
            <a:lvl2pPr marL="742950" indent="-285750" defTabSz="800100" latinLnBrk="1">
              <a:spcBef>
                <a:spcPct val="20000"/>
              </a:spcBef>
              <a:buChar char="•"/>
              <a:defRPr kumimoji="1" sz="2000">
                <a:solidFill>
                  <a:schemeClr val="tx1"/>
                </a:solidFill>
                <a:latin typeface="-윤고딕140" pitchFamily="18" charset="-127"/>
                <a:ea typeface="-윤고딕140" pitchFamily="18" charset="-127"/>
              </a:defRPr>
            </a:lvl2pPr>
            <a:lvl3pPr marL="1143000" indent="-228600" defTabSz="8001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defTabSz="8001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defTabSz="8001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defTabSz="8001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latinLnBrk="0">
              <a:spcBef>
                <a:spcPct val="0"/>
              </a:spcBef>
              <a:buFontTx/>
              <a:buNone/>
            </a:pPr>
            <a:r>
              <a:rPr kumimoji="0" lang="en-GB" altLang="zh-CN" sz="2100" dirty="0">
                <a:latin typeface="Arial" panose="020B0604020202020204" pitchFamily="34" charset="0"/>
                <a:ea typeface="宋体" panose="02010600030101010101" pitchFamily="2" charset="-122"/>
              </a:rPr>
              <a:t>Balance</a:t>
            </a:r>
          </a:p>
          <a:p>
            <a:pPr algn="ctr" latinLnBrk="0">
              <a:spcBef>
                <a:spcPct val="0"/>
              </a:spcBef>
              <a:buFontTx/>
              <a:buNone/>
            </a:pPr>
            <a:r>
              <a:rPr kumimoji="0" lang="en-GB" altLang="zh-CN" sz="2100" dirty="0">
                <a:latin typeface="Arial" panose="020B0604020202020204" pitchFamily="34" charset="0"/>
                <a:ea typeface="宋体" panose="02010600030101010101" pitchFamily="2" charset="-122"/>
              </a:rPr>
              <a:t>JSP</a:t>
            </a:r>
          </a:p>
        </p:txBody>
      </p:sp>
    </p:spTree>
  </p:cSld>
  <p:clrMapOvr>
    <a:masterClrMapping/>
  </p:clrMapOvr>
  <p:transition/>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793918-9350-4CF3-A605-6C277A852263}"/>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Mediator Pattern//20240603</a:t>
            </a:r>
            <a:endParaRPr lang="zh-CN" altLang="en-US" dirty="0"/>
          </a:p>
        </p:txBody>
      </p:sp>
      <p:sp>
        <p:nvSpPr>
          <p:cNvPr id="3" name="内容占位符 2">
            <a:extLst>
              <a:ext uri="{FF2B5EF4-FFF2-40B4-BE49-F238E27FC236}">
                <a16:creationId xmlns:a16="http://schemas.microsoft.com/office/drawing/2014/main" id="{E5FE5218-EE96-41EA-B2FD-CC9F370209FD}"/>
              </a:ext>
            </a:extLst>
          </p:cNvPr>
          <p:cNvSpPr>
            <a:spLocks noGrp="1"/>
          </p:cNvSpPr>
          <p:nvPr>
            <p:ph idx="1"/>
          </p:nvPr>
        </p:nvSpPr>
        <p:spPr>
          <a:xfrm>
            <a:off x="609600" y="1124744"/>
            <a:ext cx="10972800" cy="5401469"/>
          </a:xfrm>
        </p:spPr>
        <p:txBody>
          <a:bodyPr/>
          <a:lstStyle/>
          <a:p>
            <a:r>
              <a:rPr lang="zh-CN" altLang="en-US" dirty="0">
                <a:solidFill>
                  <a:srgbClr val="324A7A"/>
                </a:solidFill>
                <a:ea typeface="华文中宋" panose="02010600040101010101" pitchFamily="2" charset="-122"/>
              </a:rPr>
              <a:t>结构</a:t>
            </a:r>
            <a:endParaRPr lang="en-US" altLang="zh-CN" dirty="0">
              <a:solidFill>
                <a:srgbClr val="324A7A"/>
              </a:solidFill>
              <a:ea typeface="华文中宋" panose="02010600040101010101" pitchFamily="2" charset="-122"/>
            </a:endParaRPr>
          </a:p>
          <a:p>
            <a:endParaRPr lang="en-US" altLang="zh-CN" dirty="0">
              <a:ea typeface="华文中宋" panose="02010600040101010101" pitchFamily="2" charset="-122"/>
            </a:endParaRPr>
          </a:p>
          <a:p>
            <a:endParaRPr lang="en-US" altLang="zh-CN" dirty="0">
              <a:ea typeface="华文中宋" panose="02010600040101010101" pitchFamily="2" charset="-122"/>
            </a:endParaRPr>
          </a:p>
          <a:p>
            <a:endParaRPr lang="en-US" altLang="zh-CN" dirty="0">
              <a:ea typeface="华文中宋" panose="02010600040101010101" pitchFamily="2" charset="-122"/>
            </a:endParaRPr>
          </a:p>
          <a:p>
            <a:endParaRPr lang="en-US" altLang="zh-CN" dirty="0">
              <a:ea typeface="华文中宋" panose="02010600040101010101" pitchFamily="2" charset="-122"/>
            </a:endParaRPr>
          </a:p>
          <a:p>
            <a:endParaRPr lang="en-US" altLang="zh-CN" dirty="0">
              <a:ea typeface="华文中宋" panose="02010600040101010101" pitchFamily="2" charset="-122"/>
            </a:endParaRPr>
          </a:p>
          <a:p>
            <a:endParaRPr lang="en-US" altLang="zh-CN" dirty="0">
              <a:solidFill>
                <a:srgbClr val="324A7A"/>
              </a:solidFill>
              <a:ea typeface="华文中宋" panose="02010600040101010101" pitchFamily="2" charset="-122"/>
            </a:endParaRPr>
          </a:p>
          <a:p>
            <a:pPr eaLnBrk="1" hangingPunct="1"/>
            <a:r>
              <a:rPr lang="zh-CN" altLang="en-US" dirty="0">
                <a:solidFill>
                  <a:srgbClr val="324A7A"/>
                </a:solidFill>
                <a:ea typeface="华文中宋" panose="02010600040101010101" pitchFamily="2" charset="-122"/>
              </a:rPr>
              <a:t>角色</a:t>
            </a:r>
            <a:endParaRPr lang="zh-CN" altLang="en-US" sz="3600" dirty="0">
              <a:solidFill>
                <a:srgbClr val="324A7A"/>
              </a:solidFill>
              <a:ea typeface="华文中宋" panose="02010600040101010101" pitchFamily="2" charset="-122"/>
            </a:endParaRPr>
          </a:p>
          <a:p>
            <a:pPr lvl="1" eaLnBrk="1" hangingPunct="1">
              <a:buFont typeface="Arial" panose="020B0604020202020204" pitchFamily="34" charset="0"/>
              <a:buChar char="•"/>
            </a:pPr>
            <a:r>
              <a:rPr lang="en-US" altLang="en-US" sz="1800" b="0" dirty="0">
                <a:solidFill>
                  <a:schemeClr val="tx1"/>
                </a:solidFill>
                <a:ea typeface="华文中宋" panose="02010600040101010101" pitchFamily="2" charset="-122"/>
              </a:rPr>
              <a:t>Mediator</a:t>
            </a:r>
            <a:r>
              <a:rPr lang="en-US" altLang="zh-CN" sz="1800" b="0" dirty="0">
                <a:solidFill>
                  <a:schemeClr val="tx1"/>
                </a:solidFill>
                <a:ea typeface="华文中宋" panose="02010600040101010101" pitchFamily="2" charset="-122"/>
              </a:rPr>
              <a:t>: </a:t>
            </a:r>
            <a:r>
              <a:rPr lang="zh-CN" altLang="en-US" sz="1800" b="0" dirty="0">
                <a:solidFill>
                  <a:schemeClr val="tx1"/>
                </a:solidFill>
                <a:ea typeface="华文中宋" panose="02010600040101010101" pitchFamily="2" charset="-122"/>
              </a:rPr>
              <a:t>抽象中介者</a:t>
            </a:r>
          </a:p>
          <a:p>
            <a:pPr lvl="1" eaLnBrk="1" hangingPunct="1">
              <a:buFont typeface="Arial" panose="020B0604020202020204" pitchFamily="34" charset="0"/>
              <a:buChar char="•"/>
            </a:pPr>
            <a:r>
              <a:rPr lang="en-US" altLang="en-US" sz="1800" b="0" dirty="0" err="1">
                <a:solidFill>
                  <a:schemeClr val="tx1"/>
                </a:solidFill>
                <a:ea typeface="华文中宋" panose="02010600040101010101" pitchFamily="2" charset="-122"/>
              </a:rPr>
              <a:t>ConcreteMediator</a:t>
            </a:r>
            <a:r>
              <a:rPr lang="en-US" altLang="zh-CN" sz="1800" b="0" dirty="0">
                <a:solidFill>
                  <a:schemeClr val="tx1"/>
                </a:solidFill>
                <a:ea typeface="华文中宋" panose="02010600040101010101" pitchFamily="2" charset="-122"/>
              </a:rPr>
              <a:t>: </a:t>
            </a:r>
            <a:r>
              <a:rPr lang="zh-CN" altLang="en-US" sz="1800" b="0" dirty="0">
                <a:solidFill>
                  <a:schemeClr val="tx1"/>
                </a:solidFill>
                <a:ea typeface="华文中宋" panose="02010600040101010101" pitchFamily="2" charset="-122"/>
              </a:rPr>
              <a:t>具体中介者</a:t>
            </a:r>
          </a:p>
          <a:p>
            <a:pPr lvl="1" eaLnBrk="1" hangingPunct="1">
              <a:buFont typeface="Arial" panose="020B0604020202020204" pitchFamily="34" charset="0"/>
              <a:buChar char="•"/>
            </a:pPr>
            <a:r>
              <a:rPr lang="en-US" altLang="en-US" sz="1800" b="0" dirty="0">
                <a:solidFill>
                  <a:schemeClr val="tx1"/>
                </a:solidFill>
                <a:ea typeface="华文中宋" panose="02010600040101010101" pitchFamily="2" charset="-122"/>
              </a:rPr>
              <a:t>Colleague</a:t>
            </a:r>
            <a:r>
              <a:rPr lang="en-US" altLang="zh-CN" sz="1800" b="0" dirty="0">
                <a:solidFill>
                  <a:schemeClr val="tx1"/>
                </a:solidFill>
                <a:ea typeface="华文中宋" panose="02010600040101010101" pitchFamily="2" charset="-122"/>
              </a:rPr>
              <a:t>: </a:t>
            </a:r>
            <a:r>
              <a:rPr lang="zh-CN" altLang="en-US" sz="1800" b="0" dirty="0">
                <a:solidFill>
                  <a:schemeClr val="tx1"/>
                </a:solidFill>
                <a:ea typeface="华文中宋" panose="02010600040101010101" pitchFamily="2" charset="-122"/>
              </a:rPr>
              <a:t>抽象同事类</a:t>
            </a:r>
          </a:p>
          <a:p>
            <a:pPr lvl="1" eaLnBrk="1" hangingPunct="1">
              <a:buFont typeface="Arial" panose="020B0604020202020204" pitchFamily="34" charset="0"/>
              <a:buChar char="•"/>
            </a:pPr>
            <a:r>
              <a:rPr lang="en-US" altLang="en-US" sz="1800" b="0" dirty="0" err="1">
                <a:solidFill>
                  <a:schemeClr val="tx1"/>
                </a:solidFill>
                <a:ea typeface="华文中宋" panose="02010600040101010101" pitchFamily="2" charset="-122"/>
              </a:rPr>
              <a:t>ConcreteColleague</a:t>
            </a:r>
            <a:r>
              <a:rPr lang="en-US" altLang="zh-CN" sz="1800" b="0" dirty="0">
                <a:solidFill>
                  <a:schemeClr val="tx1"/>
                </a:solidFill>
                <a:ea typeface="华文中宋" panose="02010600040101010101" pitchFamily="2" charset="-122"/>
              </a:rPr>
              <a:t>: </a:t>
            </a:r>
            <a:r>
              <a:rPr lang="zh-CN" altLang="en-US" sz="1800" b="0" dirty="0">
                <a:solidFill>
                  <a:schemeClr val="tx1"/>
                </a:solidFill>
                <a:ea typeface="华文中宋" panose="02010600040101010101" pitchFamily="2" charset="-122"/>
              </a:rPr>
              <a:t>具体同事类</a:t>
            </a:r>
          </a:p>
          <a:p>
            <a:endParaRPr lang="zh-CN" altLang="en-US" dirty="0"/>
          </a:p>
        </p:txBody>
      </p:sp>
      <p:pic>
        <p:nvPicPr>
          <p:cNvPr id="4" name="Picture 17">
            <a:extLst>
              <a:ext uri="{FF2B5EF4-FFF2-40B4-BE49-F238E27FC236}">
                <a16:creationId xmlns:a16="http://schemas.microsoft.com/office/drawing/2014/main" id="{6F58D159-662F-4C76-B65E-A15F38B697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47528" y="1484784"/>
            <a:ext cx="6624736" cy="2965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0693683"/>
      </p:ext>
    </p:extLst>
  </p:cSld>
  <p:clrMapOvr>
    <a:masterClrMapping/>
  </p:clrMapOvr>
  <p:transition/>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41DCCC-AF97-4C87-9363-CB254411BC86}"/>
              </a:ext>
            </a:extLst>
          </p:cNvPr>
          <p:cNvSpPr>
            <a:spLocks noGrp="1"/>
          </p:cNvSpPr>
          <p:nvPr>
            <p:ph type="title"/>
          </p:nvPr>
        </p:nvSpPr>
        <p:spPr>
          <a:xfrm>
            <a:off x="8384" y="260650"/>
            <a:ext cx="12192000" cy="688975"/>
          </a:xfrm>
        </p:spPr>
        <p:txBody>
          <a:bodyPr/>
          <a:lstStyle/>
          <a:p>
            <a:r>
              <a:rPr lang="en-US" altLang="zh-CN" dirty="0">
                <a:latin typeface="Bauhaus 93" pitchFamily="82" charset="0"/>
                <a:ea typeface="华文中宋" panose="02010600040101010101" pitchFamily="2" charset="-122"/>
              </a:rPr>
              <a:t>Mediator Pattern</a:t>
            </a:r>
            <a:endParaRPr lang="zh-CN" altLang="en-US" dirty="0"/>
          </a:p>
        </p:txBody>
      </p:sp>
      <p:sp>
        <p:nvSpPr>
          <p:cNvPr id="3" name="内容占位符 2">
            <a:extLst>
              <a:ext uri="{FF2B5EF4-FFF2-40B4-BE49-F238E27FC236}">
                <a16:creationId xmlns:a16="http://schemas.microsoft.com/office/drawing/2014/main" id="{30B40D17-7DE8-4278-8295-59C98BB380BD}"/>
              </a:ext>
            </a:extLst>
          </p:cNvPr>
          <p:cNvSpPr>
            <a:spLocks noGrp="1"/>
          </p:cNvSpPr>
          <p:nvPr>
            <p:ph idx="1"/>
          </p:nvPr>
        </p:nvSpPr>
        <p:spPr>
          <a:xfrm>
            <a:off x="407368" y="914056"/>
            <a:ext cx="10972800" cy="5471813"/>
          </a:xfrm>
        </p:spPr>
        <p:txBody>
          <a:bodyPr/>
          <a:lstStyle/>
          <a:p>
            <a:r>
              <a:rPr lang="zh-CN" altLang="en-US" dirty="0"/>
              <a:t>典型代码</a:t>
            </a:r>
          </a:p>
        </p:txBody>
      </p:sp>
      <p:pic>
        <p:nvPicPr>
          <p:cNvPr id="8" name="图片 7">
            <a:extLst>
              <a:ext uri="{FF2B5EF4-FFF2-40B4-BE49-F238E27FC236}">
                <a16:creationId xmlns:a16="http://schemas.microsoft.com/office/drawing/2014/main" id="{3840EFEF-EACD-4191-B18D-A9C8FD01A986}"/>
              </a:ext>
            </a:extLst>
          </p:cNvPr>
          <p:cNvPicPr>
            <a:picLocks noChangeAspect="1"/>
          </p:cNvPicPr>
          <p:nvPr/>
        </p:nvPicPr>
        <p:blipFill>
          <a:blip r:embed="rId3"/>
          <a:stretch>
            <a:fillRect/>
          </a:stretch>
        </p:blipFill>
        <p:spPr>
          <a:xfrm>
            <a:off x="1127449" y="1340769"/>
            <a:ext cx="4909201" cy="2627604"/>
          </a:xfrm>
          <a:prstGeom prst="rect">
            <a:avLst/>
          </a:prstGeom>
        </p:spPr>
      </p:pic>
      <p:graphicFrame>
        <p:nvGraphicFramePr>
          <p:cNvPr id="9" name="Group 11">
            <a:extLst>
              <a:ext uri="{FF2B5EF4-FFF2-40B4-BE49-F238E27FC236}">
                <a16:creationId xmlns:a16="http://schemas.microsoft.com/office/drawing/2014/main" id="{06995859-C8E8-40E5-A3D9-AEE0D2822B1E}"/>
              </a:ext>
            </a:extLst>
          </p:cNvPr>
          <p:cNvGraphicFramePr>
            <a:graphicFrameLocks/>
          </p:cNvGraphicFramePr>
          <p:nvPr>
            <p:extLst>
              <p:ext uri="{D42A27DB-BD31-4B8C-83A1-F6EECF244321}">
                <p14:modId xmlns:p14="http://schemas.microsoft.com/office/powerpoint/2010/main" val="3990581527"/>
              </p:ext>
            </p:extLst>
          </p:nvPr>
        </p:nvGraphicFramePr>
        <p:xfrm>
          <a:off x="479376" y="3984334"/>
          <a:ext cx="5562600" cy="2529840"/>
        </p:xfrm>
        <a:graphic>
          <a:graphicData uri="http://schemas.openxmlformats.org/drawingml/2006/table">
            <a:tbl>
              <a:tblPr/>
              <a:tblGrid>
                <a:gridCol w="5562600">
                  <a:extLst>
                    <a:ext uri="{9D8B030D-6E8A-4147-A177-3AD203B41FA5}">
                      <a16:colId xmlns:a16="http://schemas.microsoft.com/office/drawing/2014/main" val="20000"/>
                    </a:ext>
                  </a:extLst>
                </a:gridCol>
              </a:tblGrid>
              <a:tr h="252984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public class </a:t>
                      </a:r>
                      <a:r>
                        <a:rPr kumimoji="0" lang="en-US" altLang="zh-CN" sz="16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ConcreteMediator</a:t>
                      </a: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extends Mediator</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public void operation()</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((Colleague)(</a:t>
                      </a:r>
                      <a:r>
                        <a:rPr kumimoji="0" lang="en-US" altLang="zh-CN" sz="1600" b="0"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colleagues.get</a:t>
                      </a: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(0))).method1();</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pic>
        <p:nvPicPr>
          <p:cNvPr id="12" name="图片 11">
            <a:extLst>
              <a:ext uri="{FF2B5EF4-FFF2-40B4-BE49-F238E27FC236}">
                <a16:creationId xmlns:a16="http://schemas.microsoft.com/office/drawing/2014/main" id="{8FE13975-FFB3-41AE-8F5F-4C5D19A38528}"/>
              </a:ext>
            </a:extLst>
          </p:cNvPr>
          <p:cNvPicPr>
            <a:picLocks noChangeAspect="1"/>
          </p:cNvPicPr>
          <p:nvPr/>
        </p:nvPicPr>
        <p:blipFill>
          <a:blip r:embed="rId4"/>
          <a:stretch>
            <a:fillRect/>
          </a:stretch>
        </p:blipFill>
        <p:spPr>
          <a:xfrm>
            <a:off x="6184114" y="3990926"/>
            <a:ext cx="5744535" cy="2535289"/>
          </a:xfrm>
          <a:prstGeom prst="rect">
            <a:avLst/>
          </a:prstGeom>
        </p:spPr>
      </p:pic>
      <p:pic>
        <p:nvPicPr>
          <p:cNvPr id="13" name="图片 12">
            <a:extLst>
              <a:ext uri="{FF2B5EF4-FFF2-40B4-BE49-F238E27FC236}">
                <a16:creationId xmlns:a16="http://schemas.microsoft.com/office/drawing/2014/main" id="{5BD81647-338C-401E-A0C6-4CE44D69A71D}"/>
              </a:ext>
            </a:extLst>
          </p:cNvPr>
          <p:cNvPicPr>
            <a:picLocks noChangeAspect="1"/>
          </p:cNvPicPr>
          <p:nvPr/>
        </p:nvPicPr>
        <p:blipFill>
          <a:blip r:embed="rId5"/>
          <a:stretch>
            <a:fillRect/>
          </a:stretch>
        </p:blipFill>
        <p:spPr>
          <a:xfrm>
            <a:off x="6140125" y="1340768"/>
            <a:ext cx="5068444" cy="2627604"/>
          </a:xfrm>
          <a:prstGeom prst="rect">
            <a:avLst/>
          </a:prstGeom>
        </p:spPr>
      </p:pic>
      <mc:AlternateContent xmlns:mc="http://schemas.openxmlformats.org/markup-compatibility/2006" xmlns:p14="http://schemas.microsoft.com/office/powerpoint/2010/main">
        <mc:Choice Requires="p14">
          <p:contentPart p14:bwMode="auto" r:id="rId6">
            <p14:nvContentPartPr>
              <p14:cNvPr id="4" name="墨迹 3">
                <a:extLst>
                  <a:ext uri="{FF2B5EF4-FFF2-40B4-BE49-F238E27FC236}">
                    <a16:creationId xmlns:a16="http://schemas.microsoft.com/office/drawing/2014/main" id="{746BB342-EB61-4194-BA75-9264059B356A}"/>
                  </a:ext>
                </a:extLst>
              </p14:cNvPr>
              <p14:cNvContentPartPr/>
              <p14:nvPr/>
            </p14:nvContentPartPr>
            <p14:xfrm>
              <a:off x="8622009" y="5713149"/>
              <a:ext cx="2092320" cy="686520"/>
            </p14:xfrm>
          </p:contentPart>
        </mc:Choice>
        <mc:Fallback xmlns="">
          <p:pic>
            <p:nvPicPr>
              <p:cNvPr id="4" name="墨迹 3">
                <a:extLst>
                  <a:ext uri="{FF2B5EF4-FFF2-40B4-BE49-F238E27FC236}">
                    <a16:creationId xmlns:a16="http://schemas.microsoft.com/office/drawing/2014/main" id="{746BB342-EB61-4194-BA75-9264059B356A}"/>
                  </a:ext>
                </a:extLst>
              </p:cNvPr>
              <p:cNvPicPr/>
              <p:nvPr/>
            </p:nvPicPr>
            <p:blipFill>
              <a:blip r:embed="rId7"/>
              <a:stretch>
                <a:fillRect/>
              </a:stretch>
            </p:blipFill>
            <p:spPr>
              <a:xfrm>
                <a:off x="8613009" y="5704149"/>
                <a:ext cx="2109960" cy="704160"/>
              </a:xfrm>
              <a:prstGeom prst="rect">
                <a:avLst/>
              </a:prstGeom>
            </p:spPr>
          </p:pic>
        </mc:Fallback>
      </mc:AlternateContent>
      <p:grpSp>
        <p:nvGrpSpPr>
          <p:cNvPr id="22" name="组合 21">
            <a:extLst>
              <a:ext uri="{FF2B5EF4-FFF2-40B4-BE49-F238E27FC236}">
                <a16:creationId xmlns:a16="http://schemas.microsoft.com/office/drawing/2014/main" id="{200A1380-CB56-4C52-AB3E-B53111A7B89F}"/>
              </a:ext>
            </a:extLst>
          </p:cNvPr>
          <p:cNvGrpSpPr/>
          <p:nvPr/>
        </p:nvGrpSpPr>
        <p:grpSpPr>
          <a:xfrm>
            <a:off x="3023649" y="3194589"/>
            <a:ext cx="5855760" cy="2893680"/>
            <a:chOff x="3023649" y="3194589"/>
            <a:chExt cx="5855760" cy="2893680"/>
          </a:xfrm>
        </p:grpSpPr>
        <mc:AlternateContent xmlns:mc="http://schemas.openxmlformats.org/markup-compatibility/2006" xmlns:p14="http://schemas.microsoft.com/office/powerpoint/2010/main">
          <mc:Choice Requires="p14">
            <p:contentPart p14:bwMode="auto" r:id="rId8">
              <p14:nvContentPartPr>
                <p14:cNvPr id="5" name="墨迹 4">
                  <a:extLst>
                    <a:ext uri="{FF2B5EF4-FFF2-40B4-BE49-F238E27FC236}">
                      <a16:creationId xmlns:a16="http://schemas.microsoft.com/office/drawing/2014/main" id="{B5FFC2CF-B65F-4379-8E87-6F3B0B1FC893}"/>
                    </a:ext>
                  </a:extLst>
                </p14:cNvPr>
                <p14:cNvContentPartPr/>
                <p14:nvPr/>
              </p14:nvContentPartPr>
              <p14:xfrm>
                <a:off x="3606849" y="4629189"/>
                <a:ext cx="5272560" cy="1459080"/>
              </p14:xfrm>
            </p:contentPart>
          </mc:Choice>
          <mc:Fallback xmlns="">
            <p:pic>
              <p:nvPicPr>
                <p:cNvPr id="5" name="墨迹 4">
                  <a:extLst>
                    <a:ext uri="{FF2B5EF4-FFF2-40B4-BE49-F238E27FC236}">
                      <a16:creationId xmlns:a16="http://schemas.microsoft.com/office/drawing/2014/main" id="{B5FFC2CF-B65F-4379-8E87-6F3B0B1FC893}"/>
                    </a:ext>
                  </a:extLst>
                </p:cNvPr>
                <p:cNvPicPr/>
                <p:nvPr/>
              </p:nvPicPr>
              <p:blipFill>
                <a:blip r:embed="rId9"/>
                <a:stretch>
                  <a:fillRect/>
                </a:stretch>
              </p:blipFill>
              <p:spPr>
                <a:xfrm>
                  <a:off x="3598209" y="4620189"/>
                  <a:ext cx="5290200" cy="14767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6" name="墨迹 5">
                  <a:extLst>
                    <a:ext uri="{FF2B5EF4-FFF2-40B4-BE49-F238E27FC236}">
                      <a16:creationId xmlns:a16="http://schemas.microsoft.com/office/drawing/2014/main" id="{8B227058-702C-4701-B4B0-349AE2C3BD1B}"/>
                    </a:ext>
                  </a:extLst>
                </p14:cNvPr>
                <p14:cNvContentPartPr/>
                <p14:nvPr/>
              </p14:nvContentPartPr>
              <p14:xfrm>
                <a:off x="3403089" y="4491309"/>
                <a:ext cx="432000" cy="254520"/>
              </p14:xfrm>
            </p:contentPart>
          </mc:Choice>
          <mc:Fallback xmlns="">
            <p:pic>
              <p:nvPicPr>
                <p:cNvPr id="6" name="墨迹 5">
                  <a:extLst>
                    <a:ext uri="{FF2B5EF4-FFF2-40B4-BE49-F238E27FC236}">
                      <a16:creationId xmlns:a16="http://schemas.microsoft.com/office/drawing/2014/main" id="{8B227058-702C-4701-B4B0-349AE2C3BD1B}"/>
                    </a:ext>
                  </a:extLst>
                </p:cNvPr>
                <p:cNvPicPr/>
                <p:nvPr/>
              </p:nvPicPr>
              <p:blipFill>
                <a:blip r:embed="rId11"/>
                <a:stretch>
                  <a:fillRect/>
                </a:stretch>
              </p:blipFill>
              <p:spPr>
                <a:xfrm>
                  <a:off x="3394449" y="4482309"/>
                  <a:ext cx="449640" cy="27216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7" name="墨迹 6">
                  <a:extLst>
                    <a:ext uri="{FF2B5EF4-FFF2-40B4-BE49-F238E27FC236}">
                      <a16:creationId xmlns:a16="http://schemas.microsoft.com/office/drawing/2014/main" id="{3C760B70-B70D-43AA-AF95-29E22E7770CE}"/>
                    </a:ext>
                  </a:extLst>
                </p14:cNvPr>
                <p14:cNvContentPartPr/>
                <p14:nvPr/>
              </p14:nvContentPartPr>
              <p14:xfrm>
                <a:off x="3023649" y="5570949"/>
                <a:ext cx="2538000" cy="154440"/>
              </p14:xfrm>
            </p:contentPart>
          </mc:Choice>
          <mc:Fallback xmlns="">
            <p:pic>
              <p:nvPicPr>
                <p:cNvPr id="7" name="墨迹 6">
                  <a:extLst>
                    <a:ext uri="{FF2B5EF4-FFF2-40B4-BE49-F238E27FC236}">
                      <a16:creationId xmlns:a16="http://schemas.microsoft.com/office/drawing/2014/main" id="{3C760B70-B70D-43AA-AF95-29E22E7770CE}"/>
                    </a:ext>
                  </a:extLst>
                </p:cNvPr>
                <p:cNvPicPr/>
                <p:nvPr/>
              </p:nvPicPr>
              <p:blipFill>
                <a:blip r:embed="rId13"/>
                <a:stretch>
                  <a:fillRect/>
                </a:stretch>
              </p:blipFill>
              <p:spPr>
                <a:xfrm>
                  <a:off x="3015009" y="5561949"/>
                  <a:ext cx="2555640" cy="17208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20" name="墨迹 19">
                  <a:extLst>
                    <a:ext uri="{FF2B5EF4-FFF2-40B4-BE49-F238E27FC236}">
                      <a16:creationId xmlns:a16="http://schemas.microsoft.com/office/drawing/2014/main" id="{A46C4660-B74B-4166-A011-191F52102F01}"/>
                    </a:ext>
                  </a:extLst>
                </p14:cNvPr>
                <p14:cNvContentPartPr/>
                <p14:nvPr/>
              </p14:nvContentPartPr>
              <p14:xfrm>
                <a:off x="4452129" y="3232389"/>
                <a:ext cx="2918880" cy="2219400"/>
              </p14:xfrm>
            </p:contentPart>
          </mc:Choice>
          <mc:Fallback xmlns="">
            <p:pic>
              <p:nvPicPr>
                <p:cNvPr id="20" name="墨迹 19">
                  <a:extLst>
                    <a:ext uri="{FF2B5EF4-FFF2-40B4-BE49-F238E27FC236}">
                      <a16:creationId xmlns:a16="http://schemas.microsoft.com/office/drawing/2014/main" id="{A46C4660-B74B-4166-A011-191F52102F01}"/>
                    </a:ext>
                  </a:extLst>
                </p:cNvPr>
                <p:cNvPicPr/>
                <p:nvPr/>
              </p:nvPicPr>
              <p:blipFill>
                <a:blip r:embed="rId15"/>
                <a:stretch>
                  <a:fillRect/>
                </a:stretch>
              </p:blipFill>
              <p:spPr>
                <a:xfrm>
                  <a:off x="4443489" y="3223749"/>
                  <a:ext cx="2936520" cy="22370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墨迹 20">
                  <a:extLst>
                    <a:ext uri="{FF2B5EF4-FFF2-40B4-BE49-F238E27FC236}">
                      <a16:creationId xmlns:a16="http://schemas.microsoft.com/office/drawing/2014/main" id="{64728EA7-917C-4312-8596-46563AED7F72}"/>
                    </a:ext>
                  </a:extLst>
                </p14:cNvPr>
                <p14:cNvContentPartPr/>
                <p14:nvPr/>
              </p14:nvContentPartPr>
              <p14:xfrm>
                <a:off x="7233129" y="3194589"/>
                <a:ext cx="254160" cy="249840"/>
              </p14:xfrm>
            </p:contentPart>
          </mc:Choice>
          <mc:Fallback xmlns="">
            <p:pic>
              <p:nvPicPr>
                <p:cNvPr id="21" name="墨迹 20">
                  <a:extLst>
                    <a:ext uri="{FF2B5EF4-FFF2-40B4-BE49-F238E27FC236}">
                      <a16:creationId xmlns:a16="http://schemas.microsoft.com/office/drawing/2014/main" id="{64728EA7-917C-4312-8596-46563AED7F72}"/>
                    </a:ext>
                  </a:extLst>
                </p:cNvPr>
                <p:cNvPicPr/>
                <p:nvPr/>
              </p:nvPicPr>
              <p:blipFill>
                <a:blip r:embed="rId17"/>
                <a:stretch>
                  <a:fillRect/>
                </a:stretch>
              </p:blipFill>
              <p:spPr>
                <a:xfrm>
                  <a:off x="7224129" y="3185589"/>
                  <a:ext cx="271800" cy="267480"/>
                </a:xfrm>
                <a:prstGeom prst="rect">
                  <a:avLst/>
                </a:prstGeom>
              </p:spPr>
            </p:pic>
          </mc:Fallback>
        </mc:AlternateContent>
      </p:grpSp>
    </p:spTree>
    <p:extLst>
      <p:ext uri="{BB962C8B-B14F-4D97-AF65-F5344CB8AC3E}">
        <p14:creationId xmlns:p14="http://schemas.microsoft.com/office/powerpoint/2010/main" val="2407537459"/>
      </p:ext>
    </p:extLst>
  </p:cSld>
  <p:clrMapOvr>
    <a:masterClrMapping/>
  </p:clrMapOvr>
  <p:transition/>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57A9A1-8919-42F6-BE41-EE4D95581464}"/>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Mediator Pattern</a:t>
            </a:r>
            <a:endParaRPr lang="zh-CN" altLang="en-US" dirty="0"/>
          </a:p>
        </p:txBody>
      </p:sp>
      <p:sp>
        <p:nvSpPr>
          <p:cNvPr id="3" name="内容占位符 2">
            <a:extLst>
              <a:ext uri="{FF2B5EF4-FFF2-40B4-BE49-F238E27FC236}">
                <a16:creationId xmlns:a16="http://schemas.microsoft.com/office/drawing/2014/main" id="{2B6EBD4D-EF73-4830-85DE-AC4557B6BF58}"/>
              </a:ext>
            </a:extLst>
          </p:cNvPr>
          <p:cNvSpPr>
            <a:spLocks noGrp="1"/>
          </p:cNvSpPr>
          <p:nvPr>
            <p:ph idx="1"/>
          </p:nvPr>
        </p:nvSpPr>
        <p:spPr/>
        <p:txBody>
          <a:bodyPr/>
          <a:lstStyle/>
          <a:p>
            <a:pPr eaLnBrk="1" hangingPunct="1"/>
            <a:r>
              <a:rPr lang="en-US" altLang="zh-CN" sz="2600" dirty="0">
                <a:solidFill>
                  <a:srgbClr val="324A7A"/>
                </a:solidFill>
                <a:ea typeface="华文中宋" panose="02010600040101010101" pitchFamily="2" charset="-122"/>
              </a:rPr>
              <a:t>EG:</a:t>
            </a:r>
          </a:p>
          <a:p>
            <a:pPr lvl="1" eaLnBrk="1" hangingPunct="1"/>
            <a:r>
              <a:rPr lang="zh-CN" altLang="en-US" dirty="0">
                <a:solidFill>
                  <a:schemeClr val="tx1"/>
                </a:solidFill>
                <a:ea typeface="华文中宋" panose="02010600040101010101" pitchFamily="2" charset="-122"/>
              </a:rPr>
              <a:t>中介者模式在事件驱动类软件中应用比较多，在设计</a:t>
            </a:r>
            <a:r>
              <a:rPr lang="en-US" altLang="zh-CN" dirty="0">
                <a:solidFill>
                  <a:schemeClr val="tx1"/>
                </a:solidFill>
                <a:ea typeface="华文中宋" panose="02010600040101010101" pitchFamily="2" charset="-122"/>
              </a:rPr>
              <a:t>GUI</a:t>
            </a:r>
            <a:r>
              <a:rPr lang="zh-CN" altLang="en-US" dirty="0">
                <a:solidFill>
                  <a:schemeClr val="tx1"/>
                </a:solidFill>
                <a:ea typeface="华文中宋" panose="02010600040101010101" pitchFamily="2" charset="-122"/>
              </a:rPr>
              <a:t>应用程序时，组件之间可能存在较为复杂的交互关系，一个组件的改变将影响与之相关的其他组件，此时可以使用中介者模式来对组件进行协调。 </a:t>
            </a:r>
            <a:endParaRPr lang="en-US" altLang="zh-CN" dirty="0">
              <a:solidFill>
                <a:schemeClr val="tx1"/>
              </a:solidFill>
              <a:ea typeface="华文中宋" panose="02010600040101010101" pitchFamily="2" charset="-122"/>
            </a:endParaRPr>
          </a:p>
          <a:p>
            <a:pPr lvl="2" eaLnBrk="1" hangingPunct="1"/>
            <a:r>
              <a:rPr lang="zh-CN" altLang="en-US" sz="2000" b="0" dirty="0">
                <a:solidFill>
                  <a:srgbClr val="324A7A"/>
                </a:solidFill>
                <a:latin typeface="华文楷体" panose="02010600040101010101" pitchFamily="2" charset="-122"/>
                <a:ea typeface="华文楷体" panose="02010600040101010101" pitchFamily="2" charset="-122"/>
              </a:rPr>
              <a:t>对于这些复杂的交互关系，我们可以引入一个中介者类，将这些交互的组件作为具体的同事类，将它们之间的引用和控制关系交由中介者负责，在一定程度上简化系统的交互，这也是中介者模式的常见应用之一。  </a:t>
            </a:r>
          </a:p>
          <a:p>
            <a:pPr lvl="1" eaLnBrk="1" hangingPunct="1"/>
            <a:r>
              <a:rPr lang="en-US" altLang="zh-CN" dirty="0">
                <a:solidFill>
                  <a:schemeClr val="tx1"/>
                </a:solidFill>
                <a:ea typeface="华文中宋" panose="02010600040101010101" pitchFamily="2" charset="-122"/>
              </a:rPr>
              <a:t>MVC </a:t>
            </a:r>
            <a:r>
              <a:rPr lang="zh-CN" altLang="en-US" dirty="0">
                <a:solidFill>
                  <a:schemeClr val="tx1"/>
                </a:solidFill>
                <a:ea typeface="华文中宋" panose="02010600040101010101" pitchFamily="2" charset="-122"/>
              </a:rPr>
              <a:t>是</a:t>
            </a:r>
            <a:r>
              <a:rPr lang="en-US" altLang="zh-CN" dirty="0">
                <a:solidFill>
                  <a:schemeClr val="tx1"/>
                </a:solidFill>
                <a:ea typeface="华文中宋" panose="02010600040101010101" pitchFamily="2" charset="-122"/>
              </a:rPr>
              <a:t>Java EE </a:t>
            </a:r>
            <a:r>
              <a:rPr lang="zh-CN" altLang="en-US" dirty="0">
                <a:solidFill>
                  <a:schemeClr val="tx1"/>
                </a:solidFill>
                <a:ea typeface="华文中宋" panose="02010600040101010101" pitchFamily="2" charset="-122"/>
              </a:rPr>
              <a:t>的一个基本模式，此时控制器</a:t>
            </a:r>
            <a:r>
              <a:rPr lang="en-US" altLang="zh-CN" dirty="0">
                <a:solidFill>
                  <a:schemeClr val="tx1"/>
                </a:solidFill>
                <a:ea typeface="华文中宋" panose="02010600040101010101" pitchFamily="2" charset="-122"/>
              </a:rPr>
              <a:t>Controller </a:t>
            </a:r>
            <a:r>
              <a:rPr lang="zh-CN" altLang="en-US" dirty="0">
                <a:solidFill>
                  <a:schemeClr val="tx1"/>
                </a:solidFill>
                <a:ea typeface="华文中宋" panose="02010600040101010101" pitchFamily="2" charset="-122"/>
              </a:rPr>
              <a:t>作为一种中介者，它负责控制视图对象</a:t>
            </a:r>
            <a:r>
              <a:rPr lang="en-US" altLang="zh-CN" dirty="0">
                <a:solidFill>
                  <a:schemeClr val="tx1"/>
                </a:solidFill>
                <a:ea typeface="华文中宋" panose="02010600040101010101" pitchFamily="2" charset="-122"/>
              </a:rPr>
              <a:t>View</a:t>
            </a:r>
            <a:r>
              <a:rPr lang="zh-CN" altLang="en-US" dirty="0">
                <a:solidFill>
                  <a:schemeClr val="tx1"/>
                </a:solidFill>
                <a:ea typeface="华文中宋" panose="02010600040101010101" pitchFamily="2" charset="-122"/>
              </a:rPr>
              <a:t>和模型对象</a:t>
            </a:r>
            <a:r>
              <a:rPr lang="en-US" altLang="zh-CN" dirty="0">
                <a:solidFill>
                  <a:schemeClr val="tx1"/>
                </a:solidFill>
                <a:ea typeface="华文中宋" panose="02010600040101010101" pitchFamily="2" charset="-122"/>
              </a:rPr>
              <a:t>Model</a:t>
            </a:r>
            <a:r>
              <a:rPr lang="zh-CN" altLang="en-US" dirty="0">
                <a:solidFill>
                  <a:schemeClr val="tx1"/>
                </a:solidFill>
                <a:ea typeface="华文中宋" panose="02010600040101010101" pitchFamily="2" charset="-122"/>
              </a:rPr>
              <a:t>之间的交互。</a:t>
            </a:r>
            <a:endParaRPr lang="en-US" altLang="zh-CN" dirty="0">
              <a:solidFill>
                <a:schemeClr val="tx1"/>
              </a:solidFill>
              <a:ea typeface="华文中宋" panose="02010600040101010101" pitchFamily="2" charset="-122"/>
            </a:endParaRPr>
          </a:p>
          <a:p>
            <a:pPr lvl="1" eaLnBrk="1" hangingPunct="1"/>
            <a:r>
              <a:rPr lang="zh-CN" altLang="en-US" dirty="0">
                <a:solidFill>
                  <a:schemeClr val="tx1"/>
                </a:solidFill>
                <a:ea typeface="华文中宋" panose="02010600040101010101" pitchFamily="2" charset="-122"/>
              </a:rPr>
              <a:t>在</a:t>
            </a:r>
            <a:r>
              <a:rPr lang="en-US" altLang="zh-CN" dirty="0">
                <a:solidFill>
                  <a:schemeClr val="tx1"/>
                </a:solidFill>
                <a:ea typeface="华文中宋" panose="02010600040101010101" pitchFamily="2" charset="-122"/>
              </a:rPr>
              <a:t>Struts</a:t>
            </a:r>
            <a:r>
              <a:rPr lang="zh-CN" altLang="en-US" dirty="0">
                <a:solidFill>
                  <a:schemeClr val="tx1"/>
                </a:solidFill>
                <a:ea typeface="华文中宋" panose="02010600040101010101" pitchFamily="2" charset="-122"/>
              </a:rPr>
              <a:t>中，</a:t>
            </a:r>
            <a:r>
              <a:rPr lang="en-US" altLang="zh-CN" dirty="0">
                <a:solidFill>
                  <a:schemeClr val="tx1"/>
                </a:solidFill>
                <a:ea typeface="华文中宋" panose="02010600040101010101" pitchFamily="2" charset="-122"/>
              </a:rPr>
              <a:t>Action</a:t>
            </a:r>
            <a:r>
              <a:rPr lang="zh-CN" altLang="en-US" dirty="0">
                <a:solidFill>
                  <a:schemeClr val="tx1"/>
                </a:solidFill>
                <a:ea typeface="华文中宋" panose="02010600040101010101" pitchFamily="2" charset="-122"/>
              </a:rPr>
              <a:t>就可以作为</a:t>
            </a:r>
            <a:r>
              <a:rPr lang="en-US" altLang="zh-CN" dirty="0">
                <a:solidFill>
                  <a:schemeClr val="tx1"/>
                </a:solidFill>
                <a:ea typeface="华文中宋" panose="02010600040101010101" pitchFamily="2" charset="-122"/>
              </a:rPr>
              <a:t>JSP</a:t>
            </a:r>
            <a:r>
              <a:rPr lang="zh-CN" altLang="en-US" dirty="0">
                <a:solidFill>
                  <a:schemeClr val="tx1"/>
                </a:solidFill>
                <a:ea typeface="华文中宋" panose="02010600040101010101" pitchFamily="2" charset="-122"/>
              </a:rPr>
              <a:t>页面与业务对象之间的中介者。</a:t>
            </a:r>
            <a:endParaRPr lang="en-US" altLang="zh-CN" dirty="0">
              <a:solidFill>
                <a:schemeClr val="tx1"/>
              </a:solidFill>
              <a:ea typeface="华文中宋" panose="02010600040101010101" pitchFamily="2" charset="-122"/>
            </a:endParaRPr>
          </a:p>
          <a:p>
            <a:pPr lvl="1" eaLnBrk="1" hangingPunct="1"/>
            <a:r>
              <a:rPr lang="zh-CN" altLang="en-US" sz="1800" dirty="0">
                <a:solidFill>
                  <a:schemeClr val="tx1"/>
                </a:solidFill>
                <a:ea typeface="华文中宋" panose="02010600040101010101" pitchFamily="2" charset="-122"/>
              </a:rPr>
              <a:t>解决的核心问题：</a:t>
            </a:r>
            <a:r>
              <a:rPr lang="en-US" altLang="zh-CN" sz="1800" dirty="0">
                <a:solidFill>
                  <a:srgbClr val="FF0000"/>
                </a:solidFill>
                <a:highlight>
                  <a:srgbClr val="FFFF00"/>
                </a:highlight>
                <a:ea typeface="华文中宋" panose="02010600040101010101" pitchFamily="2" charset="-122"/>
              </a:rPr>
              <a:t>M VS N  </a:t>
            </a:r>
            <a:r>
              <a:rPr lang="zh-CN" altLang="en-US" sz="1800" dirty="0">
                <a:solidFill>
                  <a:schemeClr val="tx1"/>
                </a:solidFill>
                <a:ea typeface="华文中宋" panose="02010600040101010101" pitchFamily="2" charset="-122"/>
              </a:rPr>
              <a:t>到  </a:t>
            </a:r>
            <a:r>
              <a:rPr lang="en-US" altLang="zh-CN" sz="1800" dirty="0">
                <a:solidFill>
                  <a:srgbClr val="C00000"/>
                </a:solidFill>
                <a:highlight>
                  <a:srgbClr val="FFFF00"/>
                </a:highlight>
                <a:ea typeface="华文中宋" panose="02010600040101010101" pitchFamily="2" charset="-122"/>
              </a:rPr>
              <a:t>1 VS X</a:t>
            </a:r>
            <a:endParaRPr lang="zh-CN" altLang="en-US" sz="1800" dirty="0">
              <a:solidFill>
                <a:srgbClr val="C00000"/>
              </a:solidFill>
              <a:highlight>
                <a:srgbClr val="FFFF00"/>
              </a:highlight>
              <a:ea typeface="华文中宋" panose="02010600040101010101" pitchFamily="2" charset="-122"/>
            </a:endParaRPr>
          </a:p>
        </p:txBody>
      </p:sp>
    </p:spTree>
    <p:extLst>
      <p:ext uri="{BB962C8B-B14F-4D97-AF65-F5344CB8AC3E}">
        <p14:creationId xmlns:p14="http://schemas.microsoft.com/office/powerpoint/2010/main" val="3945863253"/>
      </p:ext>
    </p:extLst>
  </p:cSld>
  <p:clrMapOvr>
    <a:masterClrMapping/>
  </p:clrMapOvr>
  <p:transition/>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2">
            <a:extLst>
              <a:ext uri="{FF2B5EF4-FFF2-40B4-BE49-F238E27FC236}">
                <a16:creationId xmlns:a16="http://schemas.microsoft.com/office/drawing/2014/main" id="{B40FF4F9-CBF9-4656-B0A5-708F20309045}"/>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Mediator Pattern</a:t>
            </a:r>
            <a:endParaRPr lang="zh-CN" altLang="en-US" dirty="0">
              <a:latin typeface="Bauhaus 93" pitchFamily="82" charset="0"/>
              <a:ea typeface="华文中宋" panose="02010600040101010101" pitchFamily="2" charset="-122"/>
            </a:endParaRPr>
          </a:p>
        </p:txBody>
      </p:sp>
      <p:sp>
        <p:nvSpPr>
          <p:cNvPr id="201731" name="Rectangle 3">
            <a:extLst>
              <a:ext uri="{FF2B5EF4-FFF2-40B4-BE49-F238E27FC236}">
                <a16:creationId xmlns:a16="http://schemas.microsoft.com/office/drawing/2014/main" id="{170E284B-17BF-486B-BC52-EA36A4AF0E0C}"/>
              </a:ext>
            </a:extLst>
          </p:cNvPr>
          <p:cNvSpPr>
            <a:spLocks noGrp="1" noChangeArrowheads="1"/>
          </p:cNvSpPr>
          <p:nvPr>
            <p:ph type="body" idx="1"/>
          </p:nvPr>
        </p:nvSpPr>
        <p:spPr>
          <a:xfrm>
            <a:off x="479376" y="949624"/>
            <a:ext cx="11089232" cy="5503712"/>
          </a:xfrm>
        </p:spPr>
        <p:txBody>
          <a:bodyPr/>
          <a:lstStyle/>
          <a:p>
            <a:pPr eaLnBrk="1" hangingPunct="1"/>
            <a:r>
              <a:rPr lang="zh-CN" altLang="en-US" dirty="0">
                <a:solidFill>
                  <a:srgbClr val="324A7A"/>
                </a:solidFill>
                <a:ea typeface="华文中宋" panose="02010600040101010101" pitchFamily="2" charset="-122"/>
              </a:rPr>
              <a:t>效果</a:t>
            </a:r>
          </a:p>
          <a:p>
            <a:pPr lvl="1" eaLnBrk="1" hangingPunct="1"/>
            <a:r>
              <a:rPr lang="zh-CN" altLang="en-US" b="0" dirty="0">
                <a:solidFill>
                  <a:schemeClr val="tx1"/>
                </a:solidFill>
                <a:highlight>
                  <a:srgbClr val="FFFF00"/>
                </a:highlight>
                <a:ea typeface="华文中宋" panose="02010600040101010101" pitchFamily="2" charset="-122"/>
              </a:rPr>
              <a:t>减少了子类生成。</a:t>
            </a:r>
            <a:r>
              <a:rPr lang="en-US" altLang="zh-CN" b="0" dirty="0">
                <a:solidFill>
                  <a:schemeClr val="tx1"/>
                </a:solidFill>
                <a:ea typeface="华文中宋" panose="02010600040101010101" pitchFamily="2" charset="-122"/>
              </a:rPr>
              <a:t>Mediator</a:t>
            </a:r>
            <a:r>
              <a:rPr lang="zh-CN" altLang="en-US" b="0" dirty="0">
                <a:solidFill>
                  <a:schemeClr val="tx1"/>
                </a:solidFill>
                <a:ea typeface="华文中宋" panose="02010600040101010101" pitchFamily="2" charset="-122"/>
              </a:rPr>
              <a:t>将原本分布在多个对象间的行为集中在一起，改变这些行为只需生成</a:t>
            </a:r>
            <a:r>
              <a:rPr lang="en-US" altLang="zh-CN" b="0" dirty="0">
                <a:solidFill>
                  <a:schemeClr val="tx1"/>
                </a:solidFill>
                <a:ea typeface="华文中宋" panose="02010600040101010101" pitchFamily="2" charset="-122"/>
              </a:rPr>
              <a:t>Mediator</a:t>
            </a:r>
            <a:r>
              <a:rPr lang="zh-CN" altLang="en-US" b="0" dirty="0">
                <a:solidFill>
                  <a:schemeClr val="tx1"/>
                </a:solidFill>
                <a:ea typeface="华文中宋" panose="02010600040101010101" pitchFamily="2" charset="-122"/>
              </a:rPr>
              <a:t>的子类即可，这样各个</a:t>
            </a:r>
            <a:r>
              <a:rPr lang="en-US" altLang="zh-CN" b="0" dirty="0">
                <a:solidFill>
                  <a:schemeClr val="tx1"/>
                </a:solidFill>
                <a:ea typeface="华文中宋" panose="02010600040101010101" pitchFamily="2" charset="-122"/>
              </a:rPr>
              <a:t>Colleague</a:t>
            </a:r>
            <a:r>
              <a:rPr lang="zh-CN" altLang="en-US" b="0" dirty="0">
                <a:solidFill>
                  <a:schemeClr val="tx1"/>
                </a:solidFill>
                <a:ea typeface="华文中宋" panose="02010600040101010101" pitchFamily="2" charset="-122"/>
              </a:rPr>
              <a:t>类可被重用。</a:t>
            </a:r>
            <a:endParaRPr lang="en-US" altLang="zh-CN" b="0" dirty="0">
              <a:solidFill>
                <a:schemeClr val="tx1"/>
              </a:solidFill>
              <a:ea typeface="华文中宋" panose="02010600040101010101" pitchFamily="2" charset="-122"/>
            </a:endParaRPr>
          </a:p>
          <a:p>
            <a:pPr lvl="2" eaLnBrk="1" hangingPunct="1"/>
            <a:r>
              <a:rPr lang="zh-CN" altLang="en-US" sz="1800" b="0" dirty="0">
                <a:solidFill>
                  <a:srgbClr val="324A7A"/>
                </a:solidFill>
                <a:ea typeface="华文楷体" panose="02010600040101010101" pitchFamily="2" charset="-122"/>
              </a:rPr>
              <a:t>通过一个中间类来封装多个类中的行为，又不想生成太多的子类。通过引入中介者类来实现，在中介者中定义对象交互的公共行为，如果需要改变行为则可以增加新的中介者类。</a:t>
            </a:r>
          </a:p>
          <a:p>
            <a:pPr lvl="1" eaLnBrk="1" hangingPunct="1"/>
            <a:r>
              <a:rPr lang="zh-CN" altLang="en-US" b="0" dirty="0">
                <a:solidFill>
                  <a:schemeClr val="tx1"/>
                </a:solidFill>
                <a:highlight>
                  <a:srgbClr val="FFFF00"/>
                </a:highlight>
                <a:ea typeface="华文中宋" panose="02010600040101010101" pitchFamily="2" charset="-122"/>
              </a:rPr>
              <a:t>它将各</a:t>
            </a:r>
            <a:r>
              <a:rPr lang="en-US" altLang="zh-CN" b="0" dirty="0">
                <a:solidFill>
                  <a:schemeClr val="tx1"/>
                </a:solidFill>
                <a:highlight>
                  <a:srgbClr val="FFFF00"/>
                </a:highlight>
                <a:ea typeface="华文中宋" panose="02010600040101010101" pitchFamily="2" charset="-122"/>
              </a:rPr>
              <a:t>Colleague</a:t>
            </a:r>
            <a:r>
              <a:rPr lang="zh-CN" altLang="en-US" b="0" dirty="0">
                <a:solidFill>
                  <a:schemeClr val="tx1"/>
                </a:solidFill>
                <a:highlight>
                  <a:srgbClr val="FFFF00"/>
                </a:highlight>
                <a:ea typeface="华文中宋" panose="02010600040101010101" pitchFamily="2" charset="-122"/>
              </a:rPr>
              <a:t>解耦。</a:t>
            </a:r>
            <a:r>
              <a:rPr lang="en-US" altLang="zh-CN" b="0" dirty="0">
                <a:solidFill>
                  <a:schemeClr val="tx1"/>
                </a:solidFill>
                <a:ea typeface="华文中宋" panose="02010600040101010101" pitchFamily="2" charset="-122"/>
              </a:rPr>
              <a:t>Mediator</a:t>
            </a:r>
            <a:r>
              <a:rPr lang="zh-CN" altLang="en-US" b="0" dirty="0">
                <a:solidFill>
                  <a:schemeClr val="tx1"/>
                </a:solidFill>
                <a:ea typeface="华文中宋" panose="02010600040101010101" pitchFamily="2" charset="-122"/>
              </a:rPr>
              <a:t>有利于各</a:t>
            </a:r>
            <a:r>
              <a:rPr lang="en-US" altLang="zh-CN" b="0" dirty="0">
                <a:solidFill>
                  <a:schemeClr val="tx1"/>
                </a:solidFill>
                <a:ea typeface="华文中宋" panose="02010600040101010101" pitchFamily="2" charset="-122"/>
              </a:rPr>
              <a:t>Colleague</a:t>
            </a:r>
            <a:r>
              <a:rPr lang="zh-CN" altLang="en-US" b="0" dirty="0">
                <a:solidFill>
                  <a:schemeClr val="tx1"/>
                </a:solidFill>
                <a:ea typeface="华文中宋" panose="02010600040101010101" pitchFamily="2" charset="-122"/>
              </a:rPr>
              <a:t>间的松耦合，你可以独立的改变和复用各</a:t>
            </a:r>
            <a:r>
              <a:rPr lang="en-US" altLang="zh-CN" b="0" dirty="0">
                <a:solidFill>
                  <a:schemeClr val="tx1"/>
                </a:solidFill>
                <a:ea typeface="华文中宋" panose="02010600040101010101" pitchFamily="2" charset="-122"/>
              </a:rPr>
              <a:t>Colleague</a:t>
            </a:r>
            <a:r>
              <a:rPr lang="zh-CN" altLang="en-US" b="0" dirty="0">
                <a:solidFill>
                  <a:schemeClr val="tx1"/>
                </a:solidFill>
                <a:ea typeface="华文中宋" panose="02010600040101010101" pitchFamily="2" charset="-122"/>
              </a:rPr>
              <a:t>类和</a:t>
            </a:r>
            <a:r>
              <a:rPr lang="en-US" altLang="zh-CN" b="0" dirty="0">
                <a:solidFill>
                  <a:schemeClr val="tx1"/>
                </a:solidFill>
                <a:ea typeface="华文中宋" panose="02010600040101010101" pitchFamily="2" charset="-122"/>
              </a:rPr>
              <a:t>Mediator</a:t>
            </a:r>
            <a:r>
              <a:rPr lang="zh-CN" altLang="en-US" b="0" dirty="0">
                <a:solidFill>
                  <a:schemeClr val="tx1"/>
                </a:solidFill>
                <a:ea typeface="华文中宋" panose="02010600040101010101" pitchFamily="2" charset="-122"/>
              </a:rPr>
              <a:t>类。</a:t>
            </a:r>
          </a:p>
          <a:p>
            <a:pPr lvl="1" eaLnBrk="1" hangingPunct="1"/>
            <a:r>
              <a:rPr lang="zh-CN" altLang="en-US" b="0" dirty="0">
                <a:solidFill>
                  <a:schemeClr val="tx1"/>
                </a:solidFill>
                <a:highlight>
                  <a:srgbClr val="FFFF00"/>
                </a:highlight>
                <a:ea typeface="华文中宋" panose="02010600040101010101" pitchFamily="2" charset="-122"/>
              </a:rPr>
              <a:t>它简化了对象协议（</a:t>
            </a:r>
            <a:r>
              <a:rPr lang="en-US" altLang="zh-CN" b="0" dirty="0">
                <a:solidFill>
                  <a:schemeClr val="tx1"/>
                </a:solidFill>
                <a:highlight>
                  <a:srgbClr val="FFFF00"/>
                </a:highlight>
                <a:ea typeface="华文中宋" panose="02010600040101010101" pitchFamily="2" charset="-122"/>
              </a:rPr>
              <a:t>M vs N---&gt; 1 vs X</a:t>
            </a:r>
            <a:r>
              <a:rPr lang="zh-CN" altLang="en-US" b="0" dirty="0">
                <a:solidFill>
                  <a:schemeClr val="tx1"/>
                </a:solidFill>
                <a:highlight>
                  <a:srgbClr val="FFFF00"/>
                </a:highlight>
                <a:ea typeface="华文中宋" panose="02010600040101010101" pitchFamily="2" charset="-122"/>
              </a:rPr>
              <a:t>）。</a:t>
            </a:r>
            <a:r>
              <a:rPr lang="zh-CN" altLang="en-US" b="0" dirty="0">
                <a:solidFill>
                  <a:schemeClr val="tx1"/>
                </a:solidFill>
                <a:ea typeface="华文中宋" panose="02010600040101010101" pitchFamily="2" charset="-122"/>
              </a:rPr>
              <a:t>用</a:t>
            </a:r>
            <a:r>
              <a:rPr lang="en-US" altLang="zh-CN" b="0" dirty="0">
                <a:solidFill>
                  <a:schemeClr val="tx1"/>
                </a:solidFill>
                <a:ea typeface="华文中宋" panose="02010600040101010101" pitchFamily="2" charset="-122"/>
              </a:rPr>
              <a:t>Mediator</a:t>
            </a:r>
            <a:r>
              <a:rPr lang="zh-CN" altLang="en-US" b="0" dirty="0">
                <a:solidFill>
                  <a:schemeClr val="tx1"/>
                </a:solidFill>
                <a:ea typeface="华文中宋" panose="02010600040101010101" pitchFamily="2" charset="-122"/>
              </a:rPr>
              <a:t>和各</a:t>
            </a:r>
            <a:r>
              <a:rPr lang="en-US" altLang="zh-CN" b="0" dirty="0">
                <a:solidFill>
                  <a:schemeClr val="tx1"/>
                </a:solidFill>
                <a:ea typeface="华文中宋" panose="02010600040101010101" pitchFamily="2" charset="-122"/>
              </a:rPr>
              <a:t>Colleague</a:t>
            </a:r>
            <a:r>
              <a:rPr lang="zh-CN" altLang="en-US" b="0" dirty="0">
                <a:solidFill>
                  <a:schemeClr val="tx1"/>
                </a:solidFill>
                <a:ea typeface="华文中宋" panose="02010600040101010101" pitchFamily="2" charset="-122"/>
              </a:rPr>
              <a:t>间一对多的交互来替代多对多的交互。一对多的关系更易于理解、维护可扩展。</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highlight>
                  <a:srgbClr val="FFFF00"/>
                </a:highlight>
                <a:ea typeface="华文中宋" panose="02010600040101010101" pitchFamily="2" charset="-122"/>
              </a:rPr>
              <a:t>它对对象如何协作进行了抽象。</a:t>
            </a:r>
            <a:r>
              <a:rPr lang="zh-CN" altLang="en-US" b="0" dirty="0">
                <a:solidFill>
                  <a:schemeClr val="tx1"/>
                </a:solidFill>
                <a:ea typeface="华文中宋" panose="02010600040101010101" pitchFamily="2" charset="-122"/>
              </a:rPr>
              <a:t>将中介作为一个独立的概念并将其封装在一个对象中，使你将注意力从对象各自本身的行为转移到它们之间的交互上来。</a:t>
            </a:r>
          </a:p>
          <a:p>
            <a:pPr lvl="1" eaLnBrk="1" hangingPunct="1"/>
            <a:r>
              <a:rPr lang="zh-CN" altLang="en-US" b="0" dirty="0">
                <a:solidFill>
                  <a:schemeClr val="tx1"/>
                </a:solidFill>
                <a:highlight>
                  <a:srgbClr val="FFFF00"/>
                </a:highlight>
                <a:ea typeface="华文中宋" panose="02010600040101010101" pitchFamily="2" charset="-122"/>
              </a:rPr>
              <a:t>它使控制集中化。</a:t>
            </a:r>
            <a:r>
              <a:rPr lang="zh-CN" altLang="en-US" b="0" dirty="0">
                <a:solidFill>
                  <a:schemeClr val="tx1"/>
                </a:solidFill>
                <a:ea typeface="华文中宋" panose="02010600040101010101" pitchFamily="2" charset="-122"/>
              </a:rPr>
              <a:t>中介者模式将交互的复杂性变为中介者的复杂性。因为中介者封装了协议，它可能变得比任何一个</a:t>
            </a:r>
            <a:r>
              <a:rPr lang="en-US" altLang="zh-CN" b="0" dirty="0">
                <a:solidFill>
                  <a:schemeClr val="tx1"/>
                </a:solidFill>
                <a:ea typeface="华文中宋" panose="02010600040101010101" pitchFamily="2" charset="-122"/>
              </a:rPr>
              <a:t>Colleague</a:t>
            </a:r>
            <a:r>
              <a:rPr lang="zh-CN" altLang="en-US" b="0" dirty="0">
                <a:solidFill>
                  <a:schemeClr val="tx1"/>
                </a:solidFill>
                <a:ea typeface="华文中宋" panose="02010600040101010101" pitchFamily="2" charset="-122"/>
              </a:rPr>
              <a:t>都复杂。</a:t>
            </a:r>
            <a:endParaRPr lang="en-US" altLang="zh-CN" b="0" dirty="0">
              <a:solidFill>
                <a:schemeClr val="tx1"/>
              </a:solidFill>
              <a:ea typeface="华文中宋" panose="02010600040101010101" pitchFamily="2" charset="-122"/>
            </a:endParaRPr>
          </a:p>
          <a:p>
            <a:pPr lvl="1" eaLnBrk="1" hangingPunct="1"/>
            <a:r>
              <a:rPr lang="zh-CN" altLang="en-US" dirty="0">
                <a:solidFill>
                  <a:srgbClr val="C00000"/>
                </a:solidFill>
                <a:ea typeface="华文中宋" panose="02010600040101010101" pitchFamily="2" charset="-122"/>
              </a:rPr>
              <a:t>但，具体的中介者自身成为一个难于维护的庞然大物，难以复用。具体的</a:t>
            </a:r>
            <a:r>
              <a:rPr lang="en-US" altLang="zh-CN" dirty="0">
                <a:solidFill>
                  <a:srgbClr val="C00000"/>
                </a:solidFill>
                <a:ea typeface="华文中宋" panose="02010600040101010101" pitchFamily="2" charset="-122"/>
              </a:rPr>
              <a:t>College</a:t>
            </a:r>
            <a:r>
              <a:rPr lang="zh-CN" altLang="en-US" dirty="0">
                <a:solidFill>
                  <a:srgbClr val="C00000"/>
                </a:solidFill>
                <a:ea typeface="华文中宋" panose="02010600040101010101" pitchFamily="2" charset="-122"/>
              </a:rPr>
              <a:t>好复用马？</a:t>
            </a:r>
            <a:r>
              <a:rPr lang="zh-CN" altLang="en-US" dirty="0">
                <a:solidFill>
                  <a:srgbClr val="C00000"/>
                </a:solidFill>
                <a:highlight>
                  <a:srgbClr val="FFFF00"/>
                </a:highlight>
                <a:ea typeface="华文中宋" panose="02010600040101010101" pitchFamily="2" charset="-122"/>
              </a:rPr>
              <a:t>（干啥都听</a:t>
            </a:r>
            <a:r>
              <a:rPr lang="en-US" altLang="zh-CN" dirty="0">
                <a:solidFill>
                  <a:srgbClr val="C00000"/>
                </a:solidFill>
                <a:highlight>
                  <a:srgbClr val="FFFF00"/>
                </a:highlight>
                <a:ea typeface="华文中宋" panose="02010600040101010101" pitchFamily="2" charset="-122"/>
              </a:rPr>
              <a:t>Mediator</a:t>
            </a:r>
            <a:r>
              <a:rPr lang="zh-CN" altLang="en-US" dirty="0">
                <a:solidFill>
                  <a:srgbClr val="C00000"/>
                </a:solidFill>
                <a:highlight>
                  <a:srgbClr val="FFFF00"/>
                </a:highlight>
                <a:ea typeface="华文中宋" panose="02010600040101010101" pitchFamily="2" charset="-122"/>
              </a:rPr>
              <a:t>的，也不好复用）</a:t>
            </a:r>
          </a:p>
          <a:p>
            <a:pPr lvl="1"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2">
            <a:extLst>
              <a:ext uri="{FF2B5EF4-FFF2-40B4-BE49-F238E27FC236}">
                <a16:creationId xmlns:a16="http://schemas.microsoft.com/office/drawing/2014/main" id="{A3729356-A5EB-46CB-BA0D-2315D17A7CAA}"/>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Mediator Pattern</a:t>
            </a:r>
            <a:endParaRPr lang="zh-CN" altLang="en-US" dirty="0">
              <a:latin typeface="Bauhaus 93" pitchFamily="82" charset="0"/>
              <a:ea typeface="华文中宋" panose="02010600040101010101" pitchFamily="2" charset="-122"/>
            </a:endParaRPr>
          </a:p>
        </p:txBody>
      </p:sp>
      <p:sp>
        <p:nvSpPr>
          <p:cNvPr id="204803" name="Rectangle 3">
            <a:extLst>
              <a:ext uri="{FF2B5EF4-FFF2-40B4-BE49-F238E27FC236}">
                <a16:creationId xmlns:a16="http://schemas.microsoft.com/office/drawing/2014/main" id="{D58ECF29-5902-4E6E-82F8-A29E8A6E2E9C}"/>
              </a:ext>
            </a:extLst>
          </p:cNvPr>
          <p:cNvSpPr>
            <a:spLocks noGrp="1" noChangeArrowheads="1"/>
          </p:cNvSpPr>
          <p:nvPr>
            <p:ph type="body" idx="1"/>
          </p:nvPr>
        </p:nvSpPr>
        <p:spPr>
          <a:xfrm>
            <a:off x="479376" y="908722"/>
            <a:ext cx="11161240" cy="5688631"/>
          </a:xfrm>
        </p:spPr>
        <p:txBody>
          <a:bodyPr/>
          <a:lstStyle/>
          <a:p>
            <a:pPr eaLnBrk="1" hangingPunct="1">
              <a:lnSpc>
                <a:spcPct val="100000"/>
              </a:lnSpc>
            </a:pPr>
            <a:r>
              <a:rPr lang="zh-CN" altLang="en-US" dirty="0">
                <a:solidFill>
                  <a:srgbClr val="324A7A"/>
                </a:solidFill>
                <a:latin typeface="华文中宋" panose="02010600040101010101" pitchFamily="2" charset="-122"/>
                <a:ea typeface="华文中宋" panose="02010600040101010101" pitchFamily="2" charset="-122"/>
              </a:rPr>
              <a:t>启发</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当分散编程灾难时</a:t>
            </a:r>
          </a:p>
          <a:p>
            <a:pPr lvl="2" eaLnBrk="1" hangingPunct="1"/>
            <a:r>
              <a:rPr lang="en-US" altLang="zh-CN" sz="1800" b="0" dirty="0">
                <a:solidFill>
                  <a:srgbClr val="324A7A"/>
                </a:solidFill>
                <a:latin typeface="华文楷体" panose="02010600040101010101" pitchFamily="2" charset="-122"/>
                <a:ea typeface="华文楷体" panose="02010600040101010101" pitchFamily="2" charset="-122"/>
              </a:rPr>
              <a:t>OOP</a:t>
            </a:r>
            <a:r>
              <a:rPr lang="zh-CN" altLang="en-US" sz="1800" b="0" dirty="0">
                <a:solidFill>
                  <a:srgbClr val="324A7A"/>
                </a:solidFill>
                <a:latin typeface="华文楷体" panose="02010600040101010101" pitchFamily="2" charset="-122"/>
                <a:ea typeface="华文楷体" panose="02010600040101010101" pitchFamily="2" charset="-122"/>
              </a:rPr>
              <a:t>通常会把处理分散出去</a:t>
            </a: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该集中的要集中，否则分散会成为灾难</a:t>
            </a:r>
          </a:p>
          <a:p>
            <a:pPr lvl="3" eaLnBrk="1" hangingPunct="1"/>
            <a:r>
              <a:rPr lang="zh-CN" altLang="en-US" sz="1800" dirty="0">
                <a:latin typeface="华文楷体" panose="02010600040101010101" pitchFamily="2" charset="-122"/>
                <a:ea typeface="华文楷体" panose="02010600040101010101" pitchFamily="2" charset="-122"/>
              </a:rPr>
              <a:t>如果要</a:t>
            </a:r>
            <a:r>
              <a:rPr lang="en-US" altLang="zh-CN" sz="1800" dirty="0" err="1">
                <a:latin typeface="华文楷体" panose="02010600040101010101" pitchFamily="2" charset="-122"/>
                <a:ea typeface="华文楷体" panose="02010600040101010101" pitchFamily="2" charset="-122"/>
              </a:rPr>
              <a:t>ColleagueButton</a:t>
            </a:r>
            <a:r>
              <a:rPr lang="zh-CN" altLang="en-US" sz="1800" dirty="0">
                <a:latin typeface="华文楷体" panose="02010600040101010101" pitchFamily="2" charset="-122"/>
                <a:ea typeface="华文楷体" panose="02010600040101010101" pitchFamily="2" charset="-122"/>
              </a:rPr>
              <a:t>、</a:t>
            </a:r>
            <a:r>
              <a:rPr lang="en-US" altLang="zh-CN" sz="1800" dirty="0" err="1">
                <a:latin typeface="华文楷体" panose="02010600040101010101" pitchFamily="2" charset="-122"/>
                <a:ea typeface="华文楷体" panose="02010600040101010101" pitchFamily="2" charset="-122"/>
              </a:rPr>
              <a:t>ColleagueTextField</a:t>
            </a:r>
            <a:r>
              <a:rPr lang="zh-CN" altLang="en-US" sz="1800" dirty="0">
                <a:latin typeface="华文楷体" panose="02010600040101010101" pitchFamily="2" charset="-122"/>
                <a:ea typeface="华文楷体" panose="02010600040101010101" pitchFamily="2" charset="-122"/>
              </a:rPr>
              <a:t>、</a:t>
            </a:r>
            <a:r>
              <a:rPr lang="en-US" altLang="zh-CN" sz="1800" dirty="0" err="1">
                <a:latin typeface="华文楷体" panose="02010600040101010101" pitchFamily="2" charset="-122"/>
                <a:ea typeface="华文楷体" panose="02010600040101010101" pitchFamily="2" charset="-122"/>
              </a:rPr>
              <a:t>ColleageCheckbox</a:t>
            </a:r>
            <a:r>
              <a:rPr lang="zh-CN" altLang="en-US" sz="1800" dirty="0">
                <a:latin typeface="华文楷体" panose="02010600040101010101" pitchFamily="2" charset="-122"/>
                <a:ea typeface="华文楷体" panose="02010600040101010101" pitchFamily="2" charset="-122"/>
              </a:rPr>
              <a:t>相互之间通信处理的话，程序会很复杂。</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通讯路径数量剧增</a:t>
            </a:r>
          </a:p>
          <a:p>
            <a:pPr lvl="2" eaLnBrk="1" hangingPunct="1"/>
            <a:r>
              <a:rPr lang="en-US" altLang="zh-CN" sz="1800" b="0" dirty="0">
                <a:solidFill>
                  <a:srgbClr val="324A7A"/>
                </a:solidFill>
                <a:latin typeface="华文楷体" panose="02010600040101010101" pitchFamily="2" charset="-122"/>
                <a:ea typeface="华文楷体" panose="02010600040101010101" pitchFamily="2" charset="-122"/>
              </a:rPr>
              <a:t>AB(2)</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ABC(6)</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ABCD(12)</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ABCDE(20)</a:t>
            </a:r>
            <a:r>
              <a:rPr lang="zh-CN" altLang="en-US" sz="1800" b="0" dirty="0">
                <a:solidFill>
                  <a:srgbClr val="324A7A"/>
                </a:solidFill>
                <a:latin typeface="华文楷体" panose="02010600040101010101" pitchFamily="2" charset="-122"/>
                <a:ea typeface="华文楷体" panose="02010600040101010101" pitchFamily="2" charset="-122"/>
              </a:rPr>
              <a:t>、</a:t>
            </a:r>
            <a:r>
              <a:rPr lang="en-US" altLang="zh-CN" sz="1800" b="0" dirty="0">
                <a:solidFill>
                  <a:srgbClr val="324A7A"/>
                </a:solidFill>
                <a:latin typeface="华文楷体" panose="02010600040101010101" pitchFamily="2" charset="-122"/>
                <a:ea typeface="华文楷体" panose="02010600040101010101" pitchFamily="2" charset="-122"/>
              </a:rPr>
              <a:t>ABCDEF(30)……</a:t>
            </a:r>
            <a:endParaRPr lang="zh-CN" altLang="en-US" sz="1800" b="0" dirty="0">
              <a:solidFill>
                <a:srgbClr val="324A7A"/>
              </a:solidFill>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当一个程序内有太多对象实例时，他们彼此之间的通信会提高程序的复杂度。</a:t>
            </a: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那些可以再次利用</a:t>
            </a:r>
          </a:p>
          <a:p>
            <a:pPr lvl="2" eaLnBrk="1" hangingPunct="1"/>
            <a:r>
              <a:rPr lang="en-US" altLang="zh-CN" sz="1800" b="0" dirty="0" err="1">
                <a:solidFill>
                  <a:srgbClr val="324A7A"/>
                </a:solidFill>
                <a:latin typeface="华文楷体" panose="02010600040101010101" pitchFamily="2" charset="-122"/>
                <a:ea typeface="华文楷体" panose="02010600040101010101" pitchFamily="2" charset="-122"/>
              </a:rPr>
              <a:t>ConcreteColleagues</a:t>
            </a:r>
            <a:r>
              <a:rPr lang="zh-CN" altLang="en-US" sz="1800" b="0" dirty="0">
                <a:solidFill>
                  <a:srgbClr val="324A7A"/>
                </a:solidFill>
                <a:latin typeface="华文楷体" panose="02010600040101010101" pitchFamily="2" charset="-122"/>
                <a:ea typeface="华文楷体" panose="02010600040101010101" pitchFamily="2" charset="-122"/>
              </a:rPr>
              <a:t>参与者相对容易被再次利用</a:t>
            </a:r>
            <a:r>
              <a:rPr lang="en-US" altLang="zh-CN" sz="1800" b="0" dirty="0">
                <a:solidFill>
                  <a:srgbClr val="324A7A"/>
                </a:solidFill>
                <a:highlight>
                  <a:srgbClr val="FFFF00"/>
                </a:highlight>
                <a:latin typeface="华文楷体" panose="02010600040101010101" pitchFamily="2" charset="-122"/>
                <a:ea typeface="华文楷体" panose="02010600040101010101" pitchFamily="2" charset="-122"/>
              </a:rPr>
              <a:t>(</a:t>
            </a:r>
            <a:r>
              <a:rPr lang="zh-CN" altLang="en-US" sz="1800" b="0" dirty="0">
                <a:solidFill>
                  <a:srgbClr val="324A7A"/>
                </a:solidFill>
                <a:highlight>
                  <a:srgbClr val="FFFF00"/>
                </a:highlight>
                <a:latin typeface="华文楷体" panose="02010600040101010101" pitchFamily="2" charset="-122"/>
                <a:ea typeface="华文楷体" panose="02010600040101010101" pitchFamily="2" charset="-122"/>
              </a:rPr>
              <a:t>也不见得“很”</a:t>
            </a:r>
            <a:r>
              <a:rPr lang="en-US" altLang="zh-CN" sz="1800" b="0" dirty="0">
                <a:solidFill>
                  <a:srgbClr val="324A7A"/>
                </a:solidFill>
                <a:highlight>
                  <a:srgbClr val="FFFF00"/>
                </a:highlight>
                <a:latin typeface="华文楷体" panose="02010600040101010101" pitchFamily="2" charset="-122"/>
                <a:ea typeface="华文楷体" panose="02010600040101010101" pitchFamily="2" charset="-122"/>
              </a:rPr>
              <a:t>)</a:t>
            </a:r>
            <a:endParaRPr lang="zh-CN" altLang="en-US" sz="1800" b="0" dirty="0">
              <a:solidFill>
                <a:srgbClr val="324A7A"/>
              </a:solidFill>
              <a:highlight>
                <a:srgbClr val="FFFF00"/>
              </a:highlight>
              <a:latin typeface="华文楷体" panose="02010600040101010101" pitchFamily="2" charset="-122"/>
              <a:ea typeface="华文楷体"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但，</a:t>
            </a:r>
            <a:r>
              <a:rPr lang="en-US" altLang="zh-CN" sz="1800" b="0" dirty="0" err="1">
                <a:solidFill>
                  <a:srgbClr val="324A7A"/>
                </a:solidFill>
                <a:latin typeface="华文楷体" panose="02010600040101010101" pitchFamily="2" charset="-122"/>
                <a:ea typeface="华文楷体" panose="02010600040101010101" pitchFamily="2" charset="-122"/>
              </a:rPr>
              <a:t>ConcreteMediator</a:t>
            </a:r>
            <a:r>
              <a:rPr lang="zh-CN" altLang="en-US" sz="1800" b="0" dirty="0">
                <a:solidFill>
                  <a:srgbClr val="324A7A"/>
                </a:solidFill>
                <a:latin typeface="华文楷体" panose="02010600040101010101" pitchFamily="2" charset="-122"/>
                <a:ea typeface="华文楷体" panose="02010600040101010101" pitchFamily="2" charset="-122"/>
              </a:rPr>
              <a:t>参与者不容易被再利用</a:t>
            </a:r>
            <a:r>
              <a:rPr lang="zh-CN" altLang="en-US" sz="1800" dirty="0">
                <a:solidFill>
                  <a:srgbClr val="C00000"/>
                </a:solidFill>
                <a:latin typeface="华文楷体" panose="02010600040101010101" pitchFamily="2" charset="-122"/>
                <a:ea typeface="华文楷体" panose="02010600040101010101" pitchFamily="2" charset="-122"/>
              </a:rPr>
              <a:t>：本例中，</a:t>
            </a:r>
            <a:r>
              <a:rPr lang="en-US" altLang="zh-CN" sz="1800" dirty="0" err="1">
                <a:solidFill>
                  <a:srgbClr val="C00000"/>
                </a:solidFill>
                <a:latin typeface="华文楷体" panose="02010600040101010101" pitchFamily="2" charset="-122"/>
                <a:ea typeface="华文楷体" panose="02010600040101010101" pitchFamily="2" charset="-122"/>
              </a:rPr>
              <a:t>LoginFrame</a:t>
            </a:r>
            <a:r>
              <a:rPr lang="zh-CN" altLang="en-US" sz="1800" dirty="0">
                <a:solidFill>
                  <a:srgbClr val="C00000"/>
                </a:solidFill>
                <a:latin typeface="华文楷体" panose="02010600040101010101" pitchFamily="2" charset="-122"/>
                <a:ea typeface="华文楷体" panose="02010600040101010101" pitchFamily="2" charset="-122"/>
              </a:rPr>
              <a:t>的代码很复杂，与应用程序的依赖性很强，再利用性较低，甚至没有可能。</a:t>
            </a:r>
            <a:endParaRPr lang="en-US" altLang="zh-CN" sz="1800" dirty="0">
              <a:solidFill>
                <a:srgbClr val="C00000"/>
              </a:solidFill>
              <a:latin typeface="华文楷体" panose="02010600040101010101" pitchFamily="2" charset="-122"/>
              <a:ea typeface="华文楷体" panose="02010600040101010101" pitchFamily="2" charset="-122"/>
            </a:endParaRPr>
          </a:p>
          <a:p>
            <a:pPr lvl="1" eaLnBrk="1" hangingPunct="1">
              <a:lnSpc>
                <a:spcPct val="100000"/>
              </a:lnSpc>
            </a:pPr>
            <a:r>
              <a:rPr lang="zh-CN" altLang="en-US" b="0" dirty="0">
                <a:solidFill>
                  <a:schemeClr val="tx1"/>
                </a:solidFill>
                <a:latin typeface="华文中宋" panose="02010600040101010101" pitchFamily="2" charset="-122"/>
                <a:ea typeface="华文中宋" panose="02010600040101010101" pitchFamily="2" charset="-122"/>
              </a:rPr>
              <a:t>中介者模式与</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迪米特法则</a:t>
            </a:r>
            <a:endParaRPr lang="en-US" altLang="zh-CN" b="0" dirty="0">
              <a:solidFill>
                <a:schemeClr val="tx1"/>
              </a:solidFill>
              <a:highlight>
                <a:srgbClr val="FFFF00"/>
              </a:highlight>
              <a:latin typeface="华文中宋" panose="02010600040101010101" pitchFamily="2" charset="-122"/>
              <a:ea typeface="华文中宋" panose="02010600040101010101" pitchFamily="2" charset="-122"/>
            </a:endParaRPr>
          </a:p>
          <a:p>
            <a:pPr lvl="2" eaLnBrk="1" hangingPunct="1"/>
            <a:r>
              <a:rPr lang="zh-CN" altLang="en-US" sz="1800" b="0" dirty="0">
                <a:solidFill>
                  <a:srgbClr val="324A7A"/>
                </a:solidFill>
                <a:latin typeface="华文楷体" panose="02010600040101010101" pitchFamily="2" charset="-122"/>
                <a:ea typeface="华文楷体" panose="02010600040101010101" pitchFamily="2" charset="-122"/>
              </a:rPr>
              <a:t>在中介者模式中，通过创造出一个中介者对象，将系统中有关的对象所引用的其他对象数目减少到最少，使得一个对象与其同事之间的相互作用被这个对象与中介者对象之间的相互作用所取代。因此，中介者模式就是迪米特法则的一个典型应用。</a:t>
            </a:r>
          </a:p>
          <a:p>
            <a:pPr lvl="2" eaLnBrk="1" hangingPunct="1">
              <a:lnSpc>
                <a:spcPct val="150000"/>
              </a:lnSpc>
            </a:pPr>
            <a:endParaRPr lang="zh-CN" altLang="en-US" sz="1800" dirty="0">
              <a:solidFill>
                <a:srgbClr val="C00000"/>
              </a:solidFill>
              <a:latin typeface="华文楷体" panose="02010600040101010101" pitchFamily="2" charset="-122"/>
              <a:ea typeface="华文楷体" panose="02010600040101010101" pitchFamily="2" charset="-122"/>
            </a:endParaRPr>
          </a:p>
        </p:txBody>
      </p:sp>
      <p:pic>
        <p:nvPicPr>
          <p:cNvPr id="3" name="图片 2">
            <a:extLst>
              <a:ext uri="{FF2B5EF4-FFF2-40B4-BE49-F238E27FC236}">
                <a16:creationId xmlns:a16="http://schemas.microsoft.com/office/drawing/2014/main" id="{CE6CCBB0-FDBF-4053-801C-2E8868226162}"/>
              </a:ext>
            </a:extLst>
          </p:cNvPr>
          <p:cNvPicPr>
            <a:picLocks noChangeAspect="1"/>
          </p:cNvPicPr>
          <p:nvPr/>
        </p:nvPicPr>
        <p:blipFill>
          <a:blip r:embed="rId2"/>
          <a:stretch>
            <a:fillRect/>
          </a:stretch>
        </p:blipFill>
        <p:spPr>
          <a:xfrm>
            <a:off x="8067609" y="890750"/>
            <a:ext cx="3852891" cy="1281122"/>
          </a:xfrm>
          <a:prstGeom prst="rect">
            <a:avLst/>
          </a:prstGeom>
        </p:spPr>
      </p:pic>
      <mc:AlternateContent xmlns:mc="http://schemas.openxmlformats.org/markup-compatibility/2006" xmlns:p14="http://schemas.microsoft.com/office/powerpoint/2010/main">
        <mc:Choice Requires="p14">
          <p:contentPart p14:bwMode="auto" r:id="rId3">
            <p14:nvContentPartPr>
              <p14:cNvPr id="4" name="墨迹 3">
                <a:extLst>
                  <a:ext uri="{FF2B5EF4-FFF2-40B4-BE49-F238E27FC236}">
                    <a16:creationId xmlns:a16="http://schemas.microsoft.com/office/drawing/2014/main" id="{DA3D619F-8463-4B53-931A-E62790EA767A}"/>
                  </a:ext>
                </a:extLst>
              </p14:cNvPr>
              <p14:cNvContentPartPr/>
              <p14:nvPr/>
            </p14:nvContentPartPr>
            <p14:xfrm>
              <a:off x="2766011" y="6207623"/>
              <a:ext cx="1286280" cy="403200"/>
            </p14:xfrm>
          </p:contentPart>
        </mc:Choice>
        <mc:Fallback xmlns="">
          <p:pic>
            <p:nvPicPr>
              <p:cNvPr id="4" name="墨迹 3">
                <a:extLst>
                  <a:ext uri="{FF2B5EF4-FFF2-40B4-BE49-F238E27FC236}">
                    <a16:creationId xmlns:a16="http://schemas.microsoft.com/office/drawing/2014/main" id="{DA3D619F-8463-4B53-931A-E62790EA767A}"/>
                  </a:ext>
                </a:extLst>
              </p:cNvPr>
              <p:cNvPicPr/>
              <p:nvPr/>
            </p:nvPicPr>
            <p:blipFill>
              <a:blip r:embed="rId4"/>
              <a:stretch>
                <a:fillRect/>
              </a:stretch>
            </p:blipFill>
            <p:spPr>
              <a:xfrm>
                <a:off x="2757371" y="6198623"/>
                <a:ext cx="1303920" cy="42084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墨迹 7">
                <a:extLst>
                  <a:ext uri="{FF2B5EF4-FFF2-40B4-BE49-F238E27FC236}">
                    <a16:creationId xmlns:a16="http://schemas.microsoft.com/office/drawing/2014/main" id="{25B272BF-AF7F-43E0-BD2A-AA2D34671D79}"/>
                  </a:ext>
                </a:extLst>
              </p14:cNvPr>
              <p14:cNvContentPartPr/>
              <p14:nvPr/>
            </p14:nvContentPartPr>
            <p14:xfrm>
              <a:off x="3720011" y="1651103"/>
              <a:ext cx="5226480" cy="4714200"/>
            </p14:xfrm>
          </p:contentPart>
        </mc:Choice>
        <mc:Fallback xmlns="">
          <p:pic>
            <p:nvPicPr>
              <p:cNvPr id="8" name="墨迹 7">
                <a:extLst>
                  <a:ext uri="{FF2B5EF4-FFF2-40B4-BE49-F238E27FC236}">
                    <a16:creationId xmlns:a16="http://schemas.microsoft.com/office/drawing/2014/main" id="{25B272BF-AF7F-43E0-BD2A-AA2D34671D79}"/>
                  </a:ext>
                </a:extLst>
              </p:cNvPr>
              <p:cNvPicPr/>
              <p:nvPr/>
            </p:nvPicPr>
            <p:blipFill>
              <a:blip r:embed="rId6"/>
              <a:stretch>
                <a:fillRect/>
              </a:stretch>
            </p:blipFill>
            <p:spPr>
              <a:xfrm>
                <a:off x="3711011" y="1642463"/>
                <a:ext cx="5244120" cy="4731840"/>
              </a:xfrm>
              <a:prstGeom prst="rect">
                <a:avLst/>
              </a:prstGeom>
            </p:spPr>
          </p:pic>
        </mc:Fallback>
      </mc:AlternateContent>
    </p:spTree>
  </p:cSld>
  <p:clrMapOvr>
    <a:masterClrMapping/>
  </p:clrMapOvr>
  <p:transition/>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B28091-FCDC-4D76-9C6B-E55B40E91D76}"/>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Mediator Pattern</a:t>
            </a:r>
            <a:endParaRPr lang="zh-CN" altLang="en-US" dirty="0"/>
          </a:p>
        </p:txBody>
      </p:sp>
      <p:sp>
        <p:nvSpPr>
          <p:cNvPr id="3" name="内容占位符 2">
            <a:extLst>
              <a:ext uri="{FF2B5EF4-FFF2-40B4-BE49-F238E27FC236}">
                <a16:creationId xmlns:a16="http://schemas.microsoft.com/office/drawing/2014/main" id="{178A15C3-8245-4877-B4CE-F1C48C762059}"/>
              </a:ext>
            </a:extLst>
          </p:cNvPr>
          <p:cNvSpPr>
            <a:spLocks noGrp="1"/>
          </p:cNvSpPr>
          <p:nvPr>
            <p:ph idx="1"/>
          </p:nvPr>
        </p:nvSpPr>
        <p:spPr>
          <a:xfrm>
            <a:off x="551384" y="1052736"/>
            <a:ext cx="10972800" cy="5065712"/>
          </a:xfrm>
        </p:spPr>
        <p:txBody>
          <a:bodyPr/>
          <a:lstStyle/>
          <a:p>
            <a:pPr eaLnBrk="1" hangingPunct="1">
              <a:lnSpc>
                <a:spcPct val="150000"/>
              </a:lnSpc>
            </a:pPr>
            <a:r>
              <a:rPr lang="zh-CN" altLang="en-US" sz="2800" dirty="0">
                <a:solidFill>
                  <a:srgbClr val="324A7A"/>
                </a:solidFill>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简化了对象之间的交互。</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将各同事解耦。</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减少子类生成</a:t>
            </a:r>
            <a:r>
              <a:rPr lang="zh-CN" altLang="en-US" b="0" dirty="0">
                <a:solidFill>
                  <a:schemeClr val="tx1"/>
                </a:solidFill>
                <a:highlight>
                  <a:srgbClr val="FFFF00"/>
                </a:highlight>
                <a:ea typeface="华文中宋" panose="02010600040101010101" pitchFamily="2" charset="-122"/>
              </a:rPr>
              <a:t>（哪个或哪些类的子类）</a:t>
            </a:r>
            <a:r>
              <a:rPr lang="zh-CN" altLang="en-US" b="0" dirty="0">
                <a:solidFill>
                  <a:schemeClr val="tx1"/>
                </a:solidFill>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可以简化各同事类的设计和实现。</a:t>
            </a:r>
          </a:p>
          <a:p>
            <a:pPr marL="449251" lvl="1" indent="-449251" eaLnBrk="1" hangingPunct="1">
              <a:lnSpc>
                <a:spcPct val="150000"/>
              </a:lnSpc>
              <a:buSzPct val="100000"/>
              <a:buFont typeface="Wingdings" pitchFamily="2" charset="2"/>
              <a:buChar char="p"/>
            </a:pPr>
            <a:r>
              <a:rPr lang="zh-CN" altLang="en-US" sz="2800" dirty="0">
                <a:solidFill>
                  <a:srgbClr val="324A7A"/>
                </a:solidFill>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在具体中介者类中包含了同事之间的交互细节，可能会导致具体中介者类非常复杂，使得系统难以维护。</a:t>
            </a:r>
          </a:p>
          <a:p>
            <a:endParaRPr lang="zh-CN" altLang="en-US" dirty="0"/>
          </a:p>
        </p:txBody>
      </p:sp>
    </p:spTree>
    <p:extLst>
      <p:ext uri="{BB962C8B-B14F-4D97-AF65-F5344CB8AC3E}">
        <p14:creationId xmlns:p14="http://schemas.microsoft.com/office/powerpoint/2010/main" val="1304921362"/>
      </p:ext>
    </p:extLst>
  </p:cSld>
  <p:clrMapOvr>
    <a:masterClrMapping/>
  </p:clrMapOvr>
  <p:transition/>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7" name="Rectangle 3">
            <a:extLst>
              <a:ext uri="{FF2B5EF4-FFF2-40B4-BE49-F238E27FC236}">
                <a16:creationId xmlns:a16="http://schemas.microsoft.com/office/drawing/2014/main" id="{45978EC3-4AC3-482E-8452-556407B82962}"/>
              </a:ext>
            </a:extLst>
          </p:cNvPr>
          <p:cNvSpPr>
            <a:spLocks noGrp="1" noChangeArrowheads="1"/>
          </p:cNvSpPr>
          <p:nvPr>
            <p:ph type="body" idx="1"/>
          </p:nvPr>
        </p:nvSpPr>
        <p:spPr>
          <a:xfrm>
            <a:off x="191344" y="332656"/>
            <a:ext cx="12000656" cy="6624736"/>
          </a:xfrm>
        </p:spPr>
        <p:txBody>
          <a:bodyPr/>
          <a:lstStyle/>
          <a:p>
            <a:pPr marL="0" indent="0" eaLnBrk="1" hangingPunct="1">
              <a:lnSpc>
                <a:spcPct val="150000"/>
              </a:lnSpc>
              <a:buNone/>
            </a:pPr>
            <a:r>
              <a:rPr lang="en-US" altLang="zh-CN" sz="2800" dirty="0">
                <a:solidFill>
                  <a:srgbClr val="C00000"/>
                </a:solidFill>
                <a:latin typeface="Bauhaus 93" pitchFamily="82" charset="0"/>
                <a:ea typeface="华文中宋" panose="02010600040101010101" pitchFamily="2" charset="-122"/>
              </a:rPr>
              <a:t>Mediator</a:t>
            </a:r>
            <a:r>
              <a:rPr lang="zh-CN" altLang="en-US" sz="2800" dirty="0">
                <a:solidFill>
                  <a:srgbClr val="C00000"/>
                </a:solidFill>
                <a:latin typeface="Bauhaus 93" pitchFamily="82" charset="0"/>
                <a:ea typeface="华文中宋" panose="02010600040101010101" pitchFamily="2" charset="-122"/>
              </a:rPr>
              <a:t>和 </a:t>
            </a:r>
            <a:r>
              <a:rPr lang="en-US" altLang="zh-CN" sz="2800" dirty="0">
                <a:solidFill>
                  <a:srgbClr val="C00000"/>
                </a:solidFill>
                <a:latin typeface="Bauhaus 93" pitchFamily="82" charset="0"/>
                <a:ea typeface="华文中宋" panose="02010600040101010101" pitchFamily="2" charset="-122"/>
              </a:rPr>
              <a:t>Façade</a:t>
            </a:r>
            <a:r>
              <a:rPr lang="zh-CN" altLang="en-US" sz="2800" dirty="0">
                <a:solidFill>
                  <a:srgbClr val="C00000"/>
                </a:solidFill>
                <a:latin typeface="Bauhaus 93" pitchFamily="82" charset="0"/>
                <a:ea typeface="华文中宋" panose="02010600040101010101" pitchFamily="2" charset="-122"/>
              </a:rPr>
              <a:t>的区别与联系？</a:t>
            </a:r>
            <a:endParaRPr lang="en-US" altLang="zh-CN" sz="2800" dirty="0">
              <a:latin typeface="Bauhaus 93" pitchFamily="82" charset="0"/>
              <a:ea typeface="华文中宋" panose="02010600040101010101" pitchFamily="2" charset="-122"/>
            </a:endParaRPr>
          </a:p>
          <a:p>
            <a:pPr algn="l"/>
            <a:r>
              <a:rPr lang="en-US" altLang="zh-CN" sz="2000" dirty="0">
                <a:solidFill>
                  <a:srgbClr val="324A7A"/>
                </a:solidFill>
                <a:latin typeface="华文中宋" panose="02010600040101010101" pitchFamily="2" charset="-122"/>
                <a:ea typeface="华文中宋" panose="02010600040101010101" pitchFamily="2" charset="-122"/>
              </a:rPr>
              <a:t>Facade</a:t>
            </a:r>
            <a:r>
              <a:rPr lang="zh-CN" altLang="en-US" sz="2000" dirty="0">
                <a:solidFill>
                  <a:srgbClr val="324A7A"/>
                </a:solidFill>
                <a:latin typeface="华文中宋" panose="02010600040101010101" pitchFamily="2" charset="-122"/>
                <a:ea typeface="华文中宋" panose="02010600040101010101" pitchFamily="2" charset="-122"/>
              </a:rPr>
              <a:t>模式和</a:t>
            </a:r>
            <a:r>
              <a:rPr lang="en-US" altLang="zh-CN" sz="2000" dirty="0">
                <a:solidFill>
                  <a:srgbClr val="324A7A"/>
                </a:solidFill>
                <a:latin typeface="华文中宋" panose="02010600040101010101" pitchFamily="2" charset="-122"/>
                <a:ea typeface="华文中宋" panose="02010600040101010101" pitchFamily="2" charset="-122"/>
              </a:rPr>
              <a:t>Mediator</a:t>
            </a:r>
            <a:r>
              <a:rPr lang="zh-CN" altLang="en-US" sz="2000" dirty="0">
                <a:solidFill>
                  <a:srgbClr val="324A7A"/>
                </a:solidFill>
                <a:latin typeface="华文中宋" panose="02010600040101010101" pitchFamily="2" charset="-122"/>
                <a:ea typeface="华文中宋" panose="02010600040101010101" pitchFamily="2" charset="-122"/>
              </a:rPr>
              <a:t>模式都是用于连接多个类，简化类之间的联系。 </a:t>
            </a:r>
            <a:endParaRPr lang="en-US" altLang="zh-CN" sz="2000" dirty="0">
              <a:solidFill>
                <a:srgbClr val="324A7A"/>
              </a:solidFill>
              <a:latin typeface="华文中宋" panose="02010600040101010101" pitchFamily="2" charset="-122"/>
              <a:ea typeface="华文中宋" panose="02010600040101010101" pitchFamily="2" charset="-122"/>
            </a:endParaRPr>
          </a:p>
          <a:p>
            <a:pPr eaLnBrk="1" hangingPunct="1"/>
            <a:r>
              <a:rPr lang="en-US" altLang="zh-CN" sz="2000" b="0" dirty="0">
                <a:solidFill>
                  <a:schemeClr val="tx1"/>
                </a:solidFill>
                <a:latin typeface="华文中宋" panose="02010600040101010101" pitchFamily="2" charset="-122"/>
                <a:ea typeface="华文中宋" panose="02010600040101010101" pitchFamily="2" charset="-122"/>
              </a:rPr>
              <a:t>Facade</a:t>
            </a:r>
            <a:r>
              <a:rPr lang="zh-CN" altLang="en-US" sz="2000" b="0" dirty="0">
                <a:solidFill>
                  <a:schemeClr val="tx1"/>
                </a:solidFill>
                <a:latin typeface="华文中宋" panose="02010600040101010101" pitchFamily="2" charset="-122"/>
                <a:ea typeface="华文中宋" panose="02010600040101010101" pitchFamily="2" charset="-122"/>
              </a:rPr>
              <a:t>模式是</a:t>
            </a:r>
            <a:r>
              <a:rPr lang="en-US" altLang="zh-CN" sz="2000" b="0" dirty="0">
                <a:solidFill>
                  <a:schemeClr val="tx1"/>
                </a:solidFill>
                <a:latin typeface="华文中宋" panose="02010600040101010101" pitchFamily="2" charset="-122"/>
                <a:ea typeface="华文中宋" panose="02010600040101010101" pitchFamily="2" charset="-122"/>
              </a:rPr>
              <a:t>Facade</a:t>
            </a:r>
            <a:r>
              <a:rPr lang="zh-CN" altLang="en-US" sz="2000" b="0" dirty="0">
                <a:solidFill>
                  <a:schemeClr val="tx1"/>
                </a:solidFill>
                <a:latin typeface="华文中宋" panose="02010600040101010101" pitchFamily="2" charset="-122"/>
                <a:ea typeface="华文中宋" panose="02010600040101010101" pitchFamily="2" charset="-122"/>
              </a:rPr>
              <a:t>模式是把大系统藏在自己后面，由自己来做一个通用的接口。使用者不用关系下面的具体类，只要了解</a:t>
            </a:r>
            <a:r>
              <a:rPr lang="en-US" altLang="zh-CN" sz="2000" b="0" dirty="0">
                <a:solidFill>
                  <a:schemeClr val="tx1"/>
                </a:solidFill>
                <a:latin typeface="华文中宋" panose="02010600040101010101" pitchFamily="2" charset="-122"/>
                <a:ea typeface="华文中宋" panose="02010600040101010101" pitchFamily="2" charset="-122"/>
              </a:rPr>
              <a:t>Facade</a:t>
            </a:r>
            <a:r>
              <a:rPr lang="zh-CN" altLang="en-US" sz="2000" b="0" dirty="0">
                <a:solidFill>
                  <a:schemeClr val="tx1"/>
                </a:solidFill>
                <a:latin typeface="华文中宋" panose="02010600040101010101" pitchFamily="2" charset="-122"/>
                <a:ea typeface="华文中宋" panose="02010600040101010101" pitchFamily="2" charset="-122"/>
              </a:rPr>
              <a:t>的接口，就可以使用系统了。这几乎是最常用的设计模式了。</a:t>
            </a:r>
            <a:endParaRPr lang="en-US" altLang="zh-CN" sz="2000" b="0" dirty="0">
              <a:solidFill>
                <a:schemeClr val="tx1"/>
              </a:solidFill>
              <a:latin typeface="华文中宋" panose="02010600040101010101" pitchFamily="2" charset="-122"/>
              <a:ea typeface="华文中宋" panose="02010600040101010101" pitchFamily="2" charset="-122"/>
            </a:endParaRPr>
          </a:p>
          <a:p>
            <a:pPr eaLnBrk="1" hangingPunct="1"/>
            <a:r>
              <a:rPr lang="en-US" altLang="zh-CN" sz="2000" b="0" dirty="0">
                <a:solidFill>
                  <a:schemeClr val="tx1"/>
                </a:solidFill>
                <a:latin typeface="华文中宋" panose="02010600040101010101" pitchFamily="2" charset="-122"/>
                <a:ea typeface="华文中宋" panose="02010600040101010101" pitchFamily="2" charset="-122"/>
              </a:rPr>
              <a:t>Mediator</a:t>
            </a:r>
            <a:r>
              <a:rPr lang="zh-CN" altLang="en-US" sz="2000" b="0" dirty="0">
                <a:solidFill>
                  <a:schemeClr val="tx1"/>
                </a:solidFill>
                <a:latin typeface="华文中宋" panose="02010600040101010101" pitchFamily="2" charset="-122"/>
                <a:ea typeface="华文中宋" panose="02010600040101010101" pitchFamily="2" charset="-122"/>
              </a:rPr>
              <a:t>也是连接大系统，但是它的客户并不是系统的使用者，而是系统中的各个模块；相应的，它的目的只是为了降低系统中各个模块之间的依赖关系。</a:t>
            </a:r>
            <a:endParaRPr lang="en-US" altLang="zh-CN" sz="2000"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sz="2000" dirty="0">
                <a:solidFill>
                  <a:srgbClr val="324A7A"/>
                </a:solidFill>
                <a:latin typeface="华文中宋" panose="02010600040101010101" pitchFamily="2" charset="-122"/>
                <a:ea typeface="华文中宋" panose="02010600040101010101" pitchFamily="2" charset="-122"/>
              </a:rPr>
              <a:t>策略施加：</a:t>
            </a:r>
            <a:r>
              <a:rPr lang="en-US" altLang="zh-CN" sz="2000" dirty="0">
                <a:solidFill>
                  <a:srgbClr val="324A7A"/>
                </a:solidFill>
                <a:latin typeface="华文中宋" panose="02010600040101010101" pitchFamily="2" charset="-122"/>
                <a:ea typeface="华文中宋" panose="02010600040101010101" pitchFamily="2" charset="-122"/>
              </a:rPr>
              <a:t>Facade</a:t>
            </a:r>
            <a:r>
              <a:rPr lang="zh-CN" altLang="en-US" sz="2000" dirty="0">
                <a:solidFill>
                  <a:srgbClr val="324A7A"/>
                </a:solidFill>
                <a:latin typeface="华文中宋" panose="02010600040101010101" pitchFamily="2" charset="-122"/>
                <a:ea typeface="华文中宋" panose="02010600040101010101" pitchFamily="2" charset="-122"/>
              </a:rPr>
              <a:t>从上面施加，</a:t>
            </a:r>
            <a:r>
              <a:rPr lang="en-US" altLang="zh-CN" sz="2000" dirty="0">
                <a:solidFill>
                  <a:srgbClr val="324A7A"/>
                </a:solidFill>
                <a:latin typeface="华文中宋" panose="02010600040101010101" pitchFamily="2" charset="-122"/>
                <a:ea typeface="华文中宋" panose="02010600040101010101" pitchFamily="2" charset="-122"/>
              </a:rPr>
              <a:t>Mediator</a:t>
            </a:r>
            <a:r>
              <a:rPr lang="zh-CN" altLang="en-US" sz="2000" dirty="0">
                <a:solidFill>
                  <a:srgbClr val="324A7A"/>
                </a:solidFill>
                <a:latin typeface="华文中宋" panose="02010600040101010101" pitchFamily="2" charset="-122"/>
                <a:ea typeface="华文中宋" panose="02010600040101010101" pitchFamily="2" charset="-122"/>
              </a:rPr>
              <a:t>是从下面施加。</a:t>
            </a:r>
            <a:endParaRPr lang="en-US" altLang="zh-CN" sz="2000" dirty="0">
              <a:solidFill>
                <a:srgbClr val="324A7A"/>
              </a:solidFill>
              <a:latin typeface="华文中宋" panose="02010600040101010101" pitchFamily="2" charset="-122"/>
              <a:ea typeface="华文中宋" panose="02010600040101010101" pitchFamily="2" charset="-122"/>
            </a:endParaRPr>
          </a:p>
          <a:p>
            <a:pPr lvl="1" algn="l"/>
            <a:r>
              <a:rPr lang="zh-CN" altLang="en-US" sz="1800" b="0" dirty="0">
                <a:solidFill>
                  <a:schemeClr val="tx1"/>
                </a:solidFill>
                <a:latin typeface="华文中宋" panose="02010600040101010101" pitchFamily="2" charset="-122"/>
                <a:ea typeface="华文中宋" panose="02010600040101010101" pitchFamily="2" charset="-122"/>
              </a:rPr>
              <a:t>既然调用者只是发出命令，由</a:t>
            </a:r>
            <a:r>
              <a:rPr lang="en-US" altLang="zh-CN" sz="1800" b="0" dirty="0">
                <a:solidFill>
                  <a:schemeClr val="tx1"/>
                </a:solidFill>
                <a:latin typeface="华文中宋" panose="02010600040101010101" pitchFamily="2" charset="-122"/>
                <a:ea typeface="华文中宋" panose="02010600040101010101" pitchFamily="2" charset="-122"/>
              </a:rPr>
              <a:t>Facade</a:t>
            </a:r>
            <a:r>
              <a:rPr lang="zh-CN" altLang="en-US" sz="1800" b="0" dirty="0">
                <a:solidFill>
                  <a:schemeClr val="tx1"/>
                </a:solidFill>
                <a:latin typeface="华文中宋" panose="02010600040101010101" pitchFamily="2" charset="-122"/>
                <a:ea typeface="华文中宋" panose="02010600040101010101" pitchFamily="2" charset="-122"/>
              </a:rPr>
              <a:t>对象解释命并调用系统中的模块来执行命令，那么</a:t>
            </a:r>
            <a:r>
              <a:rPr lang="en-US" altLang="zh-CN" sz="1800" b="0" dirty="0">
                <a:solidFill>
                  <a:schemeClr val="tx1"/>
                </a:solidFill>
                <a:latin typeface="华文中宋" panose="02010600040101010101" pitchFamily="2" charset="-122"/>
                <a:ea typeface="华文中宋" panose="02010600040101010101" pitchFamily="2" charset="-122"/>
              </a:rPr>
              <a:t>Facade</a:t>
            </a:r>
            <a:r>
              <a:rPr lang="zh-CN" altLang="en-US" sz="1800" b="0" dirty="0">
                <a:solidFill>
                  <a:schemeClr val="tx1"/>
                </a:solidFill>
                <a:latin typeface="华文中宋" panose="02010600040101010101" pitchFamily="2" charset="-122"/>
                <a:ea typeface="华文中宋" panose="02010600040101010101" pitchFamily="2" charset="-122"/>
              </a:rPr>
              <a:t>对象就可以在执行时，控制各个模块之间的关系了。由于是从调用这一端执行，所以可以说，这是从上面施加策略，或者可以说是一种主动策略。</a:t>
            </a:r>
            <a:endParaRPr lang="en-US" altLang="zh-CN" sz="1800" b="0" dirty="0">
              <a:solidFill>
                <a:schemeClr val="tx1"/>
              </a:solidFill>
              <a:latin typeface="华文中宋" panose="02010600040101010101" pitchFamily="2" charset="-122"/>
              <a:ea typeface="华文中宋" panose="02010600040101010101" pitchFamily="2" charset="-122"/>
            </a:endParaRPr>
          </a:p>
          <a:p>
            <a:pPr lvl="1" algn="l"/>
            <a:r>
              <a:rPr lang="zh-CN" altLang="en-US" sz="1800" b="0" dirty="0">
                <a:solidFill>
                  <a:schemeClr val="tx1"/>
                </a:solidFill>
                <a:latin typeface="华文中宋" panose="02010600040101010101" pitchFamily="2" charset="-122"/>
                <a:ea typeface="华文中宋" panose="02010600040101010101" pitchFamily="2" charset="-122"/>
              </a:rPr>
              <a:t> </a:t>
            </a:r>
            <a:r>
              <a:rPr lang="en-US" altLang="zh-CN" sz="1800" b="0" dirty="0">
                <a:solidFill>
                  <a:schemeClr val="tx1"/>
                </a:solidFill>
                <a:latin typeface="华文中宋" panose="02010600040101010101" pitchFamily="2" charset="-122"/>
                <a:ea typeface="华文中宋" panose="02010600040101010101" pitchFamily="2" charset="-122"/>
              </a:rPr>
              <a:t>Mediator</a:t>
            </a:r>
            <a:r>
              <a:rPr lang="zh-CN" altLang="en-US" sz="1800" b="0" dirty="0">
                <a:solidFill>
                  <a:schemeClr val="tx1"/>
                </a:solidFill>
                <a:latin typeface="华文中宋" panose="02010600040101010101" pitchFamily="2" charset="-122"/>
                <a:ea typeface="华文中宋" panose="02010600040101010101" pitchFamily="2" charset="-122"/>
              </a:rPr>
              <a:t>知道所有的模块和他们之间的关系。 而各个模块并不知道彼此的存在，它们能看到的，只是一个消息系统，有事就发消息，</a:t>
            </a:r>
            <a:r>
              <a:rPr lang="en-US" altLang="zh-CN" sz="1800" b="0" dirty="0">
                <a:solidFill>
                  <a:schemeClr val="tx1"/>
                </a:solidFill>
                <a:latin typeface="华文中宋" panose="02010600040101010101" pitchFamily="2" charset="-122"/>
                <a:ea typeface="华文中宋" panose="02010600040101010101" pitchFamily="2" charset="-122"/>
              </a:rPr>
              <a:t>Mediator</a:t>
            </a:r>
            <a:r>
              <a:rPr lang="zh-CN" altLang="en-US" sz="1800" b="0" dirty="0">
                <a:solidFill>
                  <a:schemeClr val="tx1"/>
                </a:solidFill>
                <a:latin typeface="华文中宋" panose="02010600040101010101" pitchFamily="2" charset="-122"/>
                <a:ea typeface="华文中宋" panose="02010600040101010101" pitchFamily="2" charset="-122"/>
              </a:rPr>
              <a:t>就在消息系统的另一端倾听。一旦收到了某个模块的消息，他就开始调用相关的其他对象，牵动整个系统。 策略就是如此在系统内部运转，除了</a:t>
            </a:r>
            <a:r>
              <a:rPr lang="en-US" altLang="zh-CN" sz="1800" b="0" dirty="0">
                <a:solidFill>
                  <a:schemeClr val="tx1"/>
                </a:solidFill>
                <a:latin typeface="华文中宋" panose="02010600040101010101" pitchFamily="2" charset="-122"/>
                <a:ea typeface="华文中宋" panose="02010600040101010101" pitchFamily="2" charset="-122"/>
              </a:rPr>
              <a:t>Mediator</a:t>
            </a:r>
            <a:r>
              <a:rPr lang="zh-CN" altLang="en-US" sz="1800" b="0" dirty="0">
                <a:solidFill>
                  <a:schemeClr val="tx1"/>
                </a:solidFill>
                <a:latin typeface="华文中宋" panose="02010600040101010101" pitchFamily="2" charset="-122"/>
                <a:ea typeface="华文中宋" panose="02010600040101010101" pitchFamily="2" charset="-122"/>
              </a:rPr>
              <a:t>自己以外，没有对象知道，策略已经开始运作了。 可以说，这是从下面施加策略。 </a:t>
            </a:r>
            <a:endParaRPr lang="en-US" altLang="zh-CN" sz="1800" b="0" dirty="0">
              <a:solidFill>
                <a:schemeClr val="tx1"/>
              </a:solidFill>
              <a:latin typeface="华文中宋" panose="02010600040101010101" pitchFamily="2" charset="-122"/>
              <a:ea typeface="华文中宋" panose="02010600040101010101" pitchFamily="2" charset="-122"/>
            </a:endParaRPr>
          </a:p>
          <a:p>
            <a:pPr algn="l"/>
            <a:r>
              <a:rPr lang="zh-CN" altLang="en-US" sz="2000" b="0" dirty="0">
                <a:solidFill>
                  <a:schemeClr val="tx1"/>
                </a:solidFill>
                <a:latin typeface="华文中宋" panose="02010600040101010101" pitchFamily="2" charset="-122"/>
                <a:ea typeface="华文中宋" panose="02010600040101010101" pitchFamily="2" charset="-122"/>
              </a:rPr>
              <a:t>两个模式都是为了施加策略。</a:t>
            </a:r>
            <a:endParaRPr lang="en-US" altLang="zh-CN" sz="2000" b="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如果调用着绕过</a:t>
            </a:r>
            <a:r>
              <a:rPr lang="en-US" altLang="zh-CN" sz="1800" b="0" dirty="0">
                <a:solidFill>
                  <a:schemeClr val="tx1"/>
                </a:solidFill>
                <a:latin typeface="华文中宋" panose="02010600040101010101" pitchFamily="2" charset="-122"/>
                <a:ea typeface="华文中宋" panose="02010600040101010101" pitchFamily="2" charset="-122"/>
              </a:rPr>
              <a:t>Facade</a:t>
            </a:r>
            <a:r>
              <a:rPr lang="zh-CN" altLang="en-US" sz="1800" b="0" dirty="0">
                <a:solidFill>
                  <a:schemeClr val="tx1"/>
                </a:solidFill>
                <a:latin typeface="华文中宋" panose="02010600040101010101" pitchFamily="2" charset="-122"/>
                <a:ea typeface="华文中宋" panose="02010600040101010101" pitchFamily="2" charset="-122"/>
              </a:rPr>
              <a:t>的接口，直接与系统中子模块对话，策略就会无法实施。</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 </a:t>
            </a:r>
            <a:r>
              <a:rPr lang="en-US" altLang="zh-CN" sz="1800" b="0" dirty="0">
                <a:solidFill>
                  <a:schemeClr val="tx1"/>
                </a:solidFill>
                <a:latin typeface="华文中宋" panose="02010600040101010101" pitchFamily="2" charset="-122"/>
                <a:ea typeface="华文中宋" panose="02010600040101010101" pitchFamily="2" charset="-122"/>
              </a:rPr>
              <a:t>Mediator</a:t>
            </a:r>
            <a:r>
              <a:rPr lang="zh-CN" altLang="en-US" sz="1800" b="0" dirty="0">
                <a:solidFill>
                  <a:schemeClr val="tx1"/>
                </a:solidFill>
                <a:latin typeface="华文中宋" panose="02010600040101010101" pitchFamily="2" charset="-122"/>
                <a:ea typeface="华文中宋" panose="02010600040101010101" pitchFamily="2" charset="-122"/>
              </a:rPr>
              <a:t>的被动策略是隐蔽的，是不能绕过的策略。</a:t>
            </a:r>
          </a:p>
        </p:txBody>
      </p:sp>
    </p:spTree>
  </p:cSld>
  <p:clrMapOvr>
    <a:masterClrMapping/>
  </p:clrMapOvr>
  <p:transition/>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665111F9-28E1-46CD-B496-76CC1B43DB92}"/>
              </a:ext>
            </a:extLst>
          </p:cNvPr>
          <p:cNvSpPr>
            <a:spLocks noGrp="1" noChangeArrowheads="1"/>
          </p:cNvSpPr>
          <p:nvPr>
            <p:ph type="title"/>
          </p:nvPr>
        </p:nvSpPr>
        <p:spPr>
          <a:xfrm>
            <a:off x="0" y="76674"/>
            <a:ext cx="12192000" cy="472006"/>
          </a:xfrm>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p>
        </p:txBody>
      </p:sp>
      <p:sp>
        <p:nvSpPr>
          <p:cNvPr id="221187" name="Rectangle 3">
            <a:extLst>
              <a:ext uri="{FF2B5EF4-FFF2-40B4-BE49-F238E27FC236}">
                <a16:creationId xmlns:a16="http://schemas.microsoft.com/office/drawing/2014/main" id="{64714AC3-8D86-4942-9EAC-9849969A260E}"/>
              </a:ext>
            </a:extLst>
          </p:cNvPr>
          <p:cNvSpPr>
            <a:spLocks noGrp="1" noChangeArrowheads="1"/>
          </p:cNvSpPr>
          <p:nvPr>
            <p:ph type="body" idx="1"/>
          </p:nvPr>
        </p:nvSpPr>
        <p:spPr>
          <a:xfrm>
            <a:off x="479376" y="764704"/>
            <a:ext cx="10972800" cy="5688632"/>
          </a:xfrm>
        </p:spPr>
        <p:txBody>
          <a:bodyPr/>
          <a:lstStyle/>
          <a:p>
            <a:pPr eaLnBrk="1" hangingPunct="1">
              <a:lnSpc>
                <a:spcPct val="100000"/>
              </a:lnSpc>
            </a:pPr>
            <a:r>
              <a:rPr lang="en-US" altLang="zh-CN" dirty="0">
                <a:solidFill>
                  <a:srgbClr val="324A7A"/>
                </a:solidFill>
                <a:ea typeface="华文中宋" panose="02010600040101010101" pitchFamily="2" charset="-122"/>
              </a:rPr>
              <a:t>Command</a:t>
            </a:r>
            <a:r>
              <a:rPr lang="zh-CN" altLang="en-US" dirty="0">
                <a:solidFill>
                  <a:srgbClr val="324A7A"/>
                </a:solidFill>
                <a:ea typeface="华文中宋" panose="02010600040101010101" pitchFamily="2" charset="-122"/>
              </a:rPr>
              <a:t>模式</a:t>
            </a:r>
          </a:p>
          <a:p>
            <a:pPr lvl="1" eaLnBrk="1" hangingPunct="1">
              <a:lnSpc>
                <a:spcPct val="150000"/>
              </a:lnSpc>
            </a:pPr>
            <a:r>
              <a:rPr lang="zh-CN" altLang="en-US" sz="1800" b="0" dirty="0">
                <a:solidFill>
                  <a:schemeClr val="tx1"/>
                </a:solidFill>
                <a:ea typeface="华文中宋" panose="02010600040101010101" pitchFamily="2" charset="-122"/>
              </a:rPr>
              <a:t>对象：用对象来表示执行的操作，使得管理执行的操作就是管理那些对象们。</a:t>
            </a:r>
          </a:p>
          <a:p>
            <a:pPr lvl="1" eaLnBrk="1" hangingPunct="1">
              <a:lnSpc>
                <a:spcPct val="150000"/>
              </a:lnSpc>
            </a:pPr>
            <a:r>
              <a:rPr lang="zh-CN" altLang="en-US" sz="1800" b="0" dirty="0">
                <a:solidFill>
                  <a:schemeClr val="tx1"/>
                </a:solidFill>
                <a:ea typeface="华文中宋" panose="02010600040101010101" pitchFamily="2" charset="-122"/>
              </a:rPr>
              <a:t>行为：</a:t>
            </a:r>
            <a:r>
              <a:rPr lang="en-US" altLang="zh-CN" sz="1800" b="0" dirty="0">
                <a:solidFill>
                  <a:schemeClr val="tx1"/>
                </a:solidFill>
                <a:ea typeface="华文中宋" panose="02010600040101010101" pitchFamily="2" charset="-122"/>
              </a:rPr>
              <a:t>Undo</a:t>
            </a:r>
            <a:r>
              <a:rPr lang="zh-CN" altLang="en-US" sz="1800" b="0" dirty="0">
                <a:solidFill>
                  <a:schemeClr val="tx1"/>
                </a:solidFill>
                <a:ea typeface="华文中宋" panose="02010600040101010101" pitchFamily="2" charset="-122"/>
              </a:rPr>
              <a:t>、</a:t>
            </a:r>
            <a:r>
              <a:rPr lang="en-US" altLang="zh-CN" sz="1800" b="0" dirty="0">
                <a:solidFill>
                  <a:schemeClr val="tx1"/>
                </a:solidFill>
                <a:ea typeface="华文中宋" panose="02010600040101010101" pitchFamily="2" charset="-122"/>
              </a:rPr>
              <a:t>Clear</a:t>
            </a:r>
            <a:r>
              <a:rPr lang="zh-CN" altLang="en-US" sz="1800" b="0" dirty="0">
                <a:solidFill>
                  <a:schemeClr val="tx1"/>
                </a:solidFill>
                <a:ea typeface="华文中宋" panose="02010600040101010101" pitchFamily="2" charset="-122"/>
              </a:rPr>
              <a:t>、</a:t>
            </a:r>
            <a:r>
              <a:rPr lang="en-US" altLang="zh-CN" sz="1800" b="0" dirty="0">
                <a:solidFill>
                  <a:schemeClr val="tx1"/>
                </a:solidFill>
                <a:ea typeface="华文中宋" panose="02010600040101010101" pitchFamily="2" charset="-122"/>
              </a:rPr>
              <a:t>History</a:t>
            </a:r>
            <a:r>
              <a:rPr lang="zh-CN" altLang="en-US" sz="1800" b="0" dirty="0">
                <a:solidFill>
                  <a:schemeClr val="tx1"/>
                </a:solidFill>
                <a:ea typeface="华文中宋" panose="02010600040101010101" pitchFamily="2" charset="-122"/>
              </a:rPr>
              <a:t>、对象间的组合构成新的命令。</a:t>
            </a:r>
            <a:endParaRPr lang="en-US" altLang="zh-CN" sz="1800" b="0" dirty="0">
              <a:solidFill>
                <a:schemeClr val="tx1"/>
              </a:solidFill>
              <a:ea typeface="华文中宋" panose="02010600040101010101" pitchFamily="2" charset="-122"/>
            </a:endParaRPr>
          </a:p>
          <a:p>
            <a:pPr eaLnBrk="1" hangingPunct="1">
              <a:lnSpc>
                <a:spcPct val="100000"/>
              </a:lnSpc>
            </a:pPr>
            <a:r>
              <a:rPr lang="zh-CN" altLang="en-US" dirty="0">
                <a:solidFill>
                  <a:srgbClr val="324A7A"/>
                </a:solidFill>
                <a:ea typeface="华文中宋" panose="02010600040101010101" pitchFamily="2" charset="-122"/>
              </a:rPr>
              <a:t>意图</a:t>
            </a:r>
          </a:p>
          <a:p>
            <a:pPr lvl="1" eaLnBrk="1" hangingPunct="1">
              <a:lnSpc>
                <a:spcPct val="150000"/>
              </a:lnSpc>
            </a:pPr>
            <a:r>
              <a:rPr lang="zh-CN" altLang="en-US" sz="1800" b="0" dirty="0">
                <a:solidFill>
                  <a:schemeClr val="tx1"/>
                </a:solidFill>
                <a:ea typeface="华文中宋" panose="02010600040101010101" pitchFamily="2" charset="-122"/>
              </a:rPr>
              <a:t>将一个请求封装为一个对象，从而使你可用不同的请求对客户进行参数化；</a:t>
            </a:r>
            <a:endParaRPr lang="en-US" altLang="zh-CN" sz="1800" b="0" dirty="0">
              <a:solidFill>
                <a:schemeClr val="tx1"/>
              </a:solidFill>
              <a:ea typeface="华文中宋" panose="02010600040101010101" pitchFamily="2" charset="-122"/>
            </a:endParaRPr>
          </a:p>
          <a:p>
            <a:pPr lvl="2" eaLnBrk="1" hangingPunct="1">
              <a:lnSpc>
                <a:spcPct val="150000"/>
              </a:lnSpc>
            </a:pPr>
            <a:r>
              <a:rPr lang="zh-CN" altLang="en-US" sz="1600" b="0" dirty="0">
                <a:solidFill>
                  <a:srgbClr val="324A7A"/>
                </a:solidFill>
                <a:ea typeface="华文中宋" panose="02010600040101010101" pitchFamily="2" charset="-122"/>
              </a:rPr>
              <a:t>命令模式可以对发送者和接收者完全解耦，发送者与接收者之间没有直接引用关系，发送请求的对象只需要知道如何发送请求，而不必知道如何完成请求。</a:t>
            </a:r>
            <a:endParaRPr lang="en-US" altLang="zh-CN" sz="1600" b="0" dirty="0">
              <a:solidFill>
                <a:srgbClr val="324A7A"/>
              </a:solidFill>
              <a:ea typeface="华文中宋" panose="02010600040101010101" pitchFamily="2" charset="-122"/>
            </a:endParaRPr>
          </a:p>
          <a:p>
            <a:pPr lvl="1" eaLnBrk="1" hangingPunct="1">
              <a:lnSpc>
                <a:spcPct val="150000"/>
              </a:lnSpc>
            </a:pPr>
            <a:r>
              <a:rPr lang="zh-CN" altLang="en-US" sz="1800" b="0" dirty="0">
                <a:solidFill>
                  <a:schemeClr val="tx1"/>
                </a:solidFill>
                <a:ea typeface="华文中宋" panose="02010600040101010101" pitchFamily="2" charset="-122"/>
              </a:rPr>
              <a:t>对请求排队或记录请求日志以及支持可撤销的操作。</a:t>
            </a:r>
          </a:p>
          <a:p>
            <a:pPr eaLnBrk="1" hangingPunct="1">
              <a:lnSpc>
                <a:spcPct val="100000"/>
              </a:lnSpc>
            </a:pPr>
            <a:r>
              <a:rPr lang="zh-CN" altLang="en-US" dirty="0">
                <a:solidFill>
                  <a:srgbClr val="324A7A"/>
                </a:solidFill>
                <a:ea typeface="华文中宋" panose="02010600040101010101" pitchFamily="2" charset="-122"/>
              </a:rPr>
              <a:t>动机</a:t>
            </a:r>
          </a:p>
          <a:p>
            <a:pPr lvl="1" eaLnBrk="1" hangingPunct="1">
              <a:lnSpc>
                <a:spcPct val="150000"/>
              </a:lnSpc>
            </a:pPr>
            <a:r>
              <a:rPr lang="zh-CN" altLang="en-US" sz="1800" b="0" dirty="0">
                <a:solidFill>
                  <a:schemeClr val="tx1"/>
                </a:solidFill>
                <a:ea typeface="华文中宋" panose="02010600040101010101" pitchFamily="2" charset="-122"/>
              </a:rPr>
              <a:t>向对象提交请求，但并不知道关于被请求的操作或请求的接受者的任何信息。</a:t>
            </a:r>
          </a:p>
          <a:p>
            <a:pPr lvl="1" eaLnBrk="1" hangingPunct="1">
              <a:lnSpc>
                <a:spcPct val="150000"/>
              </a:lnSpc>
            </a:pPr>
            <a:r>
              <a:rPr lang="zh-CN" altLang="en-US" sz="1800" b="0" dirty="0">
                <a:solidFill>
                  <a:schemeClr val="tx1"/>
                </a:solidFill>
                <a:ea typeface="华文中宋" panose="02010600040101010101" pitchFamily="2" charset="-122"/>
              </a:rPr>
              <a:t>命令模式将请求本身变成一个对象向未制定的应用对象提出请求。</a:t>
            </a:r>
          </a:p>
          <a:p>
            <a:pPr lvl="2" eaLnBrk="1" hangingPunct="1">
              <a:lnSpc>
                <a:spcPct val="150000"/>
              </a:lnSpc>
            </a:pPr>
            <a:r>
              <a:rPr lang="zh-CN" altLang="en-US" sz="1800" b="0" dirty="0">
                <a:solidFill>
                  <a:schemeClr val="tx1"/>
                </a:solidFill>
                <a:ea typeface="华文楷体" panose="02010600040101010101" pitchFamily="2" charset="-122"/>
              </a:rPr>
              <a:t>例如：</a:t>
            </a:r>
            <a:r>
              <a:rPr lang="en-US" altLang="zh-CN" sz="1800" b="0" dirty="0">
                <a:solidFill>
                  <a:schemeClr val="tx1"/>
                </a:solidFill>
                <a:ea typeface="华文楷体" panose="02010600040101010101" pitchFamily="2" charset="-122"/>
              </a:rPr>
              <a:t>GUI</a:t>
            </a:r>
            <a:r>
              <a:rPr lang="zh-CN" altLang="en-US" sz="1800" b="0" dirty="0">
                <a:solidFill>
                  <a:schemeClr val="tx1"/>
                </a:solidFill>
                <a:ea typeface="华文楷体" panose="02010600040101010101" pitchFamily="2" charset="-122"/>
              </a:rPr>
              <a:t>中工具箱中的</a:t>
            </a:r>
            <a:r>
              <a:rPr lang="en-US" altLang="zh-CN" sz="1800" b="0" dirty="0">
                <a:solidFill>
                  <a:schemeClr val="tx1"/>
                </a:solidFill>
                <a:ea typeface="华文楷体" panose="02010600040101010101" pitchFamily="2" charset="-122"/>
              </a:rPr>
              <a:t>Button</a:t>
            </a:r>
            <a:r>
              <a:rPr lang="zh-CN" altLang="en-US" sz="1800" b="0" dirty="0">
                <a:solidFill>
                  <a:schemeClr val="tx1"/>
                </a:solidFill>
                <a:ea typeface="华文楷体" panose="02010600040101010101" pitchFamily="2" charset="-122"/>
              </a:rPr>
              <a:t>，</a:t>
            </a:r>
            <a:r>
              <a:rPr lang="en-US" altLang="zh-CN" sz="1800" b="0" dirty="0">
                <a:solidFill>
                  <a:schemeClr val="tx1"/>
                </a:solidFill>
                <a:ea typeface="华文楷体" panose="02010600040101010101" pitchFamily="2" charset="-122"/>
              </a:rPr>
              <a:t>Menu  etc.</a:t>
            </a:r>
          </a:p>
          <a:p>
            <a:pPr lvl="1" eaLnBrk="1" hangingPunct="1">
              <a:lnSpc>
                <a:spcPct val="150000"/>
              </a:lnSpc>
            </a:pPr>
            <a:r>
              <a:rPr lang="en-US" altLang="zh-CN" sz="1800" b="0" dirty="0">
                <a:solidFill>
                  <a:schemeClr val="tx1"/>
                </a:solidFill>
                <a:ea typeface="华文中宋" panose="02010600040101010101" pitchFamily="2" charset="-122"/>
              </a:rPr>
              <a:t>Undo</a:t>
            </a:r>
            <a:r>
              <a:rPr lang="zh-CN" altLang="en-US" sz="1800" b="0" dirty="0">
                <a:solidFill>
                  <a:schemeClr val="tx1"/>
                </a:solidFill>
                <a:ea typeface="华文中宋" panose="02010600040101010101" pitchFamily="2" charset="-122"/>
              </a:rPr>
              <a:t>、</a:t>
            </a:r>
            <a:r>
              <a:rPr lang="en-US" altLang="zh-CN" sz="1800" b="0" dirty="0">
                <a:solidFill>
                  <a:schemeClr val="tx1"/>
                </a:solidFill>
                <a:ea typeface="华文中宋" panose="02010600040101010101" pitchFamily="2" charset="-122"/>
              </a:rPr>
              <a:t>Clear</a:t>
            </a:r>
            <a:r>
              <a:rPr lang="zh-CN" altLang="en-US" sz="1800" b="0" dirty="0">
                <a:solidFill>
                  <a:schemeClr val="tx1"/>
                </a:solidFill>
                <a:ea typeface="华文中宋" panose="02010600040101010101" pitchFamily="2" charset="-122"/>
              </a:rPr>
              <a:t>操作、组合新的操作</a:t>
            </a:r>
            <a:r>
              <a:rPr lang="zh-CN" altLang="en-US" sz="1800" b="0" dirty="0">
                <a:solidFill>
                  <a:srgbClr val="C00000"/>
                </a:solidFill>
                <a:ea typeface="华文中宋" panose="02010600040101010101" pitchFamily="2" charset="-122"/>
              </a:rPr>
              <a:t>（</a:t>
            </a:r>
            <a:r>
              <a:rPr lang="zh-CN" altLang="en-US" sz="1800" dirty="0">
                <a:solidFill>
                  <a:srgbClr val="C00000"/>
                </a:solidFill>
              </a:rPr>
              <a:t>宏命令</a:t>
            </a:r>
            <a:r>
              <a:rPr lang="zh-CN" altLang="en-US" b="0" dirty="0">
                <a:solidFill>
                  <a:srgbClr val="C00000"/>
                </a:solidFill>
                <a:ea typeface="华文中宋" panose="02010600040101010101" pitchFamily="2" charset="-122"/>
              </a:rPr>
              <a:t>）</a:t>
            </a:r>
          </a:p>
          <a:p>
            <a:pPr eaLnBrk="1" hangingPunct="1"/>
            <a:endParaRPr lang="zh-CN" altLang="en-US" b="0" dirty="0">
              <a:solidFill>
                <a:schemeClr val="tx1"/>
              </a:solidFill>
              <a:latin typeface="华文中宋" panose="02010600040101010101" pitchFamily="2" charset="-122"/>
              <a:ea typeface="华文中宋" panose="02010600040101010101" pitchFamily="2" charset="-122"/>
            </a:endParaRPr>
          </a:p>
          <a:p>
            <a:pPr lvl="2" eaLnBrk="1" hangingPunct="1">
              <a:lnSpc>
                <a:spcPct val="90000"/>
              </a:lnSpc>
            </a:pPr>
            <a:endParaRPr lang="en-US" altLang="zh-CN" sz="18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039549-E3FC-423D-8B86-E740971B9C4C}"/>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sp>
        <p:nvSpPr>
          <p:cNvPr id="3" name="内容占位符 2">
            <a:extLst>
              <a:ext uri="{FF2B5EF4-FFF2-40B4-BE49-F238E27FC236}">
                <a16:creationId xmlns:a16="http://schemas.microsoft.com/office/drawing/2014/main" id="{B61DB224-F3FE-4EBF-BF6B-03E89B20C8F0}"/>
              </a:ext>
            </a:extLst>
          </p:cNvPr>
          <p:cNvSpPr>
            <a:spLocks noGrp="1"/>
          </p:cNvSpPr>
          <p:nvPr>
            <p:ph idx="1"/>
          </p:nvPr>
        </p:nvSpPr>
        <p:spPr>
          <a:xfrm>
            <a:off x="407368" y="896144"/>
            <a:ext cx="10972800" cy="5485184"/>
          </a:xfrm>
        </p:spPr>
        <p:txBody>
          <a:bodyPr/>
          <a:lstStyle/>
          <a:p>
            <a:r>
              <a:rPr lang="zh-CN" altLang="en-US" dirty="0">
                <a:latin typeface="华文中宋" panose="02010600040101010101" pitchFamily="2" charset="-122"/>
                <a:ea typeface="华文中宋" panose="02010600040101010101" pitchFamily="2" charset="-122"/>
              </a:rPr>
              <a:t>定义</a:t>
            </a:r>
            <a:endParaRPr lang="en-US" altLang="zh-CN" dirty="0">
              <a:latin typeface="华文中宋" panose="02010600040101010101" pitchFamily="2" charset="-122"/>
              <a:ea typeface="华文中宋" panose="02010600040101010101" pitchFamily="2" charset="-122"/>
            </a:endParaRPr>
          </a:p>
          <a:p>
            <a:pPr lvl="1"/>
            <a:r>
              <a:rPr lang="zh-CN" altLang="en-US" dirty="0">
                <a:solidFill>
                  <a:schemeClr val="tx1"/>
                </a:solidFill>
                <a:latin typeface="华文中宋" panose="02010600040101010101" pitchFamily="2" charset="-122"/>
                <a:ea typeface="华文中宋" panose="02010600040101010101" pitchFamily="2" charset="-122"/>
              </a:rPr>
              <a:t>将一个请求封装为一个对象，从而使我们可用不同的请求对客户进行参数化；对请求排队或者记录请求日志，以及支持可撤销的操作。</a:t>
            </a:r>
            <a:endParaRPr lang="en-US" altLang="zh-CN" dirty="0">
              <a:solidFill>
                <a:schemeClr val="tx1"/>
              </a:solidFill>
              <a:latin typeface="华文中宋" panose="02010600040101010101" pitchFamily="2" charset="-122"/>
              <a:ea typeface="华文中宋" panose="02010600040101010101" pitchFamily="2" charset="-122"/>
            </a:endParaRPr>
          </a:p>
          <a:p>
            <a:pPr lvl="1"/>
            <a:r>
              <a:rPr lang="en-US" altLang="zh-CN" dirty="0">
                <a:solidFill>
                  <a:schemeClr val="tx1"/>
                </a:solidFill>
              </a:rPr>
              <a:t>Encapsulate a request as an object, thereby letting you parameterize clients with different requests, queue or log requests, and support undoable operations. </a:t>
            </a:r>
          </a:p>
          <a:p>
            <a:pPr lvl="1"/>
            <a:r>
              <a:rPr lang="zh-CN" altLang="en-US" dirty="0">
                <a:solidFill>
                  <a:srgbClr val="324A7A"/>
                </a:solidFill>
                <a:ea typeface="华文中宋" panose="02010600040101010101" pitchFamily="2" charset="-122"/>
              </a:rPr>
              <a:t>别名：</a:t>
            </a:r>
            <a:r>
              <a:rPr lang="zh-CN" altLang="en-US" b="0" dirty="0">
                <a:solidFill>
                  <a:schemeClr val="tx1"/>
                </a:solidFill>
                <a:ea typeface="华文中宋" panose="02010600040101010101" pitchFamily="2" charset="-122"/>
              </a:rPr>
              <a:t>动作</a:t>
            </a:r>
            <a:r>
              <a:rPr lang="en-US" altLang="zh-CN" b="0" dirty="0">
                <a:solidFill>
                  <a:schemeClr val="tx1"/>
                </a:solidFill>
                <a:ea typeface="华文中宋" panose="02010600040101010101" pitchFamily="2" charset="-122"/>
              </a:rPr>
              <a:t>Action</a:t>
            </a:r>
            <a:r>
              <a:rPr lang="zh-CN" altLang="en-US" b="0" dirty="0">
                <a:solidFill>
                  <a:schemeClr val="tx1"/>
                </a:solidFill>
                <a:ea typeface="华文中宋" panose="02010600040101010101" pitchFamily="2" charset="-122"/>
              </a:rPr>
              <a:t>；事务</a:t>
            </a:r>
            <a:r>
              <a:rPr lang="en-US" altLang="zh-CN" b="0" dirty="0">
                <a:solidFill>
                  <a:schemeClr val="tx1"/>
                </a:solidFill>
                <a:ea typeface="华文中宋" panose="02010600040101010101" pitchFamily="2" charset="-122"/>
              </a:rPr>
              <a:t>Transaction</a:t>
            </a:r>
          </a:p>
          <a:p>
            <a:r>
              <a:rPr lang="zh-CN" altLang="en-US" dirty="0">
                <a:latin typeface="华文中宋" panose="02010600040101010101" pitchFamily="2" charset="-122"/>
                <a:ea typeface="华文中宋" panose="02010600040101010101" pitchFamily="2" charset="-122"/>
              </a:rPr>
              <a:t>结构</a:t>
            </a:r>
            <a:endParaRPr lang="en-US" altLang="zh-CN" dirty="0">
              <a:latin typeface="华文中宋" panose="02010600040101010101" pitchFamily="2" charset="-122"/>
              <a:ea typeface="华文中宋" panose="02010600040101010101" pitchFamily="2" charset="-122"/>
            </a:endParaRPr>
          </a:p>
          <a:p>
            <a:r>
              <a:rPr lang="zh-CN" altLang="en-US" dirty="0">
                <a:latin typeface="华文中宋" panose="02010600040101010101" pitchFamily="2" charset="-122"/>
                <a:ea typeface="华文中宋" panose="02010600040101010101" pitchFamily="2" charset="-122"/>
              </a:rPr>
              <a:t>角色</a:t>
            </a:r>
            <a:endParaRPr lang="en-US" altLang="zh-CN" dirty="0">
              <a:latin typeface="华文中宋" panose="02010600040101010101" pitchFamily="2" charset="-122"/>
              <a:ea typeface="华文中宋" panose="02010600040101010101" pitchFamily="2" charset="-122"/>
            </a:endParaRPr>
          </a:p>
          <a:p>
            <a:pPr lvl="1"/>
            <a:r>
              <a:rPr lang="en-US" altLang="en-US" dirty="0">
                <a:solidFill>
                  <a:schemeClr val="tx1"/>
                </a:solidFill>
                <a:latin typeface="华文中宋" panose="02010600040101010101" pitchFamily="2" charset="-122"/>
                <a:ea typeface="华文中宋" panose="02010600040101010101" pitchFamily="2" charset="-122"/>
              </a:rPr>
              <a:t>Command</a:t>
            </a:r>
            <a:r>
              <a:rPr lang="en-US" altLang="zh-CN" dirty="0">
                <a:solidFill>
                  <a:schemeClr val="tx1"/>
                </a:solidFill>
                <a:latin typeface="华文中宋" panose="02010600040101010101" pitchFamily="2" charset="-122"/>
                <a:ea typeface="华文中宋" panose="02010600040101010101" pitchFamily="2" charset="-122"/>
              </a:rPr>
              <a:t>: </a:t>
            </a:r>
            <a:r>
              <a:rPr lang="zh-CN" altLang="en-US" dirty="0">
                <a:solidFill>
                  <a:schemeClr val="tx1"/>
                </a:solidFill>
                <a:latin typeface="华文中宋" panose="02010600040101010101" pitchFamily="2" charset="-122"/>
                <a:ea typeface="华文中宋" panose="02010600040101010101" pitchFamily="2" charset="-122"/>
              </a:rPr>
              <a:t>抽象命令类</a:t>
            </a:r>
          </a:p>
          <a:p>
            <a:pPr lvl="1"/>
            <a:r>
              <a:rPr lang="en-US" altLang="en-US" dirty="0" err="1">
                <a:solidFill>
                  <a:schemeClr val="tx1"/>
                </a:solidFill>
                <a:latin typeface="华文中宋" panose="02010600040101010101" pitchFamily="2" charset="-122"/>
                <a:ea typeface="华文中宋" panose="02010600040101010101" pitchFamily="2" charset="-122"/>
              </a:rPr>
              <a:t>ConcreteCommand</a:t>
            </a:r>
            <a:r>
              <a:rPr lang="en-US" altLang="zh-CN" dirty="0">
                <a:solidFill>
                  <a:schemeClr val="tx1"/>
                </a:solidFill>
                <a:latin typeface="华文中宋" panose="02010600040101010101" pitchFamily="2" charset="-122"/>
                <a:ea typeface="华文中宋" panose="02010600040101010101" pitchFamily="2" charset="-122"/>
              </a:rPr>
              <a:t>: </a:t>
            </a:r>
            <a:r>
              <a:rPr lang="zh-CN" altLang="en-US" dirty="0">
                <a:solidFill>
                  <a:schemeClr val="tx1"/>
                </a:solidFill>
                <a:latin typeface="华文中宋" panose="02010600040101010101" pitchFamily="2" charset="-122"/>
                <a:ea typeface="华文中宋" panose="02010600040101010101" pitchFamily="2" charset="-122"/>
              </a:rPr>
              <a:t>具体命令类</a:t>
            </a:r>
          </a:p>
          <a:p>
            <a:pPr lvl="1"/>
            <a:r>
              <a:rPr lang="en-US" altLang="en-US" dirty="0">
                <a:solidFill>
                  <a:schemeClr val="tx1"/>
                </a:solidFill>
                <a:latin typeface="华文中宋" panose="02010600040101010101" pitchFamily="2" charset="-122"/>
                <a:ea typeface="华文中宋" panose="02010600040101010101" pitchFamily="2" charset="-122"/>
              </a:rPr>
              <a:t>Invoker</a:t>
            </a:r>
            <a:r>
              <a:rPr lang="en-US" altLang="zh-CN" dirty="0">
                <a:solidFill>
                  <a:schemeClr val="tx1"/>
                </a:solidFill>
                <a:latin typeface="华文中宋" panose="02010600040101010101" pitchFamily="2" charset="-122"/>
                <a:ea typeface="华文中宋" panose="02010600040101010101" pitchFamily="2" charset="-122"/>
              </a:rPr>
              <a:t>: </a:t>
            </a:r>
            <a:r>
              <a:rPr lang="zh-CN" altLang="en-US" dirty="0">
                <a:solidFill>
                  <a:schemeClr val="tx1"/>
                </a:solidFill>
                <a:latin typeface="华文中宋" panose="02010600040101010101" pitchFamily="2" charset="-122"/>
                <a:ea typeface="华文中宋" panose="02010600040101010101" pitchFamily="2" charset="-122"/>
              </a:rPr>
              <a:t>调用者</a:t>
            </a:r>
          </a:p>
          <a:p>
            <a:pPr lvl="1"/>
            <a:r>
              <a:rPr lang="en-US" altLang="zh-CN" dirty="0">
                <a:solidFill>
                  <a:schemeClr val="tx1"/>
                </a:solidFill>
                <a:latin typeface="华文中宋" panose="02010600040101010101" pitchFamily="2" charset="-122"/>
                <a:ea typeface="华文中宋" panose="02010600040101010101" pitchFamily="2" charset="-122"/>
              </a:rPr>
              <a:t>Receiver: </a:t>
            </a:r>
            <a:r>
              <a:rPr lang="zh-CN" altLang="en-US" dirty="0">
                <a:solidFill>
                  <a:schemeClr val="tx1"/>
                </a:solidFill>
                <a:latin typeface="华文中宋" panose="02010600040101010101" pitchFamily="2" charset="-122"/>
                <a:ea typeface="华文中宋" panose="02010600040101010101" pitchFamily="2" charset="-122"/>
              </a:rPr>
              <a:t>接收者</a:t>
            </a:r>
          </a:p>
          <a:p>
            <a:pPr lvl="1"/>
            <a:r>
              <a:rPr lang="en-US" altLang="zh-CN" dirty="0">
                <a:solidFill>
                  <a:schemeClr val="tx1"/>
                </a:solidFill>
                <a:latin typeface="华文中宋" panose="02010600040101010101" pitchFamily="2" charset="-122"/>
                <a:ea typeface="华文中宋" panose="02010600040101010101" pitchFamily="2" charset="-122"/>
              </a:rPr>
              <a:t>Client:</a:t>
            </a:r>
            <a:r>
              <a:rPr lang="zh-CN" altLang="en-US" dirty="0">
                <a:solidFill>
                  <a:schemeClr val="tx1"/>
                </a:solidFill>
                <a:latin typeface="华文中宋" panose="02010600040101010101" pitchFamily="2" charset="-122"/>
                <a:ea typeface="华文中宋" panose="02010600040101010101" pitchFamily="2" charset="-122"/>
              </a:rPr>
              <a:t>客户类</a:t>
            </a:r>
          </a:p>
          <a:p>
            <a:endParaRPr lang="en-US" altLang="zh-CN" dirty="0">
              <a:latin typeface="华文中宋" panose="02010600040101010101" pitchFamily="2" charset="-122"/>
              <a:ea typeface="华文中宋" panose="02010600040101010101" pitchFamily="2" charset="-122"/>
            </a:endParaRPr>
          </a:p>
          <a:p>
            <a:pPr lvl="1"/>
            <a:endParaRPr lang="en-US" altLang="zh-CN" dirty="0"/>
          </a:p>
          <a:p>
            <a:pPr lvl="1"/>
            <a:endParaRPr lang="zh-CN" altLang="en-US" dirty="0">
              <a:solidFill>
                <a:schemeClr val="tx1"/>
              </a:solidFill>
              <a:latin typeface="华文中宋" panose="02010600040101010101" pitchFamily="2" charset="-122"/>
              <a:ea typeface="华文中宋" panose="02010600040101010101" pitchFamily="2" charset="-122"/>
            </a:endParaRPr>
          </a:p>
        </p:txBody>
      </p:sp>
      <p:pic>
        <p:nvPicPr>
          <p:cNvPr id="4" name="Picture 16">
            <a:extLst>
              <a:ext uri="{FF2B5EF4-FFF2-40B4-BE49-F238E27FC236}">
                <a16:creationId xmlns:a16="http://schemas.microsoft.com/office/drawing/2014/main" id="{9E8E6820-7480-4A0D-BA1F-90F5B22190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5921" y="3140969"/>
            <a:ext cx="6221297" cy="3217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94441293"/>
      </p:ext>
    </p:extLst>
  </p:cSld>
  <p:clrMapOvr>
    <a:masterClrMapping/>
  </p:clrMapOvr>
  <p:transition/>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FC5FD5-F0B8-4338-B70B-996006322E1D}"/>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sp>
        <p:nvSpPr>
          <p:cNvPr id="3" name="内容占位符 2">
            <a:extLst>
              <a:ext uri="{FF2B5EF4-FFF2-40B4-BE49-F238E27FC236}">
                <a16:creationId xmlns:a16="http://schemas.microsoft.com/office/drawing/2014/main" id="{6972CB14-D4F4-4A01-91C6-3B4ADAC942AC}"/>
              </a:ext>
            </a:extLst>
          </p:cNvPr>
          <p:cNvSpPr>
            <a:spLocks noGrp="1"/>
          </p:cNvSpPr>
          <p:nvPr>
            <p:ph idx="1"/>
          </p:nvPr>
        </p:nvSpPr>
        <p:spPr>
          <a:xfrm>
            <a:off x="407368" y="764704"/>
            <a:ext cx="10972800" cy="5197152"/>
          </a:xfrm>
        </p:spPr>
        <p:txBody>
          <a:bodyPr/>
          <a:lstStyle/>
          <a:p>
            <a:r>
              <a:rPr lang="zh-CN" altLang="en-US" dirty="0"/>
              <a:t>典型代码</a:t>
            </a:r>
            <a:endParaRPr lang="en-US" altLang="zh-CN" dirty="0"/>
          </a:p>
          <a:p>
            <a:pPr lvl="1"/>
            <a:r>
              <a:rPr lang="zh-CN" altLang="en-US" sz="1800" dirty="0">
                <a:solidFill>
                  <a:schemeClr val="tx1"/>
                </a:solidFill>
                <a:ea typeface="华文中宋" panose="02010600040101010101" pitchFamily="2" charset="-122"/>
              </a:rPr>
              <a:t>抽象</a:t>
            </a:r>
            <a:r>
              <a:rPr lang="en-US" altLang="zh-CN" sz="1800" dirty="0">
                <a:solidFill>
                  <a:schemeClr val="tx1"/>
                </a:solidFill>
                <a:ea typeface="华文中宋" panose="02010600040101010101" pitchFamily="2" charset="-122"/>
              </a:rPr>
              <a:t>Command</a:t>
            </a:r>
          </a:p>
          <a:p>
            <a:pPr lvl="1"/>
            <a:r>
              <a:rPr lang="zh-CN" altLang="en-US" sz="1800" dirty="0">
                <a:solidFill>
                  <a:schemeClr val="tx1"/>
                </a:solidFill>
                <a:ea typeface="华文中宋" panose="02010600040101010101" pitchFamily="2" charset="-122"/>
              </a:rPr>
              <a:t>具体</a:t>
            </a:r>
            <a:r>
              <a:rPr lang="en-US" altLang="zh-CN" sz="1800" dirty="0" err="1">
                <a:solidFill>
                  <a:schemeClr val="tx1"/>
                </a:solidFill>
                <a:ea typeface="华文中宋" panose="02010600040101010101" pitchFamily="2" charset="-122"/>
              </a:rPr>
              <a:t>Commad</a:t>
            </a:r>
            <a:endParaRPr lang="en-US" altLang="zh-CN" sz="1800" dirty="0">
              <a:solidFill>
                <a:schemeClr val="tx1"/>
              </a:solidFill>
              <a:ea typeface="华文中宋" panose="02010600040101010101" pitchFamily="2" charset="-122"/>
            </a:endParaRPr>
          </a:p>
          <a:p>
            <a:pPr lvl="1"/>
            <a:r>
              <a:rPr lang="zh-CN" altLang="en-US" sz="1800" dirty="0">
                <a:solidFill>
                  <a:schemeClr val="tx1"/>
                </a:solidFill>
                <a:ea typeface="华文中宋" panose="02010600040101010101" pitchFamily="2" charset="-122"/>
              </a:rPr>
              <a:t>调用者</a:t>
            </a:r>
            <a:endParaRPr lang="en-US" altLang="zh-CN" sz="1800" dirty="0">
              <a:solidFill>
                <a:schemeClr val="tx1"/>
              </a:solidFill>
              <a:ea typeface="华文中宋" panose="02010600040101010101" pitchFamily="2" charset="-122"/>
            </a:endParaRPr>
          </a:p>
          <a:p>
            <a:pPr lvl="1"/>
            <a:r>
              <a:rPr lang="zh-CN" altLang="en-US" sz="1800" dirty="0">
                <a:solidFill>
                  <a:schemeClr val="tx1"/>
                </a:solidFill>
                <a:ea typeface="华文中宋" panose="02010600040101010101" pitchFamily="2" charset="-122"/>
              </a:rPr>
              <a:t>具体接受者</a:t>
            </a:r>
            <a:endParaRPr lang="en-US" altLang="zh-CN" sz="1800" dirty="0">
              <a:solidFill>
                <a:schemeClr val="tx1"/>
              </a:solidFill>
              <a:ea typeface="华文中宋" panose="02010600040101010101" pitchFamily="2" charset="-122"/>
            </a:endParaRPr>
          </a:p>
          <a:p>
            <a:endParaRPr lang="zh-CN" altLang="en-US" dirty="0"/>
          </a:p>
        </p:txBody>
      </p:sp>
      <p:graphicFrame>
        <p:nvGraphicFramePr>
          <p:cNvPr id="8" name="Group 14">
            <a:extLst>
              <a:ext uri="{FF2B5EF4-FFF2-40B4-BE49-F238E27FC236}">
                <a16:creationId xmlns:a16="http://schemas.microsoft.com/office/drawing/2014/main" id="{22E6C76B-4165-4E12-AFB2-51F4ADD40F77}"/>
              </a:ext>
            </a:extLst>
          </p:cNvPr>
          <p:cNvGraphicFramePr>
            <a:graphicFrameLocks/>
          </p:cNvGraphicFramePr>
          <p:nvPr>
            <p:extLst>
              <p:ext uri="{D42A27DB-BD31-4B8C-83A1-F6EECF244321}">
                <p14:modId xmlns:p14="http://schemas.microsoft.com/office/powerpoint/2010/main" val="2581215381"/>
              </p:ext>
            </p:extLst>
          </p:nvPr>
        </p:nvGraphicFramePr>
        <p:xfrm>
          <a:off x="1049610" y="2752747"/>
          <a:ext cx="3733800" cy="3713163"/>
        </p:xfrm>
        <a:graphic>
          <a:graphicData uri="http://schemas.openxmlformats.org/drawingml/2006/table">
            <a:tbl>
              <a:tblPr/>
              <a:tblGrid>
                <a:gridCol w="3733800">
                  <a:extLst>
                    <a:ext uri="{9D8B030D-6E8A-4147-A177-3AD203B41FA5}">
                      <a16:colId xmlns:a16="http://schemas.microsoft.com/office/drawing/2014/main" val="2083390748"/>
                    </a:ext>
                  </a:extLst>
                </a:gridCol>
              </a:tblGrid>
              <a:tr h="3713163">
                <a:tc>
                  <a:txBody>
                    <a:bodyPr/>
                    <a:lstStyle>
                      <a:lvl1pPr marL="342900" indent="-3429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class Invoker</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private Command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public Invoker(Command 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this.command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public void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setCommand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 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this.command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zh-CN" altLang="en-US"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业务方法，用于调用命令类的方法</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zh-CN" altLang="en-US"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void call()</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2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command.execute</a:t>
                      </a: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034891474"/>
                  </a:ext>
                </a:extLst>
              </a:tr>
            </a:tbl>
          </a:graphicData>
        </a:graphic>
      </p:graphicFrame>
      <p:graphicFrame>
        <p:nvGraphicFramePr>
          <p:cNvPr id="9" name="Group 12">
            <a:extLst>
              <a:ext uri="{FF2B5EF4-FFF2-40B4-BE49-F238E27FC236}">
                <a16:creationId xmlns:a16="http://schemas.microsoft.com/office/drawing/2014/main" id="{100146AB-C7BB-4C5E-8A41-BC05F504C23E}"/>
              </a:ext>
            </a:extLst>
          </p:cNvPr>
          <p:cNvGraphicFramePr>
            <a:graphicFrameLocks/>
          </p:cNvGraphicFramePr>
          <p:nvPr>
            <p:extLst>
              <p:ext uri="{D42A27DB-BD31-4B8C-83A1-F6EECF244321}">
                <p14:modId xmlns:p14="http://schemas.microsoft.com/office/powerpoint/2010/main" val="1554844115"/>
              </p:ext>
            </p:extLst>
          </p:nvPr>
        </p:nvGraphicFramePr>
        <p:xfrm>
          <a:off x="9336848" y="3766594"/>
          <a:ext cx="2316596" cy="2699316"/>
        </p:xfrm>
        <a:graphic>
          <a:graphicData uri="http://schemas.openxmlformats.org/drawingml/2006/table">
            <a:tbl>
              <a:tblPr/>
              <a:tblGrid>
                <a:gridCol w="2316596">
                  <a:extLst>
                    <a:ext uri="{9D8B030D-6E8A-4147-A177-3AD203B41FA5}">
                      <a16:colId xmlns:a16="http://schemas.microsoft.com/office/drawing/2014/main" val="20000"/>
                    </a:ext>
                  </a:extLst>
                </a:gridCol>
              </a:tblGrid>
              <a:tr h="2699316">
                <a:tc>
                  <a:txBody>
                    <a:bodyPr/>
                    <a:lstStyle/>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public class Receiver</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public void action()</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a:t>
                      </a:r>
                      <a:r>
                        <a:rPr kumimoji="0" lang="zh-CN" altLang="en-US" sz="1600" b="0" i="0" u="none" strike="noStrike" cap="none" normalizeH="0" baseline="0" dirty="0">
                          <a:ln>
                            <a:noFill/>
                          </a:ln>
                          <a:solidFill>
                            <a:srgbClr val="080808"/>
                          </a:solidFill>
                          <a:effectLst/>
                          <a:latin typeface="Times New Roman" pitchFamily="18" charset="0"/>
                          <a:ea typeface="隶书" pitchFamily="49" charset="-122"/>
                        </a:rPr>
                        <a:t>具体操作</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zh-CN" altLang="en-US" sz="16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a:t>
                      </a: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pic>
        <p:nvPicPr>
          <p:cNvPr id="16" name="图片 15">
            <a:extLst>
              <a:ext uri="{FF2B5EF4-FFF2-40B4-BE49-F238E27FC236}">
                <a16:creationId xmlns:a16="http://schemas.microsoft.com/office/drawing/2014/main" id="{2431F358-41D7-4535-B7B4-62DDE32819AC}"/>
              </a:ext>
            </a:extLst>
          </p:cNvPr>
          <p:cNvPicPr>
            <a:picLocks noChangeAspect="1"/>
          </p:cNvPicPr>
          <p:nvPr/>
        </p:nvPicPr>
        <p:blipFill>
          <a:blip r:embed="rId2"/>
          <a:stretch>
            <a:fillRect/>
          </a:stretch>
        </p:blipFill>
        <p:spPr>
          <a:xfrm>
            <a:off x="4795596" y="2786518"/>
            <a:ext cx="3168352" cy="1187328"/>
          </a:xfrm>
          <a:prstGeom prst="rect">
            <a:avLst/>
          </a:prstGeom>
        </p:spPr>
      </p:pic>
      <p:pic>
        <p:nvPicPr>
          <p:cNvPr id="17" name="图片 16">
            <a:extLst>
              <a:ext uri="{FF2B5EF4-FFF2-40B4-BE49-F238E27FC236}">
                <a16:creationId xmlns:a16="http://schemas.microsoft.com/office/drawing/2014/main" id="{06B573F4-3D40-4FD6-9B70-4888989535D2}"/>
              </a:ext>
            </a:extLst>
          </p:cNvPr>
          <p:cNvPicPr>
            <a:picLocks noChangeAspect="1"/>
          </p:cNvPicPr>
          <p:nvPr/>
        </p:nvPicPr>
        <p:blipFill>
          <a:blip r:embed="rId3"/>
          <a:stretch>
            <a:fillRect/>
          </a:stretch>
        </p:blipFill>
        <p:spPr>
          <a:xfrm>
            <a:off x="4795597" y="3973847"/>
            <a:ext cx="4468755" cy="2546855"/>
          </a:xfrm>
          <a:prstGeom prst="rect">
            <a:avLst/>
          </a:prstGeom>
        </p:spPr>
      </p:pic>
      <mc:AlternateContent xmlns:mc="http://schemas.openxmlformats.org/markup-compatibility/2006" xmlns:p14="http://schemas.microsoft.com/office/powerpoint/2010/main">
        <mc:Choice Requires="p14">
          <p:contentPart p14:bwMode="auto" r:id="rId4">
            <p14:nvContentPartPr>
              <p14:cNvPr id="18" name="墨迹 17">
                <a:extLst>
                  <a:ext uri="{FF2B5EF4-FFF2-40B4-BE49-F238E27FC236}">
                    <a16:creationId xmlns:a16="http://schemas.microsoft.com/office/drawing/2014/main" id="{79F17D5B-B6CB-4EF7-A75E-104F5626F3DC}"/>
                  </a:ext>
                </a:extLst>
              </p14:cNvPr>
              <p14:cNvContentPartPr/>
              <p14:nvPr/>
            </p14:nvContentPartPr>
            <p14:xfrm>
              <a:off x="1896251" y="5399063"/>
              <a:ext cx="1630440" cy="757800"/>
            </p14:xfrm>
          </p:contentPart>
        </mc:Choice>
        <mc:Fallback xmlns="">
          <p:pic>
            <p:nvPicPr>
              <p:cNvPr id="18" name="墨迹 17">
                <a:extLst>
                  <a:ext uri="{FF2B5EF4-FFF2-40B4-BE49-F238E27FC236}">
                    <a16:creationId xmlns:a16="http://schemas.microsoft.com/office/drawing/2014/main" id="{79F17D5B-B6CB-4EF7-A75E-104F5626F3DC}"/>
                  </a:ext>
                </a:extLst>
              </p:cNvPr>
              <p:cNvPicPr/>
              <p:nvPr/>
            </p:nvPicPr>
            <p:blipFill>
              <a:blip r:embed="rId5"/>
              <a:stretch>
                <a:fillRect/>
              </a:stretch>
            </p:blipFill>
            <p:spPr>
              <a:xfrm>
                <a:off x="1887611" y="5390063"/>
                <a:ext cx="1648080" cy="775440"/>
              </a:xfrm>
              <a:prstGeom prst="rect">
                <a:avLst/>
              </a:prstGeom>
            </p:spPr>
          </p:pic>
        </mc:Fallback>
      </mc:AlternateContent>
      <p:grpSp>
        <p:nvGrpSpPr>
          <p:cNvPr id="23" name="组合 22">
            <a:extLst>
              <a:ext uri="{FF2B5EF4-FFF2-40B4-BE49-F238E27FC236}">
                <a16:creationId xmlns:a16="http://schemas.microsoft.com/office/drawing/2014/main" id="{C4203B17-3202-4864-820B-D864FC84BFD6}"/>
              </a:ext>
            </a:extLst>
          </p:cNvPr>
          <p:cNvGrpSpPr/>
          <p:nvPr/>
        </p:nvGrpSpPr>
        <p:grpSpPr>
          <a:xfrm>
            <a:off x="3239411" y="4699943"/>
            <a:ext cx="2381040" cy="984600"/>
            <a:chOff x="3239411" y="4699943"/>
            <a:chExt cx="2381040" cy="984600"/>
          </a:xfrm>
        </p:grpSpPr>
        <mc:AlternateContent xmlns:mc="http://schemas.openxmlformats.org/markup-compatibility/2006" xmlns:p14="http://schemas.microsoft.com/office/powerpoint/2010/main">
          <mc:Choice Requires="p14">
            <p:contentPart p14:bwMode="auto" r:id="rId6">
              <p14:nvContentPartPr>
                <p14:cNvPr id="19" name="墨迹 18">
                  <a:extLst>
                    <a:ext uri="{FF2B5EF4-FFF2-40B4-BE49-F238E27FC236}">
                      <a16:creationId xmlns:a16="http://schemas.microsoft.com/office/drawing/2014/main" id="{E059D7C2-0FBB-4DA8-8C06-29A8849FF9F4}"/>
                    </a:ext>
                  </a:extLst>
                </p14:cNvPr>
                <p14:cNvContentPartPr/>
                <p14:nvPr/>
              </p14:nvContentPartPr>
              <p14:xfrm>
                <a:off x="3239411" y="4999823"/>
                <a:ext cx="2214360" cy="684720"/>
              </p14:xfrm>
            </p:contentPart>
          </mc:Choice>
          <mc:Fallback xmlns="">
            <p:pic>
              <p:nvPicPr>
                <p:cNvPr id="19" name="墨迹 18">
                  <a:extLst>
                    <a:ext uri="{FF2B5EF4-FFF2-40B4-BE49-F238E27FC236}">
                      <a16:creationId xmlns:a16="http://schemas.microsoft.com/office/drawing/2014/main" id="{E059D7C2-0FBB-4DA8-8C06-29A8849FF9F4}"/>
                    </a:ext>
                  </a:extLst>
                </p:cNvPr>
                <p:cNvPicPr/>
                <p:nvPr/>
              </p:nvPicPr>
              <p:blipFill>
                <a:blip r:embed="rId7"/>
                <a:stretch>
                  <a:fillRect/>
                </a:stretch>
              </p:blipFill>
              <p:spPr>
                <a:xfrm>
                  <a:off x="3230411" y="4990823"/>
                  <a:ext cx="2232000" cy="7023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墨迹 19">
                  <a:extLst>
                    <a:ext uri="{FF2B5EF4-FFF2-40B4-BE49-F238E27FC236}">
                      <a16:creationId xmlns:a16="http://schemas.microsoft.com/office/drawing/2014/main" id="{8CE1B71E-3CFD-4153-9C87-75B7EAA40BD0}"/>
                    </a:ext>
                  </a:extLst>
                </p14:cNvPr>
                <p14:cNvContentPartPr/>
                <p14:nvPr/>
              </p14:nvContentPartPr>
              <p14:xfrm>
                <a:off x="5234171" y="4699943"/>
                <a:ext cx="386280" cy="528840"/>
              </p14:xfrm>
            </p:contentPart>
          </mc:Choice>
          <mc:Fallback xmlns="">
            <p:pic>
              <p:nvPicPr>
                <p:cNvPr id="20" name="墨迹 19">
                  <a:extLst>
                    <a:ext uri="{FF2B5EF4-FFF2-40B4-BE49-F238E27FC236}">
                      <a16:creationId xmlns:a16="http://schemas.microsoft.com/office/drawing/2014/main" id="{8CE1B71E-3CFD-4153-9C87-75B7EAA40BD0}"/>
                    </a:ext>
                  </a:extLst>
                </p:cNvPr>
                <p:cNvPicPr/>
                <p:nvPr/>
              </p:nvPicPr>
              <p:blipFill>
                <a:blip r:embed="rId9"/>
                <a:stretch>
                  <a:fillRect/>
                </a:stretch>
              </p:blipFill>
              <p:spPr>
                <a:xfrm>
                  <a:off x="5225171" y="4690943"/>
                  <a:ext cx="403920" cy="546480"/>
                </a:xfrm>
                <a:prstGeom prst="rect">
                  <a:avLst/>
                </a:prstGeom>
              </p:spPr>
            </p:pic>
          </mc:Fallback>
        </mc:AlternateContent>
      </p:grpSp>
      <p:grpSp>
        <p:nvGrpSpPr>
          <p:cNvPr id="27" name="组合 26">
            <a:extLst>
              <a:ext uri="{FF2B5EF4-FFF2-40B4-BE49-F238E27FC236}">
                <a16:creationId xmlns:a16="http://schemas.microsoft.com/office/drawing/2014/main" id="{E900C334-C37C-4608-AF33-602A17AFCC2B}"/>
              </a:ext>
            </a:extLst>
          </p:cNvPr>
          <p:cNvGrpSpPr/>
          <p:nvPr/>
        </p:nvGrpSpPr>
        <p:grpSpPr>
          <a:xfrm>
            <a:off x="7222811" y="4515263"/>
            <a:ext cx="2461680" cy="1450440"/>
            <a:chOff x="7222811" y="4515263"/>
            <a:chExt cx="2461680" cy="1450440"/>
          </a:xfrm>
        </p:grpSpPr>
        <mc:AlternateContent xmlns:mc="http://schemas.openxmlformats.org/markup-compatibility/2006" xmlns:p14="http://schemas.microsoft.com/office/powerpoint/2010/main">
          <mc:Choice Requires="p14">
            <p:contentPart p14:bwMode="auto" r:id="rId10">
              <p14:nvContentPartPr>
                <p14:cNvPr id="25" name="墨迹 24">
                  <a:extLst>
                    <a:ext uri="{FF2B5EF4-FFF2-40B4-BE49-F238E27FC236}">
                      <a16:creationId xmlns:a16="http://schemas.microsoft.com/office/drawing/2014/main" id="{FEAC3167-0DE9-49E1-ADFC-88199EA4E2AE}"/>
                    </a:ext>
                  </a:extLst>
                </p14:cNvPr>
                <p14:cNvContentPartPr/>
                <p14:nvPr/>
              </p14:nvContentPartPr>
              <p14:xfrm>
                <a:off x="7222811" y="4666823"/>
                <a:ext cx="2198880" cy="1298880"/>
              </p14:xfrm>
            </p:contentPart>
          </mc:Choice>
          <mc:Fallback xmlns="">
            <p:pic>
              <p:nvPicPr>
                <p:cNvPr id="25" name="墨迹 24">
                  <a:extLst>
                    <a:ext uri="{FF2B5EF4-FFF2-40B4-BE49-F238E27FC236}">
                      <a16:creationId xmlns:a16="http://schemas.microsoft.com/office/drawing/2014/main" id="{FEAC3167-0DE9-49E1-ADFC-88199EA4E2AE}"/>
                    </a:ext>
                  </a:extLst>
                </p:cNvPr>
                <p:cNvPicPr/>
                <p:nvPr/>
              </p:nvPicPr>
              <p:blipFill>
                <a:blip r:embed="rId11"/>
                <a:stretch>
                  <a:fillRect/>
                </a:stretch>
              </p:blipFill>
              <p:spPr>
                <a:xfrm>
                  <a:off x="7213811" y="4657823"/>
                  <a:ext cx="2216520" cy="1316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6" name="墨迹 25">
                  <a:extLst>
                    <a:ext uri="{FF2B5EF4-FFF2-40B4-BE49-F238E27FC236}">
                      <a16:creationId xmlns:a16="http://schemas.microsoft.com/office/drawing/2014/main" id="{ADA181AF-7194-4ACB-875F-EFEC6D3D5539}"/>
                    </a:ext>
                  </a:extLst>
                </p14:cNvPr>
                <p14:cNvContentPartPr/>
                <p14:nvPr/>
              </p14:nvContentPartPr>
              <p14:xfrm>
                <a:off x="9378491" y="4515263"/>
                <a:ext cx="306000" cy="302760"/>
              </p14:xfrm>
            </p:contentPart>
          </mc:Choice>
          <mc:Fallback xmlns="">
            <p:pic>
              <p:nvPicPr>
                <p:cNvPr id="26" name="墨迹 25">
                  <a:extLst>
                    <a:ext uri="{FF2B5EF4-FFF2-40B4-BE49-F238E27FC236}">
                      <a16:creationId xmlns:a16="http://schemas.microsoft.com/office/drawing/2014/main" id="{ADA181AF-7194-4ACB-875F-EFEC6D3D5539}"/>
                    </a:ext>
                  </a:extLst>
                </p:cNvPr>
                <p:cNvPicPr/>
                <p:nvPr/>
              </p:nvPicPr>
              <p:blipFill>
                <a:blip r:embed="rId13"/>
                <a:stretch>
                  <a:fillRect/>
                </a:stretch>
              </p:blipFill>
              <p:spPr>
                <a:xfrm>
                  <a:off x="9369851" y="4506263"/>
                  <a:ext cx="323640" cy="320400"/>
                </a:xfrm>
                <a:prstGeom prst="rect">
                  <a:avLst/>
                </a:prstGeom>
              </p:spPr>
            </p:pic>
          </mc:Fallback>
        </mc:AlternateContent>
      </p:grpSp>
      <p:grpSp>
        <p:nvGrpSpPr>
          <p:cNvPr id="58" name="组合 57">
            <a:extLst>
              <a:ext uri="{FF2B5EF4-FFF2-40B4-BE49-F238E27FC236}">
                <a16:creationId xmlns:a16="http://schemas.microsoft.com/office/drawing/2014/main" id="{EFD52C93-FE76-4A04-8378-88D9CA52BCB5}"/>
              </a:ext>
            </a:extLst>
          </p:cNvPr>
          <p:cNvGrpSpPr/>
          <p:nvPr/>
        </p:nvGrpSpPr>
        <p:grpSpPr>
          <a:xfrm>
            <a:off x="3864011" y="690263"/>
            <a:ext cx="5788440" cy="2602080"/>
            <a:chOff x="3864011" y="690263"/>
            <a:chExt cx="5788440" cy="2602080"/>
          </a:xfrm>
        </p:grpSpPr>
        <mc:AlternateContent xmlns:mc="http://schemas.openxmlformats.org/markup-compatibility/2006" xmlns:p14="http://schemas.microsoft.com/office/powerpoint/2010/main">
          <mc:Choice Requires="p14">
            <p:contentPart p14:bwMode="auto" r:id="rId14">
              <p14:nvContentPartPr>
                <p14:cNvPr id="42" name="墨迹 41">
                  <a:extLst>
                    <a:ext uri="{FF2B5EF4-FFF2-40B4-BE49-F238E27FC236}">
                      <a16:creationId xmlns:a16="http://schemas.microsoft.com/office/drawing/2014/main" id="{2C301608-0151-4394-A31F-BEF7514CE00D}"/>
                    </a:ext>
                  </a:extLst>
                </p14:cNvPr>
                <p14:cNvContentPartPr/>
                <p14:nvPr/>
              </p14:nvContentPartPr>
              <p14:xfrm>
                <a:off x="3864011" y="1992383"/>
                <a:ext cx="509040" cy="134640"/>
              </p14:xfrm>
            </p:contentPart>
          </mc:Choice>
          <mc:Fallback xmlns="">
            <p:pic>
              <p:nvPicPr>
                <p:cNvPr id="42" name="墨迹 41">
                  <a:extLst>
                    <a:ext uri="{FF2B5EF4-FFF2-40B4-BE49-F238E27FC236}">
                      <a16:creationId xmlns:a16="http://schemas.microsoft.com/office/drawing/2014/main" id="{2C301608-0151-4394-A31F-BEF7514CE00D}"/>
                    </a:ext>
                  </a:extLst>
                </p:cNvPr>
                <p:cNvPicPr/>
                <p:nvPr/>
              </p:nvPicPr>
              <p:blipFill>
                <a:blip r:embed="rId15"/>
                <a:stretch>
                  <a:fillRect/>
                </a:stretch>
              </p:blipFill>
              <p:spPr>
                <a:xfrm>
                  <a:off x="3855011" y="1983743"/>
                  <a:ext cx="52668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3" name="墨迹 42">
                  <a:extLst>
                    <a:ext uri="{FF2B5EF4-FFF2-40B4-BE49-F238E27FC236}">
                      <a16:creationId xmlns:a16="http://schemas.microsoft.com/office/drawing/2014/main" id="{759B59A3-5AC3-4799-A4A5-AAE3A092C0A9}"/>
                    </a:ext>
                  </a:extLst>
                </p14:cNvPr>
                <p14:cNvContentPartPr/>
                <p14:nvPr/>
              </p14:nvContentPartPr>
              <p14:xfrm>
                <a:off x="3996491" y="1848023"/>
                <a:ext cx="333360" cy="908280"/>
              </p14:xfrm>
            </p:contentPart>
          </mc:Choice>
          <mc:Fallback xmlns="">
            <p:pic>
              <p:nvPicPr>
                <p:cNvPr id="43" name="墨迹 42">
                  <a:extLst>
                    <a:ext uri="{FF2B5EF4-FFF2-40B4-BE49-F238E27FC236}">
                      <a16:creationId xmlns:a16="http://schemas.microsoft.com/office/drawing/2014/main" id="{759B59A3-5AC3-4799-A4A5-AAE3A092C0A9}"/>
                    </a:ext>
                  </a:extLst>
                </p:cNvPr>
                <p:cNvPicPr/>
                <p:nvPr/>
              </p:nvPicPr>
              <p:blipFill>
                <a:blip r:embed="rId17"/>
                <a:stretch>
                  <a:fillRect/>
                </a:stretch>
              </p:blipFill>
              <p:spPr>
                <a:xfrm>
                  <a:off x="3987491" y="1839023"/>
                  <a:ext cx="351000" cy="9259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44" name="墨迹 43">
                  <a:extLst>
                    <a:ext uri="{FF2B5EF4-FFF2-40B4-BE49-F238E27FC236}">
                      <a16:creationId xmlns:a16="http://schemas.microsoft.com/office/drawing/2014/main" id="{8EEDAAE5-8383-464E-B804-1FB211DD07B7}"/>
                    </a:ext>
                  </a:extLst>
                </p14:cNvPr>
                <p14:cNvContentPartPr/>
                <p14:nvPr/>
              </p14:nvContentPartPr>
              <p14:xfrm>
                <a:off x="4472411" y="1523303"/>
                <a:ext cx="78120" cy="1069920"/>
              </p14:xfrm>
            </p:contentPart>
          </mc:Choice>
          <mc:Fallback xmlns="">
            <p:pic>
              <p:nvPicPr>
                <p:cNvPr id="44" name="墨迹 43">
                  <a:extLst>
                    <a:ext uri="{FF2B5EF4-FFF2-40B4-BE49-F238E27FC236}">
                      <a16:creationId xmlns:a16="http://schemas.microsoft.com/office/drawing/2014/main" id="{8EEDAAE5-8383-464E-B804-1FB211DD07B7}"/>
                    </a:ext>
                  </a:extLst>
                </p:cNvPr>
                <p:cNvPicPr/>
                <p:nvPr/>
              </p:nvPicPr>
              <p:blipFill>
                <a:blip r:embed="rId19"/>
                <a:stretch>
                  <a:fillRect/>
                </a:stretch>
              </p:blipFill>
              <p:spPr>
                <a:xfrm>
                  <a:off x="4463771" y="1514303"/>
                  <a:ext cx="95760" cy="108756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45" name="墨迹 44">
                  <a:extLst>
                    <a:ext uri="{FF2B5EF4-FFF2-40B4-BE49-F238E27FC236}">
                      <a16:creationId xmlns:a16="http://schemas.microsoft.com/office/drawing/2014/main" id="{B6671FDC-E48E-407C-AD70-8FD83A62C80A}"/>
                    </a:ext>
                  </a:extLst>
                </p14:cNvPr>
                <p14:cNvContentPartPr/>
                <p14:nvPr/>
              </p14:nvContentPartPr>
              <p14:xfrm>
                <a:off x="4312931" y="1922183"/>
                <a:ext cx="751320" cy="649080"/>
              </p14:xfrm>
            </p:contentPart>
          </mc:Choice>
          <mc:Fallback xmlns="">
            <p:pic>
              <p:nvPicPr>
                <p:cNvPr id="45" name="墨迹 44">
                  <a:extLst>
                    <a:ext uri="{FF2B5EF4-FFF2-40B4-BE49-F238E27FC236}">
                      <a16:creationId xmlns:a16="http://schemas.microsoft.com/office/drawing/2014/main" id="{B6671FDC-E48E-407C-AD70-8FD83A62C80A}"/>
                    </a:ext>
                  </a:extLst>
                </p:cNvPr>
                <p:cNvPicPr/>
                <p:nvPr/>
              </p:nvPicPr>
              <p:blipFill>
                <a:blip r:embed="rId21"/>
                <a:stretch>
                  <a:fillRect/>
                </a:stretch>
              </p:blipFill>
              <p:spPr>
                <a:xfrm>
                  <a:off x="4304291" y="1913183"/>
                  <a:ext cx="768960" cy="66672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46" name="墨迹 45">
                  <a:extLst>
                    <a:ext uri="{FF2B5EF4-FFF2-40B4-BE49-F238E27FC236}">
                      <a16:creationId xmlns:a16="http://schemas.microsoft.com/office/drawing/2014/main" id="{A02324D3-827E-495F-B4D4-7747315E3EA3}"/>
                    </a:ext>
                  </a:extLst>
                </p14:cNvPr>
                <p14:cNvContentPartPr/>
                <p14:nvPr/>
              </p14:nvContentPartPr>
              <p14:xfrm>
                <a:off x="4333451" y="1673063"/>
                <a:ext cx="1110600" cy="978840"/>
              </p14:xfrm>
            </p:contentPart>
          </mc:Choice>
          <mc:Fallback xmlns="">
            <p:pic>
              <p:nvPicPr>
                <p:cNvPr id="46" name="墨迹 45">
                  <a:extLst>
                    <a:ext uri="{FF2B5EF4-FFF2-40B4-BE49-F238E27FC236}">
                      <a16:creationId xmlns:a16="http://schemas.microsoft.com/office/drawing/2014/main" id="{A02324D3-827E-495F-B4D4-7747315E3EA3}"/>
                    </a:ext>
                  </a:extLst>
                </p:cNvPr>
                <p:cNvPicPr/>
                <p:nvPr/>
              </p:nvPicPr>
              <p:blipFill>
                <a:blip r:embed="rId23"/>
                <a:stretch>
                  <a:fillRect/>
                </a:stretch>
              </p:blipFill>
              <p:spPr>
                <a:xfrm>
                  <a:off x="4324811" y="1664063"/>
                  <a:ext cx="1128240" cy="9964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7" name="墨迹 46">
                  <a:extLst>
                    <a:ext uri="{FF2B5EF4-FFF2-40B4-BE49-F238E27FC236}">
                      <a16:creationId xmlns:a16="http://schemas.microsoft.com/office/drawing/2014/main" id="{6D423589-56F5-4DBF-98D2-164119D70BA1}"/>
                    </a:ext>
                  </a:extLst>
                </p14:cNvPr>
                <p14:cNvContentPartPr/>
                <p14:nvPr/>
              </p14:nvContentPartPr>
              <p14:xfrm>
                <a:off x="5517491" y="1341143"/>
                <a:ext cx="106560" cy="343440"/>
              </p14:xfrm>
            </p:contentPart>
          </mc:Choice>
          <mc:Fallback xmlns="">
            <p:pic>
              <p:nvPicPr>
                <p:cNvPr id="47" name="墨迹 46">
                  <a:extLst>
                    <a:ext uri="{FF2B5EF4-FFF2-40B4-BE49-F238E27FC236}">
                      <a16:creationId xmlns:a16="http://schemas.microsoft.com/office/drawing/2014/main" id="{6D423589-56F5-4DBF-98D2-164119D70BA1}"/>
                    </a:ext>
                  </a:extLst>
                </p:cNvPr>
                <p:cNvPicPr/>
                <p:nvPr/>
              </p:nvPicPr>
              <p:blipFill>
                <a:blip r:embed="rId25"/>
                <a:stretch>
                  <a:fillRect/>
                </a:stretch>
              </p:blipFill>
              <p:spPr>
                <a:xfrm>
                  <a:off x="5508851" y="1332143"/>
                  <a:ext cx="124200" cy="36108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48" name="墨迹 47">
                  <a:extLst>
                    <a:ext uri="{FF2B5EF4-FFF2-40B4-BE49-F238E27FC236}">
                      <a16:creationId xmlns:a16="http://schemas.microsoft.com/office/drawing/2014/main" id="{AE6E4814-0FE7-4702-AE01-596D2C105615}"/>
                    </a:ext>
                  </a:extLst>
                </p14:cNvPr>
                <p14:cNvContentPartPr/>
                <p14:nvPr/>
              </p14:nvContentPartPr>
              <p14:xfrm>
                <a:off x="5351171" y="1674503"/>
                <a:ext cx="662040" cy="291240"/>
              </p14:xfrm>
            </p:contentPart>
          </mc:Choice>
          <mc:Fallback xmlns="">
            <p:pic>
              <p:nvPicPr>
                <p:cNvPr id="48" name="墨迹 47">
                  <a:extLst>
                    <a:ext uri="{FF2B5EF4-FFF2-40B4-BE49-F238E27FC236}">
                      <a16:creationId xmlns:a16="http://schemas.microsoft.com/office/drawing/2014/main" id="{AE6E4814-0FE7-4702-AE01-596D2C105615}"/>
                    </a:ext>
                  </a:extLst>
                </p:cNvPr>
                <p:cNvPicPr/>
                <p:nvPr/>
              </p:nvPicPr>
              <p:blipFill>
                <a:blip r:embed="rId27"/>
                <a:stretch>
                  <a:fillRect/>
                </a:stretch>
              </p:blipFill>
              <p:spPr>
                <a:xfrm>
                  <a:off x="5342531" y="1665503"/>
                  <a:ext cx="679680" cy="30888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49" name="墨迹 48">
                  <a:extLst>
                    <a:ext uri="{FF2B5EF4-FFF2-40B4-BE49-F238E27FC236}">
                      <a16:creationId xmlns:a16="http://schemas.microsoft.com/office/drawing/2014/main" id="{1BBD4E70-F05F-42E8-AB21-6415C1618461}"/>
                    </a:ext>
                  </a:extLst>
                </p14:cNvPr>
                <p14:cNvContentPartPr/>
                <p14:nvPr/>
              </p14:nvContentPartPr>
              <p14:xfrm>
                <a:off x="5686331" y="1487663"/>
                <a:ext cx="833760" cy="1804680"/>
              </p14:xfrm>
            </p:contentPart>
          </mc:Choice>
          <mc:Fallback xmlns="">
            <p:pic>
              <p:nvPicPr>
                <p:cNvPr id="49" name="墨迹 48">
                  <a:extLst>
                    <a:ext uri="{FF2B5EF4-FFF2-40B4-BE49-F238E27FC236}">
                      <a16:creationId xmlns:a16="http://schemas.microsoft.com/office/drawing/2014/main" id="{1BBD4E70-F05F-42E8-AB21-6415C1618461}"/>
                    </a:ext>
                  </a:extLst>
                </p:cNvPr>
                <p:cNvPicPr/>
                <p:nvPr/>
              </p:nvPicPr>
              <p:blipFill>
                <a:blip r:embed="rId29"/>
                <a:stretch>
                  <a:fillRect/>
                </a:stretch>
              </p:blipFill>
              <p:spPr>
                <a:xfrm>
                  <a:off x="5677691" y="1478663"/>
                  <a:ext cx="851400" cy="18223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50" name="墨迹 49">
                  <a:extLst>
                    <a:ext uri="{FF2B5EF4-FFF2-40B4-BE49-F238E27FC236}">
                      <a16:creationId xmlns:a16="http://schemas.microsoft.com/office/drawing/2014/main" id="{B93931B6-7913-486D-8518-FBD57FF8B81E}"/>
                    </a:ext>
                  </a:extLst>
                </p14:cNvPr>
                <p14:cNvContentPartPr/>
                <p14:nvPr/>
              </p14:nvContentPartPr>
              <p14:xfrm>
                <a:off x="6175931" y="1862423"/>
                <a:ext cx="741960" cy="180720"/>
              </p14:xfrm>
            </p:contentPart>
          </mc:Choice>
          <mc:Fallback xmlns="">
            <p:pic>
              <p:nvPicPr>
                <p:cNvPr id="50" name="墨迹 49">
                  <a:extLst>
                    <a:ext uri="{FF2B5EF4-FFF2-40B4-BE49-F238E27FC236}">
                      <a16:creationId xmlns:a16="http://schemas.microsoft.com/office/drawing/2014/main" id="{B93931B6-7913-486D-8518-FBD57FF8B81E}"/>
                    </a:ext>
                  </a:extLst>
                </p:cNvPr>
                <p:cNvPicPr/>
                <p:nvPr/>
              </p:nvPicPr>
              <p:blipFill>
                <a:blip r:embed="rId31"/>
                <a:stretch>
                  <a:fillRect/>
                </a:stretch>
              </p:blipFill>
              <p:spPr>
                <a:xfrm>
                  <a:off x="6166931" y="1853783"/>
                  <a:ext cx="759600" cy="19836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51" name="墨迹 50">
                  <a:extLst>
                    <a:ext uri="{FF2B5EF4-FFF2-40B4-BE49-F238E27FC236}">
                      <a16:creationId xmlns:a16="http://schemas.microsoft.com/office/drawing/2014/main" id="{D38612A7-0CCD-4B7F-9193-87E1D552BE7E}"/>
                    </a:ext>
                  </a:extLst>
                </p14:cNvPr>
                <p14:cNvContentPartPr/>
                <p14:nvPr/>
              </p14:nvContentPartPr>
              <p14:xfrm>
                <a:off x="7349531" y="1196423"/>
                <a:ext cx="621360" cy="120240"/>
              </p14:xfrm>
            </p:contentPart>
          </mc:Choice>
          <mc:Fallback xmlns="">
            <p:pic>
              <p:nvPicPr>
                <p:cNvPr id="51" name="墨迹 50">
                  <a:extLst>
                    <a:ext uri="{FF2B5EF4-FFF2-40B4-BE49-F238E27FC236}">
                      <a16:creationId xmlns:a16="http://schemas.microsoft.com/office/drawing/2014/main" id="{D38612A7-0CCD-4B7F-9193-87E1D552BE7E}"/>
                    </a:ext>
                  </a:extLst>
                </p:cNvPr>
                <p:cNvPicPr/>
                <p:nvPr/>
              </p:nvPicPr>
              <p:blipFill>
                <a:blip r:embed="rId33"/>
                <a:stretch>
                  <a:fillRect/>
                </a:stretch>
              </p:blipFill>
              <p:spPr>
                <a:xfrm>
                  <a:off x="7340531" y="1187783"/>
                  <a:ext cx="639000" cy="1378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52" name="墨迹 51">
                  <a:extLst>
                    <a:ext uri="{FF2B5EF4-FFF2-40B4-BE49-F238E27FC236}">
                      <a16:creationId xmlns:a16="http://schemas.microsoft.com/office/drawing/2014/main" id="{C18EA6F0-657B-423F-9003-00FC64A3317A}"/>
                    </a:ext>
                  </a:extLst>
                </p14:cNvPr>
                <p14:cNvContentPartPr/>
                <p14:nvPr/>
              </p14:nvContentPartPr>
              <p14:xfrm>
                <a:off x="7573811" y="892223"/>
                <a:ext cx="301680" cy="1069200"/>
              </p14:xfrm>
            </p:contentPart>
          </mc:Choice>
          <mc:Fallback xmlns="">
            <p:pic>
              <p:nvPicPr>
                <p:cNvPr id="52" name="墨迹 51">
                  <a:extLst>
                    <a:ext uri="{FF2B5EF4-FFF2-40B4-BE49-F238E27FC236}">
                      <a16:creationId xmlns:a16="http://schemas.microsoft.com/office/drawing/2014/main" id="{C18EA6F0-657B-423F-9003-00FC64A3317A}"/>
                    </a:ext>
                  </a:extLst>
                </p:cNvPr>
                <p:cNvPicPr/>
                <p:nvPr/>
              </p:nvPicPr>
              <p:blipFill>
                <a:blip r:embed="rId35"/>
                <a:stretch>
                  <a:fillRect/>
                </a:stretch>
              </p:blipFill>
              <p:spPr>
                <a:xfrm>
                  <a:off x="7565171" y="883223"/>
                  <a:ext cx="319320" cy="108684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53" name="墨迹 52">
                  <a:extLst>
                    <a:ext uri="{FF2B5EF4-FFF2-40B4-BE49-F238E27FC236}">
                      <a16:creationId xmlns:a16="http://schemas.microsoft.com/office/drawing/2014/main" id="{A3448D0B-E1FB-4A6F-A0D5-1482890654A4}"/>
                    </a:ext>
                  </a:extLst>
                </p14:cNvPr>
                <p14:cNvContentPartPr/>
                <p14:nvPr/>
              </p14:nvContentPartPr>
              <p14:xfrm>
                <a:off x="7398491" y="1958543"/>
                <a:ext cx="608040" cy="68040"/>
              </p14:xfrm>
            </p:contentPart>
          </mc:Choice>
          <mc:Fallback xmlns="">
            <p:pic>
              <p:nvPicPr>
                <p:cNvPr id="53" name="墨迹 52">
                  <a:extLst>
                    <a:ext uri="{FF2B5EF4-FFF2-40B4-BE49-F238E27FC236}">
                      <a16:creationId xmlns:a16="http://schemas.microsoft.com/office/drawing/2014/main" id="{A3448D0B-E1FB-4A6F-A0D5-1482890654A4}"/>
                    </a:ext>
                  </a:extLst>
                </p:cNvPr>
                <p:cNvPicPr/>
                <p:nvPr/>
              </p:nvPicPr>
              <p:blipFill>
                <a:blip r:embed="rId37"/>
                <a:stretch>
                  <a:fillRect/>
                </a:stretch>
              </p:blipFill>
              <p:spPr>
                <a:xfrm>
                  <a:off x="7389491" y="1949903"/>
                  <a:ext cx="625680" cy="856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54" name="墨迹 53">
                  <a:extLst>
                    <a:ext uri="{FF2B5EF4-FFF2-40B4-BE49-F238E27FC236}">
                      <a16:creationId xmlns:a16="http://schemas.microsoft.com/office/drawing/2014/main" id="{B69AF11F-D4AB-4DA6-86FE-A17A7DFCDE42}"/>
                    </a:ext>
                  </a:extLst>
                </p14:cNvPr>
                <p14:cNvContentPartPr/>
                <p14:nvPr/>
              </p14:nvContentPartPr>
              <p14:xfrm>
                <a:off x="7186451" y="1588823"/>
                <a:ext cx="231480" cy="111240"/>
              </p14:xfrm>
            </p:contentPart>
          </mc:Choice>
          <mc:Fallback xmlns="">
            <p:pic>
              <p:nvPicPr>
                <p:cNvPr id="54" name="墨迹 53">
                  <a:extLst>
                    <a:ext uri="{FF2B5EF4-FFF2-40B4-BE49-F238E27FC236}">
                      <a16:creationId xmlns:a16="http://schemas.microsoft.com/office/drawing/2014/main" id="{B69AF11F-D4AB-4DA6-86FE-A17A7DFCDE42}"/>
                    </a:ext>
                  </a:extLst>
                </p:cNvPr>
                <p:cNvPicPr/>
                <p:nvPr/>
              </p:nvPicPr>
              <p:blipFill>
                <a:blip r:embed="rId39"/>
                <a:stretch>
                  <a:fillRect/>
                </a:stretch>
              </p:blipFill>
              <p:spPr>
                <a:xfrm>
                  <a:off x="7177451" y="1579823"/>
                  <a:ext cx="249120" cy="12888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55" name="墨迹 54">
                  <a:extLst>
                    <a:ext uri="{FF2B5EF4-FFF2-40B4-BE49-F238E27FC236}">
                      <a16:creationId xmlns:a16="http://schemas.microsoft.com/office/drawing/2014/main" id="{38ABDEEF-F323-4059-A92E-2FCC3FAFD01F}"/>
                    </a:ext>
                  </a:extLst>
                </p14:cNvPr>
                <p14:cNvContentPartPr/>
                <p14:nvPr/>
              </p14:nvContentPartPr>
              <p14:xfrm>
                <a:off x="8316131" y="1040543"/>
                <a:ext cx="362160" cy="52560"/>
              </p14:xfrm>
            </p:contentPart>
          </mc:Choice>
          <mc:Fallback xmlns="">
            <p:pic>
              <p:nvPicPr>
                <p:cNvPr id="55" name="墨迹 54">
                  <a:extLst>
                    <a:ext uri="{FF2B5EF4-FFF2-40B4-BE49-F238E27FC236}">
                      <a16:creationId xmlns:a16="http://schemas.microsoft.com/office/drawing/2014/main" id="{38ABDEEF-F323-4059-A92E-2FCC3FAFD01F}"/>
                    </a:ext>
                  </a:extLst>
                </p:cNvPr>
                <p:cNvPicPr/>
                <p:nvPr/>
              </p:nvPicPr>
              <p:blipFill>
                <a:blip r:embed="rId41"/>
                <a:stretch>
                  <a:fillRect/>
                </a:stretch>
              </p:blipFill>
              <p:spPr>
                <a:xfrm>
                  <a:off x="8307131" y="1031543"/>
                  <a:ext cx="379800" cy="7020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56" name="墨迹 55">
                  <a:extLst>
                    <a:ext uri="{FF2B5EF4-FFF2-40B4-BE49-F238E27FC236}">
                      <a16:creationId xmlns:a16="http://schemas.microsoft.com/office/drawing/2014/main" id="{706F4CAB-CB8A-4A3B-A190-1C9B99413394}"/>
                    </a:ext>
                  </a:extLst>
                </p14:cNvPr>
                <p14:cNvContentPartPr/>
                <p14:nvPr/>
              </p14:nvContentPartPr>
              <p14:xfrm>
                <a:off x="8313971" y="1390103"/>
                <a:ext cx="314640" cy="86400"/>
              </p14:xfrm>
            </p:contentPart>
          </mc:Choice>
          <mc:Fallback xmlns="">
            <p:pic>
              <p:nvPicPr>
                <p:cNvPr id="56" name="墨迹 55">
                  <a:extLst>
                    <a:ext uri="{FF2B5EF4-FFF2-40B4-BE49-F238E27FC236}">
                      <a16:creationId xmlns:a16="http://schemas.microsoft.com/office/drawing/2014/main" id="{706F4CAB-CB8A-4A3B-A190-1C9B99413394}"/>
                    </a:ext>
                  </a:extLst>
                </p:cNvPr>
                <p:cNvPicPr/>
                <p:nvPr/>
              </p:nvPicPr>
              <p:blipFill>
                <a:blip r:embed="rId43"/>
                <a:stretch>
                  <a:fillRect/>
                </a:stretch>
              </p:blipFill>
              <p:spPr>
                <a:xfrm>
                  <a:off x="8305331" y="1381103"/>
                  <a:ext cx="332280" cy="10404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57" name="墨迹 56">
                  <a:extLst>
                    <a:ext uri="{FF2B5EF4-FFF2-40B4-BE49-F238E27FC236}">
                      <a16:creationId xmlns:a16="http://schemas.microsoft.com/office/drawing/2014/main" id="{28A44320-127B-4CE0-A4F4-7E1079F464AF}"/>
                    </a:ext>
                  </a:extLst>
                </p14:cNvPr>
                <p14:cNvContentPartPr/>
                <p14:nvPr/>
              </p14:nvContentPartPr>
              <p14:xfrm>
                <a:off x="8414771" y="690263"/>
                <a:ext cx="1237680" cy="1351800"/>
              </p14:xfrm>
            </p:contentPart>
          </mc:Choice>
          <mc:Fallback xmlns="">
            <p:pic>
              <p:nvPicPr>
                <p:cNvPr id="57" name="墨迹 56">
                  <a:extLst>
                    <a:ext uri="{FF2B5EF4-FFF2-40B4-BE49-F238E27FC236}">
                      <a16:creationId xmlns:a16="http://schemas.microsoft.com/office/drawing/2014/main" id="{28A44320-127B-4CE0-A4F4-7E1079F464AF}"/>
                    </a:ext>
                  </a:extLst>
                </p:cNvPr>
                <p:cNvPicPr/>
                <p:nvPr/>
              </p:nvPicPr>
              <p:blipFill>
                <a:blip r:embed="rId45"/>
                <a:stretch>
                  <a:fillRect/>
                </a:stretch>
              </p:blipFill>
              <p:spPr>
                <a:xfrm>
                  <a:off x="8405771" y="681623"/>
                  <a:ext cx="1255320" cy="1369440"/>
                </a:xfrm>
                <a:prstGeom prst="rect">
                  <a:avLst/>
                </a:prstGeom>
              </p:spPr>
            </p:pic>
          </mc:Fallback>
        </mc:AlternateContent>
      </p:grpSp>
      <p:grpSp>
        <p:nvGrpSpPr>
          <p:cNvPr id="10" name="组合 9">
            <a:extLst>
              <a:ext uri="{FF2B5EF4-FFF2-40B4-BE49-F238E27FC236}">
                <a16:creationId xmlns:a16="http://schemas.microsoft.com/office/drawing/2014/main" id="{01ECD8A4-D040-4E8E-83DA-094E92542AD9}"/>
              </a:ext>
            </a:extLst>
          </p:cNvPr>
          <p:cNvGrpSpPr/>
          <p:nvPr/>
        </p:nvGrpSpPr>
        <p:grpSpPr>
          <a:xfrm>
            <a:off x="6707529" y="4411389"/>
            <a:ext cx="841320" cy="541440"/>
            <a:chOff x="6707529" y="4411389"/>
            <a:chExt cx="841320" cy="541440"/>
          </a:xfrm>
        </p:grpSpPr>
        <mc:AlternateContent xmlns:mc="http://schemas.openxmlformats.org/markup-compatibility/2006" xmlns:p14="http://schemas.microsoft.com/office/powerpoint/2010/main">
          <mc:Choice Requires="p14">
            <p:contentPart p14:bwMode="auto" r:id="rId46">
              <p14:nvContentPartPr>
                <p14:cNvPr id="4" name="墨迹 3">
                  <a:extLst>
                    <a:ext uri="{FF2B5EF4-FFF2-40B4-BE49-F238E27FC236}">
                      <a16:creationId xmlns:a16="http://schemas.microsoft.com/office/drawing/2014/main" id="{DDE57827-D635-44D6-95FB-C3EE9EB0E720}"/>
                    </a:ext>
                  </a:extLst>
                </p14:cNvPr>
                <p14:cNvContentPartPr/>
                <p14:nvPr/>
              </p14:nvContentPartPr>
              <p14:xfrm>
                <a:off x="6750009" y="4890549"/>
                <a:ext cx="399600" cy="62280"/>
              </p14:xfrm>
            </p:contentPart>
          </mc:Choice>
          <mc:Fallback xmlns="">
            <p:pic>
              <p:nvPicPr>
                <p:cNvPr id="4" name="墨迹 3">
                  <a:extLst>
                    <a:ext uri="{FF2B5EF4-FFF2-40B4-BE49-F238E27FC236}">
                      <a16:creationId xmlns:a16="http://schemas.microsoft.com/office/drawing/2014/main" id="{DDE57827-D635-44D6-95FB-C3EE9EB0E720}"/>
                    </a:ext>
                  </a:extLst>
                </p:cNvPr>
                <p:cNvPicPr/>
                <p:nvPr/>
              </p:nvPicPr>
              <p:blipFill>
                <a:blip r:embed="rId47"/>
                <a:stretch>
                  <a:fillRect/>
                </a:stretch>
              </p:blipFill>
              <p:spPr>
                <a:xfrm>
                  <a:off x="6741009" y="4881909"/>
                  <a:ext cx="417240" cy="7992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5" name="墨迹 4">
                  <a:extLst>
                    <a:ext uri="{FF2B5EF4-FFF2-40B4-BE49-F238E27FC236}">
                      <a16:creationId xmlns:a16="http://schemas.microsoft.com/office/drawing/2014/main" id="{6676228C-EF90-4DAB-AF85-FC02D5F9049D}"/>
                    </a:ext>
                  </a:extLst>
                </p14:cNvPr>
                <p14:cNvContentPartPr/>
                <p14:nvPr/>
              </p14:nvContentPartPr>
              <p14:xfrm>
                <a:off x="6763689" y="4900269"/>
                <a:ext cx="442080" cy="16560"/>
              </p14:xfrm>
            </p:contentPart>
          </mc:Choice>
          <mc:Fallback xmlns="">
            <p:pic>
              <p:nvPicPr>
                <p:cNvPr id="5" name="墨迹 4">
                  <a:extLst>
                    <a:ext uri="{FF2B5EF4-FFF2-40B4-BE49-F238E27FC236}">
                      <a16:creationId xmlns:a16="http://schemas.microsoft.com/office/drawing/2014/main" id="{6676228C-EF90-4DAB-AF85-FC02D5F9049D}"/>
                    </a:ext>
                  </a:extLst>
                </p:cNvPr>
                <p:cNvPicPr/>
                <p:nvPr/>
              </p:nvPicPr>
              <p:blipFill>
                <a:blip r:embed="rId49"/>
                <a:stretch>
                  <a:fillRect/>
                </a:stretch>
              </p:blipFill>
              <p:spPr>
                <a:xfrm>
                  <a:off x="6755049" y="4891629"/>
                  <a:ext cx="45972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7" name="墨迹 6">
                  <a:extLst>
                    <a:ext uri="{FF2B5EF4-FFF2-40B4-BE49-F238E27FC236}">
                      <a16:creationId xmlns:a16="http://schemas.microsoft.com/office/drawing/2014/main" id="{BDD65AED-CD4D-4963-986E-A207D4BDE3A7}"/>
                    </a:ext>
                  </a:extLst>
                </p14:cNvPr>
                <p14:cNvContentPartPr/>
                <p14:nvPr/>
              </p14:nvContentPartPr>
              <p14:xfrm>
                <a:off x="6707529" y="4411389"/>
                <a:ext cx="841320" cy="514440"/>
              </p14:xfrm>
            </p:contentPart>
          </mc:Choice>
          <mc:Fallback xmlns="">
            <p:pic>
              <p:nvPicPr>
                <p:cNvPr id="7" name="墨迹 6">
                  <a:extLst>
                    <a:ext uri="{FF2B5EF4-FFF2-40B4-BE49-F238E27FC236}">
                      <a16:creationId xmlns:a16="http://schemas.microsoft.com/office/drawing/2014/main" id="{BDD65AED-CD4D-4963-986E-A207D4BDE3A7}"/>
                    </a:ext>
                  </a:extLst>
                </p:cNvPr>
                <p:cNvPicPr/>
                <p:nvPr/>
              </p:nvPicPr>
              <p:blipFill>
                <a:blip r:embed="rId51"/>
                <a:stretch>
                  <a:fillRect/>
                </a:stretch>
              </p:blipFill>
              <p:spPr>
                <a:xfrm>
                  <a:off x="6698889" y="4402389"/>
                  <a:ext cx="858960" cy="532080"/>
                </a:xfrm>
                <a:prstGeom prst="rect">
                  <a:avLst/>
                </a:prstGeom>
              </p:spPr>
            </p:pic>
          </mc:Fallback>
        </mc:AlternateContent>
      </p:grpSp>
    </p:spTree>
    <p:extLst>
      <p:ext uri="{BB962C8B-B14F-4D97-AF65-F5344CB8AC3E}">
        <p14:creationId xmlns:p14="http://schemas.microsoft.com/office/powerpoint/2010/main" val="184790337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a:extLst>
              <a:ext uri="{FF2B5EF4-FFF2-40B4-BE49-F238E27FC236}">
                <a16:creationId xmlns:a16="http://schemas.microsoft.com/office/drawing/2014/main" id="{406B759A-79D4-469A-A8D8-4F45B017B781}"/>
              </a:ext>
            </a:extLst>
          </p:cNvPr>
          <p:cNvSpPr>
            <a:spLocks noGrp="1" noChangeArrowheads="1"/>
          </p:cNvSpPr>
          <p:nvPr>
            <p:ph type="title"/>
          </p:nvPr>
        </p:nvSpPr>
        <p:spPr>
          <a:xfrm>
            <a:off x="969078" y="1307037"/>
            <a:ext cx="8597900" cy="587375"/>
          </a:xfrm>
          <a:noFill/>
        </p:spPr>
        <p:txBody>
          <a:bodyPr vert="horz" wrap="square" lIns="61444" tIns="30723" rIns="61444" bIns="30723" numCol="1" anchor="t" anchorCtr="0" compatLnSpc="1">
            <a:prstTxWarp prst="textNoShape">
              <a:avLst/>
            </a:prstTxWarp>
          </a:bodyPr>
          <a:lstStyle/>
          <a:p>
            <a:pPr indent="0" eaLnBrk="1" hangingPunct="1"/>
            <a:r>
              <a:rPr lang="en-US" altLang="zh-CN" sz="2800" b="1" dirty="0">
                <a:latin typeface="Times New Roman" panose="02020603050405020304" pitchFamily="18" charset="0"/>
                <a:cs typeface="Times New Roman" panose="02020603050405020304" pitchFamily="18" charset="0"/>
              </a:rPr>
              <a:t>The Model-View-Controller Pattern</a:t>
            </a:r>
            <a:endParaRPr lang="en-GB" altLang="zh-CN" sz="2800" b="1" dirty="0">
              <a:latin typeface="Times New Roman" panose="02020603050405020304" pitchFamily="18" charset="0"/>
              <a:cs typeface="Times New Roman" panose="02020603050405020304" pitchFamily="18" charset="0"/>
            </a:endParaRPr>
          </a:p>
        </p:txBody>
      </p:sp>
      <p:sp>
        <p:nvSpPr>
          <p:cNvPr id="43011" name="Rectangle 5">
            <a:extLst>
              <a:ext uri="{FF2B5EF4-FFF2-40B4-BE49-F238E27FC236}">
                <a16:creationId xmlns:a16="http://schemas.microsoft.com/office/drawing/2014/main" id="{11FD3DE5-624D-4734-816C-B78DDF728397}"/>
              </a:ext>
            </a:extLst>
          </p:cNvPr>
          <p:cNvSpPr>
            <a:spLocks noGrp="1" noChangeArrowheads="1"/>
          </p:cNvSpPr>
          <p:nvPr>
            <p:ph type="body" idx="1"/>
          </p:nvPr>
        </p:nvSpPr>
        <p:spPr>
          <a:xfrm>
            <a:off x="969078" y="1830257"/>
            <a:ext cx="10873271" cy="4507955"/>
          </a:xfrm>
          <a:noFill/>
        </p:spPr>
        <p:txBody>
          <a:bodyPr vert="horz" wrap="square" lIns="61444" tIns="30723" rIns="61444" bIns="30723" numCol="1" anchor="t" anchorCtr="0" compatLnSpc="1">
            <a:prstTxWarp prst="textNoShape">
              <a:avLst/>
            </a:prstTxWarp>
          </a:bodyPr>
          <a:lstStyle/>
          <a:p>
            <a:pPr eaLnBrk="1" hangingPunct="1">
              <a:lnSpc>
                <a:spcPct val="90000"/>
              </a:lnSpc>
              <a:buFont typeface="Wingdings" panose="05000000000000000000" pitchFamily="2" charset="2"/>
              <a:buChar char="n"/>
            </a:pPr>
            <a:r>
              <a:rPr lang="en-GB" altLang="zh-CN" dirty="0">
                <a:solidFill>
                  <a:srgbClr val="324A7A"/>
                </a:solidFill>
              </a:rPr>
              <a:t>Model-View-Controller (MVC) is a design pattern</a:t>
            </a:r>
          </a:p>
          <a:p>
            <a:pPr lvl="1" eaLnBrk="1" hangingPunct="1">
              <a:lnSpc>
                <a:spcPct val="90000"/>
              </a:lnSpc>
              <a:buFont typeface="Wingdings" panose="05000000000000000000" pitchFamily="2" charset="2"/>
              <a:buChar char="l"/>
            </a:pPr>
            <a:r>
              <a:rPr lang="en-GB" altLang="zh-CN" sz="2400" dirty="0">
                <a:solidFill>
                  <a:schemeClr val="tx1"/>
                </a:solidFill>
              </a:rPr>
              <a:t>Very widely used and regarded as a core concept in J2EE development</a:t>
            </a:r>
          </a:p>
          <a:p>
            <a:pPr lvl="1" eaLnBrk="1" hangingPunct="1">
              <a:lnSpc>
                <a:spcPct val="90000"/>
              </a:lnSpc>
              <a:buFont typeface="Wingdings" panose="05000000000000000000" pitchFamily="2" charset="2"/>
              <a:buChar char="l"/>
            </a:pPr>
            <a:r>
              <a:rPr lang="en-GB" altLang="zh-CN" sz="2400" dirty="0">
                <a:solidFill>
                  <a:schemeClr val="tx1"/>
                </a:solidFill>
              </a:rPr>
              <a:t>The model</a:t>
            </a:r>
          </a:p>
          <a:p>
            <a:pPr marL="1093761" lvl="2" indent="0" eaLnBrk="1" hangingPunct="1">
              <a:lnSpc>
                <a:spcPct val="90000"/>
              </a:lnSpc>
              <a:buNone/>
            </a:pPr>
            <a:r>
              <a:rPr lang="en-GB" altLang="zh-CN" sz="2000" b="0" dirty="0">
                <a:solidFill>
                  <a:schemeClr val="tx1"/>
                </a:solidFill>
              </a:rPr>
              <a:t>- Represents the underlying data and business logic in one place</a:t>
            </a:r>
          </a:p>
          <a:p>
            <a:pPr marL="1093761" lvl="2" indent="0" eaLnBrk="1" hangingPunct="1">
              <a:lnSpc>
                <a:spcPct val="90000"/>
              </a:lnSpc>
              <a:buNone/>
            </a:pPr>
            <a:r>
              <a:rPr lang="en-GB" altLang="zh-CN" sz="2000" b="0" dirty="0">
                <a:solidFill>
                  <a:schemeClr val="tx1"/>
                </a:solidFill>
              </a:rPr>
              <a:t>- Contains no information about the user interface</a:t>
            </a:r>
            <a:endParaRPr lang="en-US" altLang="zh-CN" sz="2000" b="0" dirty="0">
              <a:solidFill>
                <a:schemeClr val="tx1"/>
              </a:solidFill>
            </a:endParaRPr>
          </a:p>
          <a:p>
            <a:pPr lvl="1" eaLnBrk="1" hangingPunct="1">
              <a:lnSpc>
                <a:spcPct val="90000"/>
              </a:lnSpc>
              <a:buFont typeface="Wingdings" panose="05000000000000000000" pitchFamily="2" charset="2"/>
              <a:buChar char="l"/>
            </a:pPr>
            <a:r>
              <a:rPr lang="en-GB" altLang="zh-CN" sz="2400" dirty="0">
                <a:solidFill>
                  <a:schemeClr val="tx1"/>
                </a:solidFill>
              </a:rPr>
              <a:t>The view</a:t>
            </a:r>
          </a:p>
          <a:p>
            <a:pPr marL="1093761" lvl="2" indent="0" eaLnBrk="1" hangingPunct="1">
              <a:lnSpc>
                <a:spcPct val="90000"/>
              </a:lnSpc>
              <a:buNone/>
            </a:pPr>
            <a:r>
              <a:rPr lang="en-GB" altLang="zh-CN" sz="2000" b="0" dirty="0">
                <a:solidFill>
                  <a:schemeClr val="tx1"/>
                </a:solidFill>
              </a:rPr>
              <a:t>- The user interface – things the user can see and respond to</a:t>
            </a:r>
            <a:endParaRPr lang="en-US" altLang="zh-CN" sz="2000" b="0" dirty="0">
              <a:solidFill>
                <a:schemeClr val="tx1"/>
              </a:solidFill>
            </a:endParaRPr>
          </a:p>
          <a:p>
            <a:pPr marL="1093761" lvl="2" indent="0" eaLnBrk="1" hangingPunct="1">
              <a:lnSpc>
                <a:spcPct val="90000"/>
              </a:lnSpc>
              <a:buNone/>
            </a:pPr>
            <a:r>
              <a:rPr lang="en-US" altLang="zh-CN" sz="2000" b="0" dirty="0">
                <a:solidFill>
                  <a:schemeClr val="tx1"/>
                </a:solidFill>
              </a:rPr>
              <a:t>- Represent a window into the model – there can be many of these</a:t>
            </a:r>
          </a:p>
          <a:p>
            <a:pPr lvl="1" eaLnBrk="1" hangingPunct="1">
              <a:lnSpc>
                <a:spcPct val="90000"/>
              </a:lnSpc>
              <a:buFont typeface="Wingdings" panose="05000000000000000000" pitchFamily="2" charset="2"/>
              <a:buChar char="l"/>
            </a:pPr>
            <a:r>
              <a:rPr lang="en-GB" altLang="zh-CN" sz="2400" dirty="0">
                <a:solidFill>
                  <a:schemeClr val="tx1"/>
                </a:solidFill>
              </a:rPr>
              <a:t>The controller</a:t>
            </a:r>
          </a:p>
          <a:p>
            <a:pPr marL="1093761" lvl="2" indent="0" eaLnBrk="1" hangingPunct="1">
              <a:lnSpc>
                <a:spcPct val="90000"/>
              </a:lnSpc>
              <a:buNone/>
            </a:pPr>
            <a:r>
              <a:rPr lang="en-GB" altLang="zh-CN" sz="2000" b="0" dirty="0">
                <a:solidFill>
                  <a:schemeClr val="tx1"/>
                </a:solidFill>
              </a:rPr>
              <a:t>- Connects the model and the view</a:t>
            </a:r>
          </a:p>
          <a:p>
            <a:pPr marL="1093761" lvl="2" indent="0" eaLnBrk="1" hangingPunct="1">
              <a:lnSpc>
                <a:spcPct val="90000"/>
              </a:lnSpc>
              <a:buNone/>
            </a:pPr>
            <a:r>
              <a:rPr lang="en-GB" altLang="zh-CN" sz="2000" b="0" dirty="0">
                <a:solidFill>
                  <a:schemeClr val="tx1"/>
                </a:solidFill>
              </a:rPr>
              <a:t>- Used to communicate between the model and view</a:t>
            </a:r>
          </a:p>
          <a:p>
            <a:pPr eaLnBrk="1" hangingPunct="1">
              <a:lnSpc>
                <a:spcPct val="90000"/>
              </a:lnSpc>
              <a:buFont typeface="Wingdings" panose="05000000000000000000" pitchFamily="2" charset="2"/>
              <a:buChar char="n"/>
            </a:pPr>
            <a:r>
              <a:rPr lang="en-US" altLang="zh-CN" dirty="0">
                <a:solidFill>
                  <a:srgbClr val="324A7A"/>
                </a:solidFill>
              </a:rPr>
              <a:t>A fourth layer – persistence – is often added to the pattern</a:t>
            </a:r>
          </a:p>
        </p:txBody>
      </p:sp>
      <p:sp>
        <p:nvSpPr>
          <p:cNvPr id="2" name="矩形 1">
            <a:extLst>
              <a:ext uri="{FF2B5EF4-FFF2-40B4-BE49-F238E27FC236}">
                <a16:creationId xmlns:a16="http://schemas.microsoft.com/office/drawing/2014/main" id="{5026D3B5-1A79-4B05-9BBD-C7772FD39717}"/>
              </a:ext>
            </a:extLst>
          </p:cNvPr>
          <p:cNvSpPr/>
          <p:nvPr/>
        </p:nvSpPr>
        <p:spPr>
          <a:xfrm>
            <a:off x="479376" y="805609"/>
            <a:ext cx="4237057" cy="523220"/>
          </a:xfrm>
          <a:prstGeom prst="rect">
            <a:avLst/>
          </a:prstGeom>
        </p:spPr>
        <p:txBody>
          <a:bodyPr wrap="none">
            <a:spAutoFit/>
          </a:bodyPr>
          <a:lstStyle/>
          <a:p>
            <a:pPr marL="457200" indent="-457200" eaLnBrk="1" hangingPunct="1">
              <a:buFont typeface="Wingdings" panose="05000000000000000000" pitchFamily="2" charset="2"/>
              <a:buChar char="p"/>
            </a:pPr>
            <a:r>
              <a:rPr lang="zh-CN" altLang="en-US" sz="2800" dirty="0">
                <a:latin typeface="华文中宋" panose="02010600040101010101" pitchFamily="2" charset="-122"/>
                <a:ea typeface="华文中宋" panose="02010600040101010101" pitchFamily="2" charset="-122"/>
              </a:rPr>
              <a:t>设计模式的特点与应用</a:t>
            </a:r>
            <a:endParaRPr lang="en-US" altLang="zh-CN" sz="2800" b="1" dirty="0">
              <a:latin typeface="华文中宋" panose="02010600040101010101" pitchFamily="2" charset="-122"/>
              <a:ea typeface="华文中宋" panose="02010600040101010101" pitchFamily="2" charset="-122"/>
            </a:endParaRPr>
          </a:p>
        </p:txBody>
      </p:sp>
      <p:sp>
        <p:nvSpPr>
          <p:cNvPr id="35" name="Rectangle 2">
            <a:extLst>
              <a:ext uri="{FF2B5EF4-FFF2-40B4-BE49-F238E27FC236}">
                <a16:creationId xmlns:a16="http://schemas.microsoft.com/office/drawing/2014/main" id="{DB10B945-76FE-4B04-B2E5-5359F8217712}"/>
              </a:ext>
            </a:extLst>
          </p:cNvPr>
          <p:cNvSpPr txBox="1">
            <a:spLocks noChangeArrowheads="1"/>
          </p:cNvSpPr>
          <p:nvPr/>
        </p:nvSpPr>
        <p:spPr bwMode="auto">
          <a:xfrm>
            <a:off x="8384" y="116634"/>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4200" kern="0">
                <a:latin typeface="Bauhaus 93" pitchFamily="82" charset="0"/>
                <a:ea typeface="华文中宋" panose="02010600040101010101" pitchFamily="2" charset="-122"/>
              </a:rPr>
              <a:t>Chapter Seven</a:t>
            </a:r>
            <a:r>
              <a:rPr lang="en-US" altLang="zh-CN" sz="4200" kern="0">
                <a:latin typeface="华文中宋" panose="02010600040101010101" pitchFamily="2" charset="-122"/>
                <a:ea typeface="华文中宋" panose="02010600040101010101" pitchFamily="2" charset="-122"/>
              </a:rPr>
              <a:t> </a:t>
            </a:r>
            <a:r>
              <a:rPr lang="zh-CN" altLang="en-US" sz="4200" kern="0">
                <a:latin typeface="华文中宋" panose="02010600040101010101" pitchFamily="2" charset="-122"/>
                <a:ea typeface="华文中宋" panose="02010600040101010101" pitchFamily="2" charset="-122"/>
              </a:rPr>
              <a:t>设计模式</a:t>
            </a:r>
            <a:endParaRPr lang="zh-CN" altLang="en-US" sz="4200" kern="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a:extLst>
              <a:ext uri="{FF2B5EF4-FFF2-40B4-BE49-F238E27FC236}">
                <a16:creationId xmlns:a16="http://schemas.microsoft.com/office/drawing/2014/main" id="{41964FA1-7841-4598-9412-02C97BD22869}"/>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Command Pattern</a:t>
            </a:r>
            <a:endParaRPr lang="zh-CN" altLang="en-US" dirty="0">
              <a:latin typeface="Bauhaus 93" pitchFamily="82" charset="0"/>
              <a:ea typeface="华文中宋" panose="02010600040101010101" pitchFamily="2" charset="-122"/>
            </a:endParaRPr>
          </a:p>
        </p:txBody>
      </p:sp>
      <p:sp>
        <p:nvSpPr>
          <p:cNvPr id="225283" name="Rectangle 3">
            <a:extLst>
              <a:ext uri="{FF2B5EF4-FFF2-40B4-BE49-F238E27FC236}">
                <a16:creationId xmlns:a16="http://schemas.microsoft.com/office/drawing/2014/main" id="{E37133BE-E6D4-4D77-91EC-12BE158F6E62}"/>
              </a:ext>
            </a:extLst>
          </p:cNvPr>
          <p:cNvSpPr>
            <a:spLocks noGrp="1" noChangeArrowheads="1"/>
          </p:cNvSpPr>
          <p:nvPr>
            <p:ph type="body" idx="1"/>
          </p:nvPr>
        </p:nvSpPr>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适用性</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在不同的时刻制定、排列和执行请求。</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支持取消操作。</a:t>
            </a:r>
            <a:endParaRPr lang="en-US" altLang="zh-CN" sz="2100"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sz="2100" dirty="0">
                <a:solidFill>
                  <a:srgbClr val="324A7A"/>
                </a:solidFill>
                <a:latin typeface="华文中宋" panose="02010600040101010101" pitchFamily="2" charset="-122"/>
                <a:ea typeface="华文中宋" panose="02010600040101010101" pitchFamily="2" charset="-122"/>
              </a:rPr>
              <a:t>效果</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将调用操作的对象和知道如何实现该操作的对象解耦。</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可以像其他的对象一样被操纵和扩展。</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可以将多个命令装配成一个复合的命令</a:t>
            </a:r>
            <a:r>
              <a:rPr lang="zh-CN" altLang="en-US" b="0" dirty="0">
                <a:solidFill>
                  <a:srgbClr val="FF0000"/>
                </a:solidFill>
                <a:highlight>
                  <a:srgbClr val="FFFF00"/>
                </a:highlight>
                <a:latin typeface="华文中宋" panose="02010600040101010101" pitchFamily="2" charset="-122"/>
                <a:ea typeface="华文中宋" panose="02010600040101010101" pitchFamily="2" charset="-122"/>
              </a:rPr>
              <a:t>（宏命令）</a:t>
            </a:r>
            <a:r>
              <a:rPr lang="zh-CN" altLang="en-US" b="0" dirty="0">
                <a:solidFill>
                  <a:schemeClr val="tx1"/>
                </a:solidFill>
                <a:latin typeface="华文中宋" panose="02010600040101010101" pitchFamily="2" charset="-122"/>
                <a:ea typeface="华文中宋" panose="02010600040101010101" pitchFamily="2" charset="-122"/>
              </a:rPr>
              <a:t>。</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新增的</a:t>
            </a:r>
            <a:r>
              <a:rPr lang="en-US" altLang="zh-CN" b="0" dirty="0">
                <a:solidFill>
                  <a:schemeClr val="tx1"/>
                </a:solidFill>
                <a:latin typeface="华文中宋" panose="02010600040101010101" pitchFamily="2" charset="-122"/>
                <a:ea typeface="华文中宋" panose="02010600040101010101" pitchFamily="2" charset="-122"/>
              </a:rPr>
              <a:t>Command</a:t>
            </a:r>
            <a:r>
              <a:rPr lang="zh-CN" altLang="en-US" b="0" dirty="0">
                <a:solidFill>
                  <a:schemeClr val="tx1"/>
                </a:solidFill>
                <a:latin typeface="华文中宋" panose="02010600040101010101" pitchFamily="2" charset="-122"/>
                <a:ea typeface="华文中宋" panose="02010600040101010101" pitchFamily="2" charset="-122"/>
              </a:rPr>
              <a:t>很容易，因为这无需改变已有的类。</a:t>
            </a:r>
          </a:p>
        </p:txBody>
      </p:sp>
      <p:pic>
        <p:nvPicPr>
          <p:cNvPr id="4" name="图片 3">
            <a:extLst>
              <a:ext uri="{FF2B5EF4-FFF2-40B4-BE49-F238E27FC236}">
                <a16:creationId xmlns:a16="http://schemas.microsoft.com/office/drawing/2014/main" id="{810A74FD-AA6C-4473-AAE8-8314F97C6724}"/>
              </a:ext>
            </a:extLst>
          </p:cNvPr>
          <p:cNvPicPr>
            <a:picLocks noChangeAspect="1"/>
          </p:cNvPicPr>
          <p:nvPr/>
        </p:nvPicPr>
        <p:blipFill>
          <a:blip r:embed="rId3"/>
          <a:stretch>
            <a:fillRect/>
          </a:stretch>
        </p:blipFill>
        <p:spPr>
          <a:xfrm>
            <a:off x="7681545" y="3972365"/>
            <a:ext cx="4468755" cy="2546855"/>
          </a:xfrm>
          <a:prstGeom prst="rect">
            <a:avLst/>
          </a:prstGeom>
        </p:spPr>
      </p:pic>
      <p:graphicFrame>
        <p:nvGraphicFramePr>
          <p:cNvPr id="5" name="Group 14">
            <a:extLst>
              <a:ext uri="{FF2B5EF4-FFF2-40B4-BE49-F238E27FC236}">
                <a16:creationId xmlns:a16="http://schemas.microsoft.com/office/drawing/2014/main" id="{1F149E5A-2D0D-4F24-B06F-E7EEF943AB61}"/>
              </a:ext>
            </a:extLst>
          </p:cNvPr>
          <p:cNvGraphicFramePr>
            <a:graphicFrameLocks/>
          </p:cNvGraphicFramePr>
          <p:nvPr>
            <p:extLst>
              <p:ext uri="{D42A27DB-BD31-4B8C-83A1-F6EECF244321}">
                <p14:modId xmlns:p14="http://schemas.microsoft.com/office/powerpoint/2010/main" val="1302512586"/>
              </p:ext>
            </p:extLst>
          </p:nvPr>
        </p:nvGraphicFramePr>
        <p:xfrm>
          <a:off x="8408159" y="116633"/>
          <a:ext cx="3733800" cy="3713163"/>
        </p:xfrm>
        <a:graphic>
          <a:graphicData uri="http://schemas.openxmlformats.org/drawingml/2006/table">
            <a:tbl>
              <a:tblPr/>
              <a:tblGrid>
                <a:gridCol w="3733800">
                  <a:extLst>
                    <a:ext uri="{9D8B030D-6E8A-4147-A177-3AD203B41FA5}">
                      <a16:colId xmlns:a16="http://schemas.microsoft.com/office/drawing/2014/main" val="2083390748"/>
                    </a:ext>
                  </a:extLst>
                </a:gridCol>
              </a:tblGrid>
              <a:tr h="3713163">
                <a:tc>
                  <a:txBody>
                    <a:bodyPr/>
                    <a:lstStyle>
                      <a:lvl1pPr marL="342900" indent="-3429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class Invoker</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private Command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public Invoker(Command 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this.command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public void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setCommand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 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r>
                        <a:rPr kumimoji="0" lang="en-US" altLang="zh-CN" sz="1200" b="1" i="0" u="none" strike="noStrike" cap="none" normalizeH="0" baseline="0" dirty="0" err="1">
                          <a:ln>
                            <a:noFill/>
                          </a:ln>
                          <a:solidFill>
                            <a:srgbClr val="FF3300"/>
                          </a:solidFill>
                          <a:effectLst/>
                          <a:latin typeface="Times New Roman" panose="02020603050405020304" pitchFamily="18" charset="0"/>
                          <a:ea typeface="隶书" panose="02010509060101010101" pitchFamily="49" charset="-122"/>
                        </a:rPr>
                        <a:t>this.command</a:t>
                      </a: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=command;</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1" i="0" u="none" strike="noStrike" cap="none" normalizeH="0" baseline="0" dirty="0">
                          <a:ln>
                            <a:noFill/>
                          </a:ln>
                          <a:solidFill>
                            <a:srgbClr val="FF3300"/>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zh-CN" altLang="en-US"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业务方法，用于调用命令类的方法</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zh-CN" altLang="en-US"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void call()</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2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command.execute</a:t>
                      </a: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342900" marR="0" lvl="0" indent="-3429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2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034891474"/>
                  </a:ext>
                </a:extLst>
              </a:tr>
            </a:tbl>
          </a:graphicData>
        </a:graphic>
      </p:graphicFrame>
      <p:graphicFrame>
        <p:nvGraphicFramePr>
          <p:cNvPr id="6" name="Group 12">
            <a:extLst>
              <a:ext uri="{FF2B5EF4-FFF2-40B4-BE49-F238E27FC236}">
                <a16:creationId xmlns:a16="http://schemas.microsoft.com/office/drawing/2014/main" id="{402DD321-0490-46CE-AD0C-18AFE3339171}"/>
              </a:ext>
            </a:extLst>
          </p:cNvPr>
          <p:cNvGraphicFramePr>
            <a:graphicFrameLocks/>
          </p:cNvGraphicFramePr>
          <p:nvPr>
            <p:extLst>
              <p:ext uri="{D42A27DB-BD31-4B8C-83A1-F6EECF244321}">
                <p14:modId xmlns:p14="http://schemas.microsoft.com/office/powerpoint/2010/main" val="2282917137"/>
              </p:ext>
            </p:extLst>
          </p:nvPr>
        </p:nvGraphicFramePr>
        <p:xfrm>
          <a:off x="5159896" y="4423384"/>
          <a:ext cx="2316596" cy="2406751"/>
        </p:xfrm>
        <a:graphic>
          <a:graphicData uri="http://schemas.openxmlformats.org/drawingml/2006/table">
            <a:tbl>
              <a:tblPr/>
              <a:tblGrid>
                <a:gridCol w="2316596">
                  <a:extLst>
                    <a:ext uri="{9D8B030D-6E8A-4147-A177-3AD203B41FA5}">
                      <a16:colId xmlns:a16="http://schemas.microsoft.com/office/drawing/2014/main" val="20000"/>
                    </a:ext>
                  </a:extLst>
                </a:gridCol>
              </a:tblGrid>
              <a:tr h="1996935">
                <a:tc>
                  <a:txBody>
                    <a:bodyPr/>
                    <a:lstStyle/>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public class Receiver</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public void action()</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a:t>
                      </a:r>
                      <a:r>
                        <a:rPr kumimoji="0" lang="zh-CN" altLang="en-US" sz="1600" b="0" i="0" u="none" strike="noStrike" cap="none" normalizeH="0" baseline="0" dirty="0">
                          <a:ln>
                            <a:noFill/>
                          </a:ln>
                          <a:solidFill>
                            <a:srgbClr val="080808"/>
                          </a:solidFill>
                          <a:effectLst/>
                          <a:latin typeface="Times New Roman" pitchFamily="18" charset="0"/>
                          <a:ea typeface="隶书" pitchFamily="49" charset="-122"/>
                        </a:rPr>
                        <a:t>具体操作</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zh-CN" altLang="en-US" sz="1600" b="0" i="0" u="none" strike="noStrike" cap="none" normalizeH="0" baseline="0" dirty="0">
                          <a:ln>
                            <a:noFill/>
                          </a:ln>
                          <a:solidFill>
                            <a:srgbClr val="080808"/>
                          </a:solidFill>
                          <a:effectLst/>
                          <a:latin typeface="Times New Roman" pitchFamily="18" charset="0"/>
                          <a:ea typeface="隶书" pitchFamily="49" charset="-122"/>
                        </a:rPr>
                        <a:t>	</a:t>
                      </a: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a:t>
                      </a:r>
                    </a:p>
                    <a:p>
                      <a:pPr marL="342900" marR="0" lvl="0" indent="-342900" algn="l" defTabSz="914400" rtl="0" eaLnBrk="1" fontAlgn="base" latinLnBrk="0" hangingPunct="1">
                        <a:lnSpc>
                          <a:spcPct val="120000"/>
                        </a:lnSpc>
                        <a:spcBef>
                          <a:spcPct val="20000"/>
                        </a:spcBef>
                        <a:spcAft>
                          <a:spcPct val="0"/>
                        </a:spcAft>
                        <a:buClr>
                          <a:srgbClr val="FF3300"/>
                        </a:buClr>
                        <a:buSzTx/>
                        <a:buFont typeface="Wingdings" pitchFamily="2" charset="2"/>
                        <a:buNone/>
                        <a:tabLst/>
                      </a:pPr>
                      <a:r>
                        <a:rPr kumimoji="0" lang="en-US" altLang="zh-CN" sz="1600" b="0" i="0" u="none" strike="noStrike" cap="none" normalizeH="0" baseline="0" dirty="0">
                          <a:ln>
                            <a:noFill/>
                          </a:ln>
                          <a:solidFill>
                            <a:srgbClr val="080808"/>
                          </a:solidFill>
                          <a:effectLst/>
                          <a:latin typeface="Times New Roman" pitchFamily="18" charset="0"/>
                          <a:ea typeface="隶书" pitchFamily="49" charset="-122"/>
                        </a:rPr>
                        <a:t>} </a:t>
                      </a:r>
                    </a:p>
                  </a:txBody>
                  <a:tcPr marT="45707" marB="45707"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bl>
          </a:graphicData>
        </a:graphic>
      </p:graphicFrame>
      <p:grpSp>
        <p:nvGrpSpPr>
          <p:cNvPr id="7" name="组合 6">
            <a:extLst>
              <a:ext uri="{FF2B5EF4-FFF2-40B4-BE49-F238E27FC236}">
                <a16:creationId xmlns:a16="http://schemas.microsoft.com/office/drawing/2014/main" id="{947ED663-6A39-4F8F-B323-C9196482FFCE}"/>
              </a:ext>
            </a:extLst>
          </p:cNvPr>
          <p:cNvGrpSpPr/>
          <p:nvPr/>
        </p:nvGrpSpPr>
        <p:grpSpPr>
          <a:xfrm>
            <a:off x="5958851" y="1497743"/>
            <a:ext cx="4707720" cy="4966920"/>
            <a:chOff x="5958851" y="1497743"/>
            <a:chExt cx="4707720" cy="4966920"/>
          </a:xfrm>
        </p:grpSpPr>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id="{B0E61994-746B-4451-8A4A-A9C0B43CF476}"/>
                    </a:ext>
                  </a:extLst>
                </p14:cNvPr>
                <p14:cNvContentPartPr/>
                <p14:nvPr/>
              </p14:nvContentPartPr>
              <p14:xfrm>
                <a:off x="6066491" y="1497743"/>
                <a:ext cx="4600080" cy="4834440"/>
              </p14:xfrm>
            </p:contentPart>
          </mc:Choice>
          <mc:Fallback xmlns="">
            <p:pic>
              <p:nvPicPr>
                <p:cNvPr id="2" name="墨迹 1">
                  <a:extLst>
                    <a:ext uri="{FF2B5EF4-FFF2-40B4-BE49-F238E27FC236}">
                      <a16:creationId xmlns:a16="http://schemas.microsoft.com/office/drawing/2014/main" id="{B0E61994-746B-4451-8A4A-A9C0B43CF476}"/>
                    </a:ext>
                  </a:extLst>
                </p:cNvPr>
                <p:cNvPicPr/>
                <p:nvPr/>
              </p:nvPicPr>
              <p:blipFill>
                <a:blip r:embed="rId5"/>
                <a:stretch>
                  <a:fillRect/>
                </a:stretch>
              </p:blipFill>
              <p:spPr>
                <a:xfrm>
                  <a:off x="6057491" y="1488743"/>
                  <a:ext cx="4617720" cy="485208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 name="墨迹 2">
                  <a:extLst>
                    <a:ext uri="{FF2B5EF4-FFF2-40B4-BE49-F238E27FC236}">
                      <a16:creationId xmlns:a16="http://schemas.microsoft.com/office/drawing/2014/main" id="{EA912FA0-D28E-4EA9-9C45-7D4AF7471C32}"/>
                    </a:ext>
                  </a:extLst>
                </p14:cNvPr>
                <p14:cNvContentPartPr/>
                <p14:nvPr/>
              </p14:nvContentPartPr>
              <p14:xfrm>
                <a:off x="5958851" y="6119783"/>
                <a:ext cx="592560" cy="344880"/>
              </p14:xfrm>
            </p:contentPart>
          </mc:Choice>
          <mc:Fallback xmlns="">
            <p:pic>
              <p:nvPicPr>
                <p:cNvPr id="3" name="墨迹 2">
                  <a:extLst>
                    <a:ext uri="{FF2B5EF4-FFF2-40B4-BE49-F238E27FC236}">
                      <a16:creationId xmlns:a16="http://schemas.microsoft.com/office/drawing/2014/main" id="{EA912FA0-D28E-4EA9-9C45-7D4AF7471C32}"/>
                    </a:ext>
                  </a:extLst>
                </p:cNvPr>
                <p:cNvPicPr/>
                <p:nvPr/>
              </p:nvPicPr>
              <p:blipFill>
                <a:blip r:embed="rId7"/>
                <a:stretch>
                  <a:fillRect/>
                </a:stretch>
              </p:blipFill>
              <p:spPr>
                <a:xfrm>
                  <a:off x="5949851" y="6110783"/>
                  <a:ext cx="610200" cy="3625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8">
            <p14:nvContentPartPr>
              <p14:cNvPr id="8" name="墨迹 7">
                <a:extLst>
                  <a:ext uri="{FF2B5EF4-FFF2-40B4-BE49-F238E27FC236}">
                    <a16:creationId xmlns:a16="http://schemas.microsoft.com/office/drawing/2014/main" id="{D578F5FA-ABEC-4356-A463-8F4EEF5230F7}"/>
                  </a:ext>
                </a:extLst>
              </p14:cNvPr>
              <p14:cNvContentPartPr/>
              <p14:nvPr/>
            </p14:nvContentPartPr>
            <p14:xfrm>
              <a:off x="8815451" y="4895423"/>
              <a:ext cx="409320" cy="483840"/>
            </p14:xfrm>
          </p:contentPart>
        </mc:Choice>
        <mc:Fallback xmlns="">
          <p:pic>
            <p:nvPicPr>
              <p:cNvPr id="8" name="墨迹 7">
                <a:extLst>
                  <a:ext uri="{FF2B5EF4-FFF2-40B4-BE49-F238E27FC236}">
                    <a16:creationId xmlns:a16="http://schemas.microsoft.com/office/drawing/2014/main" id="{D578F5FA-ABEC-4356-A463-8F4EEF5230F7}"/>
                  </a:ext>
                </a:extLst>
              </p:cNvPr>
              <p:cNvPicPr/>
              <p:nvPr/>
            </p:nvPicPr>
            <p:blipFill>
              <a:blip r:embed="rId9"/>
              <a:stretch>
                <a:fillRect/>
              </a:stretch>
            </p:blipFill>
            <p:spPr>
              <a:xfrm>
                <a:off x="8806811" y="4886423"/>
                <a:ext cx="426960" cy="501480"/>
              </a:xfrm>
              <a:prstGeom prst="rect">
                <a:avLst/>
              </a:prstGeom>
            </p:spPr>
          </p:pic>
        </mc:Fallback>
      </mc:AlternateContent>
      <p:grpSp>
        <p:nvGrpSpPr>
          <p:cNvPr id="11" name="组合 10">
            <a:extLst>
              <a:ext uri="{FF2B5EF4-FFF2-40B4-BE49-F238E27FC236}">
                <a16:creationId xmlns:a16="http://schemas.microsoft.com/office/drawing/2014/main" id="{9D0E6274-961A-4126-A28A-B16E7C57253F}"/>
              </a:ext>
            </a:extLst>
          </p:cNvPr>
          <p:cNvGrpSpPr/>
          <p:nvPr/>
        </p:nvGrpSpPr>
        <p:grpSpPr>
          <a:xfrm>
            <a:off x="10219811" y="3386303"/>
            <a:ext cx="461880" cy="305280"/>
            <a:chOff x="10219811" y="3386303"/>
            <a:chExt cx="461880" cy="305280"/>
          </a:xfrm>
        </p:grpSpPr>
        <mc:AlternateContent xmlns:mc="http://schemas.openxmlformats.org/markup-compatibility/2006" xmlns:p14="http://schemas.microsoft.com/office/powerpoint/2010/main">
          <mc:Choice Requires="p14">
            <p:contentPart p14:bwMode="auto" r:id="rId10">
              <p14:nvContentPartPr>
                <p14:cNvPr id="9" name="墨迹 8">
                  <a:extLst>
                    <a:ext uri="{FF2B5EF4-FFF2-40B4-BE49-F238E27FC236}">
                      <a16:creationId xmlns:a16="http://schemas.microsoft.com/office/drawing/2014/main" id="{50C02FDF-447E-48AF-A1D6-6B3F8987C5B6}"/>
                    </a:ext>
                  </a:extLst>
                </p14:cNvPr>
                <p14:cNvContentPartPr/>
                <p14:nvPr/>
              </p14:nvContentPartPr>
              <p14:xfrm>
                <a:off x="10458131" y="3386303"/>
                <a:ext cx="17640" cy="22680"/>
              </p14:xfrm>
            </p:contentPart>
          </mc:Choice>
          <mc:Fallback xmlns="">
            <p:pic>
              <p:nvPicPr>
                <p:cNvPr id="9" name="墨迹 8">
                  <a:extLst>
                    <a:ext uri="{FF2B5EF4-FFF2-40B4-BE49-F238E27FC236}">
                      <a16:creationId xmlns:a16="http://schemas.microsoft.com/office/drawing/2014/main" id="{50C02FDF-447E-48AF-A1D6-6B3F8987C5B6}"/>
                    </a:ext>
                  </a:extLst>
                </p:cNvPr>
                <p:cNvPicPr/>
                <p:nvPr/>
              </p:nvPicPr>
              <p:blipFill>
                <a:blip r:embed="rId11"/>
                <a:stretch>
                  <a:fillRect/>
                </a:stretch>
              </p:blipFill>
              <p:spPr>
                <a:xfrm>
                  <a:off x="10449131" y="3377303"/>
                  <a:ext cx="35280" cy="403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 name="墨迹 9">
                  <a:extLst>
                    <a:ext uri="{FF2B5EF4-FFF2-40B4-BE49-F238E27FC236}">
                      <a16:creationId xmlns:a16="http://schemas.microsoft.com/office/drawing/2014/main" id="{A3AF4424-102E-4DB8-BA4F-E9CDED493AFA}"/>
                    </a:ext>
                  </a:extLst>
                </p14:cNvPr>
                <p14:cNvContentPartPr/>
                <p14:nvPr/>
              </p14:nvContentPartPr>
              <p14:xfrm>
                <a:off x="10219811" y="3405383"/>
                <a:ext cx="461880" cy="286200"/>
              </p14:xfrm>
            </p:contentPart>
          </mc:Choice>
          <mc:Fallback xmlns="">
            <p:pic>
              <p:nvPicPr>
                <p:cNvPr id="10" name="墨迹 9">
                  <a:extLst>
                    <a:ext uri="{FF2B5EF4-FFF2-40B4-BE49-F238E27FC236}">
                      <a16:creationId xmlns:a16="http://schemas.microsoft.com/office/drawing/2014/main" id="{A3AF4424-102E-4DB8-BA4F-E9CDED493AFA}"/>
                    </a:ext>
                  </a:extLst>
                </p:cNvPr>
                <p:cNvPicPr/>
                <p:nvPr/>
              </p:nvPicPr>
              <p:blipFill>
                <a:blip r:embed="rId13"/>
                <a:stretch>
                  <a:fillRect/>
                </a:stretch>
              </p:blipFill>
              <p:spPr>
                <a:xfrm>
                  <a:off x="10211171" y="3396383"/>
                  <a:ext cx="479520" cy="303840"/>
                </a:xfrm>
                <a:prstGeom prst="rect">
                  <a:avLst/>
                </a:prstGeom>
              </p:spPr>
            </p:pic>
          </mc:Fallback>
        </mc:AlternateContent>
      </p:grpSp>
    </p:spTree>
  </p:cSld>
  <p:clrMapOvr>
    <a:masterClrMapping/>
  </p:clrMapOvr>
  <p:transition/>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a:extLst>
              <a:ext uri="{FF2B5EF4-FFF2-40B4-BE49-F238E27FC236}">
                <a16:creationId xmlns:a16="http://schemas.microsoft.com/office/drawing/2014/main" id="{8F3BA251-7417-42A8-A4BC-941E1B3191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303912" y="980728"/>
            <a:ext cx="6840539" cy="3024336"/>
          </a:xfrm>
          <a:prstGeom prst="rect">
            <a:avLst/>
          </a:prstGeom>
          <a:noFill/>
        </p:spPr>
      </p:pic>
      <p:sp>
        <p:nvSpPr>
          <p:cNvPr id="227330" name="Rectangle 2">
            <a:extLst>
              <a:ext uri="{FF2B5EF4-FFF2-40B4-BE49-F238E27FC236}">
                <a16:creationId xmlns:a16="http://schemas.microsoft.com/office/drawing/2014/main" id="{75CC96BA-EFC6-45A6-B11E-2A3BE2C21AC4}"/>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Command Pattern</a:t>
            </a:r>
            <a:endParaRPr lang="zh-CN" altLang="en-US" dirty="0">
              <a:latin typeface="Bauhaus 93" pitchFamily="82" charset="0"/>
            </a:endParaRPr>
          </a:p>
        </p:txBody>
      </p:sp>
      <p:sp>
        <p:nvSpPr>
          <p:cNvPr id="227331" name="Rectangle 3">
            <a:extLst>
              <a:ext uri="{FF2B5EF4-FFF2-40B4-BE49-F238E27FC236}">
                <a16:creationId xmlns:a16="http://schemas.microsoft.com/office/drawing/2014/main" id="{03F260B8-7813-4CAC-8E8E-12196B2626D0}"/>
              </a:ext>
            </a:extLst>
          </p:cNvPr>
          <p:cNvSpPr>
            <a:spLocks noGrp="1" noChangeArrowheads="1"/>
          </p:cNvSpPr>
          <p:nvPr>
            <p:ph type="body" idx="1"/>
          </p:nvPr>
        </p:nvSpPr>
        <p:spPr>
          <a:xfrm>
            <a:off x="479376" y="920320"/>
            <a:ext cx="10972800" cy="5065712"/>
          </a:xfrm>
        </p:spPr>
        <p:txBody>
          <a:bodyPr/>
          <a:lstStyle/>
          <a:p>
            <a:pPr eaLnBrk="1" hangingPunct="1"/>
            <a:r>
              <a:rPr lang="en-US" altLang="zh-CN" dirty="0">
                <a:solidFill>
                  <a:srgbClr val="324A7A"/>
                </a:solidFill>
                <a:ea typeface="华文中宋" panose="02010600040101010101" pitchFamily="2" charset="-122"/>
              </a:rPr>
              <a:t>Example</a:t>
            </a:r>
            <a:r>
              <a:rPr lang="zh-CN" altLang="en-US" dirty="0">
                <a:solidFill>
                  <a:srgbClr val="324A7A"/>
                </a:solidFill>
                <a:ea typeface="华文中宋" panose="02010600040101010101" pitchFamily="2" charset="-122"/>
              </a:rPr>
              <a:t>：</a:t>
            </a:r>
            <a:r>
              <a:rPr lang="zh-CN" altLang="en-US" b="0" dirty="0">
                <a:solidFill>
                  <a:srgbClr val="324A7A"/>
                </a:solidFill>
                <a:ea typeface="华文中宋" panose="02010600040101010101" pitchFamily="2" charset="-122"/>
              </a:rPr>
              <a:t>一个绘图的小程序</a:t>
            </a:r>
            <a:endParaRPr lang="en-US" altLang="zh-CN" b="0" dirty="0">
              <a:solidFill>
                <a:srgbClr val="324A7A"/>
              </a:solidFill>
              <a:ea typeface="华文中宋" panose="02010600040101010101" pitchFamily="2" charset="-122"/>
            </a:endParaRPr>
          </a:p>
          <a:p>
            <a:pPr lvl="1" eaLnBrk="1" hangingPunct="1"/>
            <a:r>
              <a:rPr lang="en-US" altLang="zh-CN" b="0" dirty="0">
                <a:solidFill>
                  <a:schemeClr val="tx1"/>
                </a:solidFill>
                <a:ea typeface="华文中宋" panose="02010600040101010101" pitchFamily="2" charset="-122"/>
              </a:rPr>
              <a:t>Command</a:t>
            </a:r>
            <a:r>
              <a:rPr lang="zh-CN" altLang="en-US" b="0" dirty="0">
                <a:solidFill>
                  <a:schemeClr val="tx1"/>
                </a:solidFill>
                <a:ea typeface="华文中宋" panose="02010600040101010101" pitchFamily="2" charset="-122"/>
              </a:rPr>
              <a:t>：定义命令的接口。</a:t>
            </a:r>
          </a:p>
          <a:p>
            <a:pPr lvl="1" eaLnBrk="1" hangingPunct="1"/>
            <a:r>
              <a:rPr lang="en-US" altLang="zh-CN" b="0" dirty="0" err="1">
                <a:solidFill>
                  <a:schemeClr val="tx1"/>
                </a:solidFill>
                <a:ea typeface="华文中宋" panose="02010600040101010101" pitchFamily="2" charset="-122"/>
              </a:rPr>
              <a:t>ConcreteCommand</a:t>
            </a:r>
            <a:r>
              <a:rPr lang="zh-CN" altLang="en-US" b="0" dirty="0">
                <a:solidFill>
                  <a:schemeClr val="tx1"/>
                </a:solidFill>
                <a:ea typeface="华文中宋" panose="02010600040101010101" pitchFamily="2" charset="-122"/>
              </a:rPr>
              <a:t>：</a:t>
            </a:r>
            <a:r>
              <a:rPr lang="en-US" altLang="zh-CN" b="0" dirty="0" err="1">
                <a:solidFill>
                  <a:schemeClr val="tx1"/>
                </a:solidFill>
                <a:ea typeface="华文中宋" panose="02010600040101010101" pitchFamily="2" charset="-122"/>
              </a:rPr>
              <a:t>MacroCommand</a:t>
            </a:r>
            <a:r>
              <a:rPr lang="zh-CN" altLang="en-US" b="0" dirty="0">
                <a:solidFill>
                  <a:schemeClr val="tx1"/>
                </a:solidFill>
                <a:ea typeface="华文中宋" panose="02010600040101010101" pitchFamily="2" charset="-122"/>
              </a:rPr>
              <a:t>和</a:t>
            </a:r>
            <a:r>
              <a:rPr lang="en-US" altLang="zh-CN" b="0" dirty="0" err="1">
                <a:solidFill>
                  <a:schemeClr val="tx1"/>
                </a:solidFill>
                <a:ea typeface="华文中宋" panose="02010600040101010101" pitchFamily="2" charset="-122"/>
              </a:rPr>
              <a:t>DrawCommand</a:t>
            </a:r>
            <a:r>
              <a:rPr lang="zh-CN" altLang="en-US" b="0" dirty="0">
                <a:solidFill>
                  <a:schemeClr val="tx1"/>
                </a:solidFill>
                <a:ea typeface="华文中宋" panose="02010600040101010101" pitchFamily="2" charset="-122"/>
              </a:rPr>
              <a:t>。</a:t>
            </a:r>
          </a:p>
          <a:p>
            <a:pPr lvl="1" eaLnBrk="1" hangingPunct="1"/>
            <a:r>
              <a:rPr lang="en-US" altLang="zh-CN" b="0" dirty="0">
                <a:solidFill>
                  <a:schemeClr val="tx1"/>
                </a:solidFill>
                <a:ea typeface="华文中宋" panose="02010600040101010101" pitchFamily="2" charset="-122"/>
              </a:rPr>
              <a:t>Receiver</a:t>
            </a:r>
            <a:r>
              <a:rPr lang="zh-CN" altLang="en-US" b="0" dirty="0">
                <a:solidFill>
                  <a:schemeClr val="tx1"/>
                </a:solidFill>
                <a:ea typeface="华文中宋" panose="02010600040101010101" pitchFamily="2" charset="-122"/>
              </a:rPr>
              <a:t>：</a:t>
            </a:r>
            <a:r>
              <a:rPr lang="en-US" altLang="zh-CN" b="0" dirty="0" err="1">
                <a:solidFill>
                  <a:schemeClr val="tx1"/>
                </a:solidFill>
                <a:ea typeface="华文中宋" panose="02010600040101010101" pitchFamily="2" charset="-122"/>
              </a:rPr>
              <a:t>DrawCanvas</a:t>
            </a:r>
            <a:endParaRPr lang="en-US" altLang="zh-CN" b="0" dirty="0">
              <a:solidFill>
                <a:schemeClr val="tx1"/>
              </a:solidFill>
              <a:ea typeface="华文中宋" panose="02010600040101010101" pitchFamily="2" charset="-122"/>
            </a:endParaRPr>
          </a:p>
          <a:p>
            <a:pPr lvl="1" eaLnBrk="1" hangingPunct="1"/>
            <a:r>
              <a:rPr lang="en-US" altLang="zh-CN" b="0" dirty="0">
                <a:solidFill>
                  <a:schemeClr val="tx1"/>
                </a:solidFill>
                <a:ea typeface="华文中宋" panose="02010600040101010101" pitchFamily="2" charset="-122"/>
              </a:rPr>
              <a:t>Client</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Main</a:t>
            </a:r>
          </a:p>
          <a:p>
            <a:pPr lvl="1" eaLnBrk="1" hangingPunct="1"/>
            <a:r>
              <a:rPr lang="en-US" altLang="zh-CN" b="0" dirty="0">
                <a:solidFill>
                  <a:schemeClr val="tx1"/>
                </a:solidFill>
                <a:ea typeface="华文中宋" panose="02010600040101010101" pitchFamily="2" charset="-122"/>
              </a:rPr>
              <a:t>Invoker</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Main</a:t>
            </a:r>
          </a:p>
        </p:txBody>
      </p:sp>
      <p:graphicFrame>
        <p:nvGraphicFramePr>
          <p:cNvPr id="5" name="Group 5">
            <a:extLst>
              <a:ext uri="{FF2B5EF4-FFF2-40B4-BE49-F238E27FC236}">
                <a16:creationId xmlns:a16="http://schemas.microsoft.com/office/drawing/2014/main" id="{D33FD606-AD95-4D3D-AEE8-561802F7E3BA}"/>
              </a:ext>
            </a:extLst>
          </p:cNvPr>
          <p:cNvGraphicFramePr>
            <a:graphicFrameLocks/>
          </p:cNvGraphicFramePr>
          <p:nvPr>
            <p:extLst>
              <p:ext uri="{D42A27DB-BD31-4B8C-83A1-F6EECF244321}">
                <p14:modId xmlns:p14="http://schemas.microsoft.com/office/powerpoint/2010/main" val="2127613238"/>
              </p:ext>
            </p:extLst>
          </p:nvPr>
        </p:nvGraphicFramePr>
        <p:xfrm>
          <a:off x="656457" y="4077072"/>
          <a:ext cx="10795722" cy="2269181"/>
        </p:xfrm>
        <a:graphic>
          <a:graphicData uri="http://schemas.openxmlformats.org/drawingml/2006/table">
            <a:tbl>
              <a:tblPr/>
              <a:tblGrid>
                <a:gridCol w="1394563">
                  <a:extLst>
                    <a:ext uri="{9D8B030D-6E8A-4147-A177-3AD203B41FA5}">
                      <a16:colId xmlns:a16="http://schemas.microsoft.com/office/drawing/2014/main" val="20000"/>
                    </a:ext>
                  </a:extLst>
                </a:gridCol>
                <a:gridCol w="2320864">
                  <a:extLst>
                    <a:ext uri="{9D8B030D-6E8A-4147-A177-3AD203B41FA5}">
                      <a16:colId xmlns:a16="http://schemas.microsoft.com/office/drawing/2014/main" val="20001"/>
                    </a:ext>
                  </a:extLst>
                </a:gridCol>
                <a:gridCol w="7080295">
                  <a:extLst>
                    <a:ext uri="{9D8B030D-6E8A-4147-A177-3AD203B41FA5}">
                      <a16:colId xmlns:a16="http://schemas.microsoft.com/office/drawing/2014/main" val="20002"/>
                    </a:ext>
                  </a:extLst>
                </a:gridCol>
              </a:tblGrid>
              <a:tr h="32364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包</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名称</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说明</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2364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Command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Command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表示命令的接口  </a:t>
                      </a:r>
                      <a:r>
                        <a:rPr kumimoji="1" lang="en-US" altLang="zh-CN" sz="900" b="0" i="0" u="none" strike="noStrike" cap="none" normalizeH="0" baseline="0">
                          <a:ln>
                            <a:noFill/>
                          </a:ln>
                          <a:solidFill>
                            <a:schemeClr val="tx1"/>
                          </a:solidFill>
                          <a:effectLst/>
                          <a:latin typeface="华文中宋" pitchFamily="2" charset="-122"/>
                          <a:ea typeface="华文中宋" pitchFamily="2" charset="-122"/>
                          <a:hlinkClick r:id="rId3" action="ppaction://hlinkfile"/>
                        </a:rPr>
                        <a:t>Command.java</a:t>
                      </a: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546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Command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MacroCommand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表示结合多个命令的命令的类      </a:t>
                      </a:r>
                      <a:r>
                        <a:rPr kumimoji="1" lang="en-US" altLang="en-US" sz="900" b="0" i="0" u="none" strike="noStrike" cap="none" normalizeH="0" baseline="0">
                          <a:ln>
                            <a:noFill/>
                          </a:ln>
                          <a:solidFill>
                            <a:schemeClr val="tx1"/>
                          </a:solidFill>
                          <a:effectLst/>
                          <a:latin typeface="华文中宋" pitchFamily="2" charset="-122"/>
                          <a:ea typeface="华文中宋" pitchFamily="2" charset="-122"/>
                          <a:hlinkClick r:id="rId4" action="ppaction://hlinkfile"/>
                        </a:rPr>
                        <a:t>MacroCommand.java</a:t>
                      </a: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2364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DrawCommand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表示点的绘制命令的类 </a:t>
                      </a:r>
                      <a:r>
                        <a:rPr kumimoji="1" lang="en-US" altLang="zh-CN" sz="900" b="0" i="0" u="none" strike="noStrike" cap="none" normalizeH="0" baseline="0">
                          <a:ln>
                            <a:noFill/>
                          </a:ln>
                          <a:solidFill>
                            <a:schemeClr val="tx1"/>
                          </a:solidFill>
                          <a:effectLst/>
                          <a:latin typeface="华文中宋" pitchFamily="2" charset="-122"/>
                          <a:ea typeface="华文中宋" pitchFamily="2" charset="-122"/>
                          <a:hlinkClick r:id="rId5" action="ppaction://hlinkfile"/>
                        </a:rPr>
                        <a:t>DrawCommand.java</a:t>
                      </a: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2546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Drawable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表示绘制对象的接口  </a:t>
                      </a:r>
                      <a:r>
                        <a:rPr kumimoji="1" lang="en-US" altLang="en-US" sz="900" b="0" i="0" u="none" strike="noStrike" cap="none" normalizeH="0" baseline="0">
                          <a:ln>
                            <a:noFill/>
                          </a:ln>
                          <a:solidFill>
                            <a:schemeClr val="tx1"/>
                          </a:solidFill>
                          <a:effectLst/>
                          <a:latin typeface="华文中宋" pitchFamily="2" charset="-122"/>
                          <a:ea typeface="华文中宋" pitchFamily="2" charset="-122"/>
                          <a:hlinkClick r:id="rId6" action="ppaction://hlinkfile"/>
                        </a:rPr>
                        <a:t>Drawable.java</a:t>
                      </a: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2364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Drawer</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DrawCanvas</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a:ln>
                            <a:noFill/>
                          </a:ln>
                          <a:solidFill>
                            <a:schemeClr val="tx1"/>
                          </a:solidFill>
                          <a:effectLst/>
                          <a:latin typeface="华文中宋" pitchFamily="2" charset="-122"/>
                          <a:ea typeface="华文中宋" pitchFamily="2" charset="-122"/>
                        </a:rPr>
                        <a:t>表示绘制对象的类  </a:t>
                      </a:r>
                      <a:r>
                        <a:rPr kumimoji="1" lang="en-US" altLang="en-US" sz="900" b="0" i="0" u="none" strike="noStrike" cap="none" normalizeH="0" baseline="0">
                          <a:ln>
                            <a:noFill/>
                          </a:ln>
                          <a:solidFill>
                            <a:schemeClr val="tx1"/>
                          </a:solidFill>
                          <a:effectLst/>
                          <a:latin typeface="华文中宋" pitchFamily="2" charset="-122"/>
                          <a:ea typeface="华文中宋" pitchFamily="2" charset="-122"/>
                          <a:hlinkClick r:id="rId7" action="ppaction://hlinkfile"/>
                        </a:rPr>
                        <a:t>DrawCanvas.java</a:t>
                      </a: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23649">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9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900" b="0" i="0" u="none" strike="noStrike" cap="none" normalizeH="0" baseline="0">
                          <a:ln>
                            <a:noFill/>
                          </a:ln>
                          <a:solidFill>
                            <a:schemeClr val="tx1"/>
                          </a:solidFill>
                          <a:effectLst/>
                          <a:latin typeface="华文中宋" pitchFamily="2" charset="-122"/>
                          <a:ea typeface="华文中宋" pitchFamily="2" charset="-122"/>
                        </a:rPr>
                        <a:t>Main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900" b="0" i="0" u="none" strike="noStrike" cap="none" normalizeH="0" baseline="0" dirty="0">
                          <a:ln>
                            <a:noFill/>
                          </a:ln>
                          <a:solidFill>
                            <a:schemeClr val="tx1"/>
                          </a:solidFill>
                          <a:effectLst/>
                          <a:latin typeface="华文中宋" pitchFamily="2" charset="-122"/>
                          <a:ea typeface="华文中宋" pitchFamily="2" charset="-122"/>
                        </a:rPr>
                        <a:t>测试用类  </a:t>
                      </a:r>
                      <a:r>
                        <a:rPr kumimoji="1" lang="en-US" altLang="en-US" sz="900" b="0" i="0" u="none" strike="noStrike" cap="none" normalizeH="0" baseline="0" dirty="0">
                          <a:ln>
                            <a:noFill/>
                          </a:ln>
                          <a:solidFill>
                            <a:schemeClr val="tx1"/>
                          </a:solidFill>
                          <a:effectLst/>
                          <a:latin typeface="华文中宋" pitchFamily="2" charset="-122"/>
                          <a:ea typeface="华文中宋" pitchFamily="2" charset="-122"/>
                          <a:hlinkClick r:id="rId8" action="ppaction://hlinkfile"/>
                        </a:rPr>
                        <a:t>Main.java</a:t>
                      </a:r>
                      <a:endParaRPr kumimoji="1" lang="zh-CN" altLang="en-US" sz="9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mc:AlternateContent xmlns:mc="http://schemas.openxmlformats.org/markup-compatibility/2006" xmlns:p14="http://schemas.microsoft.com/office/powerpoint/2010/main">
        <mc:Choice Requires="p14">
          <p:contentPart p14:bwMode="auto" r:id="rId9">
            <p14:nvContentPartPr>
              <p14:cNvPr id="21" name="墨迹 20">
                <a:extLst>
                  <a:ext uri="{FF2B5EF4-FFF2-40B4-BE49-F238E27FC236}">
                    <a16:creationId xmlns:a16="http://schemas.microsoft.com/office/drawing/2014/main" id="{4367D301-99E9-44F3-B1DB-662F8AF6FE66}"/>
                  </a:ext>
                </a:extLst>
              </p14:cNvPr>
              <p14:cNvContentPartPr/>
              <p14:nvPr/>
            </p14:nvContentPartPr>
            <p14:xfrm>
              <a:off x="9129731" y="600983"/>
              <a:ext cx="274680" cy="149040"/>
            </p14:xfrm>
          </p:contentPart>
        </mc:Choice>
        <mc:Fallback xmlns="">
          <p:pic>
            <p:nvPicPr>
              <p:cNvPr id="21" name="墨迹 20">
                <a:extLst>
                  <a:ext uri="{FF2B5EF4-FFF2-40B4-BE49-F238E27FC236}">
                    <a16:creationId xmlns:a16="http://schemas.microsoft.com/office/drawing/2014/main" id="{4367D301-99E9-44F3-B1DB-662F8AF6FE66}"/>
                  </a:ext>
                </a:extLst>
              </p:cNvPr>
              <p:cNvPicPr/>
              <p:nvPr/>
            </p:nvPicPr>
            <p:blipFill>
              <a:blip r:embed="rId10"/>
              <a:stretch>
                <a:fillRect/>
              </a:stretch>
            </p:blipFill>
            <p:spPr>
              <a:xfrm>
                <a:off x="9121091" y="591983"/>
                <a:ext cx="292320" cy="166680"/>
              </a:xfrm>
              <a:prstGeom prst="rect">
                <a:avLst/>
              </a:prstGeom>
            </p:spPr>
          </p:pic>
        </mc:Fallback>
      </mc:AlternateContent>
      <p:grpSp>
        <p:nvGrpSpPr>
          <p:cNvPr id="25" name="组合 24">
            <a:extLst>
              <a:ext uri="{FF2B5EF4-FFF2-40B4-BE49-F238E27FC236}">
                <a16:creationId xmlns:a16="http://schemas.microsoft.com/office/drawing/2014/main" id="{DA8038BD-0D76-4C30-9946-FA8DFB962D86}"/>
              </a:ext>
            </a:extLst>
          </p:cNvPr>
          <p:cNvGrpSpPr/>
          <p:nvPr/>
        </p:nvGrpSpPr>
        <p:grpSpPr>
          <a:xfrm>
            <a:off x="5854451" y="513863"/>
            <a:ext cx="1966680" cy="1240200"/>
            <a:chOff x="5854451" y="513863"/>
            <a:chExt cx="1966680" cy="1240200"/>
          </a:xfrm>
        </p:grpSpPr>
        <mc:AlternateContent xmlns:mc="http://schemas.openxmlformats.org/markup-compatibility/2006" xmlns:p14="http://schemas.microsoft.com/office/powerpoint/2010/main">
          <mc:Choice Requires="p14">
            <p:contentPart p14:bwMode="auto" r:id="rId11">
              <p14:nvContentPartPr>
                <p14:cNvPr id="2" name="墨迹 1">
                  <a:extLst>
                    <a:ext uri="{FF2B5EF4-FFF2-40B4-BE49-F238E27FC236}">
                      <a16:creationId xmlns:a16="http://schemas.microsoft.com/office/drawing/2014/main" id="{090F5360-3F27-447D-868C-31943571C97B}"/>
                    </a:ext>
                  </a:extLst>
                </p14:cNvPr>
                <p14:cNvContentPartPr/>
                <p14:nvPr/>
              </p14:nvContentPartPr>
              <p14:xfrm>
                <a:off x="5854451" y="1188143"/>
                <a:ext cx="350640" cy="64080"/>
              </p14:xfrm>
            </p:contentPart>
          </mc:Choice>
          <mc:Fallback xmlns="">
            <p:pic>
              <p:nvPicPr>
                <p:cNvPr id="2" name="墨迹 1">
                  <a:extLst>
                    <a:ext uri="{FF2B5EF4-FFF2-40B4-BE49-F238E27FC236}">
                      <a16:creationId xmlns:a16="http://schemas.microsoft.com/office/drawing/2014/main" id="{090F5360-3F27-447D-868C-31943571C97B}"/>
                    </a:ext>
                  </a:extLst>
                </p:cNvPr>
                <p:cNvPicPr/>
                <p:nvPr/>
              </p:nvPicPr>
              <p:blipFill>
                <a:blip r:embed="rId12"/>
                <a:stretch>
                  <a:fillRect/>
                </a:stretch>
              </p:blipFill>
              <p:spPr>
                <a:xfrm>
                  <a:off x="5845451" y="1179503"/>
                  <a:ext cx="368280" cy="817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 name="墨迹 2">
                  <a:extLst>
                    <a:ext uri="{FF2B5EF4-FFF2-40B4-BE49-F238E27FC236}">
                      <a16:creationId xmlns:a16="http://schemas.microsoft.com/office/drawing/2014/main" id="{353E6740-F773-4A50-B3DC-B07631F070A4}"/>
                    </a:ext>
                  </a:extLst>
                </p14:cNvPr>
                <p14:cNvContentPartPr/>
                <p14:nvPr/>
              </p14:nvContentPartPr>
              <p14:xfrm>
                <a:off x="5898371" y="1030463"/>
                <a:ext cx="213840" cy="533160"/>
              </p14:xfrm>
            </p:contentPart>
          </mc:Choice>
          <mc:Fallback xmlns="">
            <p:pic>
              <p:nvPicPr>
                <p:cNvPr id="3" name="墨迹 2">
                  <a:extLst>
                    <a:ext uri="{FF2B5EF4-FFF2-40B4-BE49-F238E27FC236}">
                      <a16:creationId xmlns:a16="http://schemas.microsoft.com/office/drawing/2014/main" id="{353E6740-F773-4A50-B3DC-B07631F070A4}"/>
                    </a:ext>
                  </a:extLst>
                </p:cNvPr>
                <p:cNvPicPr/>
                <p:nvPr/>
              </p:nvPicPr>
              <p:blipFill>
                <a:blip r:embed="rId14"/>
                <a:stretch>
                  <a:fillRect/>
                </a:stretch>
              </p:blipFill>
              <p:spPr>
                <a:xfrm>
                  <a:off x="5889371" y="1021463"/>
                  <a:ext cx="231480" cy="5508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6" name="墨迹 5">
                  <a:extLst>
                    <a:ext uri="{FF2B5EF4-FFF2-40B4-BE49-F238E27FC236}">
                      <a16:creationId xmlns:a16="http://schemas.microsoft.com/office/drawing/2014/main" id="{09D20A4D-023E-4D89-8C3F-30492497E098}"/>
                    </a:ext>
                  </a:extLst>
                </p14:cNvPr>
                <p14:cNvContentPartPr/>
                <p14:nvPr/>
              </p14:nvContentPartPr>
              <p14:xfrm>
                <a:off x="6186371" y="1040543"/>
                <a:ext cx="365040" cy="342360"/>
              </p14:xfrm>
            </p:contentPart>
          </mc:Choice>
          <mc:Fallback xmlns="">
            <p:pic>
              <p:nvPicPr>
                <p:cNvPr id="6" name="墨迹 5">
                  <a:extLst>
                    <a:ext uri="{FF2B5EF4-FFF2-40B4-BE49-F238E27FC236}">
                      <a16:creationId xmlns:a16="http://schemas.microsoft.com/office/drawing/2014/main" id="{09D20A4D-023E-4D89-8C3F-30492497E098}"/>
                    </a:ext>
                  </a:extLst>
                </p:cNvPr>
                <p:cNvPicPr/>
                <p:nvPr/>
              </p:nvPicPr>
              <p:blipFill>
                <a:blip r:embed="rId16"/>
                <a:stretch>
                  <a:fillRect/>
                </a:stretch>
              </p:blipFill>
              <p:spPr>
                <a:xfrm>
                  <a:off x="6177731" y="1031543"/>
                  <a:ext cx="382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7" name="墨迹 6">
                  <a:extLst>
                    <a:ext uri="{FF2B5EF4-FFF2-40B4-BE49-F238E27FC236}">
                      <a16:creationId xmlns:a16="http://schemas.microsoft.com/office/drawing/2014/main" id="{C1F26CF3-ED2F-4328-9978-C3C692ADBDC9}"/>
                    </a:ext>
                  </a:extLst>
                </p14:cNvPr>
                <p14:cNvContentPartPr/>
                <p14:nvPr/>
              </p14:nvContentPartPr>
              <p14:xfrm>
                <a:off x="6159371" y="1006703"/>
                <a:ext cx="140400" cy="435600"/>
              </p14:xfrm>
            </p:contentPart>
          </mc:Choice>
          <mc:Fallback xmlns="">
            <p:pic>
              <p:nvPicPr>
                <p:cNvPr id="7" name="墨迹 6">
                  <a:extLst>
                    <a:ext uri="{FF2B5EF4-FFF2-40B4-BE49-F238E27FC236}">
                      <a16:creationId xmlns:a16="http://schemas.microsoft.com/office/drawing/2014/main" id="{C1F26CF3-ED2F-4328-9978-C3C692ADBDC9}"/>
                    </a:ext>
                  </a:extLst>
                </p:cNvPr>
                <p:cNvPicPr/>
                <p:nvPr/>
              </p:nvPicPr>
              <p:blipFill>
                <a:blip r:embed="rId18"/>
                <a:stretch>
                  <a:fillRect/>
                </a:stretch>
              </p:blipFill>
              <p:spPr>
                <a:xfrm>
                  <a:off x="6150371" y="998063"/>
                  <a:ext cx="158040" cy="4532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 name="墨迹 7">
                  <a:extLst>
                    <a:ext uri="{FF2B5EF4-FFF2-40B4-BE49-F238E27FC236}">
                      <a16:creationId xmlns:a16="http://schemas.microsoft.com/office/drawing/2014/main" id="{FFCE32C8-F609-42C3-B926-D4E30ECC74E2}"/>
                    </a:ext>
                  </a:extLst>
                </p14:cNvPr>
                <p14:cNvContentPartPr/>
                <p14:nvPr/>
              </p14:nvContentPartPr>
              <p14:xfrm>
                <a:off x="6333251" y="815183"/>
                <a:ext cx="312480" cy="938880"/>
              </p14:xfrm>
            </p:contentPart>
          </mc:Choice>
          <mc:Fallback xmlns="">
            <p:pic>
              <p:nvPicPr>
                <p:cNvPr id="8" name="墨迹 7">
                  <a:extLst>
                    <a:ext uri="{FF2B5EF4-FFF2-40B4-BE49-F238E27FC236}">
                      <a16:creationId xmlns:a16="http://schemas.microsoft.com/office/drawing/2014/main" id="{FFCE32C8-F609-42C3-B926-D4E30ECC74E2}"/>
                    </a:ext>
                  </a:extLst>
                </p:cNvPr>
                <p:cNvPicPr/>
                <p:nvPr/>
              </p:nvPicPr>
              <p:blipFill>
                <a:blip r:embed="rId20"/>
                <a:stretch>
                  <a:fillRect/>
                </a:stretch>
              </p:blipFill>
              <p:spPr>
                <a:xfrm>
                  <a:off x="6324251" y="806183"/>
                  <a:ext cx="330120" cy="95652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9" name="墨迹 8">
                  <a:extLst>
                    <a:ext uri="{FF2B5EF4-FFF2-40B4-BE49-F238E27FC236}">
                      <a16:creationId xmlns:a16="http://schemas.microsoft.com/office/drawing/2014/main" id="{FE4FE3C8-D918-4107-8BDD-1FDF7AB527A3}"/>
                    </a:ext>
                  </a:extLst>
                </p14:cNvPr>
                <p14:cNvContentPartPr/>
                <p14:nvPr/>
              </p14:nvContentPartPr>
              <p14:xfrm>
                <a:off x="6719531" y="1025063"/>
                <a:ext cx="89280" cy="271080"/>
              </p14:xfrm>
            </p:contentPart>
          </mc:Choice>
          <mc:Fallback xmlns="">
            <p:pic>
              <p:nvPicPr>
                <p:cNvPr id="9" name="墨迹 8">
                  <a:extLst>
                    <a:ext uri="{FF2B5EF4-FFF2-40B4-BE49-F238E27FC236}">
                      <a16:creationId xmlns:a16="http://schemas.microsoft.com/office/drawing/2014/main" id="{FE4FE3C8-D918-4107-8BDD-1FDF7AB527A3}"/>
                    </a:ext>
                  </a:extLst>
                </p:cNvPr>
                <p:cNvPicPr/>
                <p:nvPr/>
              </p:nvPicPr>
              <p:blipFill>
                <a:blip r:embed="rId22"/>
                <a:stretch>
                  <a:fillRect/>
                </a:stretch>
              </p:blipFill>
              <p:spPr>
                <a:xfrm>
                  <a:off x="6710531" y="1016063"/>
                  <a:ext cx="106920" cy="2887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10" name="墨迹 9">
                  <a:extLst>
                    <a:ext uri="{FF2B5EF4-FFF2-40B4-BE49-F238E27FC236}">
                      <a16:creationId xmlns:a16="http://schemas.microsoft.com/office/drawing/2014/main" id="{90D2B979-2B86-4AE1-BCC6-F08983D997B5}"/>
                    </a:ext>
                  </a:extLst>
                </p14:cNvPr>
                <p14:cNvContentPartPr/>
                <p14:nvPr/>
              </p14:nvContentPartPr>
              <p14:xfrm>
                <a:off x="6816011" y="856943"/>
                <a:ext cx="164880" cy="349920"/>
              </p14:xfrm>
            </p:contentPart>
          </mc:Choice>
          <mc:Fallback xmlns="">
            <p:pic>
              <p:nvPicPr>
                <p:cNvPr id="10" name="墨迹 9">
                  <a:extLst>
                    <a:ext uri="{FF2B5EF4-FFF2-40B4-BE49-F238E27FC236}">
                      <a16:creationId xmlns:a16="http://schemas.microsoft.com/office/drawing/2014/main" id="{90D2B979-2B86-4AE1-BCC6-F08983D997B5}"/>
                    </a:ext>
                  </a:extLst>
                </p:cNvPr>
                <p:cNvPicPr/>
                <p:nvPr/>
              </p:nvPicPr>
              <p:blipFill>
                <a:blip r:embed="rId24"/>
                <a:stretch>
                  <a:fillRect/>
                </a:stretch>
              </p:blipFill>
              <p:spPr>
                <a:xfrm>
                  <a:off x="6807011" y="848303"/>
                  <a:ext cx="182520" cy="3675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1" name="墨迹 10">
                  <a:extLst>
                    <a:ext uri="{FF2B5EF4-FFF2-40B4-BE49-F238E27FC236}">
                      <a16:creationId xmlns:a16="http://schemas.microsoft.com/office/drawing/2014/main" id="{628A52AC-9627-431B-892D-858C6F669E20}"/>
                    </a:ext>
                  </a:extLst>
                </p14:cNvPr>
                <p14:cNvContentPartPr/>
                <p14:nvPr/>
              </p14:nvContentPartPr>
              <p14:xfrm>
                <a:off x="6836891" y="647063"/>
                <a:ext cx="417960" cy="633960"/>
              </p14:xfrm>
            </p:contentPart>
          </mc:Choice>
          <mc:Fallback xmlns="">
            <p:pic>
              <p:nvPicPr>
                <p:cNvPr id="11" name="墨迹 10">
                  <a:extLst>
                    <a:ext uri="{FF2B5EF4-FFF2-40B4-BE49-F238E27FC236}">
                      <a16:creationId xmlns:a16="http://schemas.microsoft.com/office/drawing/2014/main" id="{628A52AC-9627-431B-892D-858C6F669E20}"/>
                    </a:ext>
                  </a:extLst>
                </p:cNvPr>
                <p:cNvPicPr/>
                <p:nvPr/>
              </p:nvPicPr>
              <p:blipFill>
                <a:blip r:embed="rId26"/>
                <a:stretch>
                  <a:fillRect/>
                </a:stretch>
              </p:blipFill>
              <p:spPr>
                <a:xfrm>
                  <a:off x="6827891" y="638063"/>
                  <a:ext cx="435600" cy="65160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12" name="墨迹 11">
                  <a:extLst>
                    <a:ext uri="{FF2B5EF4-FFF2-40B4-BE49-F238E27FC236}">
                      <a16:creationId xmlns:a16="http://schemas.microsoft.com/office/drawing/2014/main" id="{AD83CEC3-C27F-4535-969D-E82DEBFC0D71}"/>
                    </a:ext>
                  </a:extLst>
                </p14:cNvPr>
                <p14:cNvContentPartPr/>
                <p14:nvPr/>
              </p14:nvContentPartPr>
              <p14:xfrm>
                <a:off x="7097891" y="577583"/>
                <a:ext cx="51480" cy="165240"/>
              </p14:xfrm>
            </p:contentPart>
          </mc:Choice>
          <mc:Fallback xmlns="">
            <p:pic>
              <p:nvPicPr>
                <p:cNvPr id="12" name="墨迹 11">
                  <a:extLst>
                    <a:ext uri="{FF2B5EF4-FFF2-40B4-BE49-F238E27FC236}">
                      <a16:creationId xmlns:a16="http://schemas.microsoft.com/office/drawing/2014/main" id="{AD83CEC3-C27F-4535-969D-E82DEBFC0D71}"/>
                    </a:ext>
                  </a:extLst>
                </p:cNvPr>
                <p:cNvPicPr/>
                <p:nvPr/>
              </p:nvPicPr>
              <p:blipFill>
                <a:blip r:embed="rId28"/>
                <a:stretch>
                  <a:fillRect/>
                </a:stretch>
              </p:blipFill>
              <p:spPr>
                <a:xfrm>
                  <a:off x="7089251" y="568943"/>
                  <a:ext cx="69120" cy="1828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13" name="墨迹 12">
                  <a:extLst>
                    <a:ext uri="{FF2B5EF4-FFF2-40B4-BE49-F238E27FC236}">
                      <a16:creationId xmlns:a16="http://schemas.microsoft.com/office/drawing/2014/main" id="{A896921B-9AE6-4BD7-B9A2-EA8068FF5A12}"/>
                    </a:ext>
                  </a:extLst>
                </p14:cNvPr>
                <p14:cNvContentPartPr/>
                <p14:nvPr/>
              </p14:nvContentPartPr>
              <p14:xfrm>
                <a:off x="7426931" y="694223"/>
                <a:ext cx="162720" cy="33480"/>
              </p14:xfrm>
            </p:contentPart>
          </mc:Choice>
          <mc:Fallback xmlns="">
            <p:pic>
              <p:nvPicPr>
                <p:cNvPr id="13" name="墨迹 12">
                  <a:extLst>
                    <a:ext uri="{FF2B5EF4-FFF2-40B4-BE49-F238E27FC236}">
                      <a16:creationId xmlns:a16="http://schemas.microsoft.com/office/drawing/2014/main" id="{A896921B-9AE6-4BD7-B9A2-EA8068FF5A12}"/>
                    </a:ext>
                  </a:extLst>
                </p:cNvPr>
                <p:cNvPicPr/>
                <p:nvPr/>
              </p:nvPicPr>
              <p:blipFill>
                <a:blip r:embed="rId30"/>
                <a:stretch>
                  <a:fillRect/>
                </a:stretch>
              </p:blipFill>
              <p:spPr>
                <a:xfrm>
                  <a:off x="7418291" y="685223"/>
                  <a:ext cx="180360" cy="511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15" name="墨迹 14">
                  <a:extLst>
                    <a:ext uri="{FF2B5EF4-FFF2-40B4-BE49-F238E27FC236}">
                      <a16:creationId xmlns:a16="http://schemas.microsoft.com/office/drawing/2014/main" id="{942880B7-1568-49FC-AF89-7E5D0B1E8349}"/>
                    </a:ext>
                  </a:extLst>
                </p14:cNvPr>
                <p14:cNvContentPartPr/>
                <p14:nvPr/>
              </p14:nvContentPartPr>
              <p14:xfrm>
                <a:off x="7404251" y="513863"/>
                <a:ext cx="416880" cy="527040"/>
              </p14:xfrm>
            </p:contentPart>
          </mc:Choice>
          <mc:Fallback xmlns="">
            <p:pic>
              <p:nvPicPr>
                <p:cNvPr id="15" name="墨迹 14">
                  <a:extLst>
                    <a:ext uri="{FF2B5EF4-FFF2-40B4-BE49-F238E27FC236}">
                      <a16:creationId xmlns:a16="http://schemas.microsoft.com/office/drawing/2014/main" id="{942880B7-1568-49FC-AF89-7E5D0B1E8349}"/>
                    </a:ext>
                  </a:extLst>
                </p:cNvPr>
                <p:cNvPicPr/>
                <p:nvPr/>
              </p:nvPicPr>
              <p:blipFill>
                <a:blip r:embed="rId32"/>
                <a:stretch>
                  <a:fillRect/>
                </a:stretch>
              </p:blipFill>
              <p:spPr>
                <a:xfrm>
                  <a:off x="7395251" y="505223"/>
                  <a:ext cx="434520" cy="544680"/>
                </a:xfrm>
                <a:prstGeom prst="rect">
                  <a:avLst/>
                </a:prstGeom>
              </p:spPr>
            </p:pic>
          </mc:Fallback>
        </mc:AlternateContent>
      </p:grpSp>
      <p:grpSp>
        <p:nvGrpSpPr>
          <p:cNvPr id="36" name="组合 35">
            <a:extLst>
              <a:ext uri="{FF2B5EF4-FFF2-40B4-BE49-F238E27FC236}">
                <a16:creationId xmlns:a16="http://schemas.microsoft.com/office/drawing/2014/main" id="{38CCFD32-3047-4688-82C4-719138071C13}"/>
              </a:ext>
            </a:extLst>
          </p:cNvPr>
          <p:cNvGrpSpPr/>
          <p:nvPr/>
        </p:nvGrpSpPr>
        <p:grpSpPr>
          <a:xfrm>
            <a:off x="7939571" y="76463"/>
            <a:ext cx="1277640" cy="936720"/>
            <a:chOff x="7939571" y="76463"/>
            <a:chExt cx="1277640" cy="936720"/>
          </a:xfrm>
        </p:grpSpPr>
        <mc:AlternateContent xmlns:mc="http://schemas.openxmlformats.org/markup-compatibility/2006" xmlns:p14="http://schemas.microsoft.com/office/powerpoint/2010/main">
          <mc:Choice Requires="p14">
            <p:contentPart p14:bwMode="auto" r:id="rId33">
              <p14:nvContentPartPr>
                <p14:cNvPr id="26" name="墨迹 25">
                  <a:extLst>
                    <a:ext uri="{FF2B5EF4-FFF2-40B4-BE49-F238E27FC236}">
                      <a16:creationId xmlns:a16="http://schemas.microsoft.com/office/drawing/2014/main" id="{D7973BA7-D8AF-44F9-89D5-B1D6905A7E82}"/>
                    </a:ext>
                  </a:extLst>
                </p14:cNvPr>
                <p14:cNvContentPartPr/>
                <p14:nvPr/>
              </p14:nvContentPartPr>
              <p14:xfrm>
                <a:off x="7980611" y="579383"/>
                <a:ext cx="111240" cy="65520"/>
              </p14:xfrm>
            </p:contentPart>
          </mc:Choice>
          <mc:Fallback xmlns="">
            <p:pic>
              <p:nvPicPr>
                <p:cNvPr id="26" name="墨迹 25">
                  <a:extLst>
                    <a:ext uri="{FF2B5EF4-FFF2-40B4-BE49-F238E27FC236}">
                      <a16:creationId xmlns:a16="http://schemas.microsoft.com/office/drawing/2014/main" id="{D7973BA7-D8AF-44F9-89D5-B1D6905A7E82}"/>
                    </a:ext>
                  </a:extLst>
                </p:cNvPr>
                <p:cNvPicPr/>
                <p:nvPr/>
              </p:nvPicPr>
              <p:blipFill>
                <a:blip r:embed="rId34"/>
                <a:stretch>
                  <a:fillRect/>
                </a:stretch>
              </p:blipFill>
              <p:spPr>
                <a:xfrm>
                  <a:off x="7971611" y="570743"/>
                  <a:ext cx="128880" cy="831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27" name="墨迹 26">
                  <a:extLst>
                    <a:ext uri="{FF2B5EF4-FFF2-40B4-BE49-F238E27FC236}">
                      <a16:creationId xmlns:a16="http://schemas.microsoft.com/office/drawing/2014/main" id="{FD1BA83B-CF62-4C66-B6E6-E960B9472A90}"/>
                    </a:ext>
                  </a:extLst>
                </p14:cNvPr>
                <p14:cNvContentPartPr/>
                <p14:nvPr/>
              </p14:nvContentPartPr>
              <p14:xfrm>
                <a:off x="7939571" y="412703"/>
                <a:ext cx="220680" cy="600480"/>
              </p14:xfrm>
            </p:contentPart>
          </mc:Choice>
          <mc:Fallback xmlns="">
            <p:pic>
              <p:nvPicPr>
                <p:cNvPr id="27" name="墨迹 26">
                  <a:extLst>
                    <a:ext uri="{FF2B5EF4-FFF2-40B4-BE49-F238E27FC236}">
                      <a16:creationId xmlns:a16="http://schemas.microsoft.com/office/drawing/2014/main" id="{FD1BA83B-CF62-4C66-B6E6-E960B9472A90}"/>
                    </a:ext>
                  </a:extLst>
                </p:cNvPr>
                <p:cNvPicPr/>
                <p:nvPr/>
              </p:nvPicPr>
              <p:blipFill>
                <a:blip r:embed="rId36"/>
                <a:stretch>
                  <a:fillRect/>
                </a:stretch>
              </p:blipFill>
              <p:spPr>
                <a:xfrm>
                  <a:off x="7930931" y="403703"/>
                  <a:ext cx="238320" cy="61812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28" name="墨迹 27">
                  <a:extLst>
                    <a:ext uri="{FF2B5EF4-FFF2-40B4-BE49-F238E27FC236}">
                      <a16:creationId xmlns:a16="http://schemas.microsoft.com/office/drawing/2014/main" id="{033FCCC1-6C9B-4596-BA6C-151153DCBBC2}"/>
                    </a:ext>
                  </a:extLst>
                </p14:cNvPr>
                <p14:cNvContentPartPr/>
                <p14:nvPr/>
              </p14:nvContentPartPr>
              <p14:xfrm>
                <a:off x="8124971" y="391103"/>
                <a:ext cx="235800" cy="353520"/>
              </p14:xfrm>
            </p:contentPart>
          </mc:Choice>
          <mc:Fallback xmlns="">
            <p:pic>
              <p:nvPicPr>
                <p:cNvPr id="28" name="墨迹 27">
                  <a:extLst>
                    <a:ext uri="{FF2B5EF4-FFF2-40B4-BE49-F238E27FC236}">
                      <a16:creationId xmlns:a16="http://schemas.microsoft.com/office/drawing/2014/main" id="{033FCCC1-6C9B-4596-BA6C-151153DCBBC2}"/>
                    </a:ext>
                  </a:extLst>
                </p:cNvPr>
                <p:cNvPicPr/>
                <p:nvPr/>
              </p:nvPicPr>
              <p:blipFill>
                <a:blip r:embed="rId38"/>
                <a:stretch>
                  <a:fillRect/>
                </a:stretch>
              </p:blipFill>
              <p:spPr>
                <a:xfrm>
                  <a:off x="8116331" y="382463"/>
                  <a:ext cx="25344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29" name="墨迹 28">
                  <a:extLst>
                    <a:ext uri="{FF2B5EF4-FFF2-40B4-BE49-F238E27FC236}">
                      <a16:creationId xmlns:a16="http://schemas.microsoft.com/office/drawing/2014/main" id="{BBBD3B06-D388-403F-B5F9-0081712FC353}"/>
                    </a:ext>
                  </a:extLst>
                </p14:cNvPr>
                <p14:cNvContentPartPr/>
                <p14:nvPr/>
              </p14:nvContentPartPr>
              <p14:xfrm>
                <a:off x="8126411" y="229463"/>
                <a:ext cx="46440" cy="600840"/>
              </p14:xfrm>
            </p:contentPart>
          </mc:Choice>
          <mc:Fallback xmlns="">
            <p:pic>
              <p:nvPicPr>
                <p:cNvPr id="29" name="墨迹 28">
                  <a:extLst>
                    <a:ext uri="{FF2B5EF4-FFF2-40B4-BE49-F238E27FC236}">
                      <a16:creationId xmlns:a16="http://schemas.microsoft.com/office/drawing/2014/main" id="{BBBD3B06-D388-403F-B5F9-0081712FC353}"/>
                    </a:ext>
                  </a:extLst>
                </p:cNvPr>
                <p:cNvPicPr/>
                <p:nvPr/>
              </p:nvPicPr>
              <p:blipFill>
                <a:blip r:embed="rId40"/>
                <a:stretch>
                  <a:fillRect/>
                </a:stretch>
              </p:blipFill>
              <p:spPr>
                <a:xfrm>
                  <a:off x="8117771" y="220463"/>
                  <a:ext cx="64080" cy="61848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0" name="墨迹 29">
                  <a:extLst>
                    <a:ext uri="{FF2B5EF4-FFF2-40B4-BE49-F238E27FC236}">
                      <a16:creationId xmlns:a16="http://schemas.microsoft.com/office/drawing/2014/main" id="{5BF83A1D-B5FB-4B93-BAC4-4A10DC90C27F}"/>
                    </a:ext>
                  </a:extLst>
                </p14:cNvPr>
                <p14:cNvContentPartPr/>
                <p14:nvPr/>
              </p14:nvContentPartPr>
              <p14:xfrm>
                <a:off x="8119571" y="483263"/>
                <a:ext cx="484560" cy="214200"/>
              </p14:xfrm>
            </p:contentPart>
          </mc:Choice>
          <mc:Fallback xmlns="">
            <p:pic>
              <p:nvPicPr>
                <p:cNvPr id="30" name="墨迹 29">
                  <a:extLst>
                    <a:ext uri="{FF2B5EF4-FFF2-40B4-BE49-F238E27FC236}">
                      <a16:creationId xmlns:a16="http://schemas.microsoft.com/office/drawing/2014/main" id="{5BF83A1D-B5FB-4B93-BAC4-4A10DC90C27F}"/>
                    </a:ext>
                  </a:extLst>
                </p:cNvPr>
                <p:cNvPicPr/>
                <p:nvPr/>
              </p:nvPicPr>
              <p:blipFill>
                <a:blip r:embed="rId42"/>
                <a:stretch>
                  <a:fillRect/>
                </a:stretch>
              </p:blipFill>
              <p:spPr>
                <a:xfrm>
                  <a:off x="8110571" y="474623"/>
                  <a:ext cx="502200" cy="2318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1" name="墨迹 30">
                  <a:extLst>
                    <a:ext uri="{FF2B5EF4-FFF2-40B4-BE49-F238E27FC236}">
                      <a16:creationId xmlns:a16="http://schemas.microsoft.com/office/drawing/2014/main" id="{79F18941-D0F8-4F60-AC5F-518B37A5B41C}"/>
                    </a:ext>
                  </a:extLst>
                </p14:cNvPr>
                <p14:cNvContentPartPr/>
                <p14:nvPr/>
              </p14:nvContentPartPr>
              <p14:xfrm>
                <a:off x="8561651" y="175823"/>
                <a:ext cx="137160" cy="435960"/>
              </p14:xfrm>
            </p:contentPart>
          </mc:Choice>
          <mc:Fallback xmlns="">
            <p:pic>
              <p:nvPicPr>
                <p:cNvPr id="31" name="墨迹 30">
                  <a:extLst>
                    <a:ext uri="{FF2B5EF4-FFF2-40B4-BE49-F238E27FC236}">
                      <a16:creationId xmlns:a16="http://schemas.microsoft.com/office/drawing/2014/main" id="{79F18941-D0F8-4F60-AC5F-518B37A5B41C}"/>
                    </a:ext>
                  </a:extLst>
                </p:cNvPr>
                <p:cNvPicPr/>
                <p:nvPr/>
              </p:nvPicPr>
              <p:blipFill>
                <a:blip r:embed="rId44"/>
                <a:stretch>
                  <a:fillRect/>
                </a:stretch>
              </p:blipFill>
              <p:spPr>
                <a:xfrm>
                  <a:off x="8553011" y="166823"/>
                  <a:ext cx="154800" cy="4536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2" name="墨迹 31">
                  <a:extLst>
                    <a:ext uri="{FF2B5EF4-FFF2-40B4-BE49-F238E27FC236}">
                      <a16:creationId xmlns:a16="http://schemas.microsoft.com/office/drawing/2014/main" id="{83613C10-0301-4E8F-8EDD-D3BB50F01404}"/>
                    </a:ext>
                  </a:extLst>
                </p14:cNvPr>
                <p14:cNvContentPartPr/>
                <p14:nvPr/>
              </p14:nvContentPartPr>
              <p14:xfrm>
                <a:off x="8712851" y="76463"/>
                <a:ext cx="249120" cy="308160"/>
              </p14:xfrm>
            </p:contentPart>
          </mc:Choice>
          <mc:Fallback xmlns="">
            <p:pic>
              <p:nvPicPr>
                <p:cNvPr id="32" name="墨迹 31">
                  <a:extLst>
                    <a:ext uri="{FF2B5EF4-FFF2-40B4-BE49-F238E27FC236}">
                      <a16:creationId xmlns:a16="http://schemas.microsoft.com/office/drawing/2014/main" id="{83613C10-0301-4E8F-8EDD-D3BB50F01404}"/>
                    </a:ext>
                  </a:extLst>
                </p:cNvPr>
                <p:cNvPicPr/>
                <p:nvPr/>
              </p:nvPicPr>
              <p:blipFill>
                <a:blip r:embed="rId46"/>
                <a:stretch>
                  <a:fillRect/>
                </a:stretch>
              </p:blipFill>
              <p:spPr>
                <a:xfrm>
                  <a:off x="8704211" y="67823"/>
                  <a:ext cx="266760" cy="3258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33" name="墨迹 32">
                  <a:extLst>
                    <a:ext uri="{FF2B5EF4-FFF2-40B4-BE49-F238E27FC236}">
                      <a16:creationId xmlns:a16="http://schemas.microsoft.com/office/drawing/2014/main" id="{E4F2DF19-89A5-40E6-ACB0-719AE2CEDCA2}"/>
                    </a:ext>
                  </a:extLst>
                </p14:cNvPr>
                <p14:cNvContentPartPr/>
                <p14:nvPr/>
              </p14:nvContentPartPr>
              <p14:xfrm>
                <a:off x="8851451" y="175823"/>
                <a:ext cx="243000" cy="671400"/>
              </p14:xfrm>
            </p:contentPart>
          </mc:Choice>
          <mc:Fallback xmlns="">
            <p:pic>
              <p:nvPicPr>
                <p:cNvPr id="33" name="墨迹 32">
                  <a:extLst>
                    <a:ext uri="{FF2B5EF4-FFF2-40B4-BE49-F238E27FC236}">
                      <a16:creationId xmlns:a16="http://schemas.microsoft.com/office/drawing/2014/main" id="{E4F2DF19-89A5-40E6-ACB0-719AE2CEDCA2}"/>
                    </a:ext>
                  </a:extLst>
                </p:cNvPr>
                <p:cNvPicPr/>
                <p:nvPr/>
              </p:nvPicPr>
              <p:blipFill>
                <a:blip r:embed="rId48"/>
                <a:stretch>
                  <a:fillRect/>
                </a:stretch>
              </p:blipFill>
              <p:spPr>
                <a:xfrm>
                  <a:off x="8842811" y="166823"/>
                  <a:ext cx="260640" cy="68904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34" name="墨迹 33">
                  <a:extLst>
                    <a:ext uri="{FF2B5EF4-FFF2-40B4-BE49-F238E27FC236}">
                      <a16:creationId xmlns:a16="http://schemas.microsoft.com/office/drawing/2014/main" id="{F90F67CC-B7D9-40CF-ACDC-77966A0F4A81}"/>
                    </a:ext>
                  </a:extLst>
                </p14:cNvPr>
                <p14:cNvContentPartPr/>
                <p14:nvPr/>
              </p14:nvContentPartPr>
              <p14:xfrm>
                <a:off x="8876291" y="290303"/>
                <a:ext cx="172440" cy="119520"/>
              </p14:xfrm>
            </p:contentPart>
          </mc:Choice>
          <mc:Fallback xmlns="">
            <p:pic>
              <p:nvPicPr>
                <p:cNvPr id="34" name="墨迹 33">
                  <a:extLst>
                    <a:ext uri="{FF2B5EF4-FFF2-40B4-BE49-F238E27FC236}">
                      <a16:creationId xmlns:a16="http://schemas.microsoft.com/office/drawing/2014/main" id="{F90F67CC-B7D9-40CF-ACDC-77966A0F4A81}"/>
                    </a:ext>
                  </a:extLst>
                </p:cNvPr>
                <p:cNvPicPr/>
                <p:nvPr/>
              </p:nvPicPr>
              <p:blipFill>
                <a:blip r:embed="rId50"/>
                <a:stretch>
                  <a:fillRect/>
                </a:stretch>
              </p:blipFill>
              <p:spPr>
                <a:xfrm>
                  <a:off x="8867651" y="281663"/>
                  <a:ext cx="190080" cy="13716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35" name="墨迹 34">
                  <a:extLst>
                    <a:ext uri="{FF2B5EF4-FFF2-40B4-BE49-F238E27FC236}">
                      <a16:creationId xmlns:a16="http://schemas.microsoft.com/office/drawing/2014/main" id="{8FBF0BBD-0C81-4A9B-8F7B-F5FFF7B07D44}"/>
                    </a:ext>
                  </a:extLst>
                </p14:cNvPr>
                <p14:cNvContentPartPr/>
                <p14:nvPr/>
              </p14:nvContentPartPr>
              <p14:xfrm>
                <a:off x="8894291" y="369503"/>
                <a:ext cx="322920" cy="141840"/>
              </p14:xfrm>
            </p:contentPart>
          </mc:Choice>
          <mc:Fallback xmlns="">
            <p:pic>
              <p:nvPicPr>
                <p:cNvPr id="35" name="墨迹 34">
                  <a:extLst>
                    <a:ext uri="{FF2B5EF4-FFF2-40B4-BE49-F238E27FC236}">
                      <a16:creationId xmlns:a16="http://schemas.microsoft.com/office/drawing/2014/main" id="{8FBF0BBD-0C81-4A9B-8F7B-F5FFF7B07D44}"/>
                    </a:ext>
                  </a:extLst>
                </p:cNvPr>
                <p:cNvPicPr/>
                <p:nvPr/>
              </p:nvPicPr>
              <p:blipFill>
                <a:blip r:embed="rId52"/>
                <a:stretch>
                  <a:fillRect/>
                </a:stretch>
              </p:blipFill>
              <p:spPr>
                <a:xfrm>
                  <a:off x="8885651" y="360503"/>
                  <a:ext cx="340560" cy="159480"/>
                </a:xfrm>
                <a:prstGeom prst="rect">
                  <a:avLst/>
                </a:prstGeom>
              </p:spPr>
            </p:pic>
          </mc:Fallback>
        </mc:AlternateContent>
      </p:grpSp>
    </p:spTree>
  </p:cSld>
  <p:clrMapOvr>
    <a:masterClrMapping/>
  </p:clrMapOvr>
  <p:transition/>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681CE7-4AFF-4F45-AFF5-59DEF1B2CF24}"/>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pic>
        <p:nvPicPr>
          <p:cNvPr id="5" name="内容占位符 4">
            <a:extLst>
              <a:ext uri="{FF2B5EF4-FFF2-40B4-BE49-F238E27FC236}">
                <a16:creationId xmlns:a16="http://schemas.microsoft.com/office/drawing/2014/main" id="{82E9964D-BE1F-4BA2-BF21-4E2C5940F761}"/>
              </a:ext>
            </a:extLst>
          </p:cNvPr>
          <p:cNvPicPr>
            <a:picLocks noGrp="1" noChangeAspect="1"/>
          </p:cNvPicPr>
          <p:nvPr>
            <p:ph idx="1"/>
          </p:nvPr>
        </p:nvPicPr>
        <p:blipFill>
          <a:blip r:embed="rId2"/>
          <a:stretch>
            <a:fillRect/>
          </a:stretch>
        </p:blipFill>
        <p:spPr>
          <a:xfrm>
            <a:off x="-22438" y="3581978"/>
            <a:ext cx="4678279" cy="3087383"/>
          </a:xfrm>
          <a:prstGeom prst="rect">
            <a:avLst/>
          </a:prstGeom>
        </p:spPr>
      </p:pic>
      <p:pic>
        <p:nvPicPr>
          <p:cNvPr id="4" name="图片 3">
            <a:extLst>
              <a:ext uri="{FF2B5EF4-FFF2-40B4-BE49-F238E27FC236}">
                <a16:creationId xmlns:a16="http://schemas.microsoft.com/office/drawing/2014/main" id="{BB2D8198-E95A-437B-849A-CDCD3B4789D4}"/>
              </a:ext>
            </a:extLst>
          </p:cNvPr>
          <p:cNvPicPr>
            <a:picLocks noChangeAspect="1"/>
          </p:cNvPicPr>
          <p:nvPr/>
        </p:nvPicPr>
        <p:blipFill>
          <a:blip r:embed="rId3"/>
          <a:stretch>
            <a:fillRect/>
          </a:stretch>
        </p:blipFill>
        <p:spPr>
          <a:xfrm>
            <a:off x="8385" y="44624"/>
            <a:ext cx="7282791" cy="3456384"/>
          </a:xfrm>
          <a:prstGeom prst="rect">
            <a:avLst/>
          </a:prstGeom>
        </p:spPr>
      </p:pic>
      <p:pic>
        <p:nvPicPr>
          <p:cNvPr id="6" name="图片 5">
            <a:extLst>
              <a:ext uri="{FF2B5EF4-FFF2-40B4-BE49-F238E27FC236}">
                <a16:creationId xmlns:a16="http://schemas.microsoft.com/office/drawing/2014/main" id="{00218F53-99FC-450E-BB71-E34D19A87FE2}"/>
              </a:ext>
            </a:extLst>
          </p:cNvPr>
          <p:cNvPicPr>
            <a:picLocks noChangeAspect="1"/>
          </p:cNvPicPr>
          <p:nvPr/>
        </p:nvPicPr>
        <p:blipFill>
          <a:blip r:embed="rId4"/>
          <a:stretch>
            <a:fillRect/>
          </a:stretch>
        </p:blipFill>
        <p:spPr>
          <a:xfrm>
            <a:off x="7323517" y="65856"/>
            <a:ext cx="4860100" cy="770857"/>
          </a:xfrm>
          <a:prstGeom prst="rect">
            <a:avLst/>
          </a:prstGeom>
        </p:spPr>
      </p:pic>
      <p:pic>
        <p:nvPicPr>
          <p:cNvPr id="7" name="图片 6">
            <a:extLst>
              <a:ext uri="{FF2B5EF4-FFF2-40B4-BE49-F238E27FC236}">
                <a16:creationId xmlns:a16="http://schemas.microsoft.com/office/drawing/2014/main" id="{F2968460-DEF8-4125-827D-806A01C5E6EA}"/>
              </a:ext>
            </a:extLst>
          </p:cNvPr>
          <p:cNvPicPr>
            <a:picLocks noChangeAspect="1"/>
          </p:cNvPicPr>
          <p:nvPr/>
        </p:nvPicPr>
        <p:blipFill>
          <a:blip r:embed="rId5"/>
          <a:stretch>
            <a:fillRect/>
          </a:stretch>
        </p:blipFill>
        <p:spPr>
          <a:xfrm>
            <a:off x="7392144" y="949626"/>
            <a:ext cx="4392488" cy="2898143"/>
          </a:xfrm>
          <a:prstGeom prst="rect">
            <a:avLst/>
          </a:prstGeom>
        </p:spPr>
      </p:pic>
      <p:pic>
        <p:nvPicPr>
          <p:cNvPr id="8" name="图片 7">
            <a:extLst>
              <a:ext uri="{FF2B5EF4-FFF2-40B4-BE49-F238E27FC236}">
                <a16:creationId xmlns:a16="http://schemas.microsoft.com/office/drawing/2014/main" id="{51911CAB-D2E0-40A7-A420-D08BE42D4DBA}"/>
              </a:ext>
            </a:extLst>
          </p:cNvPr>
          <p:cNvPicPr>
            <a:picLocks noChangeAspect="1"/>
          </p:cNvPicPr>
          <p:nvPr/>
        </p:nvPicPr>
        <p:blipFill>
          <a:blip r:embed="rId6"/>
          <a:stretch>
            <a:fillRect/>
          </a:stretch>
        </p:blipFill>
        <p:spPr>
          <a:xfrm>
            <a:off x="7399364" y="3960680"/>
            <a:ext cx="4157693" cy="548440"/>
          </a:xfrm>
          <a:prstGeom prst="rect">
            <a:avLst/>
          </a:prstGeom>
        </p:spPr>
      </p:pic>
      <p:pic>
        <p:nvPicPr>
          <p:cNvPr id="9" name="图片 8">
            <a:extLst>
              <a:ext uri="{FF2B5EF4-FFF2-40B4-BE49-F238E27FC236}">
                <a16:creationId xmlns:a16="http://schemas.microsoft.com/office/drawing/2014/main" id="{796DAB0F-11E5-4122-BC89-8486B32BAED5}"/>
              </a:ext>
            </a:extLst>
          </p:cNvPr>
          <p:cNvPicPr>
            <a:picLocks noChangeAspect="1"/>
          </p:cNvPicPr>
          <p:nvPr/>
        </p:nvPicPr>
        <p:blipFill>
          <a:blip r:embed="rId7"/>
          <a:stretch>
            <a:fillRect/>
          </a:stretch>
        </p:blipFill>
        <p:spPr>
          <a:xfrm>
            <a:off x="7392146" y="4622034"/>
            <a:ext cx="4678279" cy="2170113"/>
          </a:xfrm>
          <a:prstGeom prst="rect">
            <a:avLst/>
          </a:prstGeom>
        </p:spPr>
      </p:pic>
      <p:pic>
        <p:nvPicPr>
          <p:cNvPr id="10" name="图片 9">
            <a:extLst>
              <a:ext uri="{FF2B5EF4-FFF2-40B4-BE49-F238E27FC236}">
                <a16:creationId xmlns:a16="http://schemas.microsoft.com/office/drawing/2014/main" id="{052CD545-50BA-42F1-B35E-60BE1CF85CD7}"/>
              </a:ext>
            </a:extLst>
          </p:cNvPr>
          <p:cNvPicPr>
            <a:picLocks noChangeAspect="1"/>
          </p:cNvPicPr>
          <p:nvPr/>
        </p:nvPicPr>
        <p:blipFill>
          <a:blip r:embed="rId8"/>
          <a:stretch>
            <a:fillRect/>
          </a:stretch>
        </p:blipFill>
        <p:spPr>
          <a:xfrm>
            <a:off x="3970427" y="2132856"/>
            <a:ext cx="3205693" cy="2028592"/>
          </a:xfrm>
          <a:prstGeom prst="rect">
            <a:avLst/>
          </a:prstGeom>
        </p:spPr>
      </p:pic>
      <p:pic>
        <p:nvPicPr>
          <p:cNvPr id="12" name="图片 11">
            <a:extLst>
              <a:ext uri="{FF2B5EF4-FFF2-40B4-BE49-F238E27FC236}">
                <a16:creationId xmlns:a16="http://schemas.microsoft.com/office/drawing/2014/main" id="{1666F577-0017-45A0-A42F-367A27BE69B2}"/>
              </a:ext>
            </a:extLst>
          </p:cNvPr>
          <p:cNvPicPr>
            <a:picLocks noChangeAspect="1"/>
          </p:cNvPicPr>
          <p:nvPr/>
        </p:nvPicPr>
        <p:blipFill>
          <a:blip r:embed="rId9"/>
          <a:stretch>
            <a:fillRect/>
          </a:stretch>
        </p:blipFill>
        <p:spPr>
          <a:xfrm>
            <a:off x="4655841" y="4622031"/>
            <a:ext cx="2781180" cy="2235969"/>
          </a:xfrm>
          <a:prstGeom prst="rect">
            <a:avLst/>
          </a:prstGeom>
        </p:spPr>
      </p:pic>
      <p:grpSp>
        <p:nvGrpSpPr>
          <p:cNvPr id="16" name="组合 15">
            <a:extLst>
              <a:ext uri="{FF2B5EF4-FFF2-40B4-BE49-F238E27FC236}">
                <a16:creationId xmlns:a16="http://schemas.microsoft.com/office/drawing/2014/main" id="{D7680AFA-9F08-463F-8D1F-4A654AF33BE7}"/>
              </a:ext>
            </a:extLst>
          </p:cNvPr>
          <p:cNvGrpSpPr/>
          <p:nvPr/>
        </p:nvGrpSpPr>
        <p:grpSpPr>
          <a:xfrm>
            <a:off x="5117409" y="4063269"/>
            <a:ext cx="2743200" cy="2197080"/>
            <a:chOff x="5117409" y="4063269"/>
            <a:chExt cx="2743200" cy="2197080"/>
          </a:xfrm>
        </p:grpSpPr>
        <mc:AlternateContent xmlns:mc="http://schemas.openxmlformats.org/markup-compatibility/2006">
          <mc:Choice xmlns:p14="http://schemas.microsoft.com/office/powerpoint/2010/main" Requires="p14">
            <p:contentPart p14:bwMode="auto" r:id="rId10">
              <p14:nvContentPartPr>
                <p14:cNvPr id="14" name="墨迹 13">
                  <a:extLst>
                    <a:ext uri="{FF2B5EF4-FFF2-40B4-BE49-F238E27FC236}">
                      <a16:creationId xmlns:a16="http://schemas.microsoft.com/office/drawing/2014/main" id="{667916CF-2CF0-4C9E-9C6C-B0B708269A0F}"/>
                    </a:ext>
                  </a:extLst>
                </p14:cNvPr>
                <p14:cNvContentPartPr/>
                <p14:nvPr/>
              </p14:nvContentPartPr>
              <p14:xfrm>
                <a:off x="5117409" y="4063269"/>
                <a:ext cx="2723400" cy="2135160"/>
              </p14:xfrm>
            </p:contentPart>
          </mc:Choice>
          <mc:Fallback>
            <p:pic>
              <p:nvPicPr>
                <p:cNvPr id="14" name="墨迹 13">
                  <a:extLst>
                    <a:ext uri="{FF2B5EF4-FFF2-40B4-BE49-F238E27FC236}">
                      <a16:creationId xmlns:a16="http://schemas.microsoft.com/office/drawing/2014/main" id="{667916CF-2CF0-4C9E-9C6C-B0B708269A0F}"/>
                    </a:ext>
                  </a:extLst>
                </p:cNvPr>
                <p:cNvPicPr/>
                <p:nvPr/>
              </p:nvPicPr>
              <p:blipFill>
                <a:blip r:embed="rId11"/>
                <a:stretch>
                  <a:fillRect/>
                </a:stretch>
              </p:blipFill>
              <p:spPr>
                <a:xfrm>
                  <a:off x="5108409" y="4054629"/>
                  <a:ext cx="2741040" cy="2152800"/>
                </a:xfrm>
                <a:prstGeom prst="rect">
                  <a:avLst/>
                </a:prstGeom>
              </p:spPr>
            </p:pic>
          </mc:Fallback>
        </mc:AlternateContent>
        <mc:AlternateContent xmlns:mc="http://schemas.openxmlformats.org/markup-compatibility/2006">
          <mc:Choice xmlns:p14="http://schemas.microsoft.com/office/powerpoint/2010/main" Requires="p14">
            <p:contentPart p14:bwMode="auto" r:id="rId12">
              <p14:nvContentPartPr>
                <p14:cNvPr id="15" name="墨迹 14">
                  <a:extLst>
                    <a:ext uri="{FF2B5EF4-FFF2-40B4-BE49-F238E27FC236}">
                      <a16:creationId xmlns:a16="http://schemas.microsoft.com/office/drawing/2014/main" id="{142A1229-BDA9-4625-BF2A-39D8E35CC640}"/>
                    </a:ext>
                  </a:extLst>
                </p14:cNvPr>
                <p14:cNvContentPartPr/>
                <p14:nvPr/>
              </p14:nvContentPartPr>
              <p14:xfrm>
                <a:off x="7719489" y="6055869"/>
                <a:ext cx="141120" cy="204480"/>
              </p14:xfrm>
            </p:contentPart>
          </mc:Choice>
          <mc:Fallback>
            <p:pic>
              <p:nvPicPr>
                <p:cNvPr id="15" name="墨迹 14">
                  <a:extLst>
                    <a:ext uri="{FF2B5EF4-FFF2-40B4-BE49-F238E27FC236}">
                      <a16:creationId xmlns:a16="http://schemas.microsoft.com/office/drawing/2014/main" id="{142A1229-BDA9-4625-BF2A-39D8E35CC640}"/>
                    </a:ext>
                  </a:extLst>
                </p:cNvPr>
                <p:cNvPicPr/>
                <p:nvPr/>
              </p:nvPicPr>
              <p:blipFill>
                <a:blip r:embed="rId13"/>
                <a:stretch>
                  <a:fillRect/>
                </a:stretch>
              </p:blipFill>
              <p:spPr>
                <a:xfrm>
                  <a:off x="7710849" y="6046869"/>
                  <a:ext cx="158760" cy="222120"/>
                </a:xfrm>
                <a:prstGeom prst="rect">
                  <a:avLst/>
                </a:prstGeom>
              </p:spPr>
            </p:pic>
          </mc:Fallback>
        </mc:AlternateContent>
      </p:grpSp>
      <mc:AlternateContent xmlns:mc="http://schemas.openxmlformats.org/markup-compatibility/2006">
        <mc:Choice xmlns:p14="http://schemas.microsoft.com/office/powerpoint/2010/main" Requires="p14">
          <p:contentPart p14:bwMode="auto" r:id="rId14">
            <p14:nvContentPartPr>
              <p14:cNvPr id="23" name="墨迹 22">
                <a:extLst>
                  <a:ext uri="{FF2B5EF4-FFF2-40B4-BE49-F238E27FC236}">
                    <a16:creationId xmlns:a16="http://schemas.microsoft.com/office/drawing/2014/main" id="{E8B58632-D6C2-4120-9E9E-F3FD81C9F2D8}"/>
                  </a:ext>
                </a:extLst>
              </p14:cNvPr>
              <p14:cNvContentPartPr/>
              <p14:nvPr/>
            </p14:nvContentPartPr>
            <p14:xfrm>
              <a:off x="4544289" y="3957069"/>
              <a:ext cx="1340640" cy="45000"/>
            </p14:xfrm>
          </p:contentPart>
        </mc:Choice>
        <mc:Fallback>
          <p:pic>
            <p:nvPicPr>
              <p:cNvPr id="23" name="墨迹 22">
                <a:extLst>
                  <a:ext uri="{FF2B5EF4-FFF2-40B4-BE49-F238E27FC236}">
                    <a16:creationId xmlns:a16="http://schemas.microsoft.com/office/drawing/2014/main" id="{E8B58632-D6C2-4120-9E9E-F3FD81C9F2D8}"/>
                  </a:ext>
                </a:extLst>
              </p:cNvPr>
              <p:cNvPicPr/>
              <p:nvPr/>
            </p:nvPicPr>
            <p:blipFill>
              <a:blip r:embed="rId15"/>
              <a:stretch>
                <a:fillRect/>
              </a:stretch>
            </p:blipFill>
            <p:spPr>
              <a:xfrm>
                <a:off x="4535649" y="3948429"/>
                <a:ext cx="1358280" cy="62640"/>
              </a:xfrm>
              <a:prstGeom prst="rect">
                <a:avLst/>
              </a:prstGeom>
            </p:spPr>
          </p:pic>
        </mc:Fallback>
      </mc:AlternateContent>
      <mc:AlternateContent xmlns:mc="http://schemas.openxmlformats.org/markup-compatibility/2006">
        <mc:Choice xmlns:p14="http://schemas.microsoft.com/office/powerpoint/2010/main" Requires="p14">
          <p:contentPart p14:bwMode="auto" r:id="rId16">
            <p14:nvContentPartPr>
              <p14:cNvPr id="25" name="墨迹 24">
                <a:extLst>
                  <a:ext uri="{FF2B5EF4-FFF2-40B4-BE49-F238E27FC236}">
                    <a16:creationId xmlns:a16="http://schemas.microsoft.com/office/drawing/2014/main" id="{3DAD07A6-DD2B-4940-BF73-CDCBA464EEB0}"/>
                  </a:ext>
                </a:extLst>
              </p14:cNvPr>
              <p14:cNvContentPartPr/>
              <p14:nvPr/>
            </p14:nvContentPartPr>
            <p14:xfrm>
              <a:off x="8115489" y="1785189"/>
              <a:ext cx="1392840" cy="103680"/>
            </p14:xfrm>
          </p:contentPart>
        </mc:Choice>
        <mc:Fallback>
          <p:pic>
            <p:nvPicPr>
              <p:cNvPr id="25" name="墨迹 24">
                <a:extLst>
                  <a:ext uri="{FF2B5EF4-FFF2-40B4-BE49-F238E27FC236}">
                    <a16:creationId xmlns:a16="http://schemas.microsoft.com/office/drawing/2014/main" id="{3DAD07A6-DD2B-4940-BF73-CDCBA464EEB0}"/>
                  </a:ext>
                </a:extLst>
              </p:cNvPr>
              <p:cNvPicPr/>
              <p:nvPr/>
            </p:nvPicPr>
            <p:blipFill>
              <a:blip r:embed="rId17"/>
              <a:stretch>
                <a:fillRect/>
              </a:stretch>
            </p:blipFill>
            <p:spPr>
              <a:xfrm>
                <a:off x="8106849" y="1776549"/>
                <a:ext cx="1410480" cy="121320"/>
              </a:xfrm>
              <a:prstGeom prst="rect">
                <a:avLst/>
              </a:prstGeom>
            </p:spPr>
          </p:pic>
        </mc:Fallback>
      </mc:AlternateContent>
      <mc:AlternateContent xmlns:mc="http://schemas.openxmlformats.org/markup-compatibility/2006">
        <mc:Choice xmlns:p14="http://schemas.microsoft.com/office/powerpoint/2010/main" Requires="p14">
          <p:contentPart p14:bwMode="auto" r:id="rId18">
            <p14:nvContentPartPr>
              <p14:cNvPr id="27" name="墨迹 26">
                <a:extLst>
                  <a:ext uri="{FF2B5EF4-FFF2-40B4-BE49-F238E27FC236}">
                    <a16:creationId xmlns:a16="http://schemas.microsoft.com/office/drawing/2014/main" id="{1B18BD8D-DA0A-4274-B7BF-A37A9FC54601}"/>
                  </a:ext>
                </a:extLst>
              </p14:cNvPr>
              <p14:cNvContentPartPr/>
              <p14:nvPr/>
            </p14:nvContentPartPr>
            <p14:xfrm>
              <a:off x="8091369" y="3003069"/>
              <a:ext cx="693000" cy="55800"/>
            </p14:xfrm>
          </p:contentPart>
        </mc:Choice>
        <mc:Fallback>
          <p:pic>
            <p:nvPicPr>
              <p:cNvPr id="27" name="墨迹 26">
                <a:extLst>
                  <a:ext uri="{FF2B5EF4-FFF2-40B4-BE49-F238E27FC236}">
                    <a16:creationId xmlns:a16="http://schemas.microsoft.com/office/drawing/2014/main" id="{1B18BD8D-DA0A-4274-B7BF-A37A9FC54601}"/>
                  </a:ext>
                </a:extLst>
              </p:cNvPr>
              <p:cNvPicPr/>
              <p:nvPr/>
            </p:nvPicPr>
            <p:blipFill>
              <a:blip r:embed="rId19"/>
              <a:stretch>
                <a:fillRect/>
              </a:stretch>
            </p:blipFill>
            <p:spPr>
              <a:xfrm>
                <a:off x="8082729" y="2994069"/>
                <a:ext cx="710640" cy="73440"/>
              </a:xfrm>
              <a:prstGeom prst="rect">
                <a:avLst/>
              </a:prstGeom>
            </p:spPr>
          </p:pic>
        </mc:Fallback>
      </mc:AlternateContent>
      <p:grpSp>
        <p:nvGrpSpPr>
          <p:cNvPr id="38" name="组合 37">
            <a:extLst>
              <a:ext uri="{FF2B5EF4-FFF2-40B4-BE49-F238E27FC236}">
                <a16:creationId xmlns:a16="http://schemas.microsoft.com/office/drawing/2014/main" id="{5A5FE279-4DF9-42FA-B379-AE7AFD249321}"/>
              </a:ext>
            </a:extLst>
          </p:cNvPr>
          <p:cNvGrpSpPr/>
          <p:nvPr/>
        </p:nvGrpSpPr>
        <p:grpSpPr>
          <a:xfrm>
            <a:off x="1226169" y="1602669"/>
            <a:ext cx="9978480" cy="3133800"/>
            <a:chOff x="1226169" y="1602669"/>
            <a:chExt cx="9978480" cy="3133800"/>
          </a:xfrm>
        </p:grpSpPr>
        <mc:AlternateContent xmlns:mc="http://schemas.openxmlformats.org/markup-compatibility/2006">
          <mc:Choice xmlns:p14="http://schemas.microsoft.com/office/powerpoint/2010/main" Requires="p14">
            <p:contentPart p14:bwMode="auto" r:id="rId20">
              <p14:nvContentPartPr>
                <p14:cNvPr id="20" name="墨迹 19">
                  <a:extLst>
                    <a:ext uri="{FF2B5EF4-FFF2-40B4-BE49-F238E27FC236}">
                      <a16:creationId xmlns:a16="http://schemas.microsoft.com/office/drawing/2014/main" id="{B7F5431C-A365-48BE-8E94-9B50AB082DCD}"/>
                    </a:ext>
                  </a:extLst>
                </p14:cNvPr>
                <p14:cNvContentPartPr/>
                <p14:nvPr/>
              </p14:nvContentPartPr>
              <p14:xfrm>
                <a:off x="2433609" y="1636149"/>
                <a:ext cx="5503680" cy="2308320"/>
              </p14:xfrm>
            </p:contentPart>
          </mc:Choice>
          <mc:Fallback>
            <p:pic>
              <p:nvPicPr>
                <p:cNvPr id="20" name="墨迹 19">
                  <a:extLst>
                    <a:ext uri="{FF2B5EF4-FFF2-40B4-BE49-F238E27FC236}">
                      <a16:creationId xmlns:a16="http://schemas.microsoft.com/office/drawing/2014/main" id="{B7F5431C-A365-48BE-8E94-9B50AB082DCD}"/>
                    </a:ext>
                  </a:extLst>
                </p:cNvPr>
                <p:cNvPicPr/>
                <p:nvPr/>
              </p:nvPicPr>
              <p:blipFill>
                <a:blip r:embed="rId21"/>
                <a:stretch>
                  <a:fillRect/>
                </a:stretch>
              </p:blipFill>
              <p:spPr>
                <a:xfrm>
                  <a:off x="2424969" y="1627149"/>
                  <a:ext cx="5521320" cy="2325960"/>
                </a:xfrm>
                <a:prstGeom prst="rect">
                  <a:avLst/>
                </a:prstGeom>
              </p:spPr>
            </p:pic>
          </mc:Fallback>
        </mc:AlternateContent>
        <mc:AlternateContent xmlns:mc="http://schemas.openxmlformats.org/markup-compatibility/2006">
          <mc:Choice xmlns:p14="http://schemas.microsoft.com/office/powerpoint/2010/main" Requires="p14">
            <p:contentPart p14:bwMode="auto" r:id="rId22">
              <p14:nvContentPartPr>
                <p14:cNvPr id="21" name="墨迹 20">
                  <a:extLst>
                    <a:ext uri="{FF2B5EF4-FFF2-40B4-BE49-F238E27FC236}">
                      <a16:creationId xmlns:a16="http://schemas.microsoft.com/office/drawing/2014/main" id="{799C7A1A-B720-4035-8CE3-3FD1D7A8923A}"/>
                    </a:ext>
                  </a:extLst>
                </p14:cNvPr>
                <p14:cNvContentPartPr/>
                <p14:nvPr/>
              </p14:nvContentPartPr>
              <p14:xfrm>
                <a:off x="7848729" y="1602669"/>
                <a:ext cx="159480" cy="161640"/>
              </p14:xfrm>
            </p:contentPart>
          </mc:Choice>
          <mc:Fallback>
            <p:pic>
              <p:nvPicPr>
                <p:cNvPr id="21" name="墨迹 20">
                  <a:extLst>
                    <a:ext uri="{FF2B5EF4-FFF2-40B4-BE49-F238E27FC236}">
                      <a16:creationId xmlns:a16="http://schemas.microsoft.com/office/drawing/2014/main" id="{799C7A1A-B720-4035-8CE3-3FD1D7A8923A}"/>
                    </a:ext>
                  </a:extLst>
                </p:cNvPr>
                <p:cNvPicPr/>
                <p:nvPr/>
              </p:nvPicPr>
              <p:blipFill>
                <a:blip r:embed="rId23"/>
                <a:stretch>
                  <a:fillRect/>
                </a:stretch>
              </p:blipFill>
              <p:spPr>
                <a:xfrm>
                  <a:off x="7840089" y="1594029"/>
                  <a:ext cx="177120" cy="179280"/>
                </a:xfrm>
                <a:prstGeom prst="rect">
                  <a:avLst/>
                </a:prstGeom>
              </p:spPr>
            </p:pic>
          </mc:Fallback>
        </mc:AlternateContent>
        <mc:AlternateContent xmlns:mc="http://schemas.openxmlformats.org/markup-compatibility/2006">
          <mc:Choice xmlns:p14="http://schemas.microsoft.com/office/powerpoint/2010/main" Requires="p14">
            <p:contentPart p14:bwMode="auto" r:id="rId24">
              <p14:nvContentPartPr>
                <p14:cNvPr id="3" name="墨迹 2">
                  <a:extLst>
                    <a:ext uri="{FF2B5EF4-FFF2-40B4-BE49-F238E27FC236}">
                      <a16:creationId xmlns:a16="http://schemas.microsoft.com/office/drawing/2014/main" id="{7F8879B0-385F-4552-93D3-181DB03F22BF}"/>
                    </a:ext>
                  </a:extLst>
                </p14:cNvPr>
                <p14:cNvContentPartPr/>
                <p14:nvPr/>
              </p14:nvContentPartPr>
              <p14:xfrm>
                <a:off x="2455569" y="3312309"/>
                <a:ext cx="1855800" cy="1424160"/>
              </p14:xfrm>
            </p:contentPart>
          </mc:Choice>
          <mc:Fallback>
            <p:pic>
              <p:nvPicPr>
                <p:cNvPr id="3" name="墨迹 2">
                  <a:extLst>
                    <a:ext uri="{FF2B5EF4-FFF2-40B4-BE49-F238E27FC236}">
                      <a16:creationId xmlns:a16="http://schemas.microsoft.com/office/drawing/2014/main" id="{7F8879B0-385F-4552-93D3-181DB03F22BF}"/>
                    </a:ext>
                  </a:extLst>
                </p:cNvPr>
                <p:cNvPicPr/>
                <p:nvPr/>
              </p:nvPicPr>
              <p:blipFill>
                <a:blip r:embed="rId25"/>
                <a:stretch>
                  <a:fillRect/>
                </a:stretch>
              </p:blipFill>
              <p:spPr>
                <a:xfrm>
                  <a:off x="2446569" y="3303309"/>
                  <a:ext cx="1873440" cy="1441800"/>
                </a:xfrm>
                <a:prstGeom prst="rect">
                  <a:avLst/>
                </a:prstGeom>
              </p:spPr>
            </p:pic>
          </mc:Fallback>
        </mc:AlternateContent>
        <mc:AlternateContent xmlns:mc="http://schemas.openxmlformats.org/markup-compatibility/2006">
          <mc:Choice xmlns:p14="http://schemas.microsoft.com/office/powerpoint/2010/main" Requires="p14">
            <p:contentPart p14:bwMode="auto" r:id="rId26">
              <p14:nvContentPartPr>
                <p14:cNvPr id="11" name="墨迹 10">
                  <a:extLst>
                    <a:ext uri="{FF2B5EF4-FFF2-40B4-BE49-F238E27FC236}">
                      <a16:creationId xmlns:a16="http://schemas.microsoft.com/office/drawing/2014/main" id="{1AC6FF95-AD1E-40F1-8EF7-5C310DC150C5}"/>
                    </a:ext>
                  </a:extLst>
                </p14:cNvPr>
                <p14:cNvContentPartPr/>
                <p14:nvPr/>
              </p14:nvContentPartPr>
              <p14:xfrm>
                <a:off x="4164849" y="3256149"/>
                <a:ext cx="206640" cy="301320"/>
              </p14:xfrm>
            </p:contentPart>
          </mc:Choice>
          <mc:Fallback>
            <p:pic>
              <p:nvPicPr>
                <p:cNvPr id="11" name="墨迹 10">
                  <a:extLst>
                    <a:ext uri="{FF2B5EF4-FFF2-40B4-BE49-F238E27FC236}">
                      <a16:creationId xmlns:a16="http://schemas.microsoft.com/office/drawing/2014/main" id="{1AC6FF95-AD1E-40F1-8EF7-5C310DC150C5}"/>
                    </a:ext>
                  </a:extLst>
                </p:cNvPr>
                <p:cNvPicPr/>
                <p:nvPr/>
              </p:nvPicPr>
              <p:blipFill>
                <a:blip r:embed="rId27"/>
                <a:stretch>
                  <a:fillRect/>
                </a:stretch>
              </p:blipFill>
              <p:spPr>
                <a:xfrm>
                  <a:off x="4156209" y="3247509"/>
                  <a:ext cx="224280" cy="318960"/>
                </a:xfrm>
                <a:prstGeom prst="rect">
                  <a:avLst/>
                </a:prstGeom>
              </p:spPr>
            </p:pic>
          </mc:Fallback>
        </mc:AlternateContent>
        <mc:AlternateContent xmlns:mc="http://schemas.openxmlformats.org/markup-compatibility/2006">
          <mc:Choice xmlns:p14="http://schemas.microsoft.com/office/powerpoint/2010/main" Requires="p14">
            <p:contentPart p14:bwMode="auto" r:id="rId28">
              <p14:nvContentPartPr>
                <p14:cNvPr id="17" name="墨迹 16">
                  <a:extLst>
                    <a:ext uri="{FF2B5EF4-FFF2-40B4-BE49-F238E27FC236}">
                      <a16:creationId xmlns:a16="http://schemas.microsoft.com/office/drawing/2014/main" id="{10AFB5C0-3971-4503-ABC8-C5F74FF55BD5}"/>
                    </a:ext>
                  </a:extLst>
                </p14:cNvPr>
                <p14:cNvContentPartPr/>
                <p14:nvPr/>
              </p14:nvContentPartPr>
              <p14:xfrm>
                <a:off x="2237769" y="2988669"/>
                <a:ext cx="5720760" cy="865080"/>
              </p14:xfrm>
            </p:contentPart>
          </mc:Choice>
          <mc:Fallback>
            <p:pic>
              <p:nvPicPr>
                <p:cNvPr id="17" name="墨迹 16">
                  <a:extLst>
                    <a:ext uri="{FF2B5EF4-FFF2-40B4-BE49-F238E27FC236}">
                      <a16:creationId xmlns:a16="http://schemas.microsoft.com/office/drawing/2014/main" id="{10AFB5C0-3971-4503-ABC8-C5F74FF55BD5}"/>
                    </a:ext>
                  </a:extLst>
                </p:cNvPr>
                <p:cNvPicPr/>
                <p:nvPr/>
              </p:nvPicPr>
              <p:blipFill>
                <a:blip r:embed="rId29"/>
                <a:stretch>
                  <a:fillRect/>
                </a:stretch>
              </p:blipFill>
              <p:spPr>
                <a:xfrm>
                  <a:off x="2229129" y="2980029"/>
                  <a:ext cx="5738400" cy="882720"/>
                </a:xfrm>
                <a:prstGeom prst="rect">
                  <a:avLst/>
                </a:prstGeom>
              </p:spPr>
            </p:pic>
          </mc:Fallback>
        </mc:AlternateContent>
        <mc:AlternateContent xmlns:mc="http://schemas.openxmlformats.org/markup-compatibility/2006">
          <mc:Choice xmlns:p14="http://schemas.microsoft.com/office/powerpoint/2010/main" Requires="p14">
            <p:contentPart p14:bwMode="auto" r:id="rId30">
              <p14:nvContentPartPr>
                <p14:cNvPr id="18" name="墨迹 17">
                  <a:extLst>
                    <a:ext uri="{FF2B5EF4-FFF2-40B4-BE49-F238E27FC236}">
                      <a16:creationId xmlns:a16="http://schemas.microsoft.com/office/drawing/2014/main" id="{B8B37787-8A8A-44F8-9ADB-219AD94DA6E6}"/>
                    </a:ext>
                  </a:extLst>
                </p14:cNvPr>
                <p14:cNvContentPartPr/>
                <p14:nvPr/>
              </p14:nvContentPartPr>
              <p14:xfrm>
                <a:off x="7799049" y="2922429"/>
                <a:ext cx="187560" cy="243720"/>
              </p14:xfrm>
            </p:contentPart>
          </mc:Choice>
          <mc:Fallback>
            <p:pic>
              <p:nvPicPr>
                <p:cNvPr id="18" name="墨迹 17">
                  <a:extLst>
                    <a:ext uri="{FF2B5EF4-FFF2-40B4-BE49-F238E27FC236}">
                      <a16:creationId xmlns:a16="http://schemas.microsoft.com/office/drawing/2014/main" id="{B8B37787-8A8A-44F8-9ADB-219AD94DA6E6}"/>
                    </a:ext>
                  </a:extLst>
                </p:cNvPr>
                <p:cNvPicPr/>
                <p:nvPr/>
              </p:nvPicPr>
              <p:blipFill>
                <a:blip r:embed="rId31"/>
                <a:stretch>
                  <a:fillRect/>
                </a:stretch>
              </p:blipFill>
              <p:spPr>
                <a:xfrm>
                  <a:off x="7790409" y="2913789"/>
                  <a:ext cx="205200" cy="261360"/>
                </a:xfrm>
                <a:prstGeom prst="rect">
                  <a:avLst/>
                </a:prstGeom>
              </p:spPr>
            </p:pic>
          </mc:Fallback>
        </mc:AlternateContent>
        <mc:AlternateContent xmlns:mc="http://schemas.openxmlformats.org/markup-compatibility/2006">
          <mc:Choice xmlns:p14="http://schemas.microsoft.com/office/powerpoint/2010/main" Requires="p14">
            <p:contentPart p14:bwMode="auto" r:id="rId32">
              <p14:nvContentPartPr>
                <p14:cNvPr id="30" name="墨迹 29">
                  <a:extLst>
                    <a:ext uri="{FF2B5EF4-FFF2-40B4-BE49-F238E27FC236}">
                      <a16:creationId xmlns:a16="http://schemas.microsoft.com/office/drawing/2014/main" id="{2CD9B094-A8B5-452E-A31F-CA37D1AC7CA9}"/>
                    </a:ext>
                  </a:extLst>
                </p14:cNvPr>
                <p14:cNvContentPartPr/>
                <p14:nvPr/>
              </p14:nvContentPartPr>
              <p14:xfrm>
                <a:off x="1234809" y="3988029"/>
                <a:ext cx="920880" cy="59400"/>
              </p14:xfrm>
            </p:contentPart>
          </mc:Choice>
          <mc:Fallback>
            <p:pic>
              <p:nvPicPr>
                <p:cNvPr id="30" name="墨迹 29">
                  <a:extLst>
                    <a:ext uri="{FF2B5EF4-FFF2-40B4-BE49-F238E27FC236}">
                      <a16:creationId xmlns:a16="http://schemas.microsoft.com/office/drawing/2014/main" id="{2CD9B094-A8B5-452E-A31F-CA37D1AC7CA9}"/>
                    </a:ext>
                  </a:extLst>
                </p:cNvPr>
                <p:cNvPicPr/>
                <p:nvPr/>
              </p:nvPicPr>
              <p:blipFill>
                <a:blip r:embed="rId33"/>
                <a:stretch>
                  <a:fillRect/>
                </a:stretch>
              </p:blipFill>
              <p:spPr>
                <a:xfrm>
                  <a:off x="1225809" y="3979389"/>
                  <a:ext cx="938520" cy="77040"/>
                </a:xfrm>
                <a:prstGeom prst="rect">
                  <a:avLst/>
                </a:prstGeom>
              </p:spPr>
            </p:pic>
          </mc:Fallback>
        </mc:AlternateContent>
        <mc:AlternateContent xmlns:mc="http://schemas.openxmlformats.org/markup-compatibility/2006">
          <mc:Choice xmlns:p14="http://schemas.microsoft.com/office/powerpoint/2010/main" Requires="p14">
            <p:contentPart p14:bwMode="auto" r:id="rId34">
              <p14:nvContentPartPr>
                <p14:cNvPr id="31" name="墨迹 30">
                  <a:extLst>
                    <a:ext uri="{FF2B5EF4-FFF2-40B4-BE49-F238E27FC236}">
                      <a16:creationId xmlns:a16="http://schemas.microsoft.com/office/drawing/2014/main" id="{D2030CC2-FD2B-467F-BF66-F83604F960DF}"/>
                    </a:ext>
                  </a:extLst>
                </p14:cNvPr>
                <p14:cNvContentPartPr/>
                <p14:nvPr/>
              </p14:nvContentPartPr>
              <p14:xfrm>
                <a:off x="1226169" y="3864909"/>
                <a:ext cx="785880" cy="23400"/>
              </p14:xfrm>
            </p:contentPart>
          </mc:Choice>
          <mc:Fallback>
            <p:pic>
              <p:nvPicPr>
                <p:cNvPr id="31" name="墨迹 30">
                  <a:extLst>
                    <a:ext uri="{FF2B5EF4-FFF2-40B4-BE49-F238E27FC236}">
                      <a16:creationId xmlns:a16="http://schemas.microsoft.com/office/drawing/2014/main" id="{D2030CC2-FD2B-467F-BF66-F83604F960DF}"/>
                    </a:ext>
                  </a:extLst>
                </p:cNvPr>
                <p:cNvPicPr/>
                <p:nvPr/>
              </p:nvPicPr>
              <p:blipFill>
                <a:blip r:embed="rId35"/>
                <a:stretch>
                  <a:fillRect/>
                </a:stretch>
              </p:blipFill>
              <p:spPr>
                <a:xfrm>
                  <a:off x="1217169" y="3855909"/>
                  <a:ext cx="803520" cy="41040"/>
                </a:xfrm>
                <a:prstGeom prst="rect">
                  <a:avLst/>
                </a:prstGeom>
              </p:spPr>
            </p:pic>
          </mc:Fallback>
        </mc:AlternateContent>
        <mc:AlternateContent xmlns:mc="http://schemas.openxmlformats.org/markup-compatibility/2006">
          <mc:Choice xmlns:p14="http://schemas.microsoft.com/office/powerpoint/2010/main" Requires="p14">
            <p:contentPart p14:bwMode="auto" r:id="rId36">
              <p14:nvContentPartPr>
                <p14:cNvPr id="33" name="墨迹 32">
                  <a:extLst>
                    <a:ext uri="{FF2B5EF4-FFF2-40B4-BE49-F238E27FC236}">
                      <a16:creationId xmlns:a16="http://schemas.microsoft.com/office/drawing/2014/main" id="{A995D2E0-97FD-46C8-BA77-04507AF48E1B}"/>
                    </a:ext>
                  </a:extLst>
                </p14:cNvPr>
                <p14:cNvContentPartPr/>
                <p14:nvPr/>
              </p14:nvContentPartPr>
              <p14:xfrm>
                <a:off x="10469529" y="2152749"/>
                <a:ext cx="624240" cy="51840"/>
              </p14:xfrm>
            </p:contentPart>
          </mc:Choice>
          <mc:Fallback>
            <p:pic>
              <p:nvPicPr>
                <p:cNvPr id="33" name="墨迹 32">
                  <a:extLst>
                    <a:ext uri="{FF2B5EF4-FFF2-40B4-BE49-F238E27FC236}">
                      <a16:creationId xmlns:a16="http://schemas.microsoft.com/office/drawing/2014/main" id="{A995D2E0-97FD-46C8-BA77-04507AF48E1B}"/>
                    </a:ext>
                  </a:extLst>
                </p:cNvPr>
                <p:cNvPicPr/>
                <p:nvPr/>
              </p:nvPicPr>
              <p:blipFill>
                <a:blip r:embed="rId37"/>
                <a:stretch>
                  <a:fillRect/>
                </a:stretch>
              </p:blipFill>
              <p:spPr>
                <a:xfrm>
                  <a:off x="10460529" y="2144109"/>
                  <a:ext cx="641880" cy="69480"/>
                </a:xfrm>
                <a:prstGeom prst="rect">
                  <a:avLst/>
                </a:prstGeom>
              </p:spPr>
            </p:pic>
          </mc:Fallback>
        </mc:AlternateContent>
        <mc:AlternateContent xmlns:mc="http://schemas.openxmlformats.org/markup-compatibility/2006">
          <mc:Choice xmlns:p14="http://schemas.microsoft.com/office/powerpoint/2010/main" Requires="p14">
            <p:contentPart p14:bwMode="auto" r:id="rId38">
              <p14:nvContentPartPr>
                <p14:cNvPr id="34" name="墨迹 33">
                  <a:extLst>
                    <a:ext uri="{FF2B5EF4-FFF2-40B4-BE49-F238E27FC236}">
                      <a16:creationId xmlns:a16="http://schemas.microsoft.com/office/drawing/2014/main" id="{E698FA38-D01E-4C9E-A23F-D128EBE9B5E1}"/>
                    </a:ext>
                  </a:extLst>
                </p14:cNvPr>
                <p14:cNvContentPartPr/>
                <p14:nvPr/>
              </p14:nvContentPartPr>
              <p14:xfrm>
                <a:off x="10462329" y="1918389"/>
                <a:ext cx="742320" cy="289440"/>
              </p14:xfrm>
            </p:contentPart>
          </mc:Choice>
          <mc:Fallback>
            <p:pic>
              <p:nvPicPr>
                <p:cNvPr id="34" name="墨迹 33">
                  <a:extLst>
                    <a:ext uri="{FF2B5EF4-FFF2-40B4-BE49-F238E27FC236}">
                      <a16:creationId xmlns:a16="http://schemas.microsoft.com/office/drawing/2014/main" id="{E698FA38-D01E-4C9E-A23F-D128EBE9B5E1}"/>
                    </a:ext>
                  </a:extLst>
                </p:cNvPr>
                <p:cNvPicPr/>
                <p:nvPr/>
              </p:nvPicPr>
              <p:blipFill>
                <a:blip r:embed="rId39"/>
                <a:stretch>
                  <a:fillRect/>
                </a:stretch>
              </p:blipFill>
              <p:spPr>
                <a:xfrm>
                  <a:off x="10453689" y="1909389"/>
                  <a:ext cx="759960" cy="307080"/>
                </a:xfrm>
                <a:prstGeom prst="rect">
                  <a:avLst/>
                </a:prstGeom>
              </p:spPr>
            </p:pic>
          </mc:Fallback>
        </mc:AlternateContent>
        <mc:AlternateContent xmlns:mc="http://schemas.openxmlformats.org/markup-compatibility/2006">
          <mc:Choice xmlns:p14="http://schemas.microsoft.com/office/powerpoint/2010/main" Requires="p14">
            <p:contentPart p14:bwMode="auto" r:id="rId40">
              <p14:nvContentPartPr>
                <p14:cNvPr id="36" name="墨迹 35">
                  <a:extLst>
                    <a:ext uri="{FF2B5EF4-FFF2-40B4-BE49-F238E27FC236}">
                      <a16:creationId xmlns:a16="http://schemas.microsoft.com/office/drawing/2014/main" id="{02FF2481-BED0-42C3-95BA-127457047E85}"/>
                    </a:ext>
                  </a:extLst>
                </p14:cNvPr>
                <p14:cNvContentPartPr/>
                <p14:nvPr/>
              </p14:nvContentPartPr>
              <p14:xfrm>
                <a:off x="5571009" y="2265069"/>
                <a:ext cx="5287680" cy="1597320"/>
              </p14:xfrm>
            </p:contentPart>
          </mc:Choice>
          <mc:Fallback>
            <p:pic>
              <p:nvPicPr>
                <p:cNvPr id="36" name="墨迹 35">
                  <a:extLst>
                    <a:ext uri="{FF2B5EF4-FFF2-40B4-BE49-F238E27FC236}">
                      <a16:creationId xmlns:a16="http://schemas.microsoft.com/office/drawing/2014/main" id="{02FF2481-BED0-42C3-95BA-127457047E85}"/>
                    </a:ext>
                  </a:extLst>
                </p:cNvPr>
                <p:cNvPicPr/>
                <p:nvPr/>
              </p:nvPicPr>
              <p:blipFill>
                <a:blip r:embed="rId41"/>
                <a:stretch>
                  <a:fillRect/>
                </a:stretch>
              </p:blipFill>
              <p:spPr>
                <a:xfrm>
                  <a:off x="5562369" y="2256069"/>
                  <a:ext cx="5305320" cy="1614960"/>
                </a:xfrm>
                <a:prstGeom prst="rect">
                  <a:avLst/>
                </a:prstGeom>
              </p:spPr>
            </p:pic>
          </mc:Fallback>
        </mc:AlternateContent>
        <mc:AlternateContent xmlns:mc="http://schemas.openxmlformats.org/markup-compatibility/2006">
          <mc:Choice xmlns:p14="http://schemas.microsoft.com/office/powerpoint/2010/main" Requires="p14">
            <p:contentPart p14:bwMode="auto" r:id="rId42">
              <p14:nvContentPartPr>
                <p14:cNvPr id="37" name="墨迹 36">
                  <a:extLst>
                    <a:ext uri="{FF2B5EF4-FFF2-40B4-BE49-F238E27FC236}">
                      <a16:creationId xmlns:a16="http://schemas.microsoft.com/office/drawing/2014/main" id="{5786334B-1B87-43C9-9714-3D0D1B8281DD}"/>
                    </a:ext>
                  </a:extLst>
                </p14:cNvPr>
                <p14:cNvContentPartPr/>
                <p14:nvPr/>
              </p14:nvContentPartPr>
              <p14:xfrm>
                <a:off x="5445729" y="3640269"/>
                <a:ext cx="223920" cy="186120"/>
              </p14:xfrm>
            </p:contentPart>
          </mc:Choice>
          <mc:Fallback>
            <p:pic>
              <p:nvPicPr>
                <p:cNvPr id="37" name="墨迹 36">
                  <a:extLst>
                    <a:ext uri="{FF2B5EF4-FFF2-40B4-BE49-F238E27FC236}">
                      <a16:creationId xmlns:a16="http://schemas.microsoft.com/office/drawing/2014/main" id="{5786334B-1B87-43C9-9714-3D0D1B8281DD}"/>
                    </a:ext>
                  </a:extLst>
                </p:cNvPr>
                <p:cNvPicPr/>
                <p:nvPr/>
              </p:nvPicPr>
              <p:blipFill>
                <a:blip r:embed="rId43"/>
                <a:stretch>
                  <a:fillRect/>
                </a:stretch>
              </p:blipFill>
              <p:spPr>
                <a:xfrm>
                  <a:off x="5437089" y="3631269"/>
                  <a:ext cx="241560" cy="203760"/>
                </a:xfrm>
                <a:prstGeom prst="rect">
                  <a:avLst/>
                </a:prstGeom>
              </p:spPr>
            </p:pic>
          </mc:Fallback>
        </mc:AlternateContent>
      </p:grpSp>
    </p:spTree>
    <p:extLst>
      <p:ext uri="{BB962C8B-B14F-4D97-AF65-F5344CB8AC3E}">
        <p14:creationId xmlns:p14="http://schemas.microsoft.com/office/powerpoint/2010/main" val="2370712794"/>
      </p:ext>
    </p:extLst>
  </p:cSld>
  <p:clrMapOvr>
    <a:masterClrMapping/>
  </p:clrMapOvr>
  <p:transition/>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513701-9393-4338-97DA-13B61A8E07F2}"/>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sp>
        <p:nvSpPr>
          <p:cNvPr id="3" name="内容占位符 2">
            <a:extLst>
              <a:ext uri="{FF2B5EF4-FFF2-40B4-BE49-F238E27FC236}">
                <a16:creationId xmlns:a16="http://schemas.microsoft.com/office/drawing/2014/main" id="{1FCA26FD-151B-48E1-ADC4-FBBEC4DE9621}"/>
              </a:ext>
            </a:extLst>
          </p:cNvPr>
          <p:cNvSpPr>
            <a:spLocks noGrp="1"/>
          </p:cNvSpPr>
          <p:nvPr>
            <p:ph idx="1"/>
          </p:nvPr>
        </p:nvSpPr>
        <p:spPr/>
        <p:txBody>
          <a:bodyPr/>
          <a:lstStyle/>
          <a:p>
            <a:r>
              <a:rPr lang="en-US" altLang="zh-CN" dirty="0">
                <a:ea typeface="华文中宋" panose="02010600040101010101" pitchFamily="2" charset="-122"/>
              </a:rPr>
              <a:t>EG</a:t>
            </a:r>
          </a:p>
          <a:p>
            <a:pPr lvl="1"/>
            <a:r>
              <a:rPr lang="zh-CN" altLang="en-US" b="0" dirty="0">
                <a:solidFill>
                  <a:schemeClr val="tx1"/>
                </a:solidFill>
                <a:ea typeface="华文中宋" panose="02010600040101010101" pitchFamily="2" charset="-122"/>
              </a:rPr>
              <a:t>为了用户使用方便，某系统提供了一系列功能键，用户可以自定义功能键的功能，如功能键</a:t>
            </a:r>
            <a:r>
              <a:rPr lang="en-US" altLang="zh-CN" b="0" dirty="0" err="1">
                <a:solidFill>
                  <a:schemeClr val="tx1"/>
                </a:solidFill>
                <a:ea typeface="华文中宋" panose="02010600040101010101" pitchFamily="2" charset="-122"/>
              </a:rPr>
              <a:t>FunctionButton</a:t>
            </a:r>
            <a:r>
              <a:rPr lang="zh-CN" altLang="en-US" b="0" dirty="0">
                <a:solidFill>
                  <a:schemeClr val="tx1"/>
                </a:solidFill>
                <a:ea typeface="华文中宋" panose="02010600040101010101" pitchFamily="2" charset="-122"/>
              </a:rPr>
              <a:t>可以用于退出系统</a:t>
            </a:r>
            <a:r>
              <a:rPr lang="en-US" altLang="zh-CN" b="0" dirty="0">
                <a:solidFill>
                  <a:schemeClr val="tx1"/>
                </a:solidFill>
                <a:ea typeface="华文中宋" panose="02010600040101010101" pitchFamily="2" charset="-122"/>
              </a:rPr>
              <a:t>(</a:t>
            </a:r>
            <a:r>
              <a:rPr lang="en-US" altLang="zh-CN" b="0" dirty="0" err="1">
                <a:solidFill>
                  <a:schemeClr val="tx1"/>
                </a:solidFill>
                <a:ea typeface="华文中宋" panose="02010600040101010101" pitchFamily="2" charset="-122"/>
              </a:rPr>
              <a:t>SystemExitClass</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，也可以用于打开帮助界面</a:t>
            </a:r>
            <a:r>
              <a:rPr lang="en-US" altLang="zh-CN" b="0" dirty="0">
                <a:solidFill>
                  <a:schemeClr val="tx1"/>
                </a:solidFill>
                <a:ea typeface="华文中宋" panose="02010600040101010101" pitchFamily="2" charset="-122"/>
              </a:rPr>
              <a:t>(</a:t>
            </a:r>
            <a:r>
              <a:rPr lang="en-US" altLang="zh-CN" b="0" dirty="0" err="1">
                <a:solidFill>
                  <a:schemeClr val="tx1"/>
                </a:solidFill>
                <a:ea typeface="华文中宋" panose="02010600040101010101" pitchFamily="2" charset="-122"/>
              </a:rPr>
              <a:t>DisplayHelpClass</a:t>
            </a:r>
            <a:r>
              <a:rPr lang="en-US" altLang="zh-CN" b="0" dirty="0">
                <a:solidFill>
                  <a:schemeClr val="tx1"/>
                </a:solidFill>
                <a:ea typeface="华文中宋" panose="02010600040101010101" pitchFamily="2" charset="-122"/>
              </a:rPr>
              <a:t>)</a:t>
            </a:r>
            <a:r>
              <a:rPr lang="zh-CN" altLang="en-US" b="0" dirty="0">
                <a:solidFill>
                  <a:schemeClr val="tx1"/>
                </a:solidFill>
                <a:ea typeface="华文中宋" panose="02010600040101010101" pitchFamily="2" charset="-122"/>
              </a:rPr>
              <a:t>。用户可以通过修改配置文件来改变功能键的用途，现使用命令模式来设计该系统，使得功能键类与功能类之间解耦，相同的功能键可以对应不同的功能。</a:t>
            </a:r>
          </a:p>
          <a:p>
            <a:pPr lvl="1"/>
            <a:endParaRPr lang="zh-CN" altLang="en-US" dirty="0"/>
          </a:p>
        </p:txBody>
      </p:sp>
      <p:pic>
        <p:nvPicPr>
          <p:cNvPr id="4" name="Picture 13">
            <a:extLst>
              <a:ext uri="{FF2B5EF4-FFF2-40B4-BE49-F238E27FC236}">
                <a16:creationId xmlns:a16="http://schemas.microsoft.com/office/drawing/2014/main" id="{3973CEC0-350A-425E-B804-0FF4784A3B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6589" y="2996952"/>
            <a:ext cx="8851900"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20655807"/>
      </p:ext>
    </p:extLst>
  </p:cSld>
  <p:clrMapOvr>
    <a:masterClrMapping/>
  </p:clrMapOvr>
  <p:transition/>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CB68CC-4982-4843-872A-F75A3A9C0826}"/>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sp>
        <p:nvSpPr>
          <p:cNvPr id="3" name="内容占位符 2">
            <a:extLst>
              <a:ext uri="{FF2B5EF4-FFF2-40B4-BE49-F238E27FC236}">
                <a16:creationId xmlns:a16="http://schemas.microsoft.com/office/drawing/2014/main" id="{5AD45570-8B37-4B64-8D5E-ADA989881923}"/>
              </a:ext>
            </a:extLst>
          </p:cNvPr>
          <p:cNvSpPr>
            <a:spLocks noGrp="1"/>
          </p:cNvSpPr>
          <p:nvPr>
            <p:ph idx="1"/>
          </p:nvPr>
        </p:nvSpPr>
        <p:spPr/>
        <p:txBody>
          <a:bodyPr/>
          <a:lstStyle/>
          <a:p>
            <a:pPr eaLnBrk="1" hangingPunct="1"/>
            <a:r>
              <a:rPr lang="en-US" altLang="zh-CN" dirty="0">
                <a:solidFill>
                  <a:srgbClr val="324A7A"/>
                </a:solidFill>
                <a:latin typeface="华文中宋" panose="02010600040101010101" pitchFamily="2" charset="-122"/>
                <a:ea typeface="华文中宋" panose="02010600040101010101" pitchFamily="2" charset="-122"/>
              </a:rPr>
              <a:t>Java</a:t>
            </a:r>
            <a:r>
              <a:rPr lang="zh-CN" altLang="en-US" dirty="0">
                <a:solidFill>
                  <a:srgbClr val="324A7A"/>
                </a:solidFill>
                <a:latin typeface="华文中宋" panose="02010600040101010101" pitchFamily="2" charset="-122"/>
                <a:ea typeface="华文中宋" panose="02010600040101010101" pitchFamily="2" charset="-122"/>
              </a:rPr>
              <a:t>语言使用命令模式实现</a:t>
            </a:r>
            <a:r>
              <a:rPr lang="en-US" altLang="zh-CN" dirty="0">
                <a:solidFill>
                  <a:srgbClr val="324A7A"/>
                </a:solidFill>
                <a:latin typeface="华文中宋" panose="02010600040101010101" pitchFamily="2" charset="-122"/>
                <a:ea typeface="华文中宋" panose="02010600040101010101" pitchFamily="2" charset="-122"/>
              </a:rPr>
              <a:t>AWT/Swing GUI</a:t>
            </a:r>
            <a:r>
              <a:rPr lang="zh-CN" altLang="en-US" dirty="0">
                <a:solidFill>
                  <a:srgbClr val="324A7A"/>
                </a:solidFill>
                <a:latin typeface="华文中宋" panose="02010600040101010101" pitchFamily="2" charset="-122"/>
                <a:ea typeface="华文中宋" panose="02010600040101010101" pitchFamily="2" charset="-122"/>
              </a:rPr>
              <a:t>的委派事件模型 </a:t>
            </a:r>
            <a:r>
              <a:rPr lang="en-US" altLang="zh-CN" dirty="0">
                <a:solidFill>
                  <a:srgbClr val="324A7A"/>
                </a:solidFill>
                <a:latin typeface="华文中宋" panose="02010600040101010101" pitchFamily="2" charset="-122"/>
                <a:ea typeface="华文中宋" panose="02010600040101010101" pitchFamily="2" charset="-122"/>
              </a:rPr>
              <a:t>(Delegation Event Model, DEM) </a:t>
            </a:r>
            <a:r>
              <a:rPr lang="zh-CN" altLang="en-US" dirty="0">
                <a:solidFill>
                  <a:srgbClr val="324A7A"/>
                </a:solidFill>
                <a:latin typeface="华文中宋" panose="02010600040101010101" pitchFamily="2" charset="-122"/>
                <a:ea typeface="华文中宋" panose="02010600040101010101" pitchFamily="2" charset="-122"/>
              </a:rPr>
              <a:t>。 </a:t>
            </a:r>
          </a:p>
          <a:p>
            <a:pPr lvl="1" eaLnBrk="1" hangingPunct="1">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在</a:t>
            </a:r>
            <a:r>
              <a:rPr lang="en-US" altLang="zh-CN" dirty="0">
                <a:solidFill>
                  <a:schemeClr val="tx1"/>
                </a:solidFill>
                <a:latin typeface="华文中宋" panose="02010600040101010101" pitchFamily="2" charset="-122"/>
                <a:ea typeface="华文中宋" panose="02010600040101010101" pitchFamily="2" charset="-122"/>
              </a:rPr>
              <a:t>AWT/Swing</a:t>
            </a:r>
            <a:r>
              <a:rPr lang="zh-CN" altLang="en-US" dirty="0">
                <a:solidFill>
                  <a:schemeClr val="tx1"/>
                </a:solidFill>
                <a:latin typeface="华文中宋" panose="02010600040101010101" pitchFamily="2" charset="-122"/>
                <a:ea typeface="华文中宋" panose="02010600040101010101" pitchFamily="2" charset="-122"/>
              </a:rPr>
              <a:t>中，</a:t>
            </a:r>
            <a:r>
              <a:rPr lang="en-US" altLang="zh-CN" dirty="0">
                <a:solidFill>
                  <a:schemeClr val="tx1"/>
                </a:solidFill>
                <a:latin typeface="华文中宋" panose="02010600040101010101" pitchFamily="2" charset="-122"/>
                <a:ea typeface="华文中宋" panose="02010600040101010101" pitchFamily="2" charset="-122"/>
              </a:rPr>
              <a:t>Frame</a:t>
            </a:r>
            <a:r>
              <a:rPr lang="zh-CN" altLang="en-US" dirty="0">
                <a:solidFill>
                  <a:schemeClr val="tx1"/>
                </a:solidFill>
                <a:latin typeface="华文中宋" panose="02010600040101010101" pitchFamily="2" charset="-122"/>
                <a:ea typeface="华文中宋" panose="02010600040101010101" pitchFamily="2" charset="-122"/>
              </a:rPr>
              <a:t>、</a:t>
            </a:r>
            <a:r>
              <a:rPr lang="en-US" altLang="zh-CN" dirty="0">
                <a:solidFill>
                  <a:schemeClr val="tx1"/>
                </a:solidFill>
                <a:latin typeface="华文中宋" panose="02010600040101010101" pitchFamily="2" charset="-122"/>
                <a:ea typeface="华文中宋" panose="02010600040101010101" pitchFamily="2" charset="-122"/>
              </a:rPr>
              <a:t>Button</a:t>
            </a:r>
            <a:r>
              <a:rPr lang="zh-CN" altLang="en-US" dirty="0">
                <a:solidFill>
                  <a:schemeClr val="tx1"/>
                </a:solidFill>
                <a:latin typeface="华文中宋" panose="02010600040101010101" pitchFamily="2" charset="-122"/>
                <a:ea typeface="华文中宋" panose="02010600040101010101" pitchFamily="2" charset="-122"/>
              </a:rPr>
              <a:t>等界面组件是请求发送者，而</a:t>
            </a:r>
            <a:r>
              <a:rPr lang="en-US" altLang="zh-CN" dirty="0">
                <a:solidFill>
                  <a:schemeClr val="tx1"/>
                </a:solidFill>
                <a:latin typeface="华文中宋" panose="02010600040101010101" pitchFamily="2" charset="-122"/>
                <a:ea typeface="华文中宋" panose="02010600040101010101" pitchFamily="2" charset="-122"/>
              </a:rPr>
              <a:t>AWT</a:t>
            </a:r>
            <a:r>
              <a:rPr lang="zh-CN" altLang="en-US" dirty="0">
                <a:solidFill>
                  <a:schemeClr val="tx1"/>
                </a:solidFill>
                <a:latin typeface="华文中宋" panose="02010600040101010101" pitchFamily="2" charset="-122"/>
                <a:ea typeface="华文中宋" panose="02010600040101010101" pitchFamily="2" charset="-122"/>
              </a:rPr>
              <a:t>提供的事件监听器接口和事件适配器类是抽象命令接口，用户可以自己写抽象命令接口的子类来实现事件处理，即实现具体命令类，而在具体命令类中可以调用业务处理方法来实现该事件的处理。对于界面组件而言，只需要了解命令接口即可，无须关心接口的实现，组件类并不关心实际操作，而操作由用户来实现。 </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buFont typeface="Arial" panose="020B0604020202020204" pitchFamily="34" charset="0"/>
              <a:buChar char="•"/>
            </a:pPr>
            <a:r>
              <a:rPr lang="zh-CN" altLang="en-US" dirty="0">
                <a:solidFill>
                  <a:srgbClr val="324A7A"/>
                </a:solidFill>
                <a:latin typeface="华文中宋" panose="02010600040101010101" pitchFamily="2" charset="-122"/>
                <a:ea typeface="华文中宋" panose="02010600040101010101" pitchFamily="2" charset="-122"/>
              </a:rPr>
              <a:t>很多系统都提供了宏命令功能，如</a:t>
            </a:r>
            <a:r>
              <a:rPr lang="en-US" altLang="zh-CN" dirty="0">
                <a:solidFill>
                  <a:srgbClr val="324A7A"/>
                </a:solidFill>
                <a:latin typeface="华文中宋" panose="02010600040101010101" pitchFamily="2" charset="-122"/>
                <a:ea typeface="华文中宋" panose="02010600040101010101" pitchFamily="2" charset="-122"/>
              </a:rPr>
              <a:t>UNIX</a:t>
            </a:r>
            <a:r>
              <a:rPr lang="zh-CN" altLang="en-US" dirty="0">
                <a:solidFill>
                  <a:srgbClr val="324A7A"/>
                </a:solidFill>
                <a:latin typeface="华文中宋" panose="02010600040101010101" pitchFamily="2" charset="-122"/>
                <a:ea typeface="华文中宋" panose="02010600040101010101" pitchFamily="2" charset="-122"/>
              </a:rPr>
              <a:t>平台下的</a:t>
            </a:r>
            <a:r>
              <a:rPr lang="en-US" altLang="zh-CN" dirty="0">
                <a:solidFill>
                  <a:srgbClr val="324A7A"/>
                </a:solidFill>
                <a:latin typeface="华文中宋" panose="02010600040101010101" pitchFamily="2" charset="-122"/>
                <a:ea typeface="华文中宋" panose="02010600040101010101" pitchFamily="2" charset="-122"/>
              </a:rPr>
              <a:t>Shell</a:t>
            </a:r>
            <a:r>
              <a:rPr lang="zh-CN" altLang="en-US" dirty="0">
                <a:solidFill>
                  <a:srgbClr val="324A7A"/>
                </a:solidFill>
                <a:latin typeface="华文中宋" panose="02010600040101010101" pitchFamily="2" charset="-122"/>
                <a:ea typeface="华文中宋" panose="02010600040101010101" pitchFamily="2" charset="-122"/>
              </a:rPr>
              <a:t>编程，可以将多条命令封装在一个命令对象中，只需要一条简单的命令即可执行一个命令序列，这也是命令模式的应用实例之一。</a:t>
            </a:r>
          </a:p>
          <a:p>
            <a:endParaRPr lang="zh-CN" altLang="en-US" dirty="0"/>
          </a:p>
        </p:txBody>
      </p:sp>
    </p:spTree>
    <p:extLst>
      <p:ext uri="{BB962C8B-B14F-4D97-AF65-F5344CB8AC3E}">
        <p14:creationId xmlns:p14="http://schemas.microsoft.com/office/powerpoint/2010/main" val="1673875605"/>
      </p:ext>
    </p:extLst>
  </p:cSld>
  <p:clrMapOvr>
    <a:masterClrMapping/>
  </p:clrMapOvr>
  <p:transition/>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EE398682-0292-4253-885F-22155205D694}"/>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Command Pattern</a:t>
            </a:r>
            <a:endParaRPr lang="zh-CN" altLang="en-US" dirty="0">
              <a:latin typeface="Bauhaus 93" pitchFamily="82" charset="0"/>
            </a:endParaRPr>
          </a:p>
        </p:txBody>
      </p:sp>
      <p:sp>
        <p:nvSpPr>
          <p:cNvPr id="228355" name="Rectangle 3">
            <a:extLst>
              <a:ext uri="{FF2B5EF4-FFF2-40B4-BE49-F238E27FC236}">
                <a16:creationId xmlns:a16="http://schemas.microsoft.com/office/drawing/2014/main" id="{2EB860A2-F824-4EB9-9C27-7824B84D4B8A}"/>
              </a:ext>
            </a:extLst>
          </p:cNvPr>
          <p:cNvSpPr>
            <a:spLocks noGrp="1" noChangeArrowheads="1"/>
          </p:cNvSpPr>
          <p:nvPr>
            <p:ph type="body" idx="1"/>
          </p:nvPr>
        </p:nvSpPr>
        <p:spPr>
          <a:xfrm>
            <a:off x="551384" y="1021632"/>
            <a:ext cx="11089232" cy="5287688"/>
          </a:xfrm>
        </p:spPr>
        <p:txBody>
          <a:bodyPr/>
          <a:lstStyle/>
          <a:p>
            <a:pPr eaLnBrk="1" hangingPunct="1"/>
            <a:r>
              <a:rPr lang="zh-CN" altLang="en-US" dirty="0">
                <a:solidFill>
                  <a:srgbClr val="324A7A"/>
                </a:solidFill>
                <a:ea typeface="华文中宋" panose="02010600040101010101" pitchFamily="2" charset="-122"/>
              </a:rPr>
              <a:t>启示：</a:t>
            </a:r>
          </a:p>
          <a:p>
            <a:pPr lvl="1" eaLnBrk="1" hangingPunct="1">
              <a:lnSpc>
                <a:spcPct val="150000"/>
              </a:lnSpc>
              <a:buFont typeface="Wingdings" panose="05000000000000000000" pitchFamily="2" charset="2"/>
              <a:buChar char="n"/>
            </a:pPr>
            <a:r>
              <a:rPr lang="zh-CN" altLang="en-US" b="0" dirty="0">
                <a:solidFill>
                  <a:schemeClr val="tx1"/>
                </a:solidFill>
                <a:highlight>
                  <a:srgbClr val="FFFF00"/>
                </a:highlight>
                <a:ea typeface="华文中宋" panose="02010600040101010101" pitchFamily="2" charset="-122"/>
              </a:rPr>
              <a:t>存储记录的内容</a:t>
            </a:r>
            <a:r>
              <a:rPr lang="zh-CN" altLang="en-US" b="0" dirty="0">
                <a:solidFill>
                  <a:schemeClr val="tx1"/>
                </a:solidFill>
                <a:ea typeface="华文中宋" panose="02010600040101010101" pitchFamily="2" charset="-122"/>
              </a:rPr>
              <a:t>：动作以及接受者</a:t>
            </a:r>
            <a:endParaRPr lang="en-US" altLang="zh-CN" b="0" dirty="0">
              <a:solidFill>
                <a:schemeClr val="tx1"/>
              </a:solidFill>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命令模式的本质是对命令进行封装，将发出命令的责任和执行命令的责任分割开。</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每一个命令都是一个操作：请求的一方发出请求，要求执行一个操作；接收的一方收到请求，并执行操作。</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命令模式允许请求的一方和接收的一方独立开来，使得请求的一方不必知道接收请求的一方的接口，更不必知道请求是怎么被接收，以及操作是否被执行、何时被执行，以及是怎么被执行的。</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命令模式使请求本身成为一个对象，这个对象和其他对象一样可以被存储和传递。 </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命令模式的关键在于引入了抽象命令接口，且发送者针对抽象命令接口编程，只有实现了抽象命令接口的具体命令才能与接收者相关联。 </a:t>
            </a:r>
          </a:p>
        </p:txBody>
      </p:sp>
    </p:spTree>
  </p:cSld>
  <p:clrMapOvr>
    <a:masterClrMapping/>
  </p:clrMapOvr>
  <p:transition/>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2166B-EB09-40C4-893B-5A25AE2D1655}"/>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Command Pattern</a:t>
            </a:r>
            <a:endParaRPr lang="zh-CN" altLang="en-US" dirty="0"/>
          </a:p>
        </p:txBody>
      </p:sp>
      <p:sp>
        <p:nvSpPr>
          <p:cNvPr id="3" name="内容占位符 2">
            <a:extLst>
              <a:ext uri="{FF2B5EF4-FFF2-40B4-BE49-F238E27FC236}">
                <a16:creationId xmlns:a16="http://schemas.microsoft.com/office/drawing/2014/main" id="{E4BAEC08-AF4C-4C99-80A3-829ECB9D354B}"/>
              </a:ext>
            </a:extLst>
          </p:cNvPr>
          <p:cNvSpPr>
            <a:spLocks noGrp="1"/>
          </p:cNvSpPr>
          <p:nvPr>
            <p:ph idx="1"/>
          </p:nvPr>
        </p:nvSpPr>
        <p:spPr/>
        <p:txBody>
          <a:bodyPr/>
          <a:lstStyle/>
          <a:p>
            <a:pPr eaLnBrk="1" hangingPunct="1">
              <a:lnSpc>
                <a:spcPct val="150000"/>
              </a:lnSpc>
            </a:pPr>
            <a:r>
              <a:rPr lang="zh-CN" altLang="en-US" dirty="0">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降低系统的耦合度。</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新的命令可以很容易地加入到系统中。</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可以比较容易地设计一个命令队列和宏命令</a:t>
            </a:r>
            <a:r>
              <a:rPr lang="zh-CN" altLang="en-US" b="0" dirty="0">
                <a:solidFill>
                  <a:srgbClr val="FF0000"/>
                </a:solidFill>
                <a:highlight>
                  <a:srgbClr val="FFFF00"/>
                </a:highlight>
                <a:ea typeface="华文中宋" panose="02010600040101010101" pitchFamily="2" charset="-122"/>
              </a:rPr>
              <a:t>（组合命令）</a:t>
            </a:r>
            <a:r>
              <a:rPr lang="zh-CN" altLang="en-US" b="0" dirty="0">
                <a:solidFill>
                  <a:schemeClr val="tx1"/>
                </a:solidFill>
                <a:ea typeface="华文中宋" panose="02010600040101010101" pitchFamily="2" charset="-122"/>
              </a:rPr>
              <a:t>。</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可以方便地实现对请求的</a:t>
            </a:r>
            <a:r>
              <a:rPr lang="en-US" altLang="zh-CN" b="0" dirty="0">
                <a:solidFill>
                  <a:schemeClr val="tx1"/>
                </a:solidFill>
                <a:ea typeface="华文中宋" panose="02010600040101010101" pitchFamily="2" charset="-122"/>
              </a:rPr>
              <a:t>Undo</a:t>
            </a:r>
            <a:r>
              <a:rPr lang="zh-CN" altLang="en-US" b="0" dirty="0">
                <a:solidFill>
                  <a:schemeClr val="tx1"/>
                </a:solidFill>
                <a:ea typeface="华文中宋" panose="02010600040101010101" pitchFamily="2" charset="-122"/>
              </a:rPr>
              <a:t>和</a:t>
            </a:r>
            <a:r>
              <a:rPr lang="en-US" altLang="zh-CN" b="0" dirty="0">
                <a:solidFill>
                  <a:schemeClr val="tx1"/>
                </a:solidFill>
                <a:ea typeface="华文中宋" panose="02010600040101010101" pitchFamily="2" charset="-122"/>
              </a:rPr>
              <a:t>Redo</a:t>
            </a:r>
            <a:r>
              <a:rPr lang="zh-CN" altLang="en-US" b="0" dirty="0">
                <a:solidFill>
                  <a:schemeClr val="tx1"/>
                </a:solidFill>
                <a:ea typeface="华文中宋" panose="02010600040101010101" pitchFamily="2" charset="-122"/>
              </a:rPr>
              <a:t>。</a:t>
            </a:r>
          </a:p>
          <a:p>
            <a:pPr eaLnBrk="1" hangingPunct="1">
              <a:lnSpc>
                <a:spcPct val="150000"/>
              </a:lnSpc>
            </a:pPr>
            <a:r>
              <a:rPr lang="zh-CN" altLang="en-US" dirty="0">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b="0" dirty="0">
                <a:solidFill>
                  <a:schemeClr val="tx1"/>
                </a:solidFill>
                <a:ea typeface="华文中宋" panose="02010600040101010101" pitchFamily="2" charset="-122"/>
              </a:rPr>
              <a:t>使用命令模式可能会导致某些系统有过多的具体命令类。因为针对每一个命令都需要设计一个具体命令类，因此某些系统可能需要大量具体命令类，这将影响命令模式的使用。</a:t>
            </a:r>
          </a:p>
          <a:p>
            <a:endParaRPr lang="zh-CN" altLang="en-US" dirty="0"/>
          </a:p>
        </p:txBody>
      </p:sp>
    </p:spTree>
    <p:extLst>
      <p:ext uri="{BB962C8B-B14F-4D97-AF65-F5344CB8AC3E}">
        <p14:creationId xmlns:p14="http://schemas.microsoft.com/office/powerpoint/2010/main" val="1076969345"/>
      </p:ext>
    </p:extLst>
  </p:cSld>
  <p:clrMapOvr>
    <a:masterClrMapping/>
  </p:clrMapOvr>
  <p:transition/>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Rectangle 2">
            <a:extLst>
              <a:ext uri="{FF2B5EF4-FFF2-40B4-BE49-F238E27FC236}">
                <a16:creationId xmlns:a16="http://schemas.microsoft.com/office/drawing/2014/main" id="{E979838A-B13D-45A1-A72E-D21E06F7F5DD}"/>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endParaRPr lang="en-US" altLang="zh-CN" dirty="0">
              <a:latin typeface="Bauhaus 93" pitchFamily="82" charset="0"/>
              <a:ea typeface="华文中宋" panose="02010600040101010101" pitchFamily="2" charset="-122"/>
            </a:endParaRPr>
          </a:p>
        </p:txBody>
      </p:sp>
      <p:sp>
        <p:nvSpPr>
          <p:cNvPr id="239619" name="Rectangle 3">
            <a:extLst>
              <a:ext uri="{FF2B5EF4-FFF2-40B4-BE49-F238E27FC236}">
                <a16:creationId xmlns:a16="http://schemas.microsoft.com/office/drawing/2014/main" id="{03353B5B-1360-430B-8FB1-7D90467646FD}"/>
              </a:ext>
            </a:extLst>
          </p:cNvPr>
          <p:cNvSpPr>
            <a:spLocks noGrp="1" noChangeArrowheads="1"/>
          </p:cNvSpPr>
          <p:nvPr>
            <p:ph type="body" idx="1"/>
          </p:nvPr>
        </p:nvSpPr>
        <p:spPr>
          <a:xfrm>
            <a:off x="551384" y="949624"/>
            <a:ext cx="11205628" cy="5566717"/>
          </a:xfrm>
        </p:spPr>
        <p:txBody>
          <a:bodyPr/>
          <a:lstStyle/>
          <a:p>
            <a:pPr eaLnBrk="1" hangingPunct="1">
              <a:lnSpc>
                <a:spcPct val="150000"/>
              </a:lnSpc>
            </a:pPr>
            <a:r>
              <a:rPr lang="en-US" altLang="zh-CN" sz="2000" b="0" dirty="0">
                <a:solidFill>
                  <a:schemeClr val="tx1"/>
                </a:solidFill>
                <a:ea typeface="华文中宋" panose="02010600040101010101" pitchFamily="2" charset="-122"/>
              </a:rPr>
              <a:t>Java </a:t>
            </a:r>
            <a:r>
              <a:rPr lang="zh-CN" altLang="en-US" sz="2000" b="0" dirty="0">
                <a:solidFill>
                  <a:schemeClr val="tx1"/>
                </a:solidFill>
                <a:ea typeface="华文中宋" panose="02010600040101010101" pitchFamily="2" charset="-122"/>
              </a:rPr>
              <a:t>的</a:t>
            </a:r>
            <a:r>
              <a:rPr lang="en-US" altLang="zh-CN" sz="2000" b="0" dirty="0">
                <a:solidFill>
                  <a:schemeClr val="tx1"/>
                </a:solidFill>
                <a:ea typeface="华文中宋" panose="02010600040101010101" pitchFamily="2" charset="-122"/>
              </a:rPr>
              <a:t>Collection(</a:t>
            </a:r>
            <a:r>
              <a:rPr lang="zh-CN" altLang="en-US" sz="2000" b="0" dirty="0">
                <a:solidFill>
                  <a:schemeClr val="tx1"/>
                </a:solidFill>
                <a:ea typeface="华文中宋" panose="02010600040101010101" pitchFamily="2" charset="-122"/>
              </a:rPr>
              <a:t>包括</a:t>
            </a:r>
            <a:r>
              <a:rPr lang="en-US" altLang="zh-CN" sz="2000" b="0" dirty="0">
                <a:solidFill>
                  <a:schemeClr val="tx1"/>
                </a:solidFill>
                <a:ea typeface="华文中宋" panose="02010600040101010101" pitchFamily="2" charset="-122"/>
              </a:rPr>
              <a:t>Vector</a:t>
            </a:r>
            <a:r>
              <a:rPr lang="zh-CN" altLang="en-US" sz="2000" b="0" dirty="0">
                <a:solidFill>
                  <a:schemeClr val="tx1"/>
                </a:solidFill>
                <a:ea typeface="华文中宋" panose="02010600040101010101" pitchFamily="2" charset="-122"/>
              </a:rPr>
              <a:t>和</a:t>
            </a:r>
            <a:r>
              <a:rPr lang="en-US" altLang="zh-CN" sz="2000" b="0" dirty="0" err="1">
                <a:solidFill>
                  <a:schemeClr val="tx1"/>
                </a:solidFill>
                <a:ea typeface="华文中宋" panose="02010600040101010101" pitchFamily="2" charset="-122"/>
              </a:rPr>
              <a:t>Hashtable</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是我们最经常使用的容器技术，可是</a:t>
            </a:r>
            <a:r>
              <a:rPr lang="en-US" altLang="zh-CN" sz="2000" b="0" dirty="0">
                <a:solidFill>
                  <a:schemeClr val="tx1"/>
                </a:solidFill>
                <a:ea typeface="华文中宋" panose="02010600040101010101" pitchFamily="2" charset="-122"/>
              </a:rPr>
              <a:t>Collection</a:t>
            </a:r>
            <a:r>
              <a:rPr lang="zh-CN" altLang="en-US" sz="2000" b="0" dirty="0">
                <a:solidFill>
                  <a:schemeClr val="tx1"/>
                </a:solidFill>
                <a:ea typeface="华文中宋" panose="02010600040101010101" pitchFamily="2" charset="-122"/>
              </a:rPr>
              <a:t>好象是个黑色大染缸，本来有各种鲜明类型特征的对象一旦放入再取出时，这些类型就消失了，我们势必要用</a:t>
            </a:r>
            <a:r>
              <a:rPr lang="en-US" altLang="zh-CN" sz="2000" b="0" dirty="0">
                <a:solidFill>
                  <a:schemeClr val="tx1"/>
                </a:solidFill>
                <a:ea typeface="华文中宋" panose="02010600040101010101" pitchFamily="2" charset="-122"/>
              </a:rPr>
              <a:t>if </a:t>
            </a:r>
            <a:r>
              <a:rPr lang="zh-CN" altLang="en-US" sz="2000" b="0" dirty="0">
                <a:solidFill>
                  <a:schemeClr val="tx1"/>
                </a:solidFill>
                <a:ea typeface="华文中宋" panose="02010600040101010101" pitchFamily="2" charset="-122"/>
              </a:rPr>
              <a:t>来判断</a:t>
            </a:r>
            <a:r>
              <a:rPr lang="zh-CN" altLang="en-US" sz="2000" b="0" dirty="0">
                <a:solidFill>
                  <a:srgbClr val="324A7A"/>
                </a:solidFill>
                <a:ea typeface="华文中宋" panose="02010600040101010101" pitchFamily="2" charset="-122"/>
              </a:rPr>
              <a:t>：</a:t>
            </a: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endParaRPr lang="en-US" altLang="zh-CN" sz="2000" b="0" dirty="0">
              <a:solidFill>
                <a:srgbClr val="324A7A"/>
              </a:solidFill>
              <a:ea typeface="华文中宋" panose="02010600040101010101" pitchFamily="2" charset="-122"/>
            </a:endParaRPr>
          </a:p>
          <a:p>
            <a:pPr eaLnBrk="1" hangingPunct="1">
              <a:lnSpc>
                <a:spcPct val="150000"/>
              </a:lnSpc>
            </a:pPr>
            <a:r>
              <a:rPr lang="zh-CN" altLang="en-US" sz="2000" b="0" dirty="0">
                <a:solidFill>
                  <a:schemeClr val="tx1"/>
                </a:solidFill>
                <a:ea typeface="华文中宋" panose="02010600040101010101" pitchFamily="2" charset="-122"/>
              </a:rPr>
              <a:t>在上例中，使用了 </a:t>
            </a:r>
            <a:r>
              <a:rPr lang="en-US" altLang="zh-CN" sz="2000" b="0" dirty="0" err="1">
                <a:solidFill>
                  <a:schemeClr val="tx1"/>
                </a:solidFill>
                <a:ea typeface="华文中宋" panose="02010600040101010101" pitchFamily="2" charset="-122"/>
              </a:rPr>
              <a:t>instanceof</a:t>
            </a:r>
            <a:r>
              <a:rPr lang="en-US" altLang="zh-CN" sz="2000" b="0" dirty="0">
                <a:solidFill>
                  <a:schemeClr val="tx1"/>
                </a:solidFill>
                <a:ea typeface="华文中宋" panose="02010600040101010101" pitchFamily="2" charset="-122"/>
              </a:rPr>
              <a:t> </a:t>
            </a:r>
            <a:r>
              <a:rPr lang="zh-CN" altLang="en-US" sz="2000" b="0" dirty="0">
                <a:solidFill>
                  <a:schemeClr val="tx1"/>
                </a:solidFill>
                <a:ea typeface="华文中宋" panose="02010600040101010101" pitchFamily="2" charset="-122"/>
              </a:rPr>
              <a:t>来判断 </a:t>
            </a:r>
            <a:r>
              <a:rPr lang="en-US" altLang="zh-CN" sz="2000" b="0" dirty="0">
                <a:solidFill>
                  <a:schemeClr val="tx1"/>
                </a:solidFill>
                <a:ea typeface="华文中宋" panose="02010600040101010101" pitchFamily="2" charset="-122"/>
              </a:rPr>
              <a:t>o </a:t>
            </a:r>
            <a:r>
              <a:rPr lang="zh-CN" altLang="en-US" sz="2000" b="0" dirty="0">
                <a:solidFill>
                  <a:schemeClr val="tx1"/>
                </a:solidFill>
                <a:ea typeface="华文中宋" panose="02010600040101010101" pitchFamily="2" charset="-122"/>
              </a:rPr>
              <a:t>的类型。很显然，这样做的缺点代码：</a:t>
            </a:r>
            <a:r>
              <a:rPr lang="en-US" altLang="zh-CN" sz="2000" b="0" dirty="0">
                <a:solidFill>
                  <a:schemeClr val="tx1"/>
                </a:solidFill>
                <a:ea typeface="华文中宋" panose="02010600040101010101" pitchFamily="2" charset="-122"/>
              </a:rPr>
              <a:t>if</a:t>
            </a:r>
            <a:r>
              <a:rPr lang="zh-CN" altLang="en-US" sz="2000" b="0" dirty="0">
                <a:solidFill>
                  <a:schemeClr val="tx1"/>
                </a:solidFill>
                <a:ea typeface="华文中宋" panose="02010600040101010101" pitchFamily="2" charset="-122"/>
              </a:rPr>
              <a:t>，</a:t>
            </a:r>
            <a:r>
              <a:rPr lang="en-US" altLang="zh-CN" sz="2000" b="0" dirty="0">
                <a:solidFill>
                  <a:schemeClr val="tx1"/>
                </a:solidFill>
                <a:ea typeface="华文中宋" panose="02010600040101010101" pitchFamily="2" charset="-122"/>
              </a:rPr>
              <a:t> else if </a:t>
            </a:r>
            <a:r>
              <a:rPr lang="zh-CN" altLang="en-US" sz="2000" b="0" dirty="0">
                <a:solidFill>
                  <a:schemeClr val="tx1"/>
                </a:solidFill>
                <a:ea typeface="华文中宋" panose="02010600040101010101" pitchFamily="2" charset="-122"/>
              </a:rPr>
              <a:t>很繁琐。</a:t>
            </a:r>
          </a:p>
        </p:txBody>
      </p:sp>
      <p:sp>
        <p:nvSpPr>
          <p:cNvPr id="2" name="文本框 1">
            <a:extLst>
              <a:ext uri="{FF2B5EF4-FFF2-40B4-BE49-F238E27FC236}">
                <a16:creationId xmlns:a16="http://schemas.microsoft.com/office/drawing/2014/main" id="{953F1B43-8976-4DEF-A28D-597CBB0F38A5}"/>
              </a:ext>
            </a:extLst>
          </p:cNvPr>
          <p:cNvSpPr txBox="1"/>
          <p:nvPr/>
        </p:nvSpPr>
        <p:spPr>
          <a:xfrm>
            <a:off x="3359696" y="2060848"/>
            <a:ext cx="4968552" cy="3931654"/>
          </a:xfrm>
          <a:prstGeom prst="rect">
            <a:avLst/>
          </a:prstGeom>
          <a:solidFill>
            <a:schemeClr val="bg1">
              <a:lumMod val="95000"/>
            </a:schemeClr>
          </a:solidFill>
          <a:effectLst>
            <a:outerShdw blurRad="50800" dist="38100" dir="2700000" algn="tl" rotWithShape="0">
              <a:prstClr val="black">
                <a:alpha val="40000"/>
              </a:prstClr>
            </a:outerShdw>
          </a:effectLst>
        </p:spPr>
        <p:txBody>
          <a:bodyPr wrap="square" rtlCol="0">
            <a:spAutoFit/>
          </a:bodyPr>
          <a:lstStyle/>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Iterator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iterator</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collection.iterator</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while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iterator.hasNext</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Object o =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iterator.next</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if (o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instanceof</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Collection)</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messyPrintCollection</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((Collection)o);</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else if (o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instanceof</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String)</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System.out.println</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o.toString</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else if (o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instanceof</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Float)</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System.out.println</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o.toString</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()+"f");</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else</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      </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System.out.println</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400" dirty="0" err="1">
                <a:latin typeface="Times New Roman" panose="02020603050405020304" pitchFamily="18" charset="0"/>
                <a:ea typeface="华文中宋" panose="02010600040101010101" pitchFamily="2" charset="-122"/>
                <a:cs typeface="Times New Roman" panose="02020603050405020304" pitchFamily="18" charset="0"/>
              </a:rPr>
              <a:t>o.toString</a:t>
            </a: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p>
          <a:p>
            <a:pPr lvl="3" eaLnBrk="1" hangingPunct="1">
              <a:lnSpc>
                <a:spcPct val="150000"/>
              </a:lnSpc>
              <a:buFontTx/>
              <a:buNone/>
            </a:pPr>
            <a:r>
              <a:rPr lang="en-US" altLang="zh-CN" sz="1400" dirty="0">
                <a:latin typeface="Times New Roman" panose="02020603050405020304" pitchFamily="18" charset="0"/>
                <a:ea typeface="华文中宋"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1929357144"/>
      </p:ext>
    </p:extLst>
  </p:cSld>
  <p:clrMapOvr>
    <a:masterClrMapping/>
  </p:clrMapOvr>
  <p:transition/>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FDCBA103-5682-486F-BE53-3230F7723BC4}"/>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endParaRPr lang="en-US" altLang="zh-CN" dirty="0">
              <a:solidFill>
                <a:srgbClr val="FF0000"/>
              </a:solidFill>
              <a:latin typeface="Bauhaus 93" pitchFamily="82" charset="0"/>
              <a:ea typeface="华文中宋" panose="02010600040101010101" pitchFamily="2" charset="-122"/>
            </a:endParaRPr>
          </a:p>
        </p:txBody>
      </p:sp>
      <p:sp>
        <p:nvSpPr>
          <p:cNvPr id="237571" name="Rectangle 3">
            <a:extLst>
              <a:ext uri="{FF2B5EF4-FFF2-40B4-BE49-F238E27FC236}">
                <a16:creationId xmlns:a16="http://schemas.microsoft.com/office/drawing/2014/main" id="{CC02D3C8-9BD2-4314-8AEF-D84BFFB45C03}"/>
              </a:ext>
            </a:extLst>
          </p:cNvPr>
          <p:cNvSpPr>
            <a:spLocks noGrp="1" noChangeArrowheads="1"/>
          </p:cNvSpPr>
          <p:nvPr>
            <p:ph type="body" idx="1"/>
          </p:nvPr>
        </p:nvSpPr>
        <p:spPr>
          <a:xfrm>
            <a:off x="407368" y="949624"/>
            <a:ext cx="10972800" cy="5065712"/>
          </a:xfrm>
        </p:spPr>
        <p:txBody>
          <a:bodyPr/>
          <a:lstStyle/>
          <a:p>
            <a:pPr eaLnBrk="1" hangingPunct="1"/>
            <a:r>
              <a:rPr lang="en-US" altLang="zh-CN" dirty="0">
                <a:solidFill>
                  <a:schemeClr val="tx1"/>
                </a:solidFill>
                <a:ea typeface="华文中宋" panose="02010600040101010101" pitchFamily="2" charset="-122"/>
              </a:rPr>
              <a:t>Visitor</a:t>
            </a:r>
          </a:p>
          <a:p>
            <a:pPr lvl="1" eaLnBrk="1" hangingPunct="1">
              <a:lnSpc>
                <a:spcPct val="150000"/>
              </a:lnSpc>
            </a:pPr>
            <a:r>
              <a:rPr lang="zh-CN" altLang="en-US" b="0" dirty="0">
                <a:solidFill>
                  <a:schemeClr val="tx1"/>
                </a:solidFill>
                <a:ea typeface="华文中宋" panose="02010600040101010101" pitchFamily="2" charset="-122"/>
              </a:rPr>
              <a:t>作用于某个对象上的操作，咋办？</a:t>
            </a:r>
          </a:p>
          <a:p>
            <a:pPr lvl="2" eaLnBrk="1" hangingPunct="1">
              <a:lnSpc>
                <a:spcPct val="150000"/>
              </a:lnSpc>
            </a:pPr>
            <a:r>
              <a:rPr lang="zh-CN" altLang="en-US" sz="2000" dirty="0">
                <a:solidFill>
                  <a:srgbClr val="324A7A"/>
                </a:solidFill>
                <a:latin typeface="楷体" panose="02010609060101010101" pitchFamily="49" charset="-122"/>
                <a:ea typeface="楷体" panose="02010609060101010101" pitchFamily="49" charset="-122"/>
              </a:rPr>
              <a:t>给对象写方法？</a:t>
            </a:r>
          </a:p>
          <a:p>
            <a:pPr lvl="2" eaLnBrk="1" hangingPunct="1">
              <a:lnSpc>
                <a:spcPct val="150000"/>
              </a:lnSpc>
            </a:pPr>
            <a:r>
              <a:rPr lang="zh-CN" altLang="en-US" sz="2000" dirty="0">
                <a:solidFill>
                  <a:srgbClr val="324A7A"/>
                </a:solidFill>
                <a:latin typeface="楷体" panose="02010609060101010101" pitchFamily="49" charset="-122"/>
                <a:ea typeface="楷体" panose="02010609060101010101" pitchFamily="49" charset="-122"/>
              </a:rPr>
              <a:t>如果，操作变了呢？</a:t>
            </a:r>
            <a:endParaRPr lang="en-US" altLang="zh-CN" sz="2000" dirty="0">
              <a:solidFill>
                <a:srgbClr val="324A7A"/>
              </a:solidFill>
              <a:latin typeface="楷体" panose="02010609060101010101" pitchFamily="49" charset="-122"/>
              <a:ea typeface="楷体" panose="02010609060101010101" pitchFamily="49" charset="-122"/>
            </a:endParaRPr>
          </a:p>
          <a:p>
            <a:pPr lvl="1" eaLnBrk="1" hangingPunct="1">
              <a:lnSpc>
                <a:spcPct val="150000"/>
              </a:lnSpc>
            </a:pPr>
            <a:r>
              <a:rPr lang="en-US" altLang="zh-CN" dirty="0">
                <a:solidFill>
                  <a:srgbClr val="C00000"/>
                </a:solidFill>
                <a:highlight>
                  <a:srgbClr val="FFFF00"/>
                </a:highlight>
                <a:ea typeface="华文中宋" panose="02010600040101010101" pitchFamily="2" charset="-122"/>
              </a:rPr>
              <a:t>More</a:t>
            </a:r>
            <a:r>
              <a:rPr lang="zh-CN" altLang="en-US" dirty="0">
                <a:solidFill>
                  <a:srgbClr val="C00000"/>
                </a:solidFill>
                <a:highlight>
                  <a:srgbClr val="FFFF00"/>
                </a:highlight>
                <a:ea typeface="华文中宋" panose="02010600040101010101" pitchFamily="2" charset="-122"/>
              </a:rPr>
              <a:t>，</a:t>
            </a:r>
            <a:r>
              <a:rPr lang="zh-CN" altLang="en-US" b="0" dirty="0">
                <a:solidFill>
                  <a:schemeClr val="tx1"/>
                </a:solidFill>
                <a:ea typeface="华文中宋" panose="02010600040101010101" pitchFamily="2" charset="-122"/>
              </a:rPr>
              <a:t>在实际使用时，对同一集合对象的操作并不是唯一的，对相同的元素对象可能存在多种不同的操作方式。而且这些操作方式并不稳定，可能还需要增加新的操作，以满足新的业务需求。</a:t>
            </a:r>
          </a:p>
          <a:p>
            <a:pPr lvl="1" eaLnBrk="1" hangingPunct="1">
              <a:lnSpc>
                <a:spcPct val="150000"/>
              </a:lnSpc>
            </a:pPr>
            <a:r>
              <a:rPr lang="zh-CN" altLang="en-US" b="0" dirty="0">
                <a:solidFill>
                  <a:schemeClr val="tx1"/>
                </a:solidFill>
                <a:ea typeface="华文中宋" panose="02010600040101010101" pitchFamily="2" charset="-122"/>
              </a:rPr>
              <a:t>访问者模式的目的是封装一些施加于某种数据结构元素之上的操作，一旦这些操作需要修改的话，接受这个操作的数据结构可以保持不变。为不同类型的元素提供多种访问操作方式，且可以在不修改原有系统的情况下增加新的操作方式。</a:t>
            </a:r>
          </a:p>
          <a:p>
            <a:pPr lvl="1" eaLnBrk="1" hangingPunct="1">
              <a:lnSpc>
                <a:spcPct val="150000"/>
              </a:lnSpc>
            </a:pPr>
            <a:r>
              <a:rPr lang="en-US" altLang="zh-CN" b="0" dirty="0">
                <a:solidFill>
                  <a:srgbClr val="C00000"/>
                </a:solidFill>
                <a:highlight>
                  <a:srgbClr val="FFFF00"/>
                </a:highlight>
                <a:ea typeface="华文中宋" panose="02010600040101010101" pitchFamily="2" charset="-122"/>
              </a:rPr>
              <a:t>Visitor </a:t>
            </a:r>
            <a:r>
              <a:rPr lang="zh-CN" altLang="en-US" b="0" dirty="0">
                <a:solidFill>
                  <a:srgbClr val="C00000"/>
                </a:solidFill>
                <a:highlight>
                  <a:srgbClr val="FFFF00"/>
                </a:highlight>
                <a:ea typeface="华文中宋" panose="02010600040101010101" pitchFamily="2" charset="-122"/>
              </a:rPr>
              <a:t>模式核心是：</a:t>
            </a:r>
            <a:r>
              <a:rPr lang="zh-CN" altLang="en-US" b="0" dirty="0">
                <a:solidFill>
                  <a:schemeClr val="tx1"/>
                </a:solidFill>
                <a:ea typeface="华文中宋" panose="02010600040101010101" pitchFamily="2" charset="-122"/>
              </a:rPr>
              <a:t>分离了</a:t>
            </a:r>
            <a:r>
              <a:rPr lang="en-US" altLang="zh-CN" b="0" dirty="0">
                <a:solidFill>
                  <a:schemeClr val="tx1"/>
                </a:solidFill>
                <a:ea typeface="华文中宋" panose="02010600040101010101" pitchFamily="2" charset="-122"/>
              </a:rPr>
              <a:t>collection </a:t>
            </a:r>
            <a:r>
              <a:rPr lang="zh-CN" altLang="en-US" b="0" dirty="0">
                <a:solidFill>
                  <a:schemeClr val="tx1"/>
                </a:solidFill>
                <a:ea typeface="华文中宋" panose="02010600040101010101" pitchFamily="2" charset="-122"/>
              </a:rPr>
              <a:t>结构中的元素和对这些元素进行</a:t>
            </a:r>
            <a:r>
              <a:rPr lang="zh-CN" altLang="en-US" sz="1800" b="0" dirty="0">
                <a:solidFill>
                  <a:schemeClr val="tx1"/>
                </a:solidFill>
                <a:ea typeface="华文中宋" panose="02010600040101010101" pitchFamily="2" charset="-122"/>
              </a:rPr>
              <a:t>操作的行为。</a:t>
            </a:r>
          </a:p>
          <a:p>
            <a:pPr lvl="2" eaLnBrk="1" hangingPunct="1"/>
            <a:endParaRPr lang="en-US" altLang="zh-CN" sz="1800" dirty="0">
              <a:latin typeface="Arial Black" panose="020B0A04020102020204" pitchFamily="34" charset="0"/>
              <a:ea typeface="华文中宋" panose="02010600040101010101" pitchFamily="2" charset="-122"/>
            </a:endParaRPr>
          </a:p>
        </p:txBody>
      </p:sp>
    </p:spTree>
    <p:extLst>
      <p:ext uri="{BB962C8B-B14F-4D97-AF65-F5344CB8AC3E}">
        <p14:creationId xmlns:p14="http://schemas.microsoft.com/office/powerpoint/2010/main" val="3782214082"/>
      </p:ext>
    </p:extLst>
  </p:cSld>
  <p:clrMapOvr>
    <a:masterClrMapping/>
  </p:clrMapOvr>
  <p:transition/>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a:extLst>
              <a:ext uri="{FF2B5EF4-FFF2-40B4-BE49-F238E27FC236}">
                <a16:creationId xmlns:a16="http://schemas.microsoft.com/office/drawing/2014/main" id="{16CA5FBE-78E0-48BE-B30C-C04EC213187F}"/>
              </a:ext>
            </a:extLst>
          </p:cNvPr>
          <p:cNvSpPr>
            <a:spLocks noGrp="1" noChangeArrowheads="1"/>
          </p:cNvSpPr>
          <p:nvPr>
            <p:ph type="title"/>
          </p:nvPr>
        </p:nvSpPr>
        <p:spPr>
          <a:xfrm>
            <a:off x="108012" y="116632"/>
            <a:ext cx="12036660" cy="688975"/>
          </a:xfrm>
        </p:spPr>
        <p:txBody>
          <a:bodyPr/>
          <a:lstStyle/>
          <a:p>
            <a:pPr eaLnBrk="1" hangingPunct="1"/>
            <a:r>
              <a:rPr lang="en-US" altLang="zh-CN" dirty="0">
                <a:latin typeface="Bauhaus 93" pitchFamily="82" charset="0"/>
              </a:rPr>
              <a:t>Visitor Pattern</a:t>
            </a:r>
            <a:r>
              <a:rPr lang="en-US" altLang="zh-CN" dirty="0"/>
              <a:t> </a:t>
            </a:r>
            <a:endParaRPr lang="zh-CN" altLang="en-US" dirty="0"/>
          </a:p>
        </p:txBody>
      </p:sp>
      <p:sp>
        <p:nvSpPr>
          <p:cNvPr id="240643" name="Rectangle 3">
            <a:extLst>
              <a:ext uri="{FF2B5EF4-FFF2-40B4-BE49-F238E27FC236}">
                <a16:creationId xmlns:a16="http://schemas.microsoft.com/office/drawing/2014/main" id="{FF18E30A-1F8C-4278-B89E-307B98D6EF3A}"/>
              </a:ext>
            </a:extLst>
          </p:cNvPr>
          <p:cNvSpPr>
            <a:spLocks noGrp="1" noChangeArrowheads="1"/>
          </p:cNvSpPr>
          <p:nvPr>
            <p:ph type="body" idx="1"/>
          </p:nvPr>
        </p:nvSpPr>
        <p:spPr>
          <a:xfrm>
            <a:off x="551384" y="764704"/>
            <a:ext cx="11305256" cy="5760640"/>
          </a:xfrm>
        </p:spPr>
        <p:txBody>
          <a:bodyPr/>
          <a:lstStyle/>
          <a:p>
            <a:pPr eaLnBrk="1" hangingPunct="1">
              <a:lnSpc>
                <a:spcPct val="100000"/>
              </a:lnSpc>
            </a:pPr>
            <a:r>
              <a:rPr lang="zh-CN" altLang="en-US" dirty="0">
                <a:solidFill>
                  <a:schemeClr val="tx1"/>
                </a:solidFill>
                <a:latin typeface="Arial Black" panose="020B0A04020102020204" pitchFamily="34" charset="0"/>
                <a:ea typeface="华文中宋" panose="02010600040101010101" pitchFamily="2" charset="-122"/>
              </a:rPr>
              <a:t>意图</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表示一个作用于某对象结构中的各元素的操作。使你在不改变各元素的类的前提下定义作用于这些元素的新操作。</a:t>
            </a:r>
          </a:p>
          <a:p>
            <a:pPr eaLnBrk="1" hangingPunct="1">
              <a:lnSpc>
                <a:spcPct val="90000"/>
              </a:lnSpc>
            </a:pPr>
            <a:r>
              <a:rPr lang="zh-CN" altLang="en-US" dirty="0">
                <a:solidFill>
                  <a:schemeClr val="tx1"/>
                </a:solidFill>
                <a:latin typeface="Arial Black" panose="020B0A04020102020204" pitchFamily="34" charset="0"/>
                <a:ea typeface="华文中宋" panose="02010600040101010101" pitchFamily="2" charset="-122"/>
              </a:rPr>
              <a:t>动机</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操作对不同的节点进行不同的处理：</a:t>
            </a:r>
            <a:r>
              <a:rPr lang="zh-CN" altLang="en-US" sz="1800" b="0" dirty="0">
                <a:solidFill>
                  <a:schemeClr val="tx1"/>
                </a:solidFill>
                <a:highlight>
                  <a:srgbClr val="FFFF00"/>
                </a:highlight>
                <a:latin typeface="Arial Black" panose="020B0A04020102020204" pitchFamily="34" charset="0"/>
                <a:ea typeface="华文中宋" panose="02010600040101010101" pitchFamily="2" charset="-122"/>
              </a:rPr>
              <a:t>包含代码，可维护性差；不包含，容易增加新的功能。</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将一个类中相关的操作包装在一个独立的对象中（称为一个</a:t>
            </a:r>
            <a:r>
              <a:rPr lang="en-US" altLang="zh-CN" b="0" dirty="0">
                <a:solidFill>
                  <a:schemeClr val="tx1"/>
                </a:solidFill>
                <a:latin typeface="Arial Black" panose="020B0A04020102020204" pitchFamily="34" charset="0"/>
                <a:ea typeface="华文中宋" panose="02010600040101010101" pitchFamily="2" charset="-122"/>
              </a:rPr>
              <a:t>Visitor</a:t>
            </a:r>
            <a:r>
              <a:rPr lang="zh-CN" altLang="en-US" b="0" dirty="0">
                <a:solidFill>
                  <a:schemeClr val="tx1"/>
                </a:solidFill>
                <a:latin typeface="Arial Black" panose="020B0A04020102020204" pitchFamily="34" charset="0"/>
                <a:ea typeface="华文中宋" panose="02010600040101010101" pitchFamily="2" charset="-122"/>
              </a:rPr>
              <a:t>）</a:t>
            </a:r>
            <a:endParaRPr lang="en-US" altLang="zh-CN" b="0" dirty="0">
              <a:solidFill>
                <a:schemeClr val="tx1"/>
              </a:solidFill>
              <a:latin typeface="Arial Black" panose="020B0A04020102020204" pitchFamily="34" charset="0"/>
              <a:ea typeface="华文中宋" panose="02010600040101010101" pitchFamily="2" charset="-122"/>
            </a:endParaRPr>
          </a:p>
          <a:p>
            <a:pPr eaLnBrk="1" hangingPunct="1">
              <a:lnSpc>
                <a:spcPct val="100000"/>
              </a:lnSpc>
            </a:pPr>
            <a:r>
              <a:rPr lang="zh-CN" altLang="en-US" dirty="0">
                <a:solidFill>
                  <a:schemeClr val="tx1"/>
                </a:solidFill>
                <a:latin typeface="Arial Black" panose="020B0A04020102020204" pitchFamily="34" charset="0"/>
                <a:ea typeface="华文中宋" panose="02010600040101010101" pitchFamily="2" charset="-122"/>
              </a:rPr>
              <a:t>适用性</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一个对象结构包含很多类对象，他们有不同的接口，而你想对这些对象实施一些依赖其具体类的操作</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（在哪个山头唱哪个山头的歌；入乡随俗）</a:t>
            </a:r>
            <a:r>
              <a:rPr lang="zh-CN" altLang="en-US" b="0" dirty="0">
                <a:solidFill>
                  <a:schemeClr val="tx1"/>
                </a:solidFill>
                <a:latin typeface="Arial Black" panose="020B0A04020102020204" pitchFamily="34" charset="0"/>
                <a:ea typeface="华文中宋" panose="02010600040101010101" pitchFamily="2" charset="-122"/>
              </a:rPr>
              <a:t>。</a:t>
            </a:r>
          </a:p>
          <a:p>
            <a:pPr lvl="1" eaLnBrk="1" hangingPunct="1">
              <a:lnSpc>
                <a:spcPct val="150000"/>
              </a:lnSpc>
            </a:pPr>
            <a:r>
              <a:rPr lang="zh-CN" altLang="en-US" b="0" dirty="0">
                <a:solidFill>
                  <a:schemeClr val="tx1"/>
                </a:solidFill>
                <a:latin typeface="Arial Black" panose="020B0A04020102020204" pitchFamily="34" charset="0"/>
                <a:ea typeface="华文中宋" panose="02010600040101010101" pitchFamily="2" charset="-122"/>
              </a:rPr>
              <a:t>需要对一个对象结构中的对象进行很多不同的而且不相关的操作，而你想避免让这些操作污染这些对象所在的类。</a:t>
            </a:r>
          </a:p>
          <a:p>
            <a:pPr lvl="1" eaLnBrk="1" hangingPunct="1">
              <a:lnSpc>
                <a:spcPct val="150000"/>
              </a:lnSpc>
            </a:pPr>
            <a:r>
              <a:rPr lang="zh-CN" altLang="en-US" b="0" dirty="0">
                <a:solidFill>
                  <a:srgbClr val="C00000"/>
                </a:solidFill>
                <a:highlight>
                  <a:srgbClr val="FFFF00"/>
                </a:highlight>
                <a:latin typeface="Arial Black" panose="020B0A04020102020204" pitchFamily="34" charset="0"/>
                <a:ea typeface="华文中宋" panose="02010600040101010101" pitchFamily="2" charset="-122"/>
              </a:rPr>
              <a:t>核心：</a:t>
            </a:r>
            <a:r>
              <a:rPr lang="zh-CN" altLang="en-US" b="0" dirty="0">
                <a:solidFill>
                  <a:srgbClr val="C00000"/>
                </a:solidFill>
                <a:latin typeface="Arial Black" panose="020B0A04020102020204" pitchFamily="34" charset="0"/>
                <a:ea typeface="华文中宋" panose="02010600040101010101" pitchFamily="2" charset="-122"/>
              </a:rPr>
              <a:t>定义对象结构的类很少变化，但经常需要在此结构上定义新的操作。</a:t>
            </a:r>
          </a:p>
          <a:p>
            <a:pPr lvl="1" eaLnBrk="1" hangingPunct="1">
              <a:lnSpc>
                <a:spcPct val="90000"/>
              </a:lnSpc>
            </a:pPr>
            <a:endParaRPr lang="zh-CN" altLang="en-US" sz="1800" dirty="0">
              <a:latin typeface="Arial Black" panose="020B0A04020102020204" pitchFamily="34" charset="0"/>
              <a:ea typeface="华文中宋" panose="02010600040101010101" pitchFamily="2" charset="-122"/>
            </a:endParaRPr>
          </a:p>
        </p:txBody>
      </p:sp>
    </p:spTree>
    <p:extLst>
      <p:ext uri="{BB962C8B-B14F-4D97-AF65-F5344CB8AC3E}">
        <p14:creationId xmlns:p14="http://schemas.microsoft.com/office/powerpoint/2010/main" val="2632088269"/>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a:extLst>
              <a:ext uri="{FF2B5EF4-FFF2-40B4-BE49-F238E27FC236}">
                <a16:creationId xmlns:a16="http://schemas.microsoft.com/office/drawing/2014/main" id="{406B759A-79D4-469A-A8D8-4F45B017B781}"/>
              </a:ext>
            </a:extLst>
          </p:cNvPr>
          <p:cNvSpPr>
            <a:spLocks noGrp="1" noChangeArrowheads="1"/>
          </p:cNvSpPr>
          <p:nvPr>
            <p:ph type="title"/>
          </p:nvPr>
        </p:nvSpPr>
        <p:spPr>
          <a:xfrm>
            <a:off x="623390" y="1257449"/>
            <a:ext cx="10657184" cy="587375"/>
          </a:xfrm>
          <a:noFill/>
        </p:spPr>
        <p:txBody>
          <a:bodyPr vert="horz" wrap="square" lIns="61444" tIns="30723" rIns="61444" bIns="30723" numCol="1" anchor="t" anchorCtr="0" compatLnSpc="1">
            <a:prstTxWarp prst="textNoShape">
              <a:avLst/>
            </a:prstTxWarp>
          </a:bodyPr>
          <a:lstStyle/>
          <a:p>
            <a:pPr eaLnBrk="1" hangingPunct="1"/>
            <a:r>
              <a:rPr lang="en-US" altLang="zh-CN" sz="2400" b="1" dirty="0">
                <a:latin typeface="Times New Roman" panose="02020603050405020304" pitchFamily="18" charset="0"/>
                <a:cs typeface="Times New Roman" panose="02020603050405020304" pitchFamily="18" charset="0"/>
              </a:rPr>
              <a:t>The Model-View-Controller Pattern</a:t>
            </a:r>
            <a:r>
              <a:rPr lang="zh-CN" altLang="en-US" sz="2400" b="1"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ea typeface="华文中宋" panose="02010600040101010101" pitchFamily="2" charset="-122"/>
                <a:cs typeface="Times New Roman" panose="02020603050405020304" pitchFamily="18" charset="0"/>
              </a:rPr>
              <a:t>MVC – </a:t>
            </a:r>
            <a:r>
              <a:rPr lang="en-US" altLang="zh-CN" sz="2400" dirty="0">
                <a:highlight>
                  <a:srgbClr val="FFFF00"/>
                </a:highlight>
                <a:latin typeface="Times New Roman" panose="02020603050405020304" pitchFamily="18" charset="0"/>
                <a:ea typeface="华文中宋" panose="02010600040101010101" pitchFamily="2" charset="-122"/>
                <a:cs typeface="Times New Roman" panose="02020603050405020304" pitchFamily="18" charset="0"/>
              </a:rPr>
              <a:t>Benefits</a:t>
            </a:r>
            <a:endParaRPr lang="en-GB" altLang="zh-CN" sz="2400" b="1" dirty="0">
              <a:highlight>
                <a:srgbClr val="FFFF00"/>
              </a:highlight>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5026D3B5-1A79-4B05-9BBD-C7772FD39717}"/>
              </a:ext>
            </a:extLst>
          </p:cNvPr>
          <p:cNvSpPr/>
          <p:nvPr/>
        </p:nvSpPr>
        <p:spPr>
          <a:xfrm>
            <a:off x="479376" y="805609"/>
            <a:ext cx="4237057" cy="523220"/>
          </a:xfrm>
          <a:prstGeom prst="rect">
            <a:avLst/>
          </a:prstGeom>
        </p:spPr>
        <p:txBody>
          <a:bodyPr wrap="none">
            <a:spAutoFit/>
          </a:bodyPr>
          <a:lstStyle/>
          <a:p>
            <a:pPr marL="457200" indent="-457200" eaLnBrk="1" hangingPunct="1">
              <a:buFont typeface="Wingdings" panose="05000000000000000000" pitchFamily="2" charset="2"/>
              <a:buChar char="p"/>
            </a:pPr>
            <a:r>
              <a:rPr lang="zh-CN" altLang="en-US" sz="2800" dirty="0">
                <a:latin typeface="华文中宋" panose="02010600040101010101" pitchFamily="2" charset="-122"/>
                <a:ea typeface="华文中宋" panose="02010600040101010101" pitchFamily="2" charset="-122"/>
              </a:rPr>
              <a:t>设计模式的特点与应用</a:t>
            </a:r>
            <a:endParaRPr lang="en-US" altLang="zh-CN" sz="2800" b="1" dirty="0">
              <a:latin typeface="华文中宋" panose="02010600040101010101" pitchFamily="2" charset="-122"/>
              <a:ea typeface="华文中宋" panose="02010600040101010101" pitchFamily="2" charset="-122"/>
            </a:endParaRPr>
          </a:p>
        </p:txBody>
      </p:sp>
      <p:sp>
        <p:nvSpPr>
          <p:cNvPr id="35" name="Rectangle 2">
            <a:extLst>
              <a:ext uri="{FF2B5EF4-FFF2-40B4-BE49-F238E27FC236}">
                <a16:creationId xmlns:a16="http://schemas.microsoft.com/office/drawing/2014/main" id="{DB10B945-76FE-4B04-B2E5-5359F8217712}"/>
              </a:ext>
            </a:extLst>
          </p:cNvPr>
          <p:cNvSpPr txBox="1">
            <a:spLocks noChangeArrowheads="1"/>
          </p:cNvSpPr>
          <p:nvPr/>
        </p:nvSpPr>
        <p:spPr bwMode="auto">
          <a:xfrm>
            <a:off x="8384" y="116634"/>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4200" kern="0">
                <a:latin typeface="Bauhaus 93" pitchFamily="82" charset="0"/>
                <a:ea typeface="华文中宋" panose="02010600040101010101" pitchFamily="2" charset="-122"/>
              </a:rPr>
              <a:t>Chapter Seven</a:t>
            </a:r>
            <a:r>
              <a:rPr lang="en-US" altLang="zh-CN" sz="4200" kern="0">
                <a:latin typeface="华文中宋" panose="02010600040101010101" pitchFamily="2" charset="-122"/>
                <a:ea typeface="华文中宋" panose="02010600040101010101" pitchFamily="2" charset="-122"/>
              </a:rPr>
              <a:t> </a:t>
            </a:r>
            <a:r>
              <a:rPr lang="zh-CN" altLang="en-US" sz="4200" kern="0">
                <a:latin typeface="华文中宋" panose="02010600040101010101" pitchFamily="2" charset="-122"/>
                <a:ea typeface="华文中宋" panose="02010600040101010101" pitchFamily="2" charset="-122"/>
              </a:rPr>
              <a:t>设计模式</a:t>
            </a:r>
            <a:endParaRPr lang="zh-CN" altLang="en-US" sz="4200" kern="0" dirty="0">
              <a:latin typeface="华文中宋" panose="02010600040101010101" pitchFamily="2" charset="-122"/>
              <a:ea typeface="华文中宋" panose="02010600040101010101" pitchFamily="2" charset="-122"/>
            </a:endParaRPr>
          </a:p>
        </p:txBody>
      </p:sp>
      <p:sp>
        <p:nvSpPr>
          <p:cNvPr id="8" name="Rectangle 3">
            <a:extLst>
              <a:ext uri="{FF2B5EF4-FFF2-40B4-BE49-F238E27FC236}">
                <a16:creationId xmlns:a16="http://schemas.microsoft.com/office/drawing/2014/main" id="{7BD9C448-1084-4E08-AC42-391D14210290}"/>
              </a:ext>
            </a:extLst>
          </p:cNvPr>
          <p:cNvSpPr txBox="1">
            <a:spLocks noChangeArrowheads="1"/>
          </p:cNvSpPr>
          <p:nvPr/>
        </p:nvSpPr>
        <p:spPr bwMode="auto">
          <a:xfrm>
            <a:off x="983432" y="1628800"/>
            <a:ext cx="10801200" cy="4752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defTabSz="614347" eaLnBrk="1" hangingPunct="1">
              <a:spcBef>
                <a:spcPts val="0"/>
              </a:spcBef>
              <a:buFont typeface="Wingdings" panose="05000000000000000000" pitchFamily="2" charset="2"/>
              <a:buChar char="n"/>
            </a:pPr>
            <a:r>
              <a:rPr lang="en-GB" altLang="zh-CN" kern="0" dirty="0">
                <a:solidFill>
                  <a:srgbClr val="324A7A"/>
                </a:solidFill>
              </a:rPr>
              <a:t>Promotes code reuse</a:t>
            </a:r>
            <a:endParaRPr lang="en-US" altLang="zh-CN" kern="0" dirty="0">
              <a:solidFill>
                <a:srgbClr val="324A7A"/>
              </a:solidFill>
            </a:endParaRPr>
          </a:p>
          <a:p>
            <a:pPr lvl="1" defTabSz="614347" eaLnBrk="1" hangingPunct="1">
              <a:spcBef>
                <a:spcPts val="0"/>
              </a:spcBef>
              <a:buFont typeface="Wingdings" panose="05000000000000000000" pitchFamily="2" charset="2"/>
              <a:buChar char="l"/>
            </a:pPr>
            <a:r>
              <a:rPr lang="en-GB" altLang="zh-CN" kern="0" dirty="0">
                <a:solidFill>
                  <a:schemeClr val="tx1"/>
                </a:solidFill>
              </a:rPr>
              <a:t>The purpose of the model is to provide business logic and data access in one place</a:t>
            </a:r>
            <a:endParaRPr lang="en-US" altLang="zh-CN" kern="0" dirty="0">
              <a:solidFill>
                <a:schemeClr val="tx1"/>
              </a:solidFill>
            </a:endParaRPr>
          </a:p>
          <a:p>
            <a:pPr lvl="1" defTabSz="614347" eaLnBrk="1" hangingPunct="1">
              <a:spcBef>
                <a:spcPts val="0"/>
              </a:spcBef>
              <a:buFont typeface="Wingdings" panose="05000000000000000000" pitchFamily="2" charset="2"/>
              <a:buChar char="l"/>
            </a:pPr>
            <a:r>
              <a:rPr lang="en-GB" altLang="zh-CN" kern="0" dirty="0">
                <a:solidFill>
                  <a:schemeClr val="tx1"/>
                </a:solidFill>
              </a:rPr>
              <a:t>This logic can be reused in many applications at the same time without the need for any extra coding</a:t>
            </a:r>
          </a:p>
          <a:p>
            <a:pPr defTabSz="614347" eaLnBrk="1" hangingPunct="1">
              <a:spcBef>
                <a:spcPts val="0"/>
              </a:spcBef>
              <a:buFont typeface="Wingdings" panose="05000000000000000000" pitchFamily="2" charset="2"/>
              <a:buChar char="n"/>
            </a:pPr>
            <a:r>
              <a:rPr lang="en-GB" altLang="zh-CN" kern="0" dirty="0">
                <a:solidFill>
                  <a:srgbClr val="324A7A"/>
                </a:solidFill>
              </a:rPr>
              <a:t>Reduces development time</a:t>
            </a:r>
            <a:endParaRPr lang="en-US" altLang="zh-CN" kern="0" dirty="0">
              <a:solidFill>
                <a:srgbClr val="324A7A"/>
              </a:solidFill>
            </a:endParaRPr>
          </a:p>
          <a:p>
            <a:pPr lvl="1" defTabSz="614347" eaLnBrk="1" hangingPunct="1">
              <a:spcBef>
                <a:spcPts val="0"/>
              </a:spcBef>
              <a:buFont typeface="Wingdings" panose="05000000000000000000" pitchFamily="2" charset="2"/>
              <a:buChar char="l"/>
            </a:pPr>
            <a:r>
              <a:rPr lang="en-US" altLang="zh-CN" kern="0" dirty="0">
                <a:solidFill>
                  <a:schemeClr val="tx1"/>
                </a:solidFill>
              </a:rPr>
              <a:t>The model, view, and controller can be developed in parallel</a:t>
            </a:r>
          </a:p>
          <a:p>
            <a:pPr defTabSz="614347" eaLnBrk="1" hangingPunct="1">
              <a:spcBef>
                <a:spcPts val="0"/>
              </a:spcBef>
              <a:buFont typeface="Wingdings" panose="05000000000000000000" pitchFamily="2" charset="2"/>
              <a:buChar char="n"/>
            </a:pPr>
            <a:r>
              <a:rPr lang="en-US" altLang="zh-CN" kern="0" dirty="0">
                <a:solidFill>
                  <a:srgbClr val="324A7A"/>
                </a:solidFill>
              </a:rPr>
              <a:t>More maintainable</a:t>
            </a:r>
          </a:p>
          <a:p>
            <a:pPr lvl="1" defTabSz="614347" eaLnBrk="1" hangingPunct="1">
              <a:spcBef>
                <a:spcPts val="0"/>
              </a:spcBef>
              <a:buFont typeface="Wingdings" panose="05000000000000000000" pitchFamily="2" charset="2"/>
              <a:buChar char="l"/>
            </a:pPr>
            <a:r>
              <a:rPr lang="en-US" altLang="zh-CN" kern="0" dirty="0">
                <a:solidFill>
                  <a:schemeClr val="tx1"/>
                </a:solidFill>
              </a:rPr>
              <a:t>The view can be changed without affecting the model</a:t>
            </a:r>
          </a:p>
          <a:p>
            <a:pPr marL="865176" lvl="4" indent="0" defTabSz="614347" eaLnBrk="1" hangingPunct="1">
              <a:spcBef>
                <a:spcPts val="0"/>
              </a:spcBef>
              <a:buNone/>
            </a:pPr>
            <a:r>
              <a:rPr lang="en-US" altLang="zh-CN" sz="1600" kern="0" dirty="0"/>
              <a:t> A Web page view can be changed to display a chart instead of a  table with no change to the model</a:t>
            </a:r>
          </a:p>
          <a:p>
            <a:pPr lvl="1" defTabSz="614347" eaLnBrk="1" hangingPunct="1">
              <a:spcBef>
                <a:spcPts val="0"/>
              </a:spcBef>
              <a:buFont typeface="Wingdings" panose="05000000000000000000" pitchFamily="2" charset="2"/>
              <a:buChar char="l"/>
            </a:pPr>
            <a:r>
              <a:rPr lang="en-US" altLang="zh-CN" kern="0" dirty="0">
                <a:solidFill>
                  <a:schemeClr val="tx1"/>
                </a:solidFill>
              </a:rPr>
              <a:t>The model can be changed without affecting the view</a:t>
            </a:r>
          </a:p>
          <a:p>
            <a:pPr marL="865176" lvl="4" indent="0" defTabSz="614347" eaLnBrk="1" hangingPunct="1">
              <a:spcBef>
                <a:spcPts val="0"/>
              </a:spcBef>
              <a:buNone/>
            </a:pPr>
            <a:r>
              <a:rPr lang="en-US" altLang="zh-CN" sz="1600" kern="0" dirty="0"/>
              <a:t> For example, the way in which an insurance premium is  calculated may change, but the interface to the business   method remains the same</a:t>
            </a:r>
          </a:p>
          <a:p>
            <a:pPr lvl="1" defTabSz="614347" eaLnBrk="1" hangingPunct="1">
              <a:spcBef>
                <a:spcPts val="0"/>
              </a:spcBef>
              <a:buFont typeface="Wingdings" panose="05000000000000000000" pitchFamily="2" charset="2"/>
              <a:buChar char="l"/>
            </a:pPr>
            <a:r>
              <a:rPr lang="en-US" altLang="zh-CN" sz="2000" kern="0" dirty="0">
                <a:solidFill>
                  <a:schemeClr val="tx1"/>
                </a:solidFill>
              </a:rPr>
              <a:t> </a:t>
            </a:r>
            <a:r>
              <a:rPr lang="en-US" altLang="zh-CN" kern="0" dirty="0">
                <a:solidFill>
                  <a:schemeClr val="tx1"/>
                </a:solidFill>
              </a:rPr>
              <a:t>Data can be moved without affecting the view or model</a:t>
            </a:r>
          </a:p>
          <a:p>
            <a:pPr marL="865176" lvl="4" indent="0" defTabSz="614347" eaLnBrk="1" hangingPunct="1">
              <a:spcBef>
                <a:spcPts val="0"/>
              </a:spcBef>
              <a:buNone/>
            </a:pPr>
            <a:r>
              <a:rPr lang="en-US" altLang="zh-CN" sz="1600" kern="0" dirty="0"/>
              <a:t>The layering concept allows for more flexibility</a:t>
            </a:r>
            <a:endParaRPr lang="en-GB" altLang="zh-CN" sz="1600" kern="0" dirty="0"/>
          </a:p>
        </p:txBody>
      </p:sp>
    </p:spTree>
    <p:extLst>
      <p:ext uri="{BB962C8B-B14F-4D97-AF65-F5344CB8AC3E}">
        <p14:creationId xmlns:p14="http://schemas.microsoft.com/office/powerpoint/2010/main" val="3482937540"/>
      </p:ext>
    </p:extLst>
  </p:cSld>
  <p:clrMapOvr>
    <a:masterClrMapping/>
  </p:clrMapOvr>
  <p:transition/>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C5AD50-C650-49FB-93F1-9708C59E1AC9}"/>
              </a:ext>
            </a:extLst>
          </p:cNvPr>
          <p:cNvSpPr>
            <a:spLocks noGrp="1"/>
          </p:cNvSpPr>
          <p:nvPr>
            <p:ph type="title"/>
          </p:nvPr>
        </p:nvSpPr>
        <p:spPr/>
        <p:txBody>
          <a:bodyPr/>
          <a:lstStyle/>
          <a:p>
            <a:r>
              <a:rPr lang="en-US" altLang="zh-CN" dirty="0">
                <a:latin typeface="Bauhaus 93" pitchFamily="82" charset="0"/>
              </a:rPr>
              <a:t>Visitor Pattern</a:t>
            </a:r>
            <a:r>
              <a:rPr lang="en-US" altLang="zh-CN" dirty="0"/>
              <a:t> </a:t>
            </a:r>
            <a:endParaRPr lang="zh-CN" altLang="en-US" dirty="0"/>
          </a:p>
        </p:txBody>
      </p:sp>
      <p:sp>
        <p:nvSpPr>
          <p:cNvPr id="3" name="内容占位符 2">
            <a:extLst>
              <a:ext uri="{FF2B5EF4-FFF2-40B4-BE49-F238E27FC236}">
                <a16:creationId xmlns:a16="http://schemas.microsoft.com/office/drawing/2014/main" id="{A953F4F5-4D7B-4322-A90C-3523E1F7155C}"/>
              </a:ext>
            </a:extLst>
          </p:cNvPr>
          <p:cNvSpPr>
            <a:spLocks noGrp="1"/>
          </p:cNvSpPr>
          <p:nvPr>
            <p:ph idx="1"/>
          </p:nvPr>
        </p:nvSpPr>
        <p:spPr/>
        <p:txBody>
          <a:bodyPr/>
          <a:lstStyle/>
          <a:p>
            <a:pPr>
              <a:lnSpc>
                <a:spcPct val="150000"/>
              </a:lnSpc>
            </a:pPr>
            <a:r>
              <a:rPr lang="zh-CN" altLang="en-US" dirty="0">
                <a:ea typeface="华文中宋" panose="02010600040101010101" pitchFamily="2" charset="-122"/>
              </a:rPr>
              <a:t>定义</a:t>
            </a:r>
            <a:endParaRPr lang="en-US" altLang="zh-CN" dirty="0">
              <a:ea typeface="华文中宋" panose="02010600040101010101" pitchFamily="2" charset="-122"/>
            </a:endParaRPr>
          </a:p>
          <a:p>
            <a:pPr lvl="1">
              <a:lnSpc>
                <a:spcPct val="150000"/>
              </a:lnSpc>
            </a:pPr>
            <a:r>
              <a:rPr lang="zh-CN" altLang="en-US" dirty="0">
                <a:solidFill>
                  <a:schemeClr val="tx1"/>
                </a:solidFill>
                <a:ea typeface="华文中宋" panose="02010600040101010101" pitchFamily="2" charset="-122"/>
              </a:rPr>
              <a:t>表示一个作用于某对象结构中的各元素的操作，它使我们可以在不改变各元素的类的前提下定义作用于这些元素的新操作。</a:t>
            </a:r>
            <a:endParaRPr lang="en-US" altLang="zh-CN" dirty="0">
              <a:solidFill>
                <a:schemeClr val="tx1"/>
              </a:solidFill>
              <a:ea typeface="华文中宋" panose="02010600040101010101" pitchFamily="2" charset="-122"/>
            </a:endParaRPr>
          </a:p>
          <a:p>
            <a:pPr lvl="1">
              <a:lnSpc>
                <a:spcPct val="150000"/>
              </a:lnSpc>
            </a:pPr>
            <a:r>
              <a:rPr lang="en-US" altLang="zh-CN" dirty="0">
                <a:solidFill>
                  <a:schemeClr val="tx1"/>
                </a:solidFill>
                <a:ea typeface="华文中宋" panose="02010600040101010101" pitchFamily="2" charset="-122"/>
              </a:rPr>
              <a:t>Represent an operation to be performed on the elements of an object structure. Visitor lets you define a new operation without changing the classes of the elements on which it operates.</a:t>
            </a:r>
          </a:p>
          <a:p>
            <a:pPr>
              <a:lnSpc>
                <a:spcPct val="150000"/>
              </a:lnSpc>
            </a:pPr>
            <a:r>
              <a:rPr lang="zh-CN" altLang="en-US" dirty="0">
                <a:ea typeface="华文中宋" panose="02010600040101010101" pitchFamily="2" charset="-122"/>
              </a:rPr>
              <a:t>效果</a:t>
            </a:r>
          </a:p>
          <a:p>
            <a:pPr lvl="1"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访问者模式使得易于增加新的操作。</a:t>
            </a:r>
          </a:p>
          <a:p>
            <a:pPr lvl="1"/>
            <a:endParaRPr lang="en-US" altLang="zh-CN" dirty="0">
              <a:solidFill>
                <a:schemeClr val="tx1"/>
              </a:solidFill>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1538676516"/>
      </p:ext>
    </p:extLst>
  </p:cSld>
  <p:clrMapOvr>
    <a:masterClrMapping/>
  </p:clrMapOvr>
  <p:transition/>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1CA69683-6B22-4D4A-8484-7D8A366F61E1}"/>
              </a:ext>
            </a:extLst>
          </p:cNvPr>
          <p:cNvSpPr>
            <a:spLocks noGrp="1" noChangeArrowheads="1"/>
          </p:cNvSpPr>
          <p:nvPr>
            <p:ph type="title"/>
          </p:nvPr>
        </p:nvSpPr>
        <p:spPr/>
        <p:txBody>
          <a:bodyPr/>
          <a:lstStyle/>
          <a:p>
            <a:pPr eaLnBrk="1" hangingPunct="1"/>
            <a:r>
              <a:rPr lang="en-US" altLang="zh-CN">
                <a:latin typeface="Bauhaus 93" pitchFamily="82" charset="0"/>
              </a:rPr>
              <a:t>Visitor Pattern</a:t>
            </a:r>
            <a:endParaRPr lang="zh-CN" altLang="en-US">
              <a:latin typeface="Bauhaus 93" pitchFamily="82" charset="0"/>
            </a:endParaRPr>
          </a:p>
        </p:txBody>
      </p:sp>
      <p:sp>
        <p:nvSpPr>
          <p:cNvPr id="243715" name="Rectangle 3">
            <a:extLst>
              <a:ext uri="{FF2B5EF4-FFF2-40B4-BE49-F238E27FC236}">
                <a16:creationId xmlns:a16="http://schemas.microsoft.com/office/drawing/2014/main" id="{A2C38A51-F568-43C9-A00E-EFC7509BAD8D}"/>
              </a:ext>
            </a:extLst>
          </p:cNvPr>
          <p:cNvSpPr>
            <a:spLocks noGrp="1" noChangeArrowheads="1"/>
          </p:cNvSpPr>
          <p:nvPr>
            <p:ph type="body" idx="1"/>
          </p:nvPr>
        </p:nvSpPr>
        <p:spPr>
          <a:xfrm>
            <a:off x="617984" y="968315"/>
            <a:ext cx="10972800" cy="5065712"/>
          </a:xfrm>
        </p:spPr>
        <p:txBody>
          <a:bodyPr/>
          <a:lstStyle/>
          <a:p>
            <a:pPr eaLnBrk="1" hangingPunct="1"/>
            <a:r>
              <a:rPr lang="zh-CN" altLang="en-US" dirty="0">
                <a:solidFill>
                  <a:srgbClr val="324A7A"/>
                </a:solidFill>
                <a:latin typeface="Arial Black" panose="020B0A04020102020204" pitchFamily="34" charset="0"/>
                <a:ea typeface="华文中宋" panose="02010600040101010101" pitchFamily="2" charset="-122"/>
              </a:rPr>
              <a:t>结构</a:t>
            </a:r>
            <a:endParaRPr lang="en-US" altLang="zh-CN" dirty="0">
              <a:solidFill>
                <a:srgbClr val="324A7A"/>
              </a:solidFill>
              <a:latin typeface="Arial Black" panose="020B0A04020102020204" pitchFamily="34" charset="0"/>
              <a:ea typeface="华文中宋" panose="02010600040101010101" pitchFamily="2" charset="-122"/>
            </a:endParaRPr>
          </a:p>
          <a:p>
            <a:pPr eaLnBrk="1" hangingPunct="1"/>
            <a:endParaRPr lang="en-US" altLang="zh-CN" dirty="0">
              <a:solidFill>
                <a:schemeClr val="tx1"/>
              </a:solidFill>
              <a:latin typeface="Arial Black" panose="020B0A04020102020204" pitchFamily="34" charset="0"/>
              <a:ea typeface="华文中宋" panose="02010600040101010101" pitchFamily="2" charset="-122"/>
            </a:endParaRPr>
          </a:p>
          <a:p>
            <a:pPr eaLnBrk="1" hangingPunct="1"/>
            <a:endParaRPr lang="en-US" altLang="zh-CN" dirty="0">
              <a:solidFill>
                <a:schemeClr val="tx1"/>
              </a:solidFill>
              <a:latin typeface="Arial Black" panose="020B0A04020102020204" pitchFamily="34" charset="0"/>
              <a:ea typeface="华文中宋" panose="02010600040101010101" pitchFamily="2" charset="-122"/>
            </a:endParaRPr>
          </a:p>
          <a:p>
            <a:pPr eaLnBrk="1" hangingPunct="1"/>
            <a:endParaRPr lang="en-US" altLang="zh-CN" dirty="0">
              <a:solidFill>
                <a:schemeClr val="tx1"/>
              </a:solidFill>
              <a:latin typeface="Arial Black" panose="020B0A04020102020204" pitchFamily="34" charset="0"/>
              <a:ea typeface="华文中宋" panose="02010600040101010101" pitchFamily="2" charset="-122"/>
            </a:endParaRPr>
          </a:p>
          <a:p>
            <a:pPr eaLnBrk="1" hangingPunct="1"/>
            <a:endParaRPr lang="en-US" altLang="zh-CN" dirty="0">
              <a:solidFill>
                <a:schemeClr val="tx1"/>
              </a:solidFill>
              <a:latin typeface="Arial Black" panose="020B0A04020102020204" pitchFamily="34" charset="0"/>
              <a:ea typeface="华文中宋" panose="02010600040101010101" pitchFamily="2" charset="-122"/>
            </a:endParaRPr>
          </a:p>
          <a:p>
            <a:pPr marL="0" indent="0" eaLnBrk="1" hangingPunct="1">
              <a:buNone/>
            </a:pPr>
            <a:endParaRPr lang="en-US" altLang="zh-CN" dirty="0">
              <a:solidFill>
                <a:schemeClr val="tx1"/>
              </a:solidFill>
              <a:latin typeface="Arial Black" panose="020B0A04020102020204" pitchFamily="34" charset="0"/>
              <a:ea typeface="华文中宋" panose="02010600040101010101" pitchFamily="2" charset="-122"/>
            </a:endParaRPr>
          </a:p>
          <a:p>
            <a:pPr marL="0" indent="0" eaLnBrk="1" hangingPunct="1">
              <a:buNone/>
            </a:pPr>
            <a:endParaRPr lang="en-US" altLang="zh-CN" dirty="0">
              <a:solidFill>
                <a:schemeClr val="tx1"/>
              </a:solidFill>
              <a:latin typeface="Arial Black" panose="020B0A04020102020204" pitchFamily="34" charset="0"/>
              <a:ea typeface="华文中宋" panose="02010600040101010101" pitchFamily="2" charset="-122"/>
            </a:endParaRPr>
          </a:p>
          <a:p>
            <a:pPr eaLnBrk="1" hangingPunct="1"/>
            <a:r>
              <a:rPr lang="zh-CN" altLang="en-US" dirty="0">
                <a:solidFill>
                  <a:srgbClr val="324A7A"/>
                </a:solidFill>
                <a:latin typeface="Arial Black" panose="020B0A04020102020204" pitchFamily="34" charset="0"/>
                <a:ea typeface="华文中宋" panose="02010600040101010101" pitchFamily="2" charset="-122"/>
              </a:rPr>
              <a:t>参与者</a:t>
            </a:r>
          </a:p>
          <a:p>
            <a:pPr lvl="1" eaLnBrk="1" hangingPunct="1"/>
            <a:r>
              <a:rPr lang="en-US" altLang="zh-CN" sz="1800" b="0" dirty="0">
                <a:solidFill>
                  <a:schemeClr val="tx1"/>
                </a:solidFill>
                <a:latin typeface="华文中宋" panose="02010600040101010101" pitchFamily="2" charset="-122"/>
                <a:ea typeface="华文中宋" panose="02010600040101010101" pitchFamily="2" charset="-122"/>
              </a:rPr>
              <a:t>Visitor</a:t>
            </a:r>
            <a:r>
              <a:rPr lang="zh-CN" altLang="en-US" sz="1800" b="0" dirty="0">
                <a:solidFill>
                  <a:schemeClr val="tx1"/>
                </a:solidFill>
                <a:ea typeface="华文楷体" panose="02010600040101010101" pitchFamily="2" charset="-122"/>
              </a:rPr>
              <a:t>抽象访问者：声明一个或者多个访问操作，形成所有的具体元素都要实现的接口</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en-US" altLang="zh-CN" sz="1800" b="0" dirty="0" err="1">
                <a:solidFill>
                  <a:schemeClr val="tx1"/>
                </a:solidFill>
                <a:latin typeface="华文中宋" panose="02010600040101010101" pitchFamily="2" charset="-122"/>
                <a:ea typeface="华文中宋" panose="02010600040101010101" pitchFamily="2" charset="-122"/>
              </a:rPr>
              <a:t>ConcreteVisitor</a:t>
            </a:r>
            <a:r>
              <a:rPr lang="zh-CN" altLang="en-US" sz="1800" b="0" dirty="0">
                <a:solidFill>
                  <a:schemeClr val="tx1"/>
                </a:solidFill>
                <a:ea typeface="华文楷体" panose="02010600040101010101" pitchFamily="2" charset="-122"/>
              </a:rPr>
              <a:t>具体访问者：实现抽象访问者所声明的接口</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en-US" altLang="zh-CN" sz="1800" b="0" dirty="0">
                <a:solidFill>
                  <a:schemeClr val="tx1"/>
                </a:solidFill>
                <a:latin typeface="华文中宋" panose="02010600040101010101" pitchFamily="2" charset="-122"/>
                <a:ea typeface="华文中宋" panose="02010600040101010101" pitchFamily="2" charset="-122"/>
              </a:rPr>
              <a:t>Element</a:t>
            </a:r>
            <a:r>
              <a:rPr lang="zh-CN" altLang="en-US" sz="1800" b="0" dirty="0">
                <a:solidFill>
                  <a:schemeClr val="tx1"/>
                </a:solidFill>
                <a:ea typeface="华文楷体" panose="02010600040101010101" pitchFamily="2" charset="-122"/>
              </a:rPr>
              <a:t>抽象节点：声明一个接受操作，接受一个访问者对象作为参量</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en-US" altLang="zh-CN" sz="1800" b="0" dirty="0" err="1">
                <a:solidFill>
                  <a:schemeClr val="tx1"/>
                </a:solidFill>
                <a:latin typeface="华文中宋" panose="02010600040101010101" pitchFamily="2" charset="-122"/>
                <a:ea typeface="华文中宋" panose="02010600040101010101" pitchFamily="2" charset="-122"/>
              </a:rPr>
              <a:t>ConcreteElement</a:t>
            </a:r>
            <a:r>
              <a:rPr lang="zh-CN" altLang="en-US" sz="1800" b="0" dirty="0">
                <a:solidFill>
                  <a:schemeClr val="tx1"/>
                </a:solidFill>
                <a:ea typeface="华文楷体" panose="02010600040101010101" pitchFamily="2" charset="-122"/>
              </a:rPr>
              <a:t>具体节点：实现了抽象元素所规定的接受操作</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en-US" altLang="zh-CN" sz="1800" b="0" dirty="0" err="1">
                <a:solidFill>
                  <a:schemeClr val="tx1"/>
                </a:solidFill>
                <a:latin typeface="华文中宋" panose="02010600040101010101" pitchFamily="2" charset="-122"/>
                <a:ea typeface="华文中宋" panose="02010600040101010101" pitchFamily="2" charset="-122"/>
              </a:rPr>
              <a:t>ObjectStructure</a:t>
            </a:r>
            <a:r>
              <a:rPr lang="zh-CN" altLang="en-US" sz="1800" b="0" dirty="0">
                <a:solidFill>
                  <a:schemeClr val="tx1"/>
                </a:solidFill>
                <a:ea typeface="华文楷体" panose="02010600040101010101" pitchFamily="2" charset="-122"/>
              </a:rPr>
              <a:t>结构对象：遍历结构中的所有元素，类似</a:t>
            </a:r>
            <a:r>
              <a:rPr lang="en-US" altLang="zh-CN" sz="1800" b="0" dirty="0">
                <a:solidFill>
                  <a:schemeClr val="tx1"/>
                </a:solidFill>
                <a:ea typeface="华文楷体" panose="02010600040101010101" pitchFamily="2" charset="-122"/>
              </a:rPr>
              <a:t>List</a:t>
            </a:r>
            <a:r>
              <a:rPr lang="zh-CN" altLang="en-US" sz="1800" b="0" dirty="0">
                <a:solidFill>
                  <a:schemeClr val="tx1"/>
                </a:solidFill>
                <a:ea typeface="华文楷体" panose="02010600040101010101" pitchFamily="2" charset="-122"/>
              </a:rPr>
              <a:t>、</a:t>
            </a:r>
            <a:r>
              <a:rPr lang="en-US" altLang="zh-CN" sz="1800" b="0" dirty="0">
                <a:solidFill>
                  <a:schemeClr val="tx1"/>
                </a:solidFill>
                <a:ea typeface="华文楷体" panose="02010600040101010101" pitchFamily="2" charset="-122"/>
              </a:rPr>
              <a:t>Set</a:t>
            </a:r>
            <a:r>
              <a:rPr lang="zh-CN" altLang="en-US" sz="1800" b="0" dirty="0">
                <a:solidFill>
                  <a:schemeClr val="tx1"/>
                </a:solidFill>
                <a:ea typeface="华文楷体" panose="02010600040101010101" pitchFamily="2" charset="-122"/>
              </a:rPr>
              <a:t>等</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buFontTx/>
              <a:buNone/>
            </a:pPr>
            <a:endParaRPr lang="zh-CN" altLang="en-US" dirty="0">
              <a:latin typeface="华文中宋" panose="02010600040101010101" pitchFamily="2" charset="-122"/>
              <a:ea typeface="华文中宋" panose="02010600040101010101" pitchFamily="2" charset="-122"/>
            </a:endParaRPr>
          </a:p>
        </p:txBody>
      </p:sp>
      <p:pic>
        <p:nvPicPr>
          <p:cNvPr id="4" name="Picture 18">
            <a:extLst>
              <a:ext uri="{FF2B5EF4-FFF2-40B4-BE49-F238E27FC236}">
                <a16:creationId xmlns:a16="http://schemas.microsoft.com/office/drawing/2014/main" id="{F0ADB4E7-5EAD-4C33-900C-5FD6DE3FA5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432" y="260650"/>
            <a:ext cx="9395916" cy="4608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27965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711A3E-2B28-4EC4-A4CC-3B73CB54ACBD}"/>
              </a:ext>
            </a:extLst>
          </p:cNvPr>
          <p:cNvSpPr>
            <a:spLocks noGrp="1"/>
          </p:cNvSpPr>
          <p:nvPr>
            <p:ph type="title"/>
          </p:nvPr>
        </p:nvSpPr>
        <p:spPr>
          <a:xfrm>
            <a:off x="0" y="70240"/>
            <a:ext cx="12192000" cy="688975"/>
          </a:xfrm>
        </p:spPr>
        <p:txBody>
          <a:bodyPr/>
          <a:lstStyle/>
          <a:p>
            <a:r>
              <a:rPr lang="en-US" altLang="zh-CN" dirty="0">
                <a:latin typeface="Bauhaus 93" pitchFamily="82" charset="0"/>
              </a:rPr>
              <a:t>Visitor Pattern</a:t>
            </a:r>
            <a:r>
              <a:rPr lang="en-US" altLang="zh-CN" dirty="0"/>
              <a:t> </a:t>
            </a:r>
            <a:endParaRPr lang="zh-CN" altLang="en-US" dirty="0"/>
          </a:p>
        </p:txBody>
      </p:sp>
      <p:sp>
        <p:nvSpPr>
          <p:cNvPr id="3" name="内容占位符 2">
            <a:extLst>
              <a:ext uri="{FF2B5EF4-FFF2-40B4-BE49-F238E27FC236}">
                <a16:creationId xmlns:a16="http://schemas.microsoft.com/office/drawing/2014/main" id="{B9DEE2B8-A93E-42E8-A014-DEFB780E9188}"/>
              </a:ext>
            </a:extLst>
          </p:cNvPr>
          <p:cNvSpPr>
            <a:spLocks noGrp="1"/>
          </p:cNvSpPr>
          <p:nvPr>
            <p:ph idx="1"/>
          </p:nvPr>
        </p:nvSpPr>
        <p:spPr>
          <a:xfrm>
            <a:off x="505790" y="692696"/>
            <a:ext cx="10972800" cy="5065712"/>
          </a:xfrm>
        </p:spPr>
        <p:txBody>
          <a:bodyPr/>
          <a:lstStyle/>
          <a:p>
            <a:r>
              <a:rPr lang="zh-CN" altLang="en-US" dirty="0"/>
              <a:t>典型代码</a:t>
            </a:r>
            <a:endParaRPr lang="en-US" altLang="zh-CN" dirty="0"/>
          </a:p>
          <a:p>
            <a:endParaRPr lang="zh-CN" altLang="en-US" dirty="0"/>
          </a:p>
        </p:txBody>
      </p:sp>
      <p:pic>
        <p:nvPicPr>
          <p:cNvPr id="4" name="图片 3">
            <a:extLst>
              <a:ext uri="{FF2B5EF4-FFF2-40B4-BE49-F238E27FC236}">
                <a16:creationId xmlns:a16="http://schemas.microsoft.com/office/drawing/2014/main" id="{C8ED0AB5-F8AA-4E17-84B4-F8A5D103372C}"/>
              </a:ext>
            </a:extLst>
          </p:cNvPr>
          <p:cNvPicPr>
            <a:picLocks noChangeAspect="1"/>
          </p:cNvPicPr>
          <p:nvPr/>
        </p:nvPicPr>
        <p:blipFill>
          <a:blip r:embed="rId2"/>
          <a:stretch>
            <a:fillRect/>
          </a:stretch>
        </p:blipFill>
        <p:spPr>
          <a:xfrm>
            <a:off x="695401" y="1124744"/>
            <a:ext cx="5328592" cy="2160241"/>
          </a:xfrm>
          <a:prstGeom prst="rect">
            <a:avLst/>
          </a:prstGeom>
        </p:spPr>
      </p:pic>
      <p:graphicFrame>
        <p:nvGraphicFramePr>
          <p:cNvPr id="6" name="Group 15">
            <a:extLst>
              <a:ext uri="{FF2B5EF4-FFF2-40B4-BE49-F238E27FC236}">
                <a16:creationId xmlns:a16="http://schemas.microsoft.com/office/drawing/2014/main" id="{699D9A32-A878-41CF-89CB-A9CC593ADBCA}"/>
              </a:ext>
            </a:extLst>
          </p:cNvPr>
          <p:cNvGraphicFramePr>
            <a:graphicFrameLocks/>
          </p:cNvGraphicFramePr>
          <p:nvPr/>
        </p:nvGraphicFramePr>
        <p:xfrm>
          <a:off x="695400" y="3284984"/>
          <a:ext cx="5328592" cy="3542181"/>
        </p:xfrm>
        <a:graphic>
          <a:graphicData uri="http://schemas.openxmlformats.org/drawingml/2006/table">
            <a:tbl>
              <a:tblPr/>
              <a:tblGrid>
                <a:gridCol w="5328592">
                  <a:extLst>
                    <a:ext uri="{9D8B030D-6E8A-4147-A177-3AD203B41FA5}">
                      <a16:colId xmlns:a16="http://schemas.microsoft.com/office/drawing/2014/main" val="748261813"/>
                    </a:ext>
                  </a:extLst>
                </a:gridCol>
              </a:tblGrid>
              <a:tr h="3465536">
                <a:tc>
                  <a:txBody>
                    <a:bodyPr/>
                    <a:lstStyle>
                      <a:lvl1pPr indent="2667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public class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ConcreteVisitor</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extends Visitor</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public void visit(</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ConcreteElementA</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elementA</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元素</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ConcreteElementA</a:t>
                      </a: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操作代码</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public void visit(</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ConcreteElementB</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elementB</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元素</a:t>
                      </a:r>
                      <a:r>
                        <a:rPr kumimoji="0" lang="en-US" altLang="zh-CN" sz="15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rPr>
                        <a:t>ConcreteElementB</a:t>
                      </a: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操作代码</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zh-CN" altLang="en-US"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5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rPr>
                        <a:t>} </a:t>
                      </a:r>
                    </a:p>
                  </a:txBody>
                  <a:tcPr marT="45700" marB="4570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861492271"/>
                  </a:ext>
                </a:extLst>
              </a:tr>
            </a:tbl>
          </a:graphicData>
        </a:graphic>
      </p:graphicFrame>
      <p:pic>
        <p:nvPicPr>
          <p:cNvPr id="8" name="图片 7">
            <a:extLst>
              <a:ext uri="{FF2B5EF4-FFF2-40B4-BE49-F238E27FC236}">
                <a16:creationId xmlns:a16="http://schemas.microsoft.com/office/drawing/2014/main" id="{52B690B7-F4E1-40B6-8BBF-0EC22A866267}"/>
              </a:ext>
            </a:extLst>
          </p:cNvPr>
          <p:cNvPicPr>
            <a:picLocks noChangeAspect="1"/>
          </p:cNvPicPr>
          <p:nvPr/>
        </p:nvPicPr>
        <p:blipFill>
          <a:blip r:embed="rId3"/>
          <a:stretch>
            <a:fillRect/>
          </a:stretch>
        </p:blipFill>
        <p:spPr>
          <a:xfrm>
            <a:off x="6362967" y="1001317"/>
            <a:ext cx="5234251" cy="2499695"/>
          </a:xfrm>
          <a:prstGeom prst="rect">
            <a:avLst/>
          </a:prstGeom>
        </p:spPr>
      </p:pic>
      <p:pic>
        <p:nvPicPr>
          <p:cNvPr id="9" name="图片 8">
            <a:extLst>
              <a:ext uri="{FF2B5EF4-FFF2-40B4-BE49-F238E27FC236}">
                <a16:creationId xmlns:a16="http://schemas.microsoft.com/office/drawing/2014/main" id="{791E51AC-35A2-41F1-B2E3-F2052DF41F51}"/>
              </a:ext>
            </a:extLst>
          </p:cNvPr>
          <p:cNvPicPr>
            <a:picLocks noChangeAspect="1"/>
          </p:cNvPicPr>
          <p:nvPr/>
        </p:nvPicPr>
        <p:blipFill>
          <a:blip r:embed="rId4"/>
          <a:stretch>
            <a:fillRect/>
          </a:stretch>
        </p:blipFill>
        <p:spPr>
          <a:xfrm>
            <a:off x="6362965" y="3501008"/>
            <a:ext cx="5234251" cy="3384376"/>
          </a:xfrm>
          <a:prstGeom prst="rect">
            <a:avLst/>
          </a:prstGeom>
        </p:spPr>
      </p:pic>
      <mc:AlternateContent xmlns:mc="http://schemas.openxmlformats.org/markup-compatibility/2006" xmlns:p14="http://schemas.microsoft.com/office/powerpoint/2010/main">
        <mc:Choice Requires="p14">
          <p:contentPart p14:bwMode="auto" r:id="rId5">
            <p14:nvContentPartPr>
              <p14:cNvPr id="5" name="墨迹 4">
                <a:extLst>
                  <a:ext uri="{FF2B5EF4-FFF2-40B4-BE49-F238E27FC236}">
                    <a16:creationId xmlns:a16="http://schemas.microsoft.com/office/drawing/2014/main" id="{70ECFA7A-849A-4E45-9305-C018C4090D53}"/>
                  </a:ext>
                </a:extLst>
              </p14:cNvPr>
              <p14:cNvContentPartPr/>
              <p14:nvPr/>
            </p14:nvContentPartPr>
            <p14:xfrm>
              <a:off x="2346849" y="1373391"/>
              <a:ext cx="532440" cy="57960"/>
            </p14:xfrm>
          </p:contentPart>
        </mc:Choice>
        <mc:Fallback xmlns="">
          <p:pic>
            <p:nvPicPr>
              <p:cNvPr id="5" name="墨迹 4">
                <a:extLst>
                  <a:ext uri="{FF2B5EF4-FFF2-40B4-BE49-F238E27FC236}">
                    <a16:creationId xmlns:a16="http://schemas.microsoft.com/office/drawing/2014/main" id="{70ECFA7A-849A-4E45-9305-C018C4090D53}"/>
                  </a:ext>
                </a:extLst>
              </p:cNvPr>
              <p:cNvPicPr/>
              <p:nvPr/>
            </p:nvPicPr>
            <p:blipFill>
              <a:blip r:embed="rId6"/>
              <a:stretch>
                <a:fillRect/>
              </a:stretch>
            </p:blipFill>
            <p:spPr>
              <a:xfrm>
                <a:off x="2337849" y="1364391"/>
                <a:ext cx="550080" cy="756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墨迹 6">
                <a:extLst>
                  <a:ext uri="{FF2B5EF4-FFF2-40B4-BE49-F238E27FC236}">
                    <a16:creationId xmlns:a16="http://schemas.microsoft.com/office/drawing/2014/main" id="{1107FACE-DD46-4B2E-AA5D-B9FA164ABADB}"/>
                  </a:ext>
                </a:extLst>
              </p14:cNvPr>
              <p14:cNvContentPartPr/>
              <p14:nvPr/>
            </p14:nvContentPartPr>
            <p14:xfrm>
              <a:off x="2006649" y="3572991"/>
              <a:ext cx="2301120" cy="83880"/>
            </p14:xfrm>
          </p:contentPart>
        </mc:Choice>
        <mc:Fallback xmlns="">
          <p:pic>
            <p:nvPicPr>
              <p:cNvPr id="7" name="墨迹 6">
                <a:extLst>
                  <a:ext uri="{FF2B5EF4-FFF2-40B4-BE49-F238E27FC236}">
                    <a16:creationId xmlns:a16="http://schemas.microsoft.com/office/drawing/2014/main" id="{1107FACE-DD46-4B2E-AA5D-B9FA164ABADB}"/>
                  </a:ext>
                </a:extLst>
              </p:cNvPr>
              <p:cNvPicPr/>
              <p:nvPr/>
            </p:nvPicPr>
            <p:blipFill>
              <a:blip r:embed="rId8"/>
              <a:stretch>
                <a:fillRect/>
              </a:stretch>
            </p:blipFill>
            <p:spPr>
              <a:xfrm>
                <a:off x="1998009" y="3563991"/>
                <a:ext cx="2318760" cy="1015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2" name="墨迹 11">
                <a:extLst>
                  <a:ext uri="{FF2B5EF4-FFF2-40B4-BE49-F238E27FC236}">
                    <a16:creationId xmlns:a16="http://schemas.microsoft.com/office/drawing/2014/main" id="{937D88F0-4F9E-44A3-97E6-C2CB5C103D98}"/>
                  </a:ext>
                </a:extLst>
              </p14:cNvPr>
              <p14:cNvContentPartPr/>
              <p14:nvPr/>
            </p14:nvContentPartPr>
            <p14:xfrm>
              <a:off x="8374329" y="2080791"/>
              <a:ext cx="858960" cy="33840"/>
            </p14:xfrm>
          </p:contentPart>
        </mc:Choice>
        <mc:Fallback xmlns="">
          <p:pic>
            <p:nvPicPr>
              <p:cNvPr id="12" name="墨迹 11">
                <a:extLst>
                  <a:ext uri="{FF2B5EF4-FFF2-40B4-BE49-F238E27FC236}">
                    <a16:creationId xmlns:a16="http://schemas.microsoft.com/office/drawing/2014/main" id="{937D88F0-4F9E-44A3-97E6-C2CB5C103D98}"/>
                  </a:ext>
                </a:extLst>
              </p:cNvPr>
              <p:cNvPicPr/>
              <p:nvPr/>
            </p:nvPicPr>
            <p:blipFill>
              <a:blip r:embed="rId10"/>
              <a:stretch>
                <a:fillRect/>
              </a:stretch>
            </p:blipFill>
            <p:spPr>
              <a:xfrm>
                <a:off x="8365329" y="2072151"/>
                <a:ext cx="876600" cy="51480"/>
              </a:xfrm>
              <a:prstGeom prst="rect">
                <a:avLst/>
              </a:prstGeom>
            </p:spPr>
          </p:pic>
        </mc:Fallback>
      </mc:AlternateContent>
      <p:grpSp>
        <p:nvGrpSpPr>
          <p:cNvPr id="47" name="组合 46">
            <a:extLst>
              <a:ext uri="{FF2B5EF4-FFF2-40B4-BE49-F238E27FC236}">
                <a16:creationId xmlns:a16="http://schemas.microsoft.com/office/drawing/2014/main" id="{A13698A3-7D64-493F-8478-8547354873FF}"/>
              </a:ext>
            </a:extLst>
          </p:cNvPr>
          <p:cNvGrpSpPr/>
          <p:nvPr/>
        </p:nvGrpSpPr>
        <p:grpSpPr>
          <a:xfrm>
            <a:off x="2905569" y="1539711"/>
            <a:ext cx="7990560" cy="4151520"/>
            <a:chOff x="2905569" y="1539711"/>
            <a:chExt cx="7990560" cy="4151520"/>
          </a:xfrm>
        </p:grpSpPr>
        <mc:AlternateContent xmlns:mc="http://schemas.openxmlformats.org/markup-compatibility/2006" xmlns:p14="http://schemas.microsoft.com/office/powerpoint/2010/main">
          <mc:Choice Requires="p14">
            <p:contentPart p14:bwMode="auto" r:id="rId11">
              <p14:nvContentPartPr>
                <p14:cNvPr id="10" name="墨迹 9">
                  <a:extLst>
                    <a:ext uri="{FF2B5EF4-FFF2-40B4-BE49-F238E27FC236}">
                      <a16:creationId xmlns:a16="http://schemas.microsoft.com/office/drawing/2014/main" id="{FB03E99A-2768-4839-907C-7AB5DED3ED4B}"/>
                    </a:ext>
                  </a:extLst>
                </p14:cNvPr>
                <p14:cNvContentPartPr/>
                <p14:nvPr/>
              </p14:nvContentPartPr>
              <p14:xfrm>
                <a:off x="4998249" y="3884751"/>
                <a:ext cx="456840" cy="555840"/>
              </p14:xfrm>
            </p:contentPart>
          </mc:Choice>
          <mc:Fallback xmlns="">
            <p:pic>
              <p:nvPicPr>
                <p:cNvPr id="10" name="墨迹 9">
                  <a:extLst>
                    <a:ext uri="{FF2B5EF4-FFF2-40B4-BE49-F238E27FC236}">
                      <a16:creationId xmlns:a16="http://schemas.microsoft.com/office/drawing/2014/main" id="{FB03E99A-2768-4839-907C-7AB5DED3ED4B}"/>
                    </a:ext>
                  </a:extLst>
                </p:cNvPr>
                <p:cNvPicPr/>
                <p:nvPr/>
              </p:nvPicPr>
              <p:blipFill>
                <a:blip r:embed="rId12"/>
                <a:stretch>
                  <a:fillRect/>
                </a:stretch>
              </p:blipFill>
              <p:spPr>
                <a:xfrm>
                  <a:off x="4989249" y="3876111"/>
                  <a:ext cx="474480" cy="57348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 name="墨迹 10">
                  <a:extLst>
                    <a:ext uri="{FF2B5EF4-FFF2-40B4-BE49-F238E27FC236}">
                      <a16:creationId xmlns:a16="http://schemas.microsoft.com/office/drawing/2014/main" id="{4D7AC4CD-9C6D-41B3-A7C1-97E0A4FC996F}"/>
                    </a:ext>
                  </a:extLst>
                </p14:cNvPr>
                <p14:cNvContentPartPr/>
                <p14:nvPr/>
              </p14:nvContentPartPr>
              <p14:xfrm>
                <a:off x="5023809" y="5064831"/>
                <a:ext cx="648360" cy="580680"/>
              </p14:xfrm>
            </p:contentPart>
          </mc:Choice>
          <mc:Fallback xmlns="">
            <p:pic>
              <p:nvPicPr>
                <p:cNvPr id="11" name="墨迹 10">
                  <a:extLst>
                    <a:ext uri="{FF2B5EF4-FFF2-40B4-BE49-F238E27FC236}">
                      <a16:creationId xmlns:a16="http://schemas.microsoft.com/office/drawing/2014/main" id="{4D7AC4CD-9C6D-41B3-A7C1-97E0A4FC996F}"/>
                    </a:ext>
                  </a:extLst>
                </p:cNvPr>
                <p:cNvPicPr/>
                <p:nvPr/>
              </p:nvPicPr>
              <p:blipFill>
                <a:blip r:embed="rId14"/>
                <a:stretch>
                  <a:fillRect/>
                </a:stretch>
              </p:blipFill>
              <p:spPr>
                <a:xfrm>
                  <a:off x="5015169" y="5055831"/>
                  <a:ext cx="666000" cy="598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5" name="墨迹 14">
                  <a:extLst>
                    <a:ext uri="{FF2B5EF4-FFF2-40B4-BE49-F238E27FC236}">
                      <a16:creationId xmlns:a16="http://schemas.microsoft.com/office/drawing/2014/main" id="{EB480A88-AC0A-41C0-8F10-2297B1055C9A}"/>
                    </a:ext>
                  </a:extLst>
                </p14:cNvPr>
                <p14:cNvContentPartPr/>
                <p14:nvPr/>
              </p14:nvContentPartPr>
              <p14:xfrm>
                <a:off x="3021129" y="2191311"/>
                <a:ext cx="5773320" cy="1906560"/>
              </p14:xfrm>
            </p:contentPart>
          </mc:Choice>
          <mc:Fallback xmlns="">
            <p:pic>
              <p:nvPicPr>
                <p:cNvPr id="15" name="墨迹 14">
                  <a:extLst>
                    <a:ext uri="{FF2B5EF4-FFF2-40B4-BE49-F238E27FC236}">
                      <a16:creationId xmlns:a16="http://schemas.microsoft.com/office/drawing/2014/main" id="{EB480A88-AC0A-41C0-8F10-2297B1055C9A}"/>
                    </a:ext>
                  </a:extLst>
                </p:cNvPr>
                <p:cNvPicPr/>
                <p:nvPr/>
              </p:nvPicPr>
              <p:blipFill>
                <a:blip r:embed="rId16"/>
                <a:stretch>
                  <a:fillRect/>
                </a:stretch>
              </p:blipFill>
              <p:spPr>
                <a:xfrm>
                  <a:off x="3012489" y="2182671"/>
                  <a:ext cx="5790960" cy="1924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16" name="墨迹 15">
                  <a:extLst>
                    <a:ext uri="{FF2B5EF4-FFF2-40B4-BE49-F238E27FC236}">
                      <a16:creationId xmlns:a16="http://schemas.microsoft.com/office/drawing/2014/main" id="{4365281B-659A-488A-8B4C-64626FFDC7EF}"/>
                    </a:ext>
                  </a:extLst>
                </p14:cNvPr>
                <p14:cNvContentPartPr/>
                <p14:nvPr/>
              </p14:nvContentPartPr>
              <p14:xfrm>
                <a:off x="2905569" y="3935871"/>
                <a:ext cx="288720" cy="287640"/>
              </p14:xfrm>
            </p:contentPart>
          </mc:Choice>
          <mc:Fallback xmlns="">
            <p:pic>
              <p:nvPicPr>
                <p:cNvPr id="16" name="墨迹 15">
                  <a:extLst>
                    <a:ext uri="{FF2B5EF4-FFF2-40B4-BE49-F238E27FC236}">
                      <a16:creationId xmlns:a16="http://schemas.microsoft.com/office/drawing/2014/main" id="{4365281B-659A-488A-8B4C-64626FFDC7EF}"/>
                    </a:ext>
                  </a:extLst>
                </p:cNvPr>
                <p:cNvPicPr/>
                <p:nvPr/>
              </p:nvPicPr>
              <p:blipFill>
                <a:blip r:embed="rId18"/>
                <a:stretch>
                  <a:fillRect/>
                </a:stretch>
              </p:blipFill>
              <p:spPr>
                <a:xfrm>
                  <a:off x="2896569" y="3926871"/>
                  <a:ext cx="306360" cy="3052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18" name="墨迹 17">
                  <a:extLst>
                    <a:ext uri="{FF2B5EF4-FFF2-40B4-BE49-F238E27FC236}">
                      <a16:creationId xmlns:a16="http://schemas.microsoft.com/office/drawing/2014/main" id="{EE9C64A4-57BB-4494-AEF2-775DC37AF198}"/>
                    </a:ext>
                  </a:extLst>
                </p14:cNvPr>
                <p14:cNvContentPartPr/>
                <p14:nvPr/>
              </p14:nvContentPartPr>
              <p14:xfrm>
                <a:off x="3299049" y="2191671"/>
                <a:ext cx="5510520" cy="3188520"/>
              </p14:xfrm>
            </p:contentPart>
          </mc:Choice>
          <mc:Fallback xmlns="">
            <p:pic>
              <p:nvPicPr>
                <p:cNvPr id="18" name="墨迹 17">
                  <a:extLst>
                    <a:ext uri="{FF2B5EF4-FFF2-40B4-BE49-F238E27FC236}">
                      <a16:creationId xmlns:a16="http://schemas.microsoft.com/office/drawing/2014/main" id="{EE9C64A4-57BB-4494-AEF2-775DC37AF198}"/>
                    </a:ext>
                  </a:extLst>
                </p:cNvPr>
                <p:cNvPicPr/>
                <p:nvPr/>
              </p:nvPicPr>
              <p:blipFill>
                <a:blip r:embed="rId20"/>
                <a:stretch>
                  <a:fillRect/>
                </a:stretch>
              </p:blipFill>
              <p:spPr>
                <a:xfrm>
                  <a:off x="3290049" y="2183031"/>
                  <a:ext cx="5528160" cy="32061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9" name="墨迹 18">
                  <a:extLst>
                    <a:ext uri="{FF2B5EF4-FFF2-40B4-BE49-F238E27FC236}">
                      <a16:creationId xmlns:a16="http://schemas.microsoft.com/office/drawing/2014/main" id="{C9B3983C-19AE-4EDB-A4E4-39CCBC26954A}"/>
                    </a:ext>
                  </a:extLst>
                </p14:cNvPr>
                <p14:cNvContentPartPr/>
                <p14:nvPr/>
              </p14:nvContentPartPr>
              <p14:xfrm>
                <a:off x="3222729" y="5205591"/>
                <a:ext cx="301320" cy="223920"/>
              </p14:xfrm>
            </p:contentPart>
          </mc:Choice>
          <mc:Fallback xmlns="">
            <p:pic>
              <p:nvPicPr>
                <p:cNvPr id="19" name="墨迹 18">
                  <a:extLst>
                    <a:ext uri="{FF2B5EF4-FFF2-40B4-BE49-F238E27FC236}">
                      <a16:creationId xmlns:a16="http://schemas.microsoft.com/office/drawing/2014/main" id="{C9B3983C-19AE-4EDB-A4E4-39CCBC26954A}"/>
                    </a:ext>
                  </a:extLst>
                </p:cNvPr>
                <p:cNvPicPr/>
                <p:nvPr/>
              </p:nvPicPr>
              <p:blipFill>
                <a:blip r:embed="rId22"/>
                <a:stretch>
                  <a:fillRect/>
                </a:stretch>
              </p:blipFill>
              <p:spPr>
                <a:xfrm>
                  <a:off x="3214089" y="5196951"/>
                  <a:ext cx="318960" cy="2415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21" name="墨迹 20">
                  <a:extLst>
                    <a:ext uri="{FF2B5EF4-FFF2-40B4-BE49-F238E27FC236}">
                      <a16:creationId xmlns:a16="http://schemas.microsoft.com/office/drawing/2014/main" id="{473E504A-4BE2-4076-9AEC-0A533C80ED9D}"/>
                    </a:ext>
                  </a:extLst>
                </p14:cNvPr>
                <p14:cNvContentPartPr/>
                <p14:nvPr/>
              </p14:nvContentPartPr>
              <p14:xfrm>
                <a:off x="2932929" y="4406031"/>
                <a:ext cx="159840" cy="159120"/>
              </p14:xfrm>
            </p:contentPart>
          </mc:Choice>
          <mc:Fallback xmlns="">
            <p:pic>
              <p:nvPicPr>
                <p:cNvPr id="21" name="墨迹 20">
                  <a:extLst>
                    <a:ext uri="{FF2B5EF4-FFF2-40B4-BE49-F238E27FC236}">
                      <a16:creationId xmlns:a16="http://schemas.microsoft.com/office/drawing/2014/main" id="{473E504A-4BE2-4076-9AEC-0A533C80ED9D}"/>
                    </a:ext>
                  </a:extLst>
                </p:cNvPr>
                <p:cNvPicPr/>
                <p:nvPr/>
              </p:nvPicPr>
              <p:blipFill>
                <a:blip r:embed="rId24"/>
                <a:stretch>
                  <a:fillRect/>
                </a:stretch>
              </p:blipFill>
              <p:spPr>
                <a:xfrm>
                  <a:off x="2924289" y="4397391"/>
                  <a:ext cx="177480" cy="17676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22" name="墨迹 21">
                  <a:extLst>
                    <a:ext uri="{FF2B5EF4-FFF2-40B4-BE49-F238E27FC236}">
                      <a16:creationId xmlns:a16="http://schemas.microsoft.com/office/drawing/2014/main" id="{54E13E30-A10A-476A-BCC4-62236BC1A630}"/>
                    </a:ext>
                  </a:extLst>
                </p14:cNvPr>
                <p14:cNvContentPartPr/>
                <p14:nvPr/>
              </p14:nvContentPartPr>
              <p14:xfrm>
                <a:off x="3137769" y="4265271"/>
                <a:ext cx="340200" cy="263520"/>
              </p14:xfrm>
            </p:contentPart>
          </mc:Choice>
          <mc:Fallback xmlns="">
            <p:pic>
              <p:nvPicPr>
                <p:cNvPr id="22" name="墨迹 21">
                  <a:extLst>
                    <a:ext uri="{FF2B5EF4-FFF2-40B4-BE49-F238E27FC236}">
                      <a16:creationId xmlns:a16="http://schemas.microsoft.com/office/drawing/2014/main" id="{54E13E30-A10A-476A-BCC4-62236BC1A630}"/>
                    </a:ext>
                  </a:extLst>
                </p:cNvPr>
                <p:cNvPicPr/>
                <p:nvPr/>
              </p:nvPicPr>
              <p:blipFill>
                <a:blip r:embed="rId26"/>
                <a:stretch>
                  <a:fillRect/>
                </a:stretch>
              </p:blipFill>
              <p:spPr>
                <a:xfrm>
                  <a:off x="3128769" y="4256271"/>
                  <a:ext cx="357840" cy="281160"/>
                </a:xfrm>
                <a:prstGeom prst="rect">
                  <a:avLst/>
                </a:prstGeom>
              </p:spPr>
            </p:pic>
          </mc:Fallback>
        </mc:AlternateContent>
        <mc:AlternateContent xmlns:mc="http://schemas.openxmlformats.org/markup-compatibility/2006" xmlns:p14="http://schemas.microsoft.com/office/powerpoint/2010/main">
          <mc:Choice Requires="p14">
            <p:contentPart p14:bwMode="auto" r:id="rId27">
              <p14:nvContentPartPr>
                <p14:cNvPr id="24" name="墨迹 23">
                  <a:extLst>
                    <a:ext uri="{FF2B5EF4-FFF2-40B4-BE49-F238E27FC236}">
                      <a16:creationId xmlns:a16="http://schemas.microsoft.com/office/drawing/2014/main" id="{8A9AC436-1884-40FA-A243-52E710AC371A}"/>
                    </a:ext>
                  </a:extLst>
                </p14:cNvPr>
                <p14:cNvContentPartPr/>
                <p14:nvPr/>
              </p14:nvContentPartPr>
              <p14:xfrm>
                <a:off x="9603729" y="2089791"/>
                <a:ext cx="141840" cy="26640"/>
              </p14:xfrm>
            </p:contentPart>
          </mc:Choice>
          <mc:Fallback xmlns="">
            <p:pic>
              <p:nvPicPr>
                <p:cNvPr id="24" name="墨迹 23">
                  <a:extLst>
                    <a:ext uri="{FF2B5EF4-FFF2-40B4-BE49-F238E27FC236}">
                      <a16:creationId xmlns:a16="http://schemas.microsoft.com/office/drawing/2014/main" id="{8A9AC436-1884-40FA-A243-52E710AC371A}"/>
                    </a:ext>
                  </a:extLst>
                </p:cNvPr>
                <p:cNvPicPr/>
                <p:nvPr/>
              </p:nvPicPr>
              <p:blipFill>
                <a:blip r:embed="rId28"/>
                <a:stretch>
                  <a:fillRect/>
                </a:stretch>
              </p:blipFill>
              <p:spPr>
                <a:xfrm>
                  <a:off x="9594729" y="2080791"/>
                  <a:ext cx="159480" cy="442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25" name="墨迹 24">
                  <a:extLst>
                    <a:ext uri="{FF2B5EF4-FFF2-40B4-BE49-F238E27FC236}">
                      <a16:creationId xmlns:a16="http://schemas.microsoft.com/office/drawing/2014/main" id="{748BD440-3CF2-4C8F-9202-3E60F0234DE0}"/>
                    </a:ext>
                  </a:extLst>
                </p14:cNvPr>
                <p14:cNvContentPartPr/>
                <p14:nvPr/>
              </p14:nvContentPartPr>
              <p14:xfrm>
                <a:off x="9554409" y="2106351"/>
                <a:ext cx="282600" cy="58680"/>
              </p14:xfrm>
            </p:contentPart>
          </mc:Choice>
          <mc:Fallback xmlns="">
            <p:pic>
              <p:nvPicPr>
                <p:cNvPr id="25" name="墨迹 24">
                  <a:extLst>
                    <a:ext uri="{FF2B5EF4-FFF2-40B4-BE49-F238E27FC236}">
                      <a16:creationId xmlns:a16="http://schemas.microsoft.com/office/drawing/2014/main" id="{748BD440-3CF2-4C8F-9202-3E60F0234DE0}"/>
                    </a:ext>
                  </a:extLst>
                </p:cNvPr>
                <p:cNvPicPr/>
                <p:nvPr/>
              </p:nvPicPr>
              <p:blipFill>
                <a:blip r:embed="rId30"/>
                <a:stretch>
                  <a:fillRect/>
                </a:stretch>
              </p:blipFill>
              <p:spPr>
                <a:xfrm>
                  <a:off x="9545409" y="2097351"/>
                  <a:ext cx="300240" cy="7632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27" name="墨迹 26">
                  <a:extLst>
                    <a:ext uri="{FF2B5EF4-FFF2-40B4-BE49-F238E27FC236}">
                      <a16:creationId xmlns:a16="http://schemas.microsoft.com/office/drawing/2014/main" id="{C6248B54-FC26-46EB-8978-E227A02A1DE2}"/>
                    </a:ext>
                  </a:extLst>
                </p14:cNvPr>
                <p14:cNvContentPartPr/>
                <p14:nvPr/>
              </p14:nvContentPartPr>
              <p14:xfrm>
                <a:off x="4952529" y="2212551"/>
                <a:ext cx="4738680" cy="2068200"/>
              </p14:xfrm>
            </p:contentPart>
          </mc:Choice>
          <mc:Fallback xmlns="">
            <p:pic>
              <p:nvPicPr>
                <p:cNvPr id="27" name="墨迹 26">
                  <a:extLst>
                    <a:ext uri="{FF2B5EF4-FFF2-40B4-BE49-F238E27FC236}">
                      <a16:creationId xmlns:a16="http://schemas.microsoft.com/office/drawing/2014/main" id="{C6248B54-FC26-46EB-8978-E227A02A1DE2}"/>
                    </a:ext>
                  </a:extLst>
                </p:cNvPr>
                <p:cNvPicPr/>
                <p:nvPr/>
              </p:nvPicPr>
              <p:blipFill>
                <a:blip r:embed="rId32"/>
                <a:stretch>
                  <a:fillRect/>
                </a:stretch>
              </p:blipFill>
              <p:spPr>
                <a:xfrm>
                  <a:off x="4943529" y="2203911"/>
                  <a:ext cx="4756320" cy="2085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29" name="墨迹 28">
                  <a:extLst>
                    <a:ext uri="{FF2B5EF4-FFF2-40B4-BE49-F238E27FC236}">
                      <a16:creationId xmlns:a16="http://schemas.microsoft.com/office/drawing/2014/main" id="{93E5E76B-12DA-436A-9D79-C84DC7E8FD37}"/>
                    </a:ext>
                  </a:extLst>
                </p14:cNvPr>
                <p14:cNvContentPartPr/>
                <p14:nvPr/>
              </p14:nvContentPartPr>
              <p14:xfrm>
                <a:off x="4756689" y="4269951"/>
                <a:ext cx="250560" cy="25560"/>
              </p14:xfrm>
            </p:contentPart>
          </mc:Choice>
          <mc:Fallback xmlns="">
            <p:pic>
              <p:nvPicPr>
                <p:cNvPr id="29" name="墨迹 28">
                  <a:extLst>
                    <a:ext uri="{FF2B5EF4-FFF2-40B4-BE49-F238E27FC236}">
                      <a16:creationId xmlns:a16="http://schemas.microsoft.com/office/drawing/2014/main" id="{93E5E76B-12DA-436A-9D79-C84DC7E8FD37}"/>
                    </a:ext>
                  </a:extLst>
                </p:cNvPr>
                <p:cNvPicPr/>
                <p:nvPr/>
              </p:nvPicPr>
              <p:blipFill>
                <a:blip r:embed="rId34"/>
                <a:stretch>
                  <a:fillRect/>
                </a:stretch>
              </p:blipFill>
              <p:spPr>
                <a:xfrm>
                  <a:off x="4747689" y="4261311"/>
                  <a:ext cx="268200" cy="4320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30" name="墨迹 29">
                  <a:extLst>
                    <a:ext uri="{FF2B5EF4-FFF2-40B4-BE49-F238E27FC236}">
                      <a16:creationId xmlns:a16="http://schemas.microsoft.com/office/drawing/2014/main" id="{F842C766-3501-4FCA-9E37-0C35DFFFDF97}"/>
                    </a:ext>
                  </a:extLst>
                </p14:cNvPr>
                <p14:cNvContentPartPr/>
                <p14:nvPr/>
              </p14:nvContentPartPr>
              <p14:xfrm>
                <a:off x="4775409" y="4396671"/>
                <a:ext cx="306720" cy="40320"/>
              </p14:xfrm>
            </p:contentPart>
          </mc:Choice>
          <mc:Fallback xmlns="">
            <p:pic>
              <p:nvPicPr>
                <p:cNvPr id="30" name="墨迹 29">
                  <a:extLst>
                    <a:ext uri="{FF2B5EF4-FFF2-40B4-BE49-F238E27FC236}">
                      <a16:creationId xmlns:a16="http://schemas.microsoft.com/office/drawing/2014/main" id="{F842C766-3501-4FCA-9E37-0C35DFFFDF97}"/>
                    </a:ext>
                  </a:extLst>
                </p:cNvPr>
                <p:cNvPicPr/>
                <p:nvPr/>
              </p:nvPicPr>
              <p:blipFill>
                <a:blip r:embed="rId36"/>
                <a:stretch>
                  <a:fillRect/>
                </a:stretch>
              </p:blipFill>
              <p:spPr>
                <a:xfrm>
                  <a:off x="4766769" y="4388031"/>
                  <a:ext cx="324360" cy="57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32" name="墨迹 31">
                  <a:extLst>
                    <a:ext uri="{FF2B5EF4-FFF2-40B4-BE49-F238E27FC236}">
                      <a16:creationId xmlns:a16="http://schemas.microsoft.com/office/drawing/2014/main" id="{F2826F4E-41D7-4994-9810-209298FD0734}"/>
                    </a:ext>
                  </a:extLst>
                </p14:cNvPr>
                <p14:cNvContentPartPr/>
                <p14:nvPr/>
              </p14:nvContentPartPr>
              <p14:xfrm>
                <a:off x="4717809" y="2223351"/>
                <a:ext cx="4968000" cy="3467880"/>
              </p14:xfrm>
            </p:contentPart>
          </mc:Choice>
          <mc:Fallback xmlns="">
            <p:pic>
              <p:nvPicPr>
                <p:cNvPr id="32" name="墨迹 31">
                  <a:extLst>
                    <a:ext uri="{FF2B5EF4-FFF2-40B4-BE49-F238E27FC236}">
                      <a16:creationId xmlns:a16="http://schemas.microsoft.com/office/drawing/2014/main" id="{F2826F4E-41D7-4994-9810-209298FD0734}"/>
                    </a:ext>
                  </a:extLst>
                </p:cNvPr>
                <p:cNvPicPr/>
                <p:nvPr/>
              </p:nvPicPr>
              <p:blipFill>
                <a:blip r:embed="rId38"/>
                <a:stretch>
                  <a:fillRect/>
                </a:stretch>
              </p:blipFill>
              <p:spPr>
                <a:xfrm>
                  <a:off x="4708809" y="2214711"/>
                  <a:ext cx="4985640" cy="3485520"/>
                </a:xfrm>
                <a:prstGeom prst="rect">
                  <a:avLst/>
                </a:prstGeom>
              </p:spPr>
            </p:pic>
          </mc:Fallback>
        </mc:AlternateContent>
        <mc:AlternateContent xmlns:mc="http://schemas.openxmlformats.org/markup-compatibility/2006" xmlns:p14="http://schemas.microsoft.com/office/powerpoint/2010/main">
          <mc:Choice Requires="p14">
            <p:contentPart p14:bwMode="auto" r:id="rId39">
              <p14:nvContentPartPr>
                <p14:cNvPr id="33" name="墨迹 32">
                  <a:extLst>
                    <a:ext uri="{FF2B5EF4-FFF2-40B4-BE49-F238E27FC236}">
                      <a16:creationId xmlns:a16="http://schemas.microsoft.com/office/drawing/2014/main" id="{294A0E78-8B45-4FAC-B7FC-C93FB4AEEE39}"/>
                    </a:ext>
                  </a:extLst>
                </p14:cNvPr>
                <p14:cNvContentPartPr/>
                <p14:nvPr/>
              </p14:nvContentPartPr>
              <p14:xfrm>
                <a:off x="4442049" y="5554431"/>
                <a:ext cx="296280" cy="10080"/>
              </p14:xfrm>
            </p:contentPart>
          </mc:Choice>
          <mc:Fallback xmlns="">
            <p:pic>
              <p:nvPicPr>
                <p:cNvPr id="33" name="墨迹 32">
                  <a:extLst>
                    <a:ext uri="{FF2B5EF4-FFF2-40B4-BE49-F238E27FC236}">
                      <a16:creationId xmlns:a16="http://schemas.microsoft.com/office/drawing/2014/main" id="{294A0E78-8B45-4FAC-B7FC-C93FB4AEEE39}"/>
                    </a:ext>
                  </a:extLst>
                </p:cNvPr>
                <p:cNvPicPr/>
                <p:nvPr/>
              </p:nvPicPr>
              <p:blipFill>
                <a:blip r:embed="rId40"/>
                <a:stretch>
                  <a:fillRect/>
                </a:stretch>
              </p:blipFill>
              <p:spPr>
                <a:xfrm>
                  <a:off x="4433049" y="5545431"/>
                  <a:ext cx="313920" cy="2772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35" name="墨迹 34">
                  <a:extLst>
                    <a:ext uri="{FF2B5EF4-FFF2-40B4-BE49-F238E27FC236}">
                      <a16:creationId xmlns:a16="http://schemas.microsoft.com/office/drawing/2014/main" id="{8A581179-2AA4-448F-92DD-BA6744F5324F}"/>
                    </a:ext>
                  </a:extLst>
                </p14:cNvPr>
                <p14:cNvContentPartPr/>
                <p14:nvPr/>
              </p14:nvContentPartPr>
              <p14:xfrm>
                <a:off x="4443489" y="5610951"/>
                <a:ext cx="266040" cy="37080"/>
              </p14:xfrm>
            </p:contentPart>
          </mc:Choice>
          <mc:Fallback xmlns="">
            <p:pic>
              <p:nvPicPr>
                <p:cNvPr id="35" name="墨迹 34">
                  <a:extLst>
                    <a:ext uri="{FF2B5EF4-FFF2-40B4-BE49-F238E27FC236}">
                      <a16:creationId xmlns:a16="http://schemas.microsoft.com/office/drawing/2014/main" id="{8A581179-2AA4-448F-92DD-BA6744F5324F}"/>
                    </a:ext>
                  </a:extLst>
                </p:cNvPr>
                <p:cNvPicPr/>
                <p:nvPr/>
              </p:nvPicPr>
              <p:blipFill>
                <a:blip r:embed="rId42"/>
                <a:stretch>
                  <a:fillRect/>
                </a:stretch>
              </p:blipFill>
              <p:spPr>
                <a:xfrm>
                  <a:off x="4434849" y="5601951"/>
                  <a:ext cx="283680" cy="5472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37" name="墨迹 36">
                  <a:extLst>
                    <a:ext uri="{FF2B5EF4-FFF2-40B4-BE49-F238E27FC236}">
                      <a16:creationId xmlns:a16="http://schemas.microsoft.com/office/drawing/2014/main" id="{8466E02F-5936-4503-A1DF-CD7B5C250568}"/>
                    </a:ext>
                  </a:extLst>
                </p14:cNvPr>
                <p14:cNvContentPartPr/>
                <p14:nvPr/>
              </p14:nvContentPartPr>
              <p14:xfrm>
                <a:off x="9250569" y="5086791"/>
                <a:ext cx="1028880" cy="27360"/>
              </p14:xfrm>
            </p:contentPart>
          </mc:Choice>
          <mc:Fallback xmlns="">
            <p:pic>
              <p:nvPicPr>
                <p:cNvPr id="37" name="墨迹 36">
                  <a:extLst>
                    <a:ext uri="{FF2B5EF4-FFF2-40B4-BE49-F238E27FC236}">
                      <a16:creationId xmlns:a16="http://schemas.microsoft.com/office/drawing/2014/main" id="{8466E02F-5936-4503-A1DF-CD7B5C250568}"/>
                    </a:ext>
                  </a:extLst>
                </p:cNvPr>
                <p:cNvPicPr/>
                <p:nvPr/>
              </p:nvPicPr>
              <p:blipFill>
                <a:blip r:embed="rId44"/>
                <a:stretch>
                  <a:fillRect/>
                </a:stretch>
              </p:blipFill>
              <p:spPr>
                <a:xfrm>
                  <a:off x="9241569" y="5077791"/>
                  <a:ext cx="1046520" cy="45000"/>
                </a:xfrm>
                <a:prstGeom prst="rect">
                  <a:avLst/>
                </a:prstGeom>
              </p:spPr>
            </p:pic>
          </mc:Fallback>
        </mc:AlternateContent>
        <mc:AlternateContent xmlns:mc="http://schemas.openxmlformats.org/markup-compatibility/2006" xmlns:p14="http://schemas.microsoft.com/office/powerpoint/2010/main">
          <mc:Choice Requires="p14">
            <p:contentPart p14:bwMode="auto" r:id="rId45">
              <p14:nvContentPartPr>
                <p14:cNvPr id="38" name="墨迹 37">
                  <a:extLst>
                    <a:ext uri="{FF2B5EF4-FFF2-40B4-BE49-F238E27FC236}">
                      <a16:creationId xmlns:a16="http://schemas.microsoft.com/office/drawing/2014/main" id="{4F1E6511-BD3E-461D-9F61-8268158659B7}"/>
                    </a:ext>
                  </a:extLst>
                </p14:cNvPr>
                <p14:cNvContentPartPr/>
                <p14:nvPr/>
              </p14:nvContentPartPr>
              <p14:xfrm>
                <a:off x="10625769" y="5074191"/>
                <a:ext cx="270360" cy="16560"/>
              </p14:xfrm>
            </p:contentPart>
          </mc:Choice>
          <mc:Fallback xmlns="">
            <p:pic>
              <p:nvPicPr>
                <p:cNvPr id="38" name="墨迹 37">
                  <a:extLst>
                    <a:ext uri="{FF2B5EF4-FFF2-40B4-BE49-F238E27FC236}">
                      <a16:creationId xmlns:a16="http://schemas.microsoft.com/office/drawing/2014/main" id="{4F1E6511-BD3E-461D-9F61-8268158659B7}"/>
                    </a:ext>
                  </a:extLst>
                </p:cNvPr>
                <p:cNvPicPr/>
                <p:nvPr/>
              </p:nvPicPr>
              <p:blipFill>
                <a:blip r:embed="rId46"/>
                <a:stretch>
                  <a:fillRect/>
                </a:stretch>
              </p:blipFill>
              <p:spPr>
                <a:xfrm>
                  <a:off x="10616769" y="5065191"/>
                  <a:ext cx="288000" cy="3420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42" name="墨迹 41">
                  <a:extLst>
                    <a:ext uri="{FF2B5EF4-FFF2-40B4-BE49-F238E27FC236}">
                      <a16:creationId xmlns:a16="http://schemas.microsoft.com/office/drawing/2014/main" id="{076AD8AA-4D3C-4723-829D-A1683BD68296}"/>
                    </a:ext>
                  </a:extLst>
                </p14:cNvPr>
                <p14:cNvContentPartPr/>
                <p14:nvPr/>
              </p14:nvContentPartPr>
              <p14:xfrm>
                <a:off x="9955449" y="1620351"/>
                <a:ext cx="720000" cy="3189960"/>
              </p14:xfrm>
            </p:contentPart>
          </mc:Choice>
          <mc:Fallback xmlns="">
            <p:pic>
              <p:nvPicPr>
                <p:cNvPr id="42" name="墨迹 41">
                  <a:extLst>
                    <a:ext uri="{FF2B5EF4-FFF2-40B4-BE49-F238E27FC236}">
                      <a16:creationId xmlns:a16="http://schemas.microsoft.com/office/drawing/2014/main" id="{076AD8AA-4D3C-4723-829D-A1683BD68296}"/>
                    </a:ext>
                  </a:extLst>
                </p:cNvPr>
                <p:cNvPicPr/>
                <p:nvPr/>
              </p:nvPicPr>
              <p:blipFill>
                <a:blip r:embed="rId48"/>
                <a:stretch>
                  <a:fillRect/>
                </a:stretch>
              </p:blipFill>
              <p:spPr>
                <a:xfrm>
                  <a:off x="9946809" y="1611351"/>
                  <a:ext cx="737640" cy="320760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44" name="墨迹 43">
                  <a:extLst>
                    <a:ext uri="{FF2B5EF4-FFF2-40B4-BE49-F238E27FC236}">
                      <a16:creationId xmlns:a16="http://schemas.microsoft.com/office/drawing/2014/main" id="{EEF6732A-53A2-409D-ADE0-E5E3DFD3A157}"/>
                    </a:ext>
                  </a:extLst>
                </p14:cNvPr>
                <p14:cNvContentPartPr/>
                <p14:nvPr/>
              </p14:nvContentPartPr>
              <p14:xfrm>
                <a:off x="9960849" y="1634031"/>
                <a:ext cx="9000" cy="82440"/>
              </p14:xfrm>
            </p:contentPart>
          </mc:Choice>
          <mc:Fallback xmlns="">
            <p:pic>
              <p:nvPicPr>
                <p:cNvPr id="44" name="墨迹 43">
                  <a:extLst>
                    <a:ext uri="{FF2B5EF4-FFF2-40B4-BE49-F238E27FC236}">
                      <a16:creationId xmlns:a16="http://schemas.microsoft.com/office/drawing/2014/main" id="{EEF6732A-53A2-409D-ADE0-E5E3DFD3A157}"/>
                    </a:ext>
                  </a:extLst>
                </p:cNvPr>
                <p:cNvPicPr/>
                <p:nvPr/>
              </p:nvPicPr>
              <p:blipFill>
                <a:blip r:embed="rId50"/>
                <a:stretch>
                  <a:fillRect/>
                </a:stretch>
              </p:blipFill>
              <p:spPr>
                <a:xfrm>
                  <a:off x="9951849" y="1625031"/>
                  <a:ext cx="26640" cy="10008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45" name="墨迹 44">
                  <a:extLst>
                    <a:ext uri="{FF2B5EF4-FFF2-40B4-BE49-F238E27FC236}">
                      <a16:creationId xmlns:a16="http://schemas.microsoft.com/office/drawing/2014/main" id="{6A865331-B4CC-4E20-BAAD-36B9C6C0315B}"/>
                    </a:ext>
                  </a:extLst>
                </p14:cNvPr>
                <p14:cNvContentPartPr/>
                <p14:nvPr/>
              </p14:nvContentPartPr>
              <p14:xfrm>
                <a:off x="9995049" y="1604871"/>
                <a:ext cx="133200" cy="58320"/>
              </p14:xfrm>
            </p:contentPart>
          </mc:Choice>
          <mc:Fallback xmlns="">
            <p:pic>
              <p:nvPicPr>
                <p:cNvPr id="45" name="墨迹 44">
                  <a:extLst>
                    <a:ext uri="{FF2B5EF4-FFF2-40B4-BE49-F238E27FC236}">
                      <a16:creationId xmlns:a16="http://schemas.microsoft.com/office/drawing/2014/main" id="{6A865331-B4CC-4E20-BAAD-36B9C6C0315B}"/>
                    </a:ext>
                  </a:extLst>
                </p:cNvPr>
                <p:cNvPicPr/>
                <p:nvPr/>
              </p:nvPicPr>
              <p:blipFill>
                <a:blip r:embed="rId52"/>
                <a:stretch>
                  <a:fillRect/>
                </a:stretch>
              </p:blipFill>
              <p:spPr>
                <a:xfrm>
                  <a:off x="9986049" y="1595871"/>
                  <a:ext cx="150840" cy="7596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46" name="墨迹 45">
                  <a:extLst>
                    <a:ext uri="{FF2B5EF4-FFF2-40B4-BE49-F238E27FC236}">
                      <a16:creationId xmlns:a16="http://schemas.microsoft.com/office/drawing/2014/main" id="{A23900A3-956B-4D13-886F-C6CC3BC9EB44}"/>
                    </a:ext>
                  </a:extLst>
                </p14:cNvPr>
                <p14:cNvContentPartPr/>
                <p14:nvPr/>
              </p14:nvContentPartPr>
              <p14:xfrm>
                <a:off x="7830009" y="1539711"/>
                <a:ext cx="2544120" cy="124200"/>
              </p14:xfrm>
            </p:contentPart>
          </mc:Choice>
          <mc:Fallback xmlns="">
            <p:pic>
              <p:nvPicPr>
                <p:cNvPr id="46" name="墨迹 45">
                  <a:extLst>
                    <a:ext uri="{FF2B5EF4-FFF2-40B4-BE49-F238E27FC236}">
                      <a16:creationId xmlns:a16="http://schemas.microsoft.com/office/drawing/2014/main" id="{A23900A3-956B-4D13-886F-C6CC3BC9EB44}"/>
                    </a:ext>
                  </a:extLst>
                </p:cNvPr>
                <p:cNvPicPr/>
                <p:nvPr/>
              </p:nvPicPr>
              <p:blipFill>
                <a:blip r:embed="rId54"/>
                <a:stretch>
                  <a:fillRect/>
                </a:stretch>
              </p:blipFill>
              <p:spPr>
                <a:xfrm>
                  <a:off x="7821009" y="1530711"/>
                  <a:ext cx="2561760" cy="141840"/>
                </a:xfrm>
                <a:prstGeom prst="rect">
                  <a:avLst/>
                </a:prstGeom>
              </p:spPr>
            </p:pic>
          </mc:Fallback>
        </mc:AlternateContent>
      </p:grpSp>
    </p:spTree>
    <p:extLst>
      <p:ext uri="{BB962C8B-B14F-4D97-AF65-F5344CB8AC3E}">
        <p14:creationId xmlns:p14="http://schemas.microsoft.com/office/powerpoint/2010/main" val="1280109936"/>
      </p:ext>
    </p:extLst>
  </p:cSld>
  <p:clrMapOvr>
    <a:masterClrMapping/>
  </p:clrMapOvr>
  <p:transition/>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a:extLst>
              <a:ext uri="{FF2B5EF4-FFF2-40B4-BE49-F238E27FC236}">
                <a16:creationId xmlns:a16="http://schemas.microsoft.com/office/drawing/2014/main" id="{58D678B5-795C-4CAE-B5E4-EBF68DCF3D45}"/>
              </a:ext>
            </a:extLst>
          </p:cNvPr>
          <p:cNvSpPr>
            <a:spLocks noGrp="1" noChangeArrowheads="1"/>
          </p:cNvSpPr>
          <p:nvPr>
            <p:ph type="title"/>
          </p:nvPr>
        </p:nvSpPr>
        <p:spPr/>
        <p:txBody>
          <a:bodyPr/>
          <a:lstStyle/>
          <a:p>
            <a:pPr eaLnBrk="1" hangingPunct="1"/>
            <a:r>
              <a:rPr lang="en-US" altLang="zh-CN" dirty="0">
                <a:latin typeface="Bauhaus 93" pitchFamily="82" charset="0"/>
              </a:rPr>
              <a:t>Visitor Pattern</a:t>
            </a:r>
            <a:endParaRPr lang="zh-CN" altLang="en-US" dirty="0">
              <a:latin typeface="Bauhaus 93" pitchFamily="82" charset="0"/>
            </a:endParaRPr>
          </a:p>
        </p:txBody>
      </p:sp>
      <p:sp>
        <p:nvSpPr>
          <p:cNvPr id="244739" name="Rectangle 3">
            <a:extLst>
              <a:ext uri="{FF2B5EF4-FFF2-40B4-BE49-F238E27FC236}">
                <a16:creationId xmlns:a16="http://schemas.microsoft.com/office/drawing/2014/main" id="{2194E9B4-0B4B-402C-ACA3-103695B6E0AE}"/>
              </a:ext>
            </a:extLst>
          </p:cNvPr>
          <p:cNvSpPr>
            <a:spLocks noGrp="1" noChangeArrowheads="1"/>
          </p:cNvSpPr>
          <p:nvPr>
            <p:ph type="body" sz="half" idx="1"/>
          </p:nvPr>
        </p:nvSpPr>
        <p:spPr>
          <a:xfrm>
            <a:off x="767408" y="868363"/>
            <a:ext cx="10945216" cy="5440957"/>
          </a:xfrm>
        </p:spPr>
        <p:txBody>
          <a:bodyPr/>
          <a:lstStyle/>
          <a:p>
            <a:pPr eaLnBrk="1" hangingPunct="1"/>
            <a:r>
              <a:rPr lang="en-US" altLang="zh-CN" sz="2000" dirty="0">
                <a:solidFill>
                  <a:srgbClr val="324A7A"/>
                </a:solidFill>
                <a:latin typeface="Arial Black" panose="020B0A04020102020204" pitchFamily="34" charset="0"/>
                <a:ea typeface="华文中宋" panose="02010600040101010101" pitchFamily="2" charset="-122"/>
              </a:rPr>
              <a:t>Example</a:t>
            </a:r>
            <a:r>
              <a:rPr lang="zh-CN" altLang="en-US" sz="2000" dirty="0">
                <a:solidFill>
                  <a:srgbClr val="324A7A"/>
                </a:solidFill>
                <a:latin typeface="Arial Black" panose="020B0A04020102020204" pitchFamily="34" charset="0"/>
                <a:ea typeface="华文中宋" panose="02010600040101010101" pitchFamily="2" charset="-122"/>
              </a:rPr>
              <a:t>：</a:t>
            </a:r>
            <a:r>
              <a:rPr lang="zh-CN" altLang="en-US" sz="2000" b="0" dirty="0">
                <a:solidFill>
                  <a:schemeClr val="tx1"/>
                </a:solidFill>
                <a:latin typeface="Arial Black" panose="020B0A04020102020204" pitchFamily="34" charset="0"/>
                <a:ea typeface="华文中宋" panose="02010600040101010101" pitchFamily="2" charset="-122"/>
              </a:rPr>
              <a:t>访客穿梭在由文件和目录组成的数据结构内，打印文件信息。</a:t>
            </a:r>
          </a:p>
        </p:txBody>
      </p:sp>
      <p:graphicFrame>
        <p:nvGraphicFramePr>
          <p:cNvPr id="388148" name="Group 52">
            <a:extLst>
              <a:ext uri="{FF2B5EF4-FFF2-40B4-BE49-F238E27FC236}">
                <a16:creationId xmlns:a16="http://schemas.microsoft.com/office/drawing/2014/main" id="{D960068F-FCF7-44F7-808B-56BAB7045E19}"/>
              </a:ext>
            </a:extLst>
          </p:cNvPr>
          <p:cNvGraphicFramePr>
            <a:graphicFrameLocks noGrp="1"/>
          </p:cNvGraphicFramePr>
          <p:nvPr>
            <p:ph sz="half" idx="2"/>
          </p:nvPr>
        </p:nvGraphicFramePr>
        <p:xfrm>
          <a:off x="695190" y="1307025"/>
          <a:ext cx="5904656" cy="2875503"/>
        </p:xfrm>
        <a:graphic>
          <a:graphicData uri="http://schemas.openxmlformats.org/drawingml/2006/table">
            <a:tbl>
              <a:tblPr/>
              <a:tblGrid>
                <a:gridCol w="1967849">
                  <a:extLst>
                    <a:ext uri="{9D8B030D-6E8A-4147-A177-3AD203B41FA5}">
                      <a16:colId xmlns:a16="http://schemas.microsoft.com/office/drawing/2014/main" val="20000"/>
                    </a:ext>
                  </a:extLst>
                </a:gridCol>
                <a:gridCol w="3936807">
                  <a:extLst>
                    <a:ext uri="{9D8B030D-6E8A-4147-A177-3AD203B41FA5}">
                      <a16:colId xmlns:a16="http://schemas.microsoft.com/office/drawing/2014/main" val="20001"/>
                    </a:ext>
                  </a:extLst>
                </a:gridCol>
              </a:tblGrid>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名称</a:t>
                      </a:r>
                    </a:p>
                  </a:txBody>
                  <a:tcPr marT="45728" marB="45728"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a:ln>
                            <a:noFill/>
                          </a:ln>
                          <a:solidFill>
                            <a:schemeClr val="tx1"/>
                          </a:solidFill>
                          <a:effectLst/>
                          <a:latin typeface="Arial Black" pitchFamily="34" charset="0"/>
                          <a:ea typeface="华文中宋" pitchFamily="2" charset="-122"/>
                        </a:rPr>
                        <a:t>说明</a:t>
                      </a:r>
                    </a:p>
                  </a:txBody>
                  <a:tcPr marT="45728" marB="45728"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Visitor</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a:ln>
                            <a:noFill/>
                          </a:ln>
                          <a:solidFill>
                            <a:schemeClr val="tx1"/>
                          </a:solidFill>
                          <a:effectLst/>
                          <a:latin typeface="Arial Black" pitchFamily="34" charset="0"/>
                          <a:ea typeface="华文中宋" pitchFamily="2" charset="-122"/>
                        </a:rPr>
                        <a:t>访问文件或者目录的访客的抽象类</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Acceptor</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接受</a:t>
                      </a: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Visitor</a:t>
                      </a: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类的对象实例的数据结构的接口</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5055">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err="1">
                          <a:ln>
                            <a:noFill/>
                          </a:ln>
                          <a:solidFill>
                            <a:schemeClr val="tx1"/>
                          </a:solidFill>
                          <a:effectLst/>
                          <a:latin typeface="Arial Black" pitchFamily="34" charset="0"/>
                          <a:ea typeface="华文中宋" pitchFamily="2" charset="-122"/>
                        </a:rPr>
                        <a:t>ListVisitor</a:t>
                      </a:r>
                      <a:endParaRPr kumimoji="1" lang="en-US" altLang="zh-CN" sz="1200" b="0" i="0" u="none" strike="noStrike" cap="none" normalizeH="0" baseline="0" dirty="0">
                        <a:ln>
                          <a:noFill/>
                        </a:ln>
                        <a:solidFill>
                          <a:schemeClr val="tx1"/>
                        </a:solidFill>
                        <a:effectLst/>
                        <a:latin typeface="Arial Black" pitchFamily="34" charset="0"/>
                        <a:ea typeface="华文中宋" pitchFamily="2" charset="-122"/>
                      </a:endParaRP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Arial Black" pitchFamily="34" charset="0"/>
                          <a:ea typeface="华文中宋" pitchFamily="2" charset="-122"/>
                        </a:rPr>
                        <a:t>Visitor</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的子类，打印文件或目录信息的类</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721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Entry</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a:ln>
                            <a:noFill/>
                          </a:ln>
                          <a:solidFill>
                            <a:schemeClr val="tx1"/>
                          </a:solidFill>
                          <a:effectLst/>
                          <a:latin typeface="Arial Black" pitchFamily="34" charset="0"/>
                          <a:ea typeface="华文中宋" pitchFamily="2" charset="-122"/>
                        </a:rPr>
                        <a:t>File</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和</a:t>
                      </a:r>
                      <a:r>
                        <a:rPr kumimoji="1" lang="en-US" altLang="zh-CN" sz="1200" b="0" i="0" u="none" strike="noStrike" cap="none" normalizeH="0" baseline="0">
                          <a:ln>
                            <a:noFill/>
                          </a:ln>
                          <a:solidFill>
                            <a:schemeClr val="tx1"/>
                          </a:solidFill>
                          <a:effectLst/>
                          <a:latin typeface="Arial Black" pitchFamily="34" charset="0"/>
                          <a:ea typeface="华文中宋" pitchFamily="2" charset="-122"/>
                        </a:rPr>
                        <a:t>Directory</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的父类的抽象类（实现</a:t>
                      </a:r>
                      <a:r>
                        <a:rPr kumimoji="1" lang="en-US" altLang="zh-CN" sz="1200" b="0" i="0" u="none" strike="noStrike" cap="none" normalizeH="0" baseline="0">
                          <a:ln>
                            <a:noFill/>
                          </a:ln>
                          <a:solidFill>
                            <a:schemeClr val="tx1"/>
                          </a:solidFill>
                          <a:effectLst/>
                          <a:latin typeface="Arial Black" pitchFamily="34" charset="0"/>
                          <a:ea typeface="华文中宋" pitchFamily="2" charset="-122"/>
                        </a:rPr>
                        <a:t>Acceptor</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接口）</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File</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文件类</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Directory</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目录类</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721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err="1">
                          <a:ln>
                            <a:noFill/>
                          </a:ln>
                          <a:solidFill>
                            <a:schemeClr val="tx1"/>
                          </a:solidFill>
                          <a:effectLst/>
                          <a:latin typeface="Arial Black" pitchFamily="34" charset="0"/>
                          <a:ea typeface="华文中宋" pitchFamily="2" charset="-122"/>
                        </a:rPr>
                        <a:t>FileTreatmentException</a:t>
                      </a:r>
                      <a:endParaRPr kumimoji="1" lang="en-US" altLang="zh-CN" sz="1200" b="0" i="0" u="none" strike="noStrike" cap="none" normalizeH="0" baseline="0" dirty="0">
                        <a:ln>
                          <a:noFill/>
                        </a:ln>
                        <a:solidFill>
                          <a:schemeClr val="tx1"/>
                        </a:solidFill>
                        <a:effectLst/>
                        <a:latin typeface="Arial Black" pitchFamily="34" charset="0"/>
                        <a:ea typeface="华文中宋" pitchFamily="2" charset="-122"/>
                      </a:endParaRP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a:ln>
                            <a:noFill/>
                          </a:ln>
                          <a:solidFill>
                            <a:schemeClr val="tx1"/>
                          </a:solidFill>
                          <a:effectLst/>
                          <a:latin typeface="Arial Black" pitchFamily="34" charset="0"/>
                          <a:ea typeface="华文中宋" pitchFamily="2" charset="-122"/>
                        </a:rPr>
                        <a:t>发生在对</a:t>
                      </a:r>
                      <a:r>
                        <a:rPr kumimoji="1" lang="en-US" altLang="zh-CN" sz="1200" b="0" i="0" u="none" strike="noStrike" cap="none" normalizeH="0" baseline="0">
                          <a:ln>
                            <a:noFill/>
                          </a:ln>
                          <a:solidFill>
                            <a:schemeClr val="tx1"/>
                          </a:solidFill>
                          <a:effectLst/>
                          <a:latin typeface="Arial Black" pitchFamily="34" charset="0"/>
                          <a:ea typeface="华文中宋" pitchFamily="2" charset="-122"/>
                        </a:rPr>
                        <a:t>File</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进行</a:t>
                      </a:r>
                      <a:r>
                        <a:rPr kumimoji="1" lang="en-US" altLang="zh-CN" sz="1200" b="0" i="0" u="none" strike="noStrike" cap="none" normalizeH="0" baseline="0">
                          <a:ln>
                            <a:noFill/>
                          </a:ln>
                          <a:solidFill>
                            <a:schemeClr val="tx1"/>
                          </a:solidFill>
                          <a:effectLst/>
                          <a:latin typeface="Arial Black" pitchFamily="34" charset="0"/>
                          <a:ea typeface="华文中宋" pitchFamily="2" charset="-122"/>
                        </a:rPr>
                        <a:t>add</a:t>
                      </a:r>
                      <a:r>
                        <a:rPr kumimoji="1" lang="zh-CN" altLang="en-US" sz="1200" b="0" i="0" u="none" strike="noStrike" cap="none" normalizeH="0" baseline="0">
                          <a:ln>
                            <a:noFill/>
                          </a:ln>
                          <a:solidFill>
                            <a:schemeClr val="tx1"/>
                          </a:solidFill>
                          <a:effectLst/>
                          <a:latin typeface="Arial Black" pitchFamily="34" charset="0"/>
                          <a:ea typeface="华文中宋" pitchFamily="2" charset="-122"/>
                        </a:rPr>
                        <a:t>时例外</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33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200" b="0" i="0" u="none" strike="noStrike" cap="none" normalizeH="0" baseline="0" dirty="0">
                          <a:ln>
                            <a:noFill/>
                          </a:ln>
                          <a:solidFill>
                            <a:schemeClr val="tx1"/>
                          </a:solidFill>
                          <a:effectLst/>
                          <a:latin typeface="Arial Black" pitchFamily="34" charset="0"/>
                          <a:ea typeface="华文中宋" pitchFamily="2" charset="-122"/>
                        </a:rPr>
                        <a:t>Main</a:t>
                      </a:r>
                    </a:p>
                  </a:txBody>
                  <a:tcPr marT="45728" marB="45728"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Arial Black" pitchFamily="34" charset="0"/>
                          <a:ea typeface="华文中宋" pitchFamily="2" charset="-122"/>
                        </a:rPr>
                        <a:t>测试用类</a:t>
                      </a:r>
                    </a:p>
                  </a:txBody>
                  <a:tcPr marT="45728" marB="45728"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pic>
        <p:nvPicPr>
          <p:cNvPr id="5" name="Picture 2">
            <a:extLst>
              <a:ext uri="{FF2B5EF4-FFF2-40B4-BE49-F238E27FC236}">
                <a16:creationId xmlns:a16="http://schemas.microsoft.com/office/drawing/2014/main" id="{75D77198-677D-46B6-84F7-4DF3C5FD3C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9843" y="1412778"/>
            <a:ext cx="5461016" cy="47692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4">
            <a:extLst>
              <a:ext uri="{FF2B5EF4-FFF2-40B4-BE49-F238E27FC236}">
                <a16:creationId xmlns:a16="http://schemas.microsoft.com/office/drawing/2014/main" id="{AEFFD1AA-4B30-45AB-8DD9-1C81693A0CD1}"/>
              </a:ext>
            </a:extLst>
          </p:cNvPr>
          <p:cNvSpPr txBox="1">
            <a:spLocks noChangeArrowheads="1"/>
          </p:cNvSpPr>
          <p:nvPr/>
        </p:nvSpPr>
        <p:spPr bwMode="auto">
          <a:xfrm>
            <a:off x="2886408" y="4233474"/>
            <a:ext cx="3384848" cy="2539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en-US" altLang="zh-CN" sz="1600" kern="0" dirty="0">
                <a:hlinkClick r:id="rId3" action="ppaction://hlinkfile"/>
              </a:rPr>
              <a:t>Visitor.java</a:t>
            </a:r>
            <a:endParaRPr lang="en-US" altLang="zh-CN" sz="1600" kern="0" dirty="0"/>
          </a:p>
          <a:p>
            <a:pPr eaLnBrk="1" hangingPunct="1"/>
            <a:r>
              <a:rPr lang="en-US" altLang="zh-CN" sz="1600" kern="0" dirty="0">
                <a:hlinkClick r:id="rId4" action="ppaction://hlinkfile"/>
              </a:rPr>
              <a:t>ListVisitor.java</a:t>
            </a:r>
            <a:endParaRPr lang="en-US" altLang="zh-CN" sz="1600" kern="0" dirty="0"/>
          </a:p>
          <a:p>
            <a:pPr eaLnBrk="1" hangingPunct="1"/>
            <a:r>
              <a:rPr lang="en-US" altLang="zh-CN" sz="1600" kern="0" dirty="0">
                <a:hlinkClick r:id="rId5" action="ppaction://hlinkfile"/>
              </a:rPr>
              <a:t>Acceptor.java</a:t>
            </a:r>
            <a:endParaRPr lang="en-US" altLang="zh-CN" sz="1600" kern="0" dirty="0"/>
          </a:p>
          <a:p>
            <a:pPr eaLnBrk="1" hangingPunct="1"/>
            <a:r>
              <a:rPr lang="en-US" altLang="zh-CN" sz="1600" kern="0" dirty="0">
                <a:hlinkClick r:id="rId6" action="ppaction://hlinkfile"/>
              </a:rPr>
              <a:t>Entry.java</a:t>
            </a:r>
            <a:endParaRPr lang="en-US" altLang="zh-CN" sz="1600" kern="0" dirty="0"/>
          </a:p>
          <a:p>
            <a:pPr eaLnBrk="1" hangingPunct="1"/>
            <a:r>
              <a:rPr lang="en-US" altLang="zh-CN" sz="1600" kern="0" dirty="0">
                <a:hlinkClick r:id="rId7" action="ppaction://hlinkfile"/>
              </a:rPr>
              <a:t>File.java</a:t>
            </a:r>
            <a:endParaRPr lang="en-US" altLang="zh-CN" sz="1600" kern="0" dirty="0"/>
          </a:p>
          <a:p>
            <a:pPr eaLnBrk="1" hangingPunct="1"/>
            <a:r>
              <a:rPr lang="en-US" altLang="zh-CN" sz="1600" kern="0" dirty="0">
                <a:hlinkClick r:id="rId8" action="ppaction://hlinkfile"/>
              </a:rPr>
              <a:t>Directory.java</a:t>
            </a:r>
            <a:endParaRPr lang="en-US" altLang="zh-CN" sz="1600" kern="0" dirty="0"/>
          </a:p>
          <a:p>
            <a:pPr eaLnBrk="1" hangingPunct="1"/>
            <a:r>
              <a:rPr lang="en-US" altLang="zh-CN" sz="1600" kern="0" dirty="0">
                <a:hlinkClick r:id="rId9" action="ppaction://hlinkfile"/>
              </a:rPr>
              <a:t>FileTreatmentException.java</a:t>
            </a:r>
            <a:endParaRPr lang="en-US" altLang="zh-CN" sz="1600" kern="0" dirty="0"/>
          </a:p>
          <a:p>
            <a:pPr eaLnBrk="1" hangingPunct="1"/>
            <a:r>
              <a:rPr lang="en-US" altLang="zh-CN" sz="1600" kern="0" dirty="0">
                <a:hlinkClick r:id="rId10" action="ppaction://hlinkfile"/>
              </a:rPr>
              <a:t>Main.java</a:t>
            </a:r>
            <a:endParaRPr lang="en-US" altLang="zh-CN" sz="1600" kern="0" dirty="0"/>
          </a:p>
        </p:txBody>
      </p:sp>
      <mc:AlternateContent xmlns:mc="http://schemas.openxmlformats.org/markup-compatibility/2006" xmlns:p14="http://schemas.microsoft.com/office/powerpoint/2010/main">
        <mc:Choice Requires="p14">
          <p:contentPart p14:bwMode="auto" r:id="rId11">
            <p14:nvContentPartPr>
              <p14:cNvPr id="2" name="墨迹 1">
                <a:extLst>
                  <a:ext uri="{FF2B5EF4-FFF2-40B4-BE49-F238E27FC236}">
                    <a16:creationId xmlns:a16="http://schemas.microsoft.com/office/drawing/2014/main" id="{8924A873-E7F9-40A8-A631-05B1A76BDAC6}"/>
                  </a:ext>
                </a:extLst>
              </p14:cNvPr>
              <p14:cNvContentPartPr/>
              <p14:nvPr/>
            </p14:nvContentPartPr>
            <p14:xfrm>
              <a:off x="8029089" y="1799229"/>
              <a:ext cx="1743480" cy="54000"/>
            </p14:xfrm>
          </p:contentPart>
        </mc:Choice>
        <mc:Fallback xmlns="">
          <p:pic>
            <p:nvPicPr>
              <p:cNvPr id="2" name="墨迹 1">
                <a:extLst>
                  <a:ext uri="{FF2B5EF4-FFF2-40B4-BE49-F238E27FC236}">
                    <a16:creationId xmlns:a16="http://schemas.microsoft.com/office/drawing/2014/main" id="{8924A873-E7F9-40A8-A631-05B1A76BDAC6}"/>
                  </a:ext>
                </a:extLst>
              </p:cNvPr>
              <p:cNvPicPr/>
              <p:nvPr/>
            </p:nvPicPr>
            <p:blipFill>
              <a:blip r:embed="rId12"/>
              <a:stretch>
                <a:fillRect/>
              </a:stretch>
            </p:blipFill>
            <p:spPr>
              <a:xfrm>
                <a:off x="8020449" y="1790589"/>
                <a:ext cx="1761120" cy="716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 name="墨迹 2">
                <a:extLst>
                  <a:ext uri="{FF2B5EF4-FFF2-40B4-BE49-F238E27FC236}">
                    <a16:creationId xmlns:a16="http://schemas.microsoft.com/office/drawing/2014/main" id="{B7C1A253-ED65-42B1-AA63-B647CE8CF0C1}"/>
                  </a:ext>
                </a:extLst>
              </p14:cNvPr>
              <p14:cNvContentPartPr/>
              <p14:nvPr/>
            </p14:nvContentPartPr>
            <p14:xfrm>
              <a:off x="8117289" y="3071829"/>
              <a:ext cx="1641600" cy="85320"/>
            </p14:xfrm>
          </p:contentPart>
        </mc:Choice>
        <mc:Fallback xmlns="">
          <p:pic>
            <p:nvPicPr>
              <p:cNvPr id="3" name="墨迹 2">
                <a:extLst>
                  <a:ext uri="{FF2B5EF4-FFF2-40B4-BE49-F238E27FC236}">
                    <a16:creationId xmlns:a16="http://schemas.microsoft.com/office/drawing/2014/main" id="{B7C1A253-ED65-42B1-AA63-B647CE8CF0C1}"/>
                  </a:ext>
                </a:extLst>
              </p:cNvPr>
              <p:cNvPicPr/>
              <p:nvPr/>
            </p:nvPicPr>
            <p:blipFill>
              <a:blip r:embed="rId14"/>
              <a:stretch>
                <a:fillRect/>
              </a:stretch>
            </p:blipFill>
            <p:spPr>
              <a:xfrm>
                <a:off x="8108289" y="3063189"/>
                <a:ext cx="1659240" cy="102960"/>
              </a:xfrm>
              <a:prstGeom prst="rect">
                <a:avLst/>
              </a:prstGeom>
            </p:spPr>
          </p:pic>
        </mc:Fallback>
      </mc:AlternateContent>
    </p:spTree>
    <p:extLst>
      <p:ext uri="{BB962C8B-B14F-4D97-AF65-F5344CB8AC3E}">
        <p14:creationId xmlns:p14="http://schemas.microsoft.com/office/powerpoint/2010/main" val="1718085026"/>
      </p:ext>
    </p:extLst>
  </p:cSld>
  <p:clrMapOvr>
    <a:masterClrMapping/>
  </p:clrMapOvr>
  <p:transition/>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D8E24D-DE0B-4520-9149-348121FD2EA7}"/>
              </a:ext>
            </a:extLst>
          </p:cNvPr>
          <p:cNvSpPr>
            <a:spLocks noGrp="1"/>
          </p:cNvSpPr>
          <p:nvPr>
            <p:ph type="title"/>
          </p:nvPr>
        </p:nvSpPr>
        <p:spPr/>
        <p:txBody>
          <a:bodyPr/>
          <a:lstStyle/>
          <a:p>
            <a:r>
              <a:rPr lang="en-US" altLang="zh-CN" dirty="0">
                <a:latin typeface="Bauhaus 93" pitchFamily="82" charset="0"/>
              </a:rPr>
              <a:t>Visitor Pattern</a:t>
            </a:r>
            <a:endParaRPr lang="zh-CN" altLang="en-US" dirty="0"/>
          </a:p>
        </p:txBody>
      </p:sp>
      <p:pic>
        <p:nvPicPr>
          <p:cNvPr id="5" name="图片 4">
            <a:extLst>
              <a:ext uri="{FF2B5EF4-FFF2-40B4-BE49-F238E27FC236}">
                <a16:creationId xmlns:a16="http://schemas.microsoft.com/office/drawing/2014/main" id="{18E9379A-F0D1-4E35-9EA1-7B83F4443F7F}"/>
              </a:ext>
            </a:extLst>
          </p:cNvPr>
          <p:cNvPicPr>
            <a:picLocks noChangeAspect="1"/>
          </p:cNvPicPr>
          <p:nvPr/>
        </p:nvPicPr>
        <p:blipFill>
          <a:blip r:embed="rId2"/>
          <a:stretch>
            <a:fillRect/>
          </a:stretch>
        </p:blipFill>
        <p:spPr>
          <a:xfrm>
            <a:off x="47328" y="15841"/>
            <a:ext cx="4629184" cy="3413160"/>
          </a:xfrm>
          <a:prstGeom prst="rect">
            <a:avLst/>
          </a:prstGeom>
        </p:spPr>
      </p:pic>
      <p:pic>
        <p:nvPicPr>
          <p:cNvPr id="6" name="图片 5">
            <a:extLst>
              <a:ext uri="{FF2B5EF4-FFF2-40B4-BE49-F238E27FC236}">
                <a16:creationId xmlns:a16="http://schemas.microsoft.com/office/drawing/2014/main" id="{54BB044C-BEAE-4FC7-B4CD-F822CFB5344A}"/>
              </a:ext>
            </a:extLst>
          </p:cNvPr>
          <p:cNvPicPr>
            <a:picLocks noChangeAspect="1"/>
          </p:cNvPicPr>
          <p:nvPr/>
        </p:nvPicPr>
        <p:blipFill>
          <a:blip r:embed="rId3"/>
          <a:stretch>
            <a:fillRect/>
          </a:stretch>
        </p:blipFill>
        <p:spPr>
          <a:xfrm>
            <a:off x="5663953" y="313590"/>
            <a:ext cx="6523089" cy="1530209"/>
          </a:xfrm>
          <a:prstGeom prst="rect">
            <a:avLst/>
          </a:prstGeom>
        </p:spPr>
      </p:pic>
      <p:pic>
        <p:nvPicPr>
          <p:cNvPr id="7" name="图片 6">
            <a:extLst>
              <a:ext uri="{FF2B5EF4-FFF2-40B4-BE49-F238E27FC236}">
                <a16:creationId xmlns:a16="http://schemas.microsoft.com/office/drawing/2014/main" id="{FDF81B6B-2A4D-48E0-919B-EF7A025E6272}"/>
              </a:ext>
            </a:extLst>
          </p:cNvPr>
          <p:cNvPicPr>
            <a:picLocks noChangeAspect="1"/>
          </p:cNvPicPr>
          <p:nvPr/>
        </p:nvPicPr>
        <p:blipFill>
          <a:blip r:embed="rId4"/>
          <a:stretch>
            <a:fillRect/>
          </a:stretch>
        </p:blipFill>
        <p:spPr>
          <a:xfrm>
            <a:off x="5591944" y="1887297"/>
            <a:ext cx="5040560" cy="2775243"/>
          </a:xfrm>
          <a:prstGeom prst="rect">
            <a:avLst/>
          </a:prstGeom>
        </p:spPr>
      </p:pic>
      <p:pic>
        <p:nvPicPr>
          <p:cNvPr id="8" name="图片 7">
            <a:extLst>
              <a:ext uri="{FF2B5EF4-FFF2-40B4-BE49-F238E27FC236}">
                <a16:creationId xmlns:a16="http://schemas.microsoft.com/office/drawing/2014/main" id="{BE82CF97-A5B2-44A8-B12D-FDD362C2BE1C}"/>
              </a:ext>
            </a:extLst>
          </p:cNvPr>
          <p:cNvPicPr>
            <a:picLocks noChangeAspect="1"/>
          </p:cNvPicPr>
          <p:nvPr/>
        </p:nvPicPr>
        <p:blipFill>
          <a:blip r:embed="rId5"/>
          <a:stretch>
            <a:fillRect/>
          </a:stretch>
        </p:blipFill>
        <p:spPr>
          <a:xfrm>
            <a:off x="5591945" y="4725144"/>
            <a:ext cx="4283393" cy="1440160"/>
          </a:xfrm>
          <a:prstGeom prst="rect">
            <a:avLst/>
          </a:prstGeom>
        </p:spPr>
      </p:pic>
      <p:pic>
        <p:nvPicPr>
          <p:cNvPr id="9" name="图片 8">
            <a:extLst>
              <a:ext uri="{FF2B5EF4-FFF2-40B4-BE49-F238E27FC236}">
                <a16:creationId xmlns:a16="http://schemas.microsoft.com/office/drawing/2014/main" id="{2B674257-947C-4368-85FA-BBA4686ABEA9}"/>
              </a:ext>
            </a:extLst>
          </p:cNvPr>
          <p:cNvPicPr>
            <a:picLocks noChangeAspect="1"/>
          </p:cNvPicPr>
          <p:nvPr/>
        </p:nvPicPr>
        <p:blipFill>
          <a:blip r:embed="rId6"/>
          <a:stretch>
            <a:fillRect/>
          </a:stretch>
        </p:blipFill>
        <p:spPr>
          <a:xfrm>
            <a:off x="5629032" y="6227908"/>
            <a:ext cx="3923352" cy="600517"/>
          </a:xfrm>
          <a:prstGeom prst="rect">
            <a:avLst/>
          </a:prstGeom>
        </p:spPr>
      </p:pic>
      <p:pic>
        <p:nvPicPr>
          <p:cNvPr id="10" name="图片 9">
            <a:extLst>
              <a:ext uri="{FF2B5EF4-FFF2-40B4-BE49-F238E27FC236}">
                <a16:creationId xmlns:a16="http://schemas.microsoft.com/office/drawing/2014/main" id="{538DF5E3-8F2A-479E-9501-07913F1D5045}"/>
              </a:ext>
            </a:extLst>
          </p:cNvPr>
          <p:cNvPicPr>
            <a:picLocks noChangeAspect="1"/>
          </p:cNvPicPr>
          <p:nvPr/>
        </p:nvPicPr>
        <p:blipFill>
          <a:blip r:embed="rId7"/>
          <a:stretch>
            <a:fillRect/>
          </a:stretch>
        </p:blipFill>
        <p:spPr>
          <a:xfrm>
            <a:off x="5591945" y="29577"/>
            <a:ext cx="3714777" cy="258345"/>
          </a:xfrm>
          <a:prstGeom prst="rect">
            <a:avLst/>
          </a:prstGeom>
        </p:spPr>
      </p:pic>
      <p:pic>
        <p:nvPicPr>
          <p:cNvPr id="11" name="图片 10">
            <a:extLst>
              <a:ext uri="{FF2B5EF4-FFF2-40B4-BE49-F238E27FC236}">
                <a16:creationId xmlns:a16="http://schemas.microsoft.com/office/drawing/2014/main" id="{F12E53FD-84F9-4055-92FB-E51EA884770F}"/>
              </a:ext>
            </a:extLst>
          </p:cNvPr>
          <p:cNvPicPr>
            <a:picLocks noChangeAspect="1"/>
          </p:cNvPicPr>
          <p:nvPr/>
        </p:nvPicPr>
        <p:blipFill>
          <a:blip r:embed="rId8"/>
          <a:stretch>
            <a:fillRect/>
          </a:stretch>
        </p:blipFill>
        <p:spPr>
          <a:xfrm>
            <a:off x="1" y="3501008"/>
            <a:ext cx="4090151" cy="426251"/>
          </a:xfrm>
          <a:prstGeom prst="rect">
            <a:avLst/>
          </a:prstGeom>
        </p:spPr>
      </p:pic>
      <p:pic>
        <p:nvPicPr>
          <p:cNvPr id="12" name="图片 11">
            <a:extLst>
              <a:ext uri="{FF2B5EF4-FFF2-40B4-BE49-F238E27FC236}">
                <a16:creationId xmlns:a16="http://schemas.microsoft.com/office/drawing/2014/main" id="{BEA69A16-FF23-4801-A306-5AE8742C5615}"/>
              </a:ext>
            </a:extLst>
          </p:cNvPr>
          <p:cNvPicPr>
            <a:picLocks noChangeAspect="1"/>
          </p:cNvPicPr>
          <p:nvPr/>
        </p:nvPicPr>
        <p:blipFill>
          <a:blip r:embed="rId9"/>
          <a:stretch>
            <a:fillRect/>
          </a:stretch>
        </p:blipFill>
        <p:spPr>
          <a:xfrm>
            <a:off x="76413" y="3940683"/>
            <a:ext cx="5443523" cy="2901477"/>
          </a:xfrm>
          <a:prstGeom prst="rect">
            <a:avLst/>
          </a:prstGeom>
        </p:spPr>
      </p:pic>
      <p:pic>
        <p:nvPicPr>
          <p:cNvPr id="13" name="图片 12">
            <a:extLst>
              <a:ext uri="{FF2B5EF4-FFF2-40B4-BE49-F238E27FC236}">
                <a16:creationId xmlns:a16="http://schemas.microsoft.com/office/drawing/2014/main" id="{86C1FD82-D35D-45B3-9C79-988DAD093770}"/>
              </a:ext>
            </a:extLst>
          </p:cNvPr>
          <p:cNvPicPr>
            <a:picLocks noChangeAspect="1"/>
          </p:cNvPicPr>
          <p:nvPr/>
        </p:nvPicPr>
        <p:blipFill>
          <a:blip r:embed="rId10"/>
          <a:stretch>
            <a:fillRect/>
          </a:stretch>
        </p:blipFill>
        <p:spPr>
          <a:xfrm>
            <a:off x="4367809" y="116632"/>
            <a:ext cx="1152128" cy="3744416"/>
          </a:xfrm>
          <a:prstGeom prst="rect">
            <a:avLst/>
          </a:prstGeom>
        </p:spPr>
      </p:pic>
      <p:grpSp>
        <p:nvGrpSpPr>
          <p:cNvPr id="44" name="组合 43">
            <a:extLst>
              <a:ext uri="{FF2B5EF4-FFF2-40B4-BE49-F238E27FC236}">
                <a16:creationId xmlns:a16="http://schemas.microsoft.com/office/drawing/2014/main" id="{D3C5B6B1-3BA0-4881-B818-5329D1A77B48}"/>
              </a:ext>
            </a:extLst>
          </p:cNvPr>
          <p:cNvGrpSpPr/>
          <p:nvPr/>
        </p:nvGrpSpPr>
        <p:grpSpPr>
          <a:xfrm>
            <a:off x="422649" y="3873189"/>
            <a:ext cx="8671320" cy="3312360"/>
            <a:chOff x="422649" y="3873189"/>
            <a:chExt cx="8671320" cy="3312360"/>
          </a:xfrm>
        </p:grpSpPr>
        <mc:AlternateContent xmlns:mc="http://schemas.openxmlformats.org/markup-compatibility/2006">
          <mc:Choice xmlns:p14="http://schemas.microsoft.com/office/powerpoint/2010/main" Requires="p14">
            <p:contentPart p14:bwMode="auto" r:id="rId11">
              <p14:nvContentPartPr>
                <p14:cNvPr id="3" name="墨迹 2">
                  <a:extLst>
                    <a:ext uri="{FF2B5EF4-FFF2-40B4-BE49-F238E27FC236}">
                      <a16:creationId xmlns:a16="http://schemas.microsoft.com/office/drawing/2014/main" id="{481424FC-E2B4-42DD-AD02-644AD558075C}"/>
                    </a:ext>
                  </a:extLst>
                </p14:cNvPr>
                <p14:cNvContentPartPr/>
                <p14:nvPr/>
              </p14:nvContentPartPr>
              <p14:xfrm>
                <a:off x="422649" y="4523349"/>
                <a:ext cx="2390400" cy="505080"/>
              </p14:xfrm>
            </p:contentPart>
          </mc:Choice>
          <mc:Fallback>
            <p:pic>
              <p:nvPicPr>
                <p:cNvPr id="3" name="墨迹 2">
                  <a:extLst>
                    <a:ext uri="{FF2B5EF4-FFF2-40B4-BE49-F238E27FC236}">
                      <a16:creationId xmlns:a16="http://schemas.microsoft.com/office/drawing/2014/main" id="{481424FC-E2B4-42DD-AD02-644AD558075C}"/>
                    </a:ext>
                  </a:extLst>
                </p:cNvPr>
                <p:cNvPicPr/>
                <p:nvPr/>
              </p:nvPicPr>
              <p:blipFill>
                <a:blip r:embed="rId12"/>
                <a:stretch>
                  <a:fillRect/>
                </a:stretch>
              </p:blipFill>
              <p:spPr>
                <a:xfrm>
                  <a:off x="413649" y="4514349"/>
                  <a:ext cx="2408040" cy="522720"/>
                </a:xfrm>
                <a:prstGeom prst="rect">
                  <a:avLst/>
                </a:prstGeom>
              </p:spPr>
            </p:pic>
          </mc:Fallback>
        </mc:AlternateContent>
        <mc:AlternateContent xmlns:mc="http://schemas.openxmlformats.org/markup-compatibility/2006">
          <mc:Choice xmlns:p14="http://schemas.microsoft.com/office/powerpoint/2010/main" Requires="p14">
            <p:contentPart p14:bwMode="auto" r:id="rId13">
              <p14:nvContentPartPr>
                <p14:cNvPr id="4" name="墨迹 3">
                  <a:extLst>
                    <a:ext uri="{FF2B5EF4-FFF2-40B4-BE49-F238E27FC236}">
                      <a16:creationId xmlns:a16="http://schemas.microsoft.com/office/drawing/2014/main" id="{93306496-7A6F-423F-B47A-0EAEFAED8559}"/>
                    </a:ext>
                  </a:extLst>
                </p14:cNvPr>
                <p14:cNvContentPartPr/>
                <p14:nvPr/>
              </p14:nvContentPartPr>
              <p14:xfrm>
                <a:off x="487809" y="4465749"/>
                <a:ext cx="3357720" cy="568800"/>
              </p14:xfrm>
            </p:contentPart>
          </mc:Choice>
          <mc:Fallback>
            <p:pic>
              <p:nvPicPr>
                <p:cNvPr id="4" name="墨迹 3">
                  <a:extLst>
                    <a:ext uri="{FF2B5EF4-FFF2-40B4-BE49-F238E27FC236}">
                      <a16:creationId xmlns:a16="http://schemas.microsoft.com/office/drawing/2014/main" id="{93306496-7A6F-423F-B47A-0EAEFAED8559}"/>
                    </a:ext>
                  </a:extLst>
                </p:cNvPr>
                <p:cNvPicPr/>
                <p:nvPr/>
              </p:nvPicPr>
              <p:blipFill>
                <a:blip r:embed="rId14"/>
                <a:stretch>
                  <a:fillRect/>
                </a:stretch>
              </p:blipFill>
              <p:spPr>
                <a:xfrm>
                  <a:off x="479169" y="4456749"/>
                  <a:ext cx="3375360" cy="586440"/>
                </a:xfrm>
                <a:prstGeom prst="rect">
                  <a:avLst/>
                </a:prstGeom>
              </p:spPr>
            </p:pic>
          </mc:Fallback>
        </mc:AlternateContent>
        <mc:AlternateContent xmlns:mc="http://schemas.openxmlformats.org/markup-compatibility/2006">
          <mc:Choice xmlns:p14="http://schemas.microsoft.com/office/powerpoint/2010/main" Requires="p14">
            <p:contentPart p14:bwMode="auto" r:id="rId15">
              <p14:nvContentPartPr>
                <p14:cNvPr id="15" name="墨迹 14">
                  <a:extLst>
                    <a:ext uri="{FF2B5EF4-FFF2-40B4-BE49-F238E27FC236}">
                      <a16:creationId xmlns:a16="http://schemas.microsoft.com/office/drawing/2014/main" id="{97D99146-12F9-4229-8837-D6A271CBEC70}"/>
                    </a:ext>
                  </a:extLst>
                </p14:cNvPr>
                <p14:cNvContentPartPr/>
                <p14:nvPr/>
              </p14:nvContentPartPr>
              <p14:xfrm>
                <a:off x="428769" y="4978389"/>
                <a:ext cx="3828960" cy="1666080"/>
              </p14:xfrm>
            </p:contentPart>
          </mc:Choice>
          <mc:Fallback>
            <p:pic>
              <p:nvPicPr>
                <p:cNvPr id="15" name="墨迹 14">
                  <a:extLst>
                    <a:ext uri="{FF2B5EF4-FFF2-40B4-BE49-F238E27FC236}">
                      <a16:creationId xmlns:a16="http://schemas.microsoft.com/office/drawing/2014/main" id="{97D99146-12F9-4229-8837-D6A271CBEC70}"/>
                    </a:ext>
                  </a:extLst>
                </p:cNvPr>
                <p:cNvPicPr/>
                <p:nvPr/>
              </p:nvPicPr>
              <p:blipFill>
                <a:blip r:embed="rId16"/>
                <a:stretch>
                  <a:fillRect/>
                </a:stretch>
              </p:blipFill>
              <p:spPr>
                <a:xfrm>
                  <a:off x="419769" y="4969749"/>
                  <a:ext cx="3846600" cy="1683720"/>
                </a:xfrm>
                <a:prstGeom prst="rect">
                  <a:avLst/>
                </a:prstGeom>
              </p:spPr>
            </p:pic>
          </mc:Fallback>
        </mc:AlternateContent>
        <mc:AlternateContent xmlns:mc="http://schemas.openxmlformats.org/markup-compatibility/2006">
          <mc:Choice xmlns:p14="http://schemas.microsoft.com/office/powerpoint/2010/main" Requires="p14">
            <p:contentPart p14:bwMode="auto" r:id="rId17">
              <p14:nvContentPartPr>
                <p14:cNvPr id="16" name="墨迹 15">
                  <a:extLst>
                    <a:ext uri="{FF2B5EF4-FFF2-40B4-BE49-F238E27FC236}">
                      <a16:creationId xmlns:a16="http://schemas.microsoft.com/office/drawing/2014/main" id="{1B5FE46D-4C1C-460E-A932-D140328C0FC7}"/>
                    </a:ext>
                  </a:extLst>
                </p14:cNvPr>
                <p14:cNvContentPartPr/>
                <p14:nvPr/>
              </p14:nvContentPartPr>
              <p14:xfrm>
                <a:off x="3685329" y="4108989"/>
                <a:ext cx="105120" cy="447840"/>
              </p14:xfrm>
            </p:contentPart>
          </mc:Choice>
          <mc:Fallback>
            <p:pic>
              <p:nvPicPr>
                <p:cNvPr id="16" name="墨迹 15">
                  <a:extLst>
                    <a:ext uri="{FF2B5EF4-FFF2-40B4-BE49-F238E27FC236}">
                      <a16:creationId xmlns:a16="http://schemas.microsoft.com/office/drawing/2014/main" id="{1B5FE46D-4C1C-460E-A932-D140328C0FC7}"/>
                    </a:ext>
                  </a:extLst>
                </p:cNvPr>
                <p:cNvPicPr/>
                <p:nvPr/>
              </p:nvPicPr>
              <p:blipFill>
                <a:blip r:embed="rId18"/>
                <a:stretch>
                  <a:fillRect/>
                </a:stretch>
              </p:blipFill>
              <p:spPr>
                <a:xfrm>
                  <a:off x="3676329" y="4099989"/>
                  <a:ext cx="122760" cy="465480"/>
                </a:xfrm>
                <a:prstGeom prst="rect">
                  <a:avLst/>
                </a:prstGeom>
              </p:spPr>
            </p:pic>
          </mc:Fallback>
        </mc:AlternateContent>
        <mc:AlternateContent xmlns:mc="http://schemas.openxmlformats.org/markup-compatibility/2006">
          <mc:Choice xmlns:p14="http://schemas.microsoft.com/office/powerpoint/2010/main" Requires="p14">
            <p:contentPart p14:bwMode="auto" r:id="rId19">
              <p14:nvContentPartPr>
                <p14:cNvPr id="17" name="墨迹 16">
                  <a:extLst>
                    <a:ext uri="{FF2B5EF4-FFF2-40B4-BE49-F238E27FC236}">
                      <a16:creationId xmlns:a16="http://schemas.microsoft.com/office/drawing/2014/main" id="{0C04CA85-C3D2-4AD6-8615-33CD986C5856}"/>
                    </a:ext>
                  </a:extLst>
                </p14:cNvPr>
                <p14:cNvContentPartPr/>
                <p14:nvPr/>
              </p14:nvContentPartPr>
              <p14:xfrm>
                <a:off x="3610449" y="4272069"/>
                <a:ext cx="340200" cy="86040"/>
              </p14:xfrm>
            </p:contentPart>
          </mc:Choice>
          <mc:Fallback>
            <p:pic>
              <p:nvPicPr>
                <p:cNvPr id="17" name="墨迹 16">
                  <a:extLst>
                    <a:ext uri="{FF2B5EF4-FFF2-40B4-BE49-F238E27FC236}">
                      <a16:creationId xmlns:a16="http://schemas.microsoft.com/office/drawing/2014/main" id="{0C04CA85-C3D2-4AD6-8615-33CD986C5856}"/>
                    </a:ext>
                  </a:extLst>
                </p:cNvPr>
                <p:cNvPicPr/>
                <p:nvPr/>
              </p:nvPicPr>
              <p:blipFill>
                <a:blip r:embed="rId20"/>
                <a:stretch>
                  <a:fillRect/>
                </a:stretch>
              </p:blipFill>
              <p:spPr>
                <a:xfrm>
                  <a:off x="3601449" y="4263069"/>
                  <a:ext cx="357840" cy="103680"/>
                </a:xfrm>
                <a:prstGeom prst="rect">
                  <a:avLst/>
                </a:prstGeom>
              </p:spPr>
            </p:pic>
          </mc:Fallback>
        </mc:AlternateContent>
        <mc:AlternateContent xmlns:mc="http://schemas.openxmlformats.org/markup-compatibility/2006">
          <mc:Choice xmlns:p14="http://schemas.microsoft.com/office/powerpoint/2010/main" Requires="p14">
            <p:contentPart p14:bwMode="auto" r:id="rId21">
              <p14:nvContentPartPr>
                <p14:cNvPr id="18" name="墨迹 17">
                  <a:extLst>
                    <a:ext uri="{FF2B5EF4-FFF2-40B4-BE49-F238E27FC236}">
                      <a16:creationId xmlns:a16="http://schemas.microsoft.com/office/drawing/2014/main" id="{69B69054-C724-4721-B572-2B403006963B}"/>
                    </a:ext>
                  </a:extLst>
                </p14:cNvPr>
                <p14:cNvContentPartPr/>
                <p14:nvPr/>
              </p14:nvContentPartPr>
              <p14:xfrm>
                <a:off x="3977289" y="4240389"/>
                <a:ext cx="12960" cy="104400"/>
              </p14:xfrm>
            </p:contentPart>
          </mc:Choice>
          <mc:Fallback>
            <p:pic>
              <p:nvPicPr>
                <p:cNvPr id="18" name="墨迹 17">
                  <a:extLst>
                    <a:ext uri="{FF2B5EF4-FFF2-40B4-BE49-F238E27FC236}">
                      <a16:creationId xmlns:a16="http://schemas.microsoft.com/office/drawing/2014/main" id="{69B69054-C724-4721-B572-2B403006963B}"/>
                    </a:ext>
                  </a:extLst>
                </p:cNvPr>
                <p:cNvPicPr/>
                <p:nvPr/>
              </p:nvPicPr>
              <p:blipFill>
                <a:blip r:embed="rId22"/>
                <a:stretch>
                  <a:fillRect/>
                </a:stretch>
              </p:blipFill>
              <p:spPr>
                <a:xfrm>
                  <a:off x="3968289" y="4231749"/>
                  <a:ext cx="30600" cy="122040"/>
                </a:xfrm>
                <a:prstGeom prst="rect">
                  <a:avLst/>
                </a:prstGeom>
              </p:spPr>
            </p:pic>
          </mc:Fallback>
        </mc:AlternateContent>
        <mc:AlternateContent xmlns:mc="http://schemas.openxmlformats.org/markup-compatibility/2006">
          <mc:Choice xmlns:p14="http://schemas.microsoft.com/office/powerpoint/2010/main" Requires="p14">
            <p:contentPart p14:bwMode="auto" r:id="rId23">
              <p14:nvContentPartPr>
                <p14:cNvPr id="19" name="墨迹 18">
                  <a:extLst>
                    <a:ext uri="{FF2B5EF4-FFF2-40B4-BE49-F238E27FC236}">
                      <a16:creationId xmlns:a16="http://schemas.microsoft.com/office/drawing/2014/main" id="{76EFF435-88B3-4F76-8C10-E0286FF3EF94}"/>
                    </a:ext>
                  </a:extLst>
                </p14:cNvPr>
                <p14:cNvContentPartPr/>
                <p14:nvPr/>
              </p14:nvContentPartPr>
              <p14:xfrm>
                <a:off x="3841929" y="4033389"/>
                <a:ext cx="71640" cy="94320"/>
              </p14:xfrm>
            </p:contentPart>
          </mc:Choice>
          <mc:Fallback>
            <p:pic>
              <p:nvPicPr>
                <p:cNvPr id="19" name="墨迹 18">
                  <a:extLst>
                    <a:ext uri="{FF2B5EF4-FFF2-40B4-BE49-F238E27FC236}">
                      <a16:creationId xmlns:a16="http://schemas.microsoft.com/office/drawing/2014/main" id="{76EFF435-88B3-4F76-8C10-E0286FF3EF94}"/>
                    </a:ext>
                  </a:extLst>
                </p:cNvPr>
                <p:cNvPicPr/>
                <p:nvPr/>
              </p:nvPicPr>
              <p:blipFill>
                <a:blip r:embed="rId24"/>
                <a:stretch>
                  <a:fillRect/>
                </a:stretch>
              </p:blipFill>
              <p:spPr>
                <a:xfrm>
                  <a:off x="3832929" y="4024389"/>
                  <a:ext cx="89280" cy="111960"/>
                </a:xfrm>
                <a:prstGeom prst="rect">
                  <a:avLst/>
                </a:prstGeom>
              </p:spPr>
            </p:pic>
          </mc:Fallback>
        </mc:AlternateContent>
        <mc:AlternateContent xmlns:mc="http://schemas.openxmlformats.org/markup-compatibility/2006">
          <mc:Choice xmlns:p14="http://schemas.microsoft.com/office/powerpoint/2010/main" Requires="p14">
            <p:contentPart p14:bwMode="auto" r:id="rId25">
              <p14:nvContentPartPr>
                <p14:cNvPr id="20" name="墨迹 19">
                  <a:extLst>
                    <a:ext uri="{FF2B5EF4-FFF2-40B4-BE49-F238E27FC236}">
                      <a16:creationId xmlns:a16="http://schemas.microsoft.com/office/drawing/2014/main" id="{24C5D4E1-1983-4866-A622-031E11A72093}"/>
                    </a:ext>
                  </a:extLst>
                </p14:cNvPr>
                <p14:cNvContentPartPr/>
                <p14:nvPr/>
              </p14:nvContentPartPr>
              <p14:xfrm>
                <a:off x="4066569" y="3873189"/>
                <a:ext cx="125640" cy="450720"/>
              </p14:xfrm>
            </p:contentPart>
          </mc:Choice>
          <mc:Fallback>
            <p:pic>
              <p:nvPicPr>
                <p:cNvPr id="20" name="墨迹 19">
                  <a:extLst>
                    <a:ext uri="{FF2B5EF4-FFF2-40B4-BE49-F238E27FC236}">
                      <a16:creationId xmlns:a16="http://schemas.microsoft.com/office/drawing/2014/main" id="{24C5D4E1-1983-4866-A622-031E11A72093}"/>
                    </a:ext>
                  </a:extLst>
                </p:cNvPr>
                <p:cNvPicPr/>
                <p:nvPr/>
              </p:nvPicPr>
              <p:blipFill>
                <a:blip r:embed="rId26"/>
                <a:stretch>
                  <a:fillRect/>
                </a:stretch>
              </p:blipFill>
              <p:spPr>
                <a:xfrm>
                  <a:off x="4057929" y="3864189"/>
                  <a:ext cx="143280" cy="468360"/>
                </a:xfrm>
                <a:prstGeom prst="rect">
                  <a:avLst/>
                </a:prstGeom>
              </p:spPr>
            </p:pic>
          </mc:Fallback>
        </mc:AlternateContent>
        <mc:AlternateContent xmlns:mc="http://schemas.openxmlformats.org/markup-compatibility/2006">
          <mc:Choice xmlns:p14="http://schemas.microsoft.com/office/powerpoint/2010/main" Requires="p14">
            <p:contentPart p14:bwMode="auto" r:id="rId27">
              <p14:nvContentPartPr>
                <p14:cNvPr id="21" name="墨迹 20">
                  <a:extLst>
                    <a:ext uri="{FF2B5EF4-FFF2-40B4-BE49-F238E27FC236}">
                      <a16:creationId xmlns:a16="http://schemas.microsoft.com/office/drawing/2014/main" id="{0A3D441F-8405-4EE1-A0E8-2AE53BCCFD5D}"/>
                    </a:ext>
                  </a:extLst>
                </p14:cNvPr>
                <p14:cNvContentPartPr/>
                <p14:nvPr/>
              </p14:nvContentPartPr>
              <p14:xfrm>
                <a:off x="4258089" y="4107549"/>
                <a:ext cx="245160" cy="242280"/>
              </p14:xfrm>
            </p:contentPart>
          </mc:Choice>
          <mc:Fallback>
            <p:pic>
              <p:nvPicPr>
                <p:cNvPr id="21" name="墨迹 20">
                  <a:extLst>
                    <a:ext uri="{FF2B5EF4-FFF2-40B4-BE49-F238E27FC236}">
                      <a16:creationId xmlns:a16="http://schemas.microsoft.com/office/drawing/2014/main" id="{0A3D441F-8405-4EE1-A0E8-2AE53BCCFD5D}"/>
                    </a:ext>
                  </a:extLst>
                </p:cNvPr>
                <p:cNvPicPr/>
                <p:nvPr/>
              </p:nvPicPr>
              <p:blipFill>
                <a:blip r:embed="rId28"/>
                <a:stretch>
                  <a:fillRect/>
                </a:stretch>
              </p:blipFill>
              <p:spPr>
                <a:xfrm>
                  <a:off x="4249449" y="4098549"/>
                  <a:ext cx="262800" cy="259920"/>
                </a:xfrm>
                <a:prstGeom prst="rect">
                  <a:avLst/>
                </a:prstGeom>
              </p:spPr>
            </p:pic>
          </mc:Fallback>
        </mc:AlternateContent>
        <mc:AlternateContent xmlns:mc="http://schemas.openxmlformats.org/markup-compatibility/2006">
          <mc:Choice xmlns:p14="http://schemas.microsoft.com/office/powerpoint/2010/main" Requires="p14">
            <p:contentPart p14:bwMode="auto" r:id="rId29">
              <p14:nvContentPartPr>
                <p14:cNvPr id="24" name="墨迹 23">
                  <a:extLst>
                    <a:ext uri="{FF2B5EF4-FFF2-40B4-BE49-F238E27FC236}">
                      <a16:creationId xmlns:a16="http://schemas.microsoft.com/office/drawing/2014/main" id="{44056ECC-6CC9-4074-8EF3-43CA8FED7ADB}"/>
                    </a:ext>
                  </a:extLst>
                </p14:cNvPr>
                <p14:cNvContentPartPr/>
                <p14:nvPr/>
              </p14:nvContentPartPr>
              <p14:xfrm>
                <a:off x="3638529" y="5378709"/>
                <a:ext cx="336240" cy="550800"/>
              </p14:xfrm>
            </p:contentPart>
          </mc:Choice>
          <mc:Fallback>
            <p:pic>
              <p:nvPicPr>
                <p:cNvPr id="24" name="墨迹 23">
                  <a:extLst>
                    <a:ext uri="{FF2B5EF4-FFF2-40B4-BE49-F238E27FC236}">
                      <a16:creationId xmlns:a16="http://schemas.microsoft.com/office/drawing/2014/main" id="{44056ECC-6CC9-4074-8EF3-43CA8FED7ADB}"/>
                    </a:ext>
                  </a:extLst>
                </p:cNvPr>
                <p:cNvPicPr/>
                <p:nvPr/>
              </p:nvPicPr>
              <p:blipFill>
                <a:blip r:embed="rId30"/>
                <a:stretch>
                  <a:fillRect/>
                </a:stretch>
              </p:blipFill>
              <p:spPr>
                <a:xfrm>
                  <a:off x="3629529" y="5370069"/>
                  <a:ext cx="353880" cy="568440"/>
                </a:xfrm>
                <a:prstGeom prst="rect">
                  <a:avLst/>
                </a:prstGeom>
              </p:spPr>
            </p:pic>
          </mc:Fallback>
        </mc:AlternateContent>
        <mc:AlternateContent xmlns:mc="http://schemas.openxmlformats.org/markup-compatibility/2006">
          <mc:Choice xmlns:p14="http://schemas.microsoft.com/office/powerpoint/2010/main" Requires="p14">
            <p:contentPart p14:bwMode="auto" r:id="rId31">
              <p14:nvContentPartPr>
                <p14:cNvPr id="25" name="墨迹 24">
                  <a:extLst>
                    <a:ext uri="{FF2B5EF4-FFF2-40B4-BE49-F238E27FC236}">
                      <a16:creationId xmlns:a16="http://schemas.microsoft.com/office/drawing/2014/main" id="{0B92744A-9510-4C98-B131-9D4AB07A36C3}"/>
                    </a:ext>
                  </a:extLst>
                </p14:cNvPr>
                <p14:cNvContentPartPr/>
                <p14:nvPr/>
              </p14:nvContentPartPr>
              <p14:xfrm>
                <a:off x="4011489" y="5661669"/>
                <a:ext cx="50040" cy="174240"/>
              </p14:xfrm>
            </p:contentPart>
          </mc:Choice>
          <mc:Fallback>
            <p:pic>
              <p:nvPicPr>
                <p:cNvPr id="25" name="墨迹 24">
                  <a:extLst>
                    <a:ext uri="{FF2B5EF4-FFF2-40B4-BE49-F238E27FC236}">
                      <a16:creationId xmlns:a16="http://schemas.microsoft.com/office/drawing/2014/main" id="{0B92744A-9510-4C98-B131-9D4AB07A36C3}"/>
                    </a:ext>
                  </a:extLst>
                </p:cNvPr>
                <p:cNvPicPr/>
                <p:nvPr/>
              </p:nvPicPr>
              <p:blipFill>
                <a:blip r:embed="rId32"/>
                <a:stretch>
                  <a:fillRect/>
                </a:stretch>
              </p:blipFill>
              <p:spPr>
                <a:xfrm>
                  <a:off x="4002849" y="5652669"/>
                  <a:ext cx="67680" cy="191880"/>
                </a:xfrm>
                <a:prstGeom prst="rect">
                  <a:avLst/>
                </a:prstGeom>
              </p:spPr>
            </p:pic>
          </mc:Fallback>
        </mc:AlternateContent>
        <mc:AlternateContent xmlns:mc="http://schemas.openxmlformats.org/markup-compatibility/2006">
          <mc:Choice xmlns:p14="http://schemas.microsoft.com/office/powerpoint/2010/main" Requires="p14">
            <p:contentPart p14:bwMode="auto" r:id="rId33">
              <p14:nvContentPartPr>
                <p14:cNvPr id="26" name="墨迹 25">
                  <a:extLst>
                    <a:ext uri="{FF2B5EF4-FFF2-40B4-BE49-F238E27FC236}">
                      <a16:creationId xmlns:a16="http://schemas.microsoft.com/office/drawing/2014/main" id="{C25B8D1C-7FB5-417A-BD03-236D7F97AB72}"/>
                    </a:ext>
                  </a:extLst>
                </p14:cNvPr>
                <p14:cNvContentPartPr/>
                <p14:nvPr/>
              </p14:nvContentPartPr>
              <p14:xfrm>
                <a:off x="3996729" y="5466549"/>
                <a:ext cx="34200" cy="89640"/>
              </p14:xfrm>
            </p:contentPart>
          </mc:Choice>
          <mc:Fallback>
            <p:pic>
              <p:nvPicPr>
                <p:cNvPr id="26" name="墨迹 25">
                  <a:extLst>
                    <a:ext uri="{FF2B5EF4-FFF2-40B4-BE49-F238E27FC236}">
                      <a16:creationId xmlns:a16="http://schemas.microsoft.com/office/drawing/2014/main" id="{C25B8D1C-7FB5-417A-BD03-236D7F97AB72}"/>
                    </a:ext>
                  </a:extLst>
                </p:cNvPr>
                <p:cNvPicPr/>
                <p:nvPr/>
              </p:nvPicPr>
              <p:blipFill>
                <a:blip r:embed="rId34"/>
                <a:stretch>
                  <a:fillRect/>
                </a:stretch>
              </p:blipFill>
              <p:spPr>
                <a:xfrm>
                  <a:off x="3987729" y="5457549"/>
                  <a:ext cx="51840" cy="107280"/>
                </a:xfrm>
                <a:prstGeom prst="rect">
                  <a:avLst/>
                </a:prstGeom>
              </p:spPr>
            </p:pic>
          </mc:Fallback>
        </mc:AlternateContent>
        <mc:AlternateContent xmlns:mc="http://schemas.openxmlformats.org/markup-compatibility/2006">
          <mc:Choice xmlns:p14="http://schemas.microsoft.com/office/powerpoint/2010/main" Requires="p14">
            <p:contentPart p14:bwMode="auto" r:id="rId35">
              <p14:nvContentPartPr>
                <p14:cNvPr id="27" name="墨迹 26">
                  <a:extLst>
                    <a:ext uri="{FF2B5EF4-FFF2-40B4-BE49-F238E27FC236}">
                      <a16:creationId xmlns:a16="http://schemas.microsoft.com/office/drawing/2014/main" id="{F6E2C678-BEC3-4DD4-A2A6-EF74EA23B028}"/>
                    </a:ext>
                  </a:extLst>
                </p14:cNvPr>
                <p14:cNvContentPartPr/>
                <p14:nvPr/>
              </p14:nvContentPartPr>
              <p14:xfrm>
                <a:off x="4180329" y="5541069"/>
                <a:ext cx="106200" cy="214560"/>
              </p14:xfrm>
            </p:contentPart>
          </mc:Choice>
          <mc:Fallback>
            <p:pic>
              <p:nvPicPr>
                <p:cNvPr id="27" name="墨迹 26">
                  <a:extLst>
                    <a:ext uri="{FF2B5EF4-FFF2-40B4-BE49-F238E27FC236}">
                      <a16:creationId xmlns:a16="http://schemas.microsoft.com/office/drawing/2014/main" id="{F6E2C678-BEC3-4DD4-A2A6-EF74EA23B028}"/>
                    </a:ext>
                  </a:extLst>
                </p:cNvPr>
                <p:cNvPicPr/>
                <p:nvPr/>
              </p:nvPicPr>
              <p:blipFill>
                <a:blip r:embed="rId36"/>
                <a:stretch>
                  <a:fillRect/>
                </a:stretch>
              </p:blipFill>
              <p:spPr>
                <a:xfrm>
                  <a:off x="4171689" y="5532429"/>
                  <a:ext cx="123840" cy="232200"/>
                </a:xfrm>
                <a:prstGeom prst="rect">
                  <a:avLst/>
                </a:prstGeom>
              </p:spPr>
            </p:pic>
          </mc:Fallback>
        </mc:AlternateContent>
        <mc:AlternateContent xmlns:mc="http://schemas.openxmlformats.org/markup-compatibility/2006">
          <mc:Choice xmlns:p14="http://schemas.microsoft.com/office/powerpoint/2010/main" Requires="p14">
            <p:contentPart p14:bwMode="auto" r:id="rId37">
              <p14:nvContentPartPr>
                <p14:cNvPr id="28" name="墨迹 27">
                  <a:extLst>
                    <a:ext uri="{FF2B5EF4-FFF2-40B4-BE49-F238E27FC236}">
                      <a16:creationId xmlns:a16="http://schemas.microsoft.com/office/drawing/2014/main" id="{A482CBD8-ABB2-45E2-8A38-40C331937430}"/>
                    </a:ext>
                  </a:extLst>
                </p14:cNvPr>
                <p14:cNvContentPartPr/>
                <p14:nvPr/>
              </p14:nvContentPartPr>
              <p14:xfrm>
                <a:off x="4413969" y="5501469"/>
                <a:ext cx="290520" cy="209880"/>
              </p14:xfrm>
            </p:contentPart>
          </mc:Choice>
          <mc:Fallback>
            <p:pic>
              <p:nvPicPr>
                <p:cNvPr id="28" name="墨迹 27">
                  <a:extLst>
                    <a:ext uri="{FF2B5EF4-FFF2-40B4-BE49-F238E27FC236}">
                      <a16:creationId xmlns:a16="http://schemas.microsoft.com/office/drawing/2014/main" id="{A482CBD8-ABB2-45E2-8A38-40C331937430}"/>
                    </a:ext>
                  </a:extLst>
                </p:cNvPr>
                <p:cNvPicPr/>
                <p:nvPr/>
              </p:nvPicPr>
              <p:blipFill>
                <a:blip r:embed="rId38"/>
                <a:stretch>
                  <a:fillRect/>
                </a:stretch>
              </p:blipFill>
              <p:spPr>
                <a:xfrm>
                  <a:off x="4405329" y="5492469"/>
                  <a:ext cx="308160" cy="227520"/>
                </a:xfrm>
                <a:prstGeom prst="rect">
                  <a:avLst/>
                </a:prstGeom>
              </p:spPr>
            </p:pic>
          </mc:Fallback>
        </mc:AlternateContent>
        <mc:AlternateContent xmlns:mc="http://schemas.openxmlformats.org/markup-compatibility/2006">
          <mc:Choice xmlns:p14="http://schemas.microsoft.com/office/powerpoint/2010/main" Requires="p14">
            <p:contentPart p14:bwMode="auto" r:id="rId39">
              <p14:nvContentPartPr>
                <p14:cNvPr id="29" name="墨迹 28">
                  <a:extLst>
                    <a:ext uri="{FF2B5EF4-FFF2-40B4-BE49-F238E27FC236}">
                      <a16:creationId xmlns:a16="http://schemas.microsoft.com/office/drawing/2014/main" id="{AE173B20-799E-4C2A-8A33-6BB1CA1563AC}"/>
                    </a:ext>
                  </a:extLst>
                </p14:cNvPr>
                <p14:cNvContentPartPr/>
                <p14:nvPr/>
              </p14:nvContentPartPr>
              <p14:xfrm>
                <a:off x="4568049" y="5584629"/>
                <a:ext cx="116640" cy="23040"/>
              </p14:xfrm>
            </p:contentPart>
          </mc:Choice>
          <mc:Fallback>
            <p:pic>
              <p:nvPicPr>
                <p:cNvPr id="29" name="墨迹 28">
                  <a:extLst>
                    <a:ext uri="{FF2B5EF4-FFF2-40B4-BE49-F238E27FC236}">
                      <a16:creationId xmlns:a16="http://schemas.microsoft.com/office/drawing/2014/main" id="{AE173B20-799E-4C2A-8A33-6BB1CA1563AC}"/>
                    </a:ext>
                  </a:extLst>
                </p:cNvPr>
                <p:cNvPicPr/>
                <p:nvPr/>
              </p:nvPicPr>
              <p:blipFill>
                <a:blip r:embed="rId40"/>
                <a:stretch>
                  <a:fillRect/>
                </a:stretch>
              </p:blipFill>
              <p:spPr>
                <a:xfrm>
                  <a:off x="4559409" y="5575989"/>
                  <a:ext cx="134280" cy="40680"/>
                </a:xfrm>
                <a:prstGeom prst="rect">
                  <a:avLst/>
                </a:prstGeom>
              </p:spPr>
            </p:pic>
          </mc:Fallback>
        </mc:AlternateContent>
        <mc:AlternateContent xmlns:mc="http://schemas.openxmlformats.org/markup-compatibility/2006">
          <mc:Choice xmlns:p14="http://schemas.microsoft.com/office/powerpoint/2010/main" Requires="p14">
            <p:contentPart p14:bwMode="auto" r:id="rId41">
              <p14:nvContentPartPr>
                <p14:cNvPr id="30" name="墨迹 29">
                  <a:extLst>
                    <a:ext uri="{FF2B5EF4-FFF2-40B4-BE49-F238E27FC236}">
                      <a16:creationId xmlns:a16="http://schemas.microsoft.com/office/drawing/2014/main" id="{7389264E-F474-40E1-9BDB-087636A45EED}"/>
                    </a:ext>
                  </a:extLst>
                </p14:cNvPr>
                <p14:cNvContentPartPr/>
                <p14:nvPr/>
              </p14:nvContentPartPr>
              <p14:xfrm>
                <a:off x="4525569" y="5614509"/>
                <a:ext cx="101880" cy="110880"/>
              </p14:xfrm>
            </p:contentPart>
          </mc:Choice>
          <mc:Fallback>
            <p:pic>
              <p:nvPicPr>
                <p:cNvPr id="30" name="墨迹 29">
                  <a:extLst>
                    <a:ext uri="{FF2B5EF4-FFF2-40B4-BE49-F238E27FC236}">
                      <a16:creationId xmlns:a16="http://schemas.microsoft.com/office/drawing/2014/main" id="{7389264E-F474-40E1-9BDB-087636A45EED}"/>
                    </a:ext>
                  </a:extLst>
                </p:cNvPr>
                <p:cNvPicPr/>
                <p:nvPr/>
              </p:nvPicPr>
              <p:blipFill>
                <a:blip r:embed="rId42"/>
                <a:stretch>
                  <a:fillRect/>
                </a:stretch>
              </p:blipFill>
              <p:spPr>
                <a:xfrm>
                  <a:off x="4516569" y="5605509"/>
                  <a:ext cx="119520" cy="128520"/>
                </a:xfrm>
                <a:prstGeom prst="rect">
                  <a:avLst/>
                </a:prstGeom>
              </p:spPr>
            </p:pic>
          </mc:Fallback>
        </mc:AlternateContent>
        <mc:AlternateContent xmlns:mc="http://schemas.openxmlformats.org/markup-compatibility/2006">
          <mc:Choice xmlns:p14="http://schemas.microsoft.com/office/powerpoint/2010/main" Requires="p14">
            <p:contentPart p14:bwMode="auto" r:id="rId43">
              <p14:nvContentPartPr>
                <p14:cNvPr id="31" name="墨迹 30">
                  <a:extLst>
                    <a:ext uri="{FF2B5EF4-FFF2-40B4-BE49-F238E27FC236}">
                      <a16:creationId xmlns:a16="http://schemas.microsoft.com/office/drawing/2014/main" id="{FFA7C8C8-5373-467C-9097-9948E31E794A}"/>
                    </a:ext>
                  </a:extLst>
                </p14:cNvPr>
                <p14:cNvContentPartPr/>
                <p14:nvPr/>
              </p14:nvContentPartPr>
              <p14:xfrm>
                <a:off x="4817529" y="5510469"/>
                <a:ext cx="65520" cy="62280"/>
              </p14:xfrm>
            </p:contentPart>
          </mc:Choice>
          <mc:Fallback>
            <p:pic>
              <p:nvPicPr>
                <p:cNvPr id="31" name="墨迹 30">
                  <a:extLst>
                    <a:ext uri="{FF2B5EF4-FFF2-40B4-BE49-F238E27FC236}">
                      <a16:creationId xmlns:a16="http://schemas.microsoft.com/office/drawing/2014/main" id="{FFA7C8C8-5373-467C-9097-9948E31E794A}"/>
                    </a:ext>
                  </a:extLst>
                </p:cNvPr>
                <p:cNvPicPr/>
                <p:nvPr/>
              </p:nvPicPr>
              <p:blipFill>
                <a:blip r:embed="rId44"/>
                <a:stretch>
                  <a:fillRect/>
                </a:stretch>
              </p:blipFill>
              <p:spPr>
                <a:xfrm>
                  <a:off x="4808529" y="5501469"/>
                  <a:ext cx="83160" cy="79920"/>
                </a:xfrm>
                <a:prstGeom prst="rect">
                  <a:avLst/>
                </a:prstGeom>
              </p:spPr>
            </p:pic>
          </mc:Fallback>
        </mc:AlternateContent>
        <mc:AlternateContent xmlns:mc="http://schemas.openxmlformats.org/markup-compatibility/2006">
          <mc:Choice xmlns:p14="http://schemas.microsoft.com/office/powerpoint/2010/main" Requires="p14">
            <p:contentPart p14:bwMode="auto" r:id="rId45">
              <p14:nvContentPartPr>
                <p14:cNvPr id="32" name="墨迹 31">
                  <a:extLst>
                    <a:ext uri="{FF2B5EF4-FFF2-40B4-BE49-F238E27FC236}">
                      <a16:creationId xmlns:a16="http://schemas.microsoft.com/office/drawing/2014/main" id="{31C3C2DC-2EAC-400E-8772-516D18444D94}"/>
                    </a:ext>
                  </a:extLst>
                </p14:cNvPr>
                <p14:cNvContentPartPr/>
                <p14:nvPr/>
              </p14:nvContentPartPr>
              <p14:xfrm>
                <a:off x="4923369" y="5377629"/>
                <a:ext cx="136800" cy="184680"/>
              </p14:xfrm>
            </p:contentPart>
          </mc:Choice>
          <mc:Fallback>
            <p:pic>
              <p:nvPicPr>
                <p:cNvPr id="32" name="墨迹 31">
                  <a:extLst>
                    <a:ext uri="{FF2B5EF4-FFF2-40B4-BE49-F238E27FC236}">
                      <a16:creationId xmlns:a16="http://schemas.microsoft.com/office/drawing/2014/main" id="{31C3C2DC-2EAC-400E-8772-516D18444D94}"/>
                    </a:ext>
                  </a:extLst>
                </p:cNvPr>
                <p:cNvPicPr/>
                <p:nvPr/>
              </p:nvPicPr>
              <p:blipFill>
                <a:blip r:embed="rId46"/>
                <a:stretch>
                  <a:fillRect/>
                </a:stretch>
              </p:blipFill>
              <p:spPr>
                <a:xfrm>
                  <a:off x="4914369" y="5368989"/>
                  <a:ext cx="154440" cy="202320"/>
                </a:xfrm>
                <a:prstGeom prst="rect">
                  <a:avLst/>
                </a:prstGeom>
              </p:spPr>
            </p:pic>
          </mc:Fallback>
        </mc:AlternateContent>
        <mc:AlternateContent xmlns:mc="http://schemas.openxmlformats.org/markup-compatibility/2006">
          <mc:Choice xmlns:p14="http://schemas.microsoft.com/office/powerpoint/2010/main" Requires="p14">
            <p:contentPart p14:bwMode="auto" r:id="rId47">
              <p14:nvContentPartPr>
                <p14:cNvPr id="33" name="墨迹 32">
                  <a:extLst>
                    <a:ext uri="{FF2B5EF4-FFF2-40B4-BE49-F238E27FC236}">
                      <a16:creationId xmlns:a16="http://schemas.microsoft.com/office/drawing/2014/main" id="{413ADA60-890E-4448-B31B-A85C6277D6D3}"/>
                    </a:ext>
                  </a:extLst>
                </p14:cNvPr>
                <p14:cNvContentPartPr/>
                <p14:nvPr/>
              </p14:nvContentPartPr>
              <p14:xfrm>
                <a:off x="5131089" y="5362149"/>
                <a:ext cx="88560" cy="114840"/>
              </p14:xfrm>
            </p:contentPart>
          </mc:Choice>
          <mc:Fallback>
            <p:pic>
              <p:nvPicPr>
                <p:cNvPr id="33" name="墨迹 32">
                  <a:extLst>
                    <a:ext uri="{FF2B5EF4-FFF2-40B4-BE49-F238E27FC236}">
                      <a16:creationId xmlns:a16="http://schemas.microsoft.com/office/drawing/2014/main" id="{413ADA60-890E-4448-B31B-A85C6277D6D3}"/>
                    </a:ext>
                  </a:extLst>
                </p:cNvPr>
                <p:cNvPicPr/>
                <p:nvPr/>
              </p:nvPicPr>
              <p:blipFill>
                <a:blip r:embed="rId48"/>
                <a:stretch>
                  <a:fillRect/>
                </a:stretch>
              </p:blipFill>
              <p:spPr>
                <a:xfrm>
                  <a:off x="5122089" y="5353509"/>
                  <a:ext cx="106200" cy="132480"/>
                </a:xfrm>
                <a:prstGeom prst="rect">
                  <a:avLst/>
                </a:prstGeom>
              </p:spPr>
            </p:pic>
          </mc:Fallback>
        </mc:AlternateContent>
        <mc:AlternateContent xmlns:mc="http://schemas.openxmlformats.org/markup-compatibility/2006">
          <mc:Choice xmlns:p14="http://schemas.microsoft.com/office/powerpoint/2010/main" Requires="p14">
            <p:contentPart p14:bwMode="auto" r:id="rId49">
              <p14:nvContentPartPr>
                <p14:cNvPr id="34" name="墨迹 33">
                  <a:extLst>
                    <a:ext uri="{FF2B5EF4-FFF2-40B4-BE49-F238E27FC236}">
                      <a16:creationId xmlns:a16="http://schemas.microsoft.com/office/drawing/2014/main" id="{84ACB19D-3047-431C-8E31-D1273AAE5D84}"/>
                    </a:ext>
                  </a:extLst>
                </p14:cNvPr>
                <p14:cNvContentPartPr/>
                <p14:nvPr/>
              </p14:nvContentPartPr>
              <p14:xfrm>
                <a:off x="4938849" y="5226069"/>
                <a:ext cx="372960" cy="1959480"/>
              </p14:xfrm>
            </p:contentPart>
          </mc:Choice>
          <mc:Fallback>
            <p:pic>
              <p:nvPicPr>
                <p:cNvPr id="34" name="墨迹 33">
                  <a:extLst>
                    <a:ext uri="{FF2B5EF4-FFF2-40B4-BE49-F238E27FC236}">
                      <a16:creationId xmlns:a16="http://schemas.microsoft.com/office/drawing/2014/main" id="{84ACB19D-3047-431C-8E31-D1273AAE5D84}"/>
                    </a:ext>
                  </a:extLst>
                </p:cNvPr>
                <p:cNvPicPr/>
                <p:nvPr/>
              </p:nvPicPr>
              <p:blipFill>
                <a:blip r:embed="rId50"/>
                <a:stretch>
                  <a:fillRect/>
                </a:stretch>
              </p:blipFill>
              <p:spPr>
                <a:xfrm>
                  <a:off x="4929849" y="5217069"/>
                  <a:ext cx="390600" cy="1977120"/>
                </a:xfrm>
                <a:prstGeom prst="rect">
                  <a:avLst/>
                </a:prstGeom>
              </p:spPr>
            </p:pic>
          </mc:Fallback>
        </mc:AlternateContent>
        <mc:AlternateContent xmlns:mc="http://schemas.openxmlformats.org/markup-compatibility/2006">
          <mc:Choice xmlns:p14="http://schemas.microsoft.com/office/powerpoint/2010/main" Requires="p14">
            <p:contentPart p14:bwMode="auto" r:id="rId51">
              <p14:nvContentPartPr>
                <p14:cNvPr id="36" name="墨迹 35">
                  <a:extLst>
                    <a:ext uri="{FF2B5EF4-FFF2-40B4-BE49-F238E27FC236}">
                      <a16:creationId xmlns:a16="http://schemas.microsoft.com/office/drawing/2014/main" id="{8D64497D-D3BA-4042-881D-143096B35900}"/>
                    </a:ext>
                  </a:extLst>
                </p14:cNvPr>
                <p14:cNvContentPartPr/>
                <p14:nvPr/>
              </p14:nvContentPartPr>
              <p14:xfrm>
                <a:off x="6095169" y="4252569"/>
                <a:ext cx="2520720" cy="443520"/>
              </p14:xfrm>
            </p:contentPart>
          </mc:Choice>
          <mc:Fallback>
            <p:pic>
              <p:nvPicPr>
                <p:cNvPr id="36" name="墨迹 35">
                  <a:extLst>
                    <a:ext uri="{FF2B5EF4-FFF2-40B4-BE49-F238E27FC236}">
                      <a16:creationId xmlns:a16="http://schemas.microsoft.com/office/drawing/2014/main" id="{8D64497D-D3BA-4042-881D-143096B35900}"/>
                    </a:ext>
                  </a:extLst>
                </p:cNvPr>
                <p:cNvPicPr/>
                <p:nvPr/>
              </p:nvPicPr>
              <p:blipFill>
                <a:blip r:embed="rId52"/>
                <a:stretch>
                  <a:fillRect/>
                </a:stretch>
              </p:blipFill>
              <p:spPr>
                <a:xfrm>
                  <a:off x="6086529" y="4243929"/>
                  <a:ext cx="2538360" cy="461160"/>
                </a:xfrm>
                <a:prstGeom prst="rect">
                  <a:avLst/>
                </a:prstGeom>
              </p:spPr>
            </p:pic>
          </mc:Fallback>
        </mc:AlternateContent>
        <mc:AlternateContent xmlns:mc="http://schemas.openxmlformats.org/markup-compatibility/2006">
          <mc:Choice xmlns:p14="http://schemas.microsoft.com/office/powerpoint/2010/main" Requires="p14">
            <p:contentPart p14:bwMode="auto" r:id="rId53">
              <p14:nvContentPartPr>
                <p14:cNvPr id="37" name="墨迹 36">
                  <a:extLst>
                    <a:ext uri="{FF2B5EF4-FFF2-40B4-BE49-F238E27FC236}">
                      <a16:creationId xmlns:a16="http://schemas.microsoft.com/office/drawing/2014/main" id="{BE5EBC29-FF38-40AC-9F4E-D4AFC0042905}"/>
                    </a:ext>
                  </a:extLst>
                </p14:cNvPr>
                <p14:cNvContentPartPr/>
                <p14:nvPr/>
              </p14:nvContentPartPr>
              <p14:xfrm>
                <a:off x="4045329" y="4455609"/>
                <a:ext cx="2436120" cy="1000080"/>
              </p14:xfrm>
            </p:contentPart>
          </mc:Choice>
          <mc:Fallback>
            <p:pic>
              <p:nvPicPr>
                <p:cNvPr id="37" name="墨迹 36">
                  <a:extLst>
                    <a:ext uri="{FF2B5EF4-FFF2-40B4-BE49-F238E27FC236}">
                      <a16:creationId xmlns:a16="http://schemas.microsoft.com/office/drawing/2014/main" id="{BE5EBC29-FF38-40AC-9F4E-D4AFC0042905}"/>
                    </a:ext>
                  </a:extLst>
                </p:cNvPr>
                <p:cNvPicPr/>
                <p:nvPr/>
              </p:nvPicPr>
              <p:blipFill>
                <a:blip r:embed="rId54"/>
                <a:stretch>
                  <a:fillRect/>
                </a:stretch>
              </p:blipFill>
              <p:spPr>
                <a:xfrm>
                  <a:off x="4036689" y="4446609"/>
                  <a:ext cx="2453760" cy="1017720"/>
                </a:xfrm>
                <a:prstGeom prst="rect">
                  <a:avLst/>
                </a:prstGeom>
              </p:spPr>
            </p:pic>
          </mc:Fallback>
        </mc:AlternateContent>
        <mc:AlternateContent xmlns:mc="http://schemas.openxmlformats.org/markup-compatibility/2006">
          <mc:Choice xmlns:p14="http://schemas.microsoft.com/office/powerpoint/2010/main" Requires="p14">
            <p:contentPart p14:bwMode="auto" r:id="rId55">
              <p14:nvContentPartPr>
                <p14:cNvPr id="39" name="墨迹 38">
                  <a:extLst>
                    <a:ext uri="{FF2B5EF4-FFF2-40B4-BE49-F238E27FC236}">
                      <a16:creationId xmlns:a16="http://schemas.microsoft.com/office/drawing/2014/main" id="{AAEE364C-97F7-4901-997E-E65A4B230796}"/>
                    </a:ext>
                  </a:extLst>
                </p14:cNvPr>
                <p14:cNvContentPartPr/>
                <p14:nvPr/>
              </p14:nvContentPartPr>
              <p14:xfrm>
                <a:off x="4025889" y="5195769"/>
                <a:ext cx="362160" cy="331920"/>
              </p14:xfrm>
            </p:contentPart>
          </mc:Choice>
          <mc:Fallback>
            <p:pic>
              <p:nvPicPr>
                <p:cNvPr id="39" name="墨迹 38">
                  <a:extLst>
                    <a:ext uri="{FF2B5EF4-FFF2-40B4-BE49-F238E27FC236}">
                      <a16:creationId xmlns:a16="http://schemas.microsoft.com/office/drawing/2014/main" id="{AAEE364C-97F7-4901-997E-E65A4B230796}"/>
                    </a:ext>
                  </a:extLst>
                </p:cNvPr>
                <p:cNvPicPr/>
                <p:nvPr/>
              </p:nvPicPr>
              <p:blipFill>
                <a:blip r:embed="rId56"/>
                <a:stretch>
                  <a:fillRect/>
                </a:stretch>
              </p:blipFill>
              <p:spPr>
                <a:xfrm>
                  <a:off x="4016889" y="5187129"/>
                  <a:ext cx="379800" cy="349560"/>
                </a:xfrm>
                <a:prstGeom prst="rect">
                  <a:avLst/>
                </a:prstGeom>
              </p:spPr>
            </p:pic>
          </mc:Fallback>
        </mc:AlternateContent>
        <mc:AlternateContent xmlns:mc="http://schemas.openxmlformats.org/markup-compatibility/2006">
          <mc:Choice xmlns:p14="http://schemas.microsoft.com/office/powerpoint/2010/main" Requires="p14">
            <p:contentPart p14:bwMode="auto" r:id="rId57">
              <p14:nvContentPartPr>
                <p14:cNvPr id="41" name="墨迹 40">
                  <a:extLst>
                    <a:ext uri="{FF2B5EF4-FFF2-40B4-BE49-F238E27FC236}">
                      <a16:creationId xmlns:a16="http://schemas.microsoft.com/office/drawing/2014/main" id="{B694C1E1-FD14-4F7B-AB41-42BAC870873E}"/>
                    </a:ext>
                  </a:extLst>
                </p14:cNvPr>
                <p14:cNvContentPartPr/>
                <p14:nvPr/>
              </p14:nvContentPartPr>
              <p14:xfrm>
                <a:off x="6101649" y="5705529"/>
                <a:ext cx="2992320" cy="730440"/>
              </p14:xfrm>
            </p:contentPart>
          </mc:Choice>
          <mc:Fallback>
            <p:pic>
              <p:nvPicPr>
                <p:cNvPr id="41" name="墨迹 40">
                  <a:extLst>
                    <a:ext uri="{FF2B5EF4-FFF2-40B4-BE49-F238E27FC236}">
                      <a16:creationId xmlns:a16="http://schemas.microsoft.com/office/drawing/2014/main" id="{B694C1E1-FD14-4F7B-AB41-42BAC870873E}"/>
                    </a:ext>
                  </a:extLst>
                </p:cNvPr>
                <p:cNvPicPr/>
                <p:nvPr/>
              </p:nvPicPr>
              <p:blipFill>
                <a:blip r:embed="rId58"/>
                <a:stretch>
                  <a:fillRect/>
                </a:stretch>
              </p:blipFill>
              <p:spPr>
                <a:xfrm>
                  <a:off x="6093009" y="5696889"/>
                  <a:ext cx="3009960" cy="748080"/>
                </a:xfrm>
                <a:prstGeom prst="rect">
                  <a:avLst/>
                </a:prstGeom>
              </p:spPr>
            </p:pic>
          </mc:Fallback>
        </mc:AlternateContent>
        <mc:AlternateContent xmlns:mc="http://schemas.openxmlformats.org/markup-compatibility/2006">
          <mc:Choice xmlns:p14="http://schemas.microsoft.com/office/powerpoint/2010/main" Requires="p14">
            <p:contentPart p14:bwMode="auto" r:id="rId59">
              <p14:nvContentPartPr>
                <p14:cNvPr id="42" name="墨迹 41">
                  <a:extLst>
                    <a:ext uri="{FF2B5EF4-FFF2-40B4-BE49-F238E27FC236}">
                      <a16:creationId xmlns:a16="http://schemas.microsoft.com/office/drawing/2014/main" id="{ADFB2F80-AD90-4DE2-98AC-90BEBB134CC2}"/>
                    </a:ext>
                  </a:extLst>
                </p14:cNvPr>
                <p14:cNvContentPartPr/>
                <p14:nvPr/>
              </p14:nvContentPartPr>
              <p14:xfrm>
                <a:off x="3227409" y="4649649"/>
                <a:ext cx="3300120" cy="1355400"/>
              </p14:xfrm>
            </p:contentPart>
          </mc:Choice>
          <mc:Fallback>
            <p:pic>
              <p:nvPicPr>
                <p:cNvPr id="42" name="墨迹 41">
                  <a:extLst>
                    <a:ext uri="{FF2B5EF4-FFF2-40B4-BE49-F238E27FC236}">
                      <a16:creationId xmlns:a16="http://schemas.microsoft.com/office/drawing/2014/main" id="{ADFB2F80-AD90-4DE2-98AC-90BEBB134CC2}"/>
                    </a:ext>
                  </a:extLst>
                </p:cNvPr>
                <p:cNvPicPr/>
                <p:nvPr/>
              </p:nvPicPr>
              <p:blipFill>
                <a:blip r:embed="rId60"/>
                <a:stretch>
                  <a:fillRect/>
                </a:stretch>
              </p:blipFill>
              <p:spPr>
                <a:xfrm>
                  <a:off x="3218769" y="4641009"/>
                  <a:ext cx="3317760" cy="1373040"/>
                </a:xfrm>
                <a:prstGeom prst="rect">
                  <a:avLst/>
                </a:prstGeom>
              </p:spPr>
            </p:pic>
          </mc:Fallback>
        </mc:AlternateContent>
        <mc:AlternateContent xmlns:mc="http://schemas.openxmlformats.org/markup-compatibility/2006">
          <mc:Choice xmlns:p14="http://schemas.microsoft.com/office/powerpoint/2010/main" Requires="p14">
            <p:contentPart p14:bwMode="auto" r:id="rId61">
              <p14:nvContentPartPr>
                <p14:cNvPr id="43" name="墨迹 42">
                  <a:extLst>
                    <a:ext uri="{FF2B5EF4-FFF2-40B4-BE49-F238E27FC236}">
                      <a16:creationId xmlns:a16="http://schemas.microsoft.com/office/drawing/2014/main" id="{DC04A772-2D7C-4AA5-AEB2-DFB646832188}"/>
                    </a:ext>
                  </a:extLst>
                </p14:cNvPr>
                <p14:cNvContentPartPr/>
                <p14:nvPr/>
              </p14:nvContentPartPr>
              <p14:xfrm>
                <a:off x="3079809" y="4587009"/>
                <a:ext cx="384840" cy="181800"/>
              </p14:xfrm>
            </p:contentPart>
          </mc:Choice>
          <mc:Fallback>
            <p:pic>
              <p:nvPicPr>
                <p:cNvPr id="43" name="墨迹 42">
                  <a:extLst>
                    <a:ext uri="{FF2B5EF4-FFF2-40B4-BE49-F238E27FC236}">
                      <a16:creationId xmlns:a16="http://schemas.microsoft.com/office/drawing/2014/main" id="{DC04A772-2D7C-4AA5-AEB2-DFB646832188}"/>
                    </a:ext>
                  </a:extLst>
                </p:cNvPr>
                <p:cNvPicPr/>
                <p:nvPr/>
              </p:nvPicPr>
              <p:blipFill>
                <a:blip r:embed="rId62"/>
                <a:stretch>
                  <a:fillRect/>
                </a:stretch>
              </p:blipFill>
              <p:spPr>
                <a:xfrm>
                  <a:off x="3071169" y="4578369"/>
                  <a:ext cx="402480" cy="199440"/>
                </a:xfrm>
                <a:prstGeom prst="rect">
                  <a:avLst/>
                </a:prstGeom>
              </p:spPr>
            </p:pic>
          </mc:Fallback>
        </mc:AlternateContent>
      </p:grpSp>
    </p:spTree>
    <p:extLst>
      <p:ext uri="{BB962C8B-B14F-4D97-AF65-F5344CB8AC3E}">
        <p14:creationId xmlns:p14="http://schemas.microsoft.com/office/powerpoint/2010/main" val="358098710"/>
      </p:ext>
    </p:extLst>
  </p:cSld>
  <p:clrMapOvr>
    <a:masterClrMapping/>
  </p:clrMapOvr>
  <p:transition/>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C629BE-64D7-4177-B5CA-921EF936BCA9}"/>
              </a:ext>
            </a:extLst>
          </p:cNvPr>
          <p:cNvSpPr>
            <a:spLocks noGrp="1"/>
          </p:cNvSpPr>
          <p:nvPr>
            <p:ph type="title"/>
          </p:nvPr>
        </p:nvSpPr>
        <p:spPr/>
        <p:txBody>
          <a:bodyPr/>
          <a:lstStyle/>
          <a:p>
            <a:r>
              <a:rPr lang="en-US" altLang="zh-CN" dirty="0">
                <a:latin typeface="Bauhaus 93" pitchFamily="82" charset="0"/>
              </a:rPr>
              <a:t>Visitor Pattern</a:t>
            </a:r>
            <a:endParaRPr lang="zh-CN" altLang="en-US" dirty="0"/>
          </a:p>
        </p:txBody>
      </p:sp>
      <p:sp>
        <p:nvSpPr>
          <p:cNvPr id="3" name="文本占位符 2">
            <a:extLst>
              <a:ext uri="{FF2B5EF4-FFF2-40B4-BE49-F238E27FC236}">
                <a16:creationId xmlns:a16="http://schemas.microsoft.com/office/drawing/2014/main" id="{918766E0-DD6C-402C-8712-26CC6F00546D}"/>
              </a:ext>
            </a:extLst>
          </p:cNvPr>
          <p:cNvSpPr>
            <a:spLocks noGrp="1"/>
          </p:cNvSpPr>
          <p:nvPr>
            <p:ph type="body" sz="half" idx="1"/>
          </p:nvPr>
        </p:nvSpPr>
        <p:spPr>
          <a:xfrm>
            <a:off x="624418" y="868365"/>
            <a:ext cx="11304231" cy="5322887"/>
          </a:xfrm>
        </p:spPr>
        <p:txBody>
          <a:bodyPr/>
          <a:lstStyle/>
          <a:p>
            <a:r>
              <a:rPr lang="en-US" altLang="zh-CN" dirty="0">
                <a:ea typeface="华文中宋" panose="02010600040101010101" pitchFamily="2" charset="-122"/>
              </a:rPr>
              <a:t>EG</a:t>
            </a:r>
          </a:p>
          <a:p>
            <a:pPr lvl="1"/>
            <a:r>
              <a:rPr lang="zh-CN" altLang="en-US" sz="1800" b="0" dirty="0">
                <a:solidFill>
                  <a:schemeClr val="tx1"/>
                </a:solidFill>
                <a:ea typeface="华文中宋" panose="02010600040101010101" pitchFamily="2" charset="-122"/>
              </a:rPr>
              <a:t>在一些编译器的设计中运用了访问者模式，程序代码是被访问的对象，它包括变量定义、变量赋值、逻辑运算、算术运算等语句，编译器需要对代码进行分析，如检查变量是否定义、变量是否赋值、算术运算是否合法等，可以将不同的操作封装在不同的类中，如检查变量定义的类、检查变量赋值的类、检查算术运算是否合法的类，这些类就是具体访问者，可以访问程序代码中不同类型的语句。在编译过程中除了代码分析外，还包含代码优化、空间分配和代码生成等部分，也可以将每一个不同编译阶段的操作封装到了跟该阶段有关的一个访问者类中。</a:t>
            </a:r>
            <a:endParaRPr lang="en-US" altLang="zh-CN" sz="1800" b="0" dirty="0">
              <a:solidFill>
                <a:schemeClr val="tx1"/>
              </a:solidFill>
              <a:ea typeface="华文中宋" panose="02010600040101010101" pitchFamily="2" charset="-122"/>
            </a:endParaRPr>
          </a:p>
          <a:p>
            <a:pPr lvl="1"/>
            <a:r>
              <a:rPr lang="zh-CN" altLang="en-US" sz="1800" b="0" dirty="0">
                <a:solidFill>
                  <a:schemeClr val="tx1"/>
                </a:solidFill>
                <a:ea typeface="华文中宋" panose="02010600040101010101" pitchFamily="2" charset="-122"/>
              </a:rPr>
              <a:t>在</a:t>
            </a:r>
            <a:r>
              <a:rPr lang="en-US" altLang="zh-CN" sz="1800" b="0" dirty="0">
                <a:solidFill>
                  <a:schemeClr val="tx1"/>
                </a:solidFill>
                <a:ea typeface="华文中宋" panose="02010600040101010101" pitchFamily="2" charset="-122"/>
              </a:rPr>
              <a:t>Java XML</a:t>
            </a:r>
            <a:r>
              <a:rPr lang="zh-CN" altLang="en-US" sz="1800" b="0" dirty="0">
                <a:solidFill>
                  <a:schemeClr val="tx1"/>
                </a:solidFill>
                <a:ea typeface="华文中宋" panose="02010600040101010101" pitchFamily="2" charset="-122"/>
              </a:rPr>
              <a:t>处理技术</a:t>
            </a:r>
            <a:r>
              <a:rPr lang="en-US" altLang="zh-CN" sz="1800" b="0" dirty="0">
                <a:solidFill>
                  <a:schemeClr val="tx1"/>
                </a:solidFill>
                <a:ea typeface="华文中宋" panose="02010600040101010101" pitchFamily="2" charset="-122"/>
              </a:rPr>
              <a:t>DOM4J</a:t>
            </a:r>
            <a:r>
              <a:rPr lang="zh-CN" altLang="en-US" sz="1800" b="0" dirty="0">
                <a:solidFill>
                  <a:schemeClr val="tx1"/>
                </a:solidFill>
                <a:ea typeface="华文中宋" panose="02010600040101010101" pitchFamily="2" charset="-122"/>
              </a:rPr>
              <a:t>中，可以通过访问者模式的方式来读取并解析</a:t>
            </a:r>
            <a:r>
              <a:rPr lang="en-US" altLang="zh-CN" sz="1800" b="0" dirty="0">
                <a:solidFill>
                  <a:schemeClr val="tx1"/>
                </a:solidFill>
                <a:ea typeface="华文中宋" panose="02010600040101010101" pitchFamily="2" charset="-122"/>
              </a:rPr>
              <a:t>XML</a:t>
            </a:r>
            <a:r>
              <a:rPr lang="zh-CN" altLang="en-US" sz="1800" b="0" dirty="0">
                <a:solidFill>
                  <a:schemeClr val="tx1"/>
                </a:solidFill>
                <a:ea typeface="华文中宋" panose="02010600040101010101" pitchFamily="2" charset="-122"/>
              </a:rPr>
              <a:t>文档，</a:t>
            </a:r>
            <a:r>
              <a:rPr lang="en-US" altLang="zh-CN" sz="1800" b="0" dirty="0" err="1">
                <a:solidFill>
                  <a:schemeClr val="tx1"/>
                </a:solidFill>
                <a:ea typeface="华文中宋" panose="02010600040101010101" pitchFamily="2" charset="-122"/>
              </a:rPr>
              <a:t>VisitorSupport</a:t>
            </a:r>
            <a:r>
              <a:rPr lang="zh-CN" altLang="en-US" sz="1800" b="0" dirty="0">
                <a:solidFill>
                  <a:schemeClr val="tx1"/>
                </a:solidFill>
                <a:ea typeface="华文中宋" panose="02010600040101010101" pitchFamily="2" charset="-122"/>
              </a:rPr>
              <a:t>是</a:t>
            </a:r>
            <a:r>
              <a:rPr lang="en-US" altLang="zh-CN" sz="1800" b="0" dirty="0">
                <a:solidFill>
                  <a:schemeClr val="tx1"/>
                </a:solidFill>
                <a:ea typeface="华文中宋" panose="02010600040101010101" pitchFamily="2" charset="-122"/>
              </a:rPr>
              <a:t>DOM4J</a:t>
            </a:r>
            <a:r>
              <a:rPr lang="zh-CN" altLang="en-US" sz="1800" b="0" dirty="0">
                <a:solidFill>
                  <a:schemeClr val="tx1"/>
                </a:solidFill>
                <a:ea typeface="华文中宋" panose="02010600040101010101" pitchFamily="2" charset="-122"/>
              </a:rPr>
              <a:t>提供的</a:t>
            </a:r>
            <a:r>
              <a:rPr lang="en-US" altLang="zh-CN" sz="1800" b="0" dirty="0">
                <a:solidFill>
                  <a:schemeClr val="tx1"/>
                </a:solidFill>
                <a:ea typeface="华文中宋" panose="02010600040101010101" pitchFamily="2" charset="-122"/>
              </a:rPr>
              <a:t>Visitor</a:t>
            </a:r>
            <a:r>
              <a:rPr lang="zh-CN" altLang="en-US" sz="1800" b="0" dirty="0">
                <a:solidFill>
                  <a:schemeClr val="tx1"/>
                </a:solidFill>
                <a:ea typeface="华文中宋" panose="02010600040101010101" pitchFamily="2" charset="-122"/>
              </a:rPr>
              <a:t>接口的默认适配器，具体访问者只需继承</a:t>
            </a:r>
            <a:r>
              <a:rPr lang="en-US" altLang="zh-CN" sz="1800" b="0" dirty="0" err="1">
                <a:solidFill>
                  <a:schemeClr val="tx1"/>
                </a:solidFill>
                <a:ea typeface="华文中宋" panose="02010600040101010101" pitchFamily="2" charset="-122"/>
              </a:rPr>
              <a:t>VisitorSupport</a:t>
            </a:r>
            <a:r>
              <a:rPr lang="zh-CN" altLang="en-US" sz="1800" b="0" dirty="0">
                <a:solidFill>
                  <a:schemeClr val="tx1"/>
                </a:solidFill>
                <a:ea typeface="华文中宋" panose="02010600040101010101" pitchFamily="2" charset="-122"/>
              </a:rPr>
              <a:t>类即可。</a:t>
            </a:r>
          </a:p>
        </p:txBody>
      </p:sp>
      <p:pic>
        <p:nvPicPr>
          <p:cNvPr id="5" name="图片 4">
            <a:extLst>
              <a:ext uri="{FF2B5EF4-FFF2-40B4-BE49-F238E27FC236}">
                <a16:creationId xmlns:a16="http://schemas.microsoft.com/office/drawing/2014/main" id="{9F267354-79F1-40F5-8534-435E62F9E41C}"/>
              </a:ext>
            </a:extLst>
          </p:cNvPr>
          <p:cNvPicPr>
            <a:picLocks noChangeAspect="1"/>
          </p:cNvPicPr>
          <p:nvPr/>
        </p:nvPicPr>
        <p:blipFill>
          <a:blip r:embed="rId2"/>
          <a:stretch>
            <a:fillRect/>
          </a:stretch>
        </p:blipFill>
        <p:spPr>
          <a:xfrm>
            <a:off x="1631504" y="4077072"/>
            <a:ext cx="7724301" cy="2511771"/>
          </a:xfrm>
          <a:prstGeom prst="rect">
            <a:avLst/>
          </a:prstGeom>
        </p:spPr>
      </p:pic>
    </p:spTree>
    <p:extLst>
      <p:ext uri="{BB962C8B-B14F-4D97-AF65-F5344CB8AC3E}">
        <p14:creationId xmlns:p14="http://schemas.microsoft.com/office/powerpoint/2010/main" val="470999164"/>
      </p:ext>
    </p:extLst>
  </p:cSld>
  <p:clrMapOvr>
    <a:masterClrMapping/>
  </p:clrMapOvr>
  <p:transition/>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Rectangle 2">
            <a:extLst>
              <a:ext uri="{FF2B5EF4-FFF2-40B4-BE49-F238E27FC236}">
                <a16:creationId xmlns:a16="http://schemas.microsoft.com/office/drawing/2014/main" id="{F63FF0AF-1A25-4A14-A081-4CF304CDB890}"/>
              </a:ext>
            </a:extLst>
          </p:cNvPr>
          <p:cNvSpPr>
            <a:spLocks noGrp="1" noChangeArrowheads="1"/>
          </p:cNvSpPr>
          <p:nvPr>
            <p:ph type="title"/>
          </p:nvPr>
        </p:nvSpPr>
        <p:spPr/>
        <p:txBody>
          <a:bodyPr/>
          <a:lstStyle/>
          <a:p>
            <a:pPr eaLnBrk="1" hangingPunct="1"/>
            <a:r>
              <a:rPr lang="en-US" altLang="zh-CN" dirty="0">
                <a:latin typeface="Bauhaus 93" pitchFamily="82" charset="0"/>
              </a:rPr>
              <a:t>Visitor Pattern</a:t>
            </a:r>
            <a:endParaRPr lang="zh-CN" altLang="en-US" dirty="0">
              <a:latin typeface="Bauhaus 93" pitchFamily="82" charset="0"/>
            </a:endParaRPr>
          </a:p>
        </p:txBody>
      </p:sp>
      <p:sp>
        <p:nvSpPr>
          <p:cNvPr id="246787" name="Rectangle 3">
            <a:extLst>
              <a:ext uri="{FF2B5EF4-FFF2-40B4-BE49-F238E27FC236}">
                <a16:creationId xmlns:a16="http://schemas.microsoft.com/office/drawing/2014/main" id="{B404BB93-927C-49B3-A243-45B5767C0387}"/>
              </a:ext>
            </a:extLst>
          </p:cNvPr>
          <p:cNvSpPr>
            <a:spLocks noGrp="1" noChangeArrowheads="1"/>
          </p:cNvSpPr>
          <p:nvPr>
            <p:ph type="body" idx="1"/>
          </p:nvPr>
        </p:nvSpPr>
        <p:spPr>
          <a:xfrm>
            <a:off x="479377" y="949624"/>
            <a:ext cx="11088737" cy="5635821"/>
          </a:xfrm>
        </p:spPr>
        <p:txBody>
          <a:bodyPr/>
          <a:lstStyle/>
          <a:p>
            <a:pPr eaLnBrk="1" hangingPunct="1"/>
            <a:r>
              <a:rPr lang="zh-CN" altLang="en-US" dirty="0">
                <a:solidFill>
                  <a:srgbClr val="324A7A"/>
                </a:solidFill>
                <a:ea typeface="华文中宋" panose="02010600040101010101" pitchFamily="2" charset="-122"/>
              </a:rPr>
              <a:t>启示</a:t>
            </a:r>
            <a:endParaRPr lang="en-US" altLang="zh-CN" dirty="0">
              <a:solidFill>
                <a:srgbClr val="324A7A"/>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访问者模式用在被访问类结构比较稳定的时候，即：系统很少出现增加新节点的时候。</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增加节点困难，破坏了封装。</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因为访问者模式的缺点和复杂性，很多设计师反对使用访问者模式。</a:t>
            </a:r>
            <a:endParaRPr lang="zh-CN" altLang="en-US"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双重调度（</a:t>
            </a:r>
            <a:r>
              <a:rPr lang="en-US" altLang="zh-CN" b="0" dirty="0">
                <a:solidFill>
                  <a:schemeClr val="tx1"/>
                </a:solidFill>
                <a:ea typeface="华文中宋" panose="02010600040101010101" pitchFamily="2" charset="-122"/>
              </a:rPr>
              <a:t>Double Dispatch</a:t>
            </a:r>
            <a:r>
              <a:rPr lang="zh-CN" altLang="en-US" b="0" dirty="0">
                <a:solidFill>
                  <a:schemeClr val="tx1"/>
                </a:solidFill>
                <a:ea typeface="华文中宋" panose="02010600040101010101" pitchFamily="2" charset="-122"/>
              </a:rPr>
              <a:t>）</a:t>
            </a:r>
          </a:p>
          <a:p>
            <a:pPr lvl="2" eaLnBrk="1" hangingPunct="1"/>
            <a:r>
              <a:rPr lang="en-US" altLang="zh-CN" sz="1800" b="0" dirty="0" err="1">
                <a:solidFill>
                  <a:srgbClr val="324A7A"/>
                </a:solidFill>
                <a:ea typeface="华文中宋" panose="02010600040101010101" pitchFamily="2" charset="-122"/>
              </a:rPr>
              <a:t>acceptor.accept</a:t>
            </a:r>
            <a:r>
              <a:rPr lang="en-US" altLang="zh-CN" sz="1800" b="0" dirty="0">
                <a:solidFill>
                  <a:srgbClr val="324A7A"/>
                </a:solidFill>
                <a:ea typeface="华文中宋" panose="02010600040101010101" pitchFamily="2" charset="-122"/>
              </a:rPr>
              <a:t>(visitor)</a:t>
            </a:r>
          </a:p>
          <a:p>
            <a:pPr lvl="2" eaLnBrk="1" hangingPunct="1"/>
            <a:r>
              <a:rPr lang="en-US" altLang="zh-CN" sz="1800" b="0" dirty="0" err="1">
                <a:solidFill>
                  <a:srgbClr val="324A7A"/>
                </a:solidFill>
                <a:ea typeface="华文中宋" panose="02010600040101010101" pitchFamily="2" charset="-122"/>
              </a:rPr>
              <a:t>visitor.visit</a:t>
            </a:r>
            <a:r>
              <a:rPr lang="en-US" altLang="zh-CN" sz="1800" b="0" dirty="0">
                <a:solidFill>
                  <a:srgbClr val="324A7A"/>
                </a:solidFill>
                <a:ea typeface="华文中宋" panose="02010600040101010101" pitchFamily="2" charset="-122"/>
              </a:rPr>
              <a:t>(acceptor)</a:t>
            </a:r>
          </a:p>
          <a:p>
            <a:pPr lvl="1" eaLnBrk="1" hangingPunct="1"/>
            <a:r>
              <a:rPr lang="zh-CN" altLang="en-US" b="0" dirty="0">
                <a:solidFill>
                  <a:schemeClr val="tx1"/>
                </a:solidFill>
                <a:ea typeface="华文中宋" panose="02010600040101010101" pitchFamily="2" charset="-122"/>
              </a:rPr>
              <a:t>复杂的处理</a:t>
            </a:r>
            <a:r>
              <a:rPr lang="en-US" altLang="zh-CN" b="0" dirty="0">
                <a:solidFill>
                  <a:schemeClr val="tx1"/>
                </a:solidFill>
                <a:ea typeface="华文中宋" panose="02010600040101010101" pitchFamily="2" charset="-122"/>
              </a:rPr>
              <a:t>Visitor Pattern</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Why?</a:t>
            </a:r>
          </a:p>
          <a:p>
            <a:pPr lvl="2" eaLnBrk="1" hangingPunct="1">
              <a:lnSpc>
                <a:spcPct val="150000"/>
              </a:lnSpc>
            </a:pPr>
            <a:r>
              <a:rPr lang="zh-CN" altLang="en-US" sz="1800" b="0" dirty="0">
                <a:solidFill>
                  <a:srgbClr val="324A7A"/>
                </a:solidFill>
                <a:ea typeface="华文中宋" panose="02010600040101010101" pitchFamily="2" charset="-122"/>
              </a:rPr>
              <a:t>把处理从数据结构中分出来：</a:t>
            </a:r>
            <a:r>
              <a:rPr lang="en-US" altLang="zh-CN" sz="1800" b="0" dirty="0">
                <a:solidFill>
                  <a:srgbClr val="324A7A"/>
                </a:solidFill>
                <a:ea typeface="华文中宋" panose="02010600040101010101" pitchFamily="2" charset="-122"/>
              </a:rPr>
              <a:t>OCP</a:t>
            </a:r>
          </a:p>
          <a:p>
            <a:pPr lvl="2" eaLnBrk="1" hangingPunct="1">
              <a:lnSpc>
                <a:spcPct val="150000"/>
              </a:lnSpc>
            </a:pPr>
            <a:r>
              <a:rPr lang="zh-CN" altLang="en-US" sz="1800" b="0" dirty="0">
                <a:solidFill>
                  <a:srgbClr val="324A7A"/>
                </a:solidFill>
                <a:ea typeface="华文中宋" panose="02010600040101010101" pitchFamily="2" charset="-122"/>
              </a:rPr>
              <a:t>是以一种倾斜的方式支持“开闭原则”，增加新的访问者方便，但是增加新的元素很困难。</a:t>
            </a:r>
          </a:p>
          <a:p>
            <a:pPr lvl="1" eaLnBrk="1" hangingPunct="1"/>
            <a:r>
              <a:rPr lang="zh-CN" altLang="en-US" b="0" dirty="0">
                <a:solidFill>
                  <a:schemeClr val="tx1"/>
                </a:solidFill>
                <a:ea typeface="华文中宋" panose="02010600040101010101" pitchFamily="2" charset="-122"/>
              </a:rPr>
              <a:t>由于访问者模式需要对对象结构进行操作，而对象结构本身是一个元素对象的集合，因此访问者模式经常需要与迭代器模式联用，在对象结构中使用迭代器来遍历元素对象。</a:t>
            </a:r>
          </a:p>
          <a:p>
            <a:pPr lvl="1" eaLnBrk="1" hangingPunct="1"/>
            <a:r>
              <a:rPr lang="zh-CN" altLang="en-US" b="0" dirty="0">
                <a:solidFill>
                  <a:schemeClr val="tx1"/>
                </a:solidFill>
                <a:ea typeface="华文中宋" panose="02010600040101010101" pitchFamily="2" charset="-122"/>
              </a:rPr>
              <a:t>在访问者模式中，元素对象可能存在容器对象和叶子对象，因此可以结合组合模式来进行设计。</a:t>
            </a:r>
          </a:p>
          <a:p>
            <a:pPr lvl="2" eaLnBrk="1" hangingPunct="1">
              <a:lnSpc>
                <a:spcPct val="150000"/>
              </a:lnSpc>
            </a:pPr>
            <a:endParaRPr lang="zh-CN" altLang="en-US" sz="1800" b="0" dirty="0">
              <a:solidFill>
                <a:srgbClr val="324A7A"/>
              </a:solidFill>
              <a:ea typeface="华文中宋" panose="02010600040101010101" pitchFamily="2" charset="-122"/>
            </a:endParaRPr>
          </a:p>
          <a:p>
            <a:pPr lvl="1" eaLnBrk="1" hangingPunct="1"/>
            <a:endParaRPr lang="zh-CN" altLang="en-US" dirty="0">
              <a:latin typeface="Arial Black" panose="020B0A04020102020204" pitchFamily="34" charset="0"/>
              <a:ea typeface="华文中宋" panose="02010600040101010101" pitchFamily="2" charset="-122"/>
            </a:endParaRPr>
          </a:p>
        </p:txBody>
      </p:sp>
    </p:spTree>
    <p:extLst>
      <p:ext uri="{BB962C8B-B14F-4D97-AF65-F5344CB8AC3E}">
        <p14:creationId xmlns:p14="http://schemas.microsoft.com/office/powerpoint/2010/main" val="3997230143"/>
      </p:ext>
    </p:extLst>
  </p:cSld>
  <p:clrMapOvr>
    <a:masterClrMapping/>
  </p:clrMapOvr>
  <p:transition/>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1087C-80F9-4C54-AE9C-C3E379EA7341}"/>
              </a:ext>
            </a:extLst>
          </p:cNvPr>
          <p:cNvSpPr>
            <a:spLocks noGrp="1"/>
          </p:cNvSpPr>
          <p:nvPr>
            <p:ph type="title"/>
          </p:nvPr>
        </p:nvSpPr>
        <p:spPr/>
        <p:txBody>
          <a:bodyPr/>
          <a:lstStyle/>
          <a:p>
            <a:r>
              <a:rPr lang="en-US" altLang="zh-CN" dirty="0">
                <a:latin typeface="Bauhaus 93" pitchFamily="82" charset="0"/>
              </a:rPr>
              <a:t>Visitor Pattern</a:t>
            </a:r>
            <a:endParaRPr lang="zh-CN" altLang="en-US" dirty="0"/>
          </a:p>
        </p:txBody>
      </p:sp>
      <p:sp>
        <p:nvSpPr>
          <p:cNvPr id="3" name="文本占位符 2">
            <a:extLst>
              <a:ext uri="{FF2B5EF4-FFF2-40B4-BE49-F238E27FC236}">
                <a16:creationId xmlns:a16="http://schemas.microsoft.com/office/drawing/2014/main" id="{9C3D5A28-AB6F-4988-9C3F-8B1AC130D63C}"/>
              </a:ext>
            </a:extLst>
          </p:cNvPr>
          <p:cNvSpPr>
            <a:spLocks noGrp="1"/>
          </p:cNvSpPr>
          <p:nvPr>
            <p:ph type="body" sz="half" idx="1"/>
          </p:nvPr>
        </p:nvSpPr>
        <p:spPr>
          <a:xfrm>
            <a:off x="624417" y="1125539"/>
            <a:ext cx="10943696" cy="5065712"/>
          </a:xfrm>
        </p:spPr>
        <p:txBody>
          <a:bodyPr/>
          <a:lstStyle/>
          <a:p>
            <a:pPr eaLnBrk="1" hangingPunct="1"/>
            <a:r>
              <a:rPr lang="zh-CN" altLang="en-US" dirty="0">
                <a:ea typeface="华文中宋" panose="02010600040101010101" pitchFamily="2" charset="-122"/>
              </a:rPr>
              <a:t>优点</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使得增加新的访问操作变得很容易。</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将有关元素对象的访问行为集中到一个访问者对象中，而不是分散到一个个的元素类中。 </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可以跨过类的等级结构访问属于不同的等级结构的元素类。</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让用户能够在不修改现有类层次结构的情况下，定义该类层次结构的操作。</a:t>
            </a:r>
            <a:endParaRPr lang="en-US" altLang="zh-CN" b="0" dirty="0">
              <a:solidFill>
                <a:schemeClr val="tx1"/>
              </a:solidFill>
              <a:ea typeface="华文中宋" panose="02010600040101010101" pitchFamily="2" charset="-122"/>
            </a:endParaRPr>
          </a:p>
          <a:p>
            <a:pPr eaLnBrk="1" hangingPunct="1"/>
            <a:r>
              <a:rPr lang="zh-CN" altLang="en-US" dirty="0">
                <a:ea typeface="华文中宋" panose="02010600040101010101" pitchFamily="2" charset="-122"/>
              </a:rPr>
              <a:t>缺点</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增加新的元素类很困难。在访问者模式中，每增加一个新的元素类都意味着要在抽象访问者角色中增加一个新的抽象操作，并在每一个具体访问者类中增加相应的具体操作，违背了“开闭原则”的要求。</a:t>
            </a:r>
          </a:p>
          <a:p>
            <a:pPr lvl="1" eaLnBrk="1" hangingPunct="1">
              <a:buFont typeface="Arial" panose="020B0604020202020204" pitchFamily="34" charset="0"/>
              <a:buChar char="•"/>
            </a:pPr>
            <a:r>
              <a:rPr lang="zh-CN" altLang="en-US" b="0" dirty="0">
                <a:solidFill>
                  <a:schemeClr val="tx1"/>
                </a:solidFill>
                <a:ea typeface="华文中宋" panose="02010600040101010101" pitchFamily="2" charset="-122"/>
              </a:rPr>
              <a:t>破坏封装。访问者模式要求访问者对象访问并调用每一个元素对象的操作，这意味着元素对象有时候必须暴露一些自己的内部操作和内部状态，否则无法供访问者访问。</a:t>
            </a:r>
          </a:p>
          <a:p>
            <a:pPr lvl="2" eaLnBrk="1" hangingPunct="1">
              <a:lnSpc>
                <a:spcPct val="110000"/>
              </a:lnSpc>
              <a:buFont typeface="Arial" panose="020B0604020202020204" pitchFamily="34" charset="0"/>
              <a:buChar char="•"/>
            </a:pPr>
            <a:endParaRPr lang="zh-CN" altLang="en-US" sz="2200" dirty="0"/>
          </a:p>
          <a:p>
            <a:endParaRPr lang="zh-CN" altLang="en-US" dirty="0"/>
          </a:p>
        </p:txBody>
      </p:sp>
    </p:spTree>
    <p:extLst>
      <p:ext uri="{BB962C8B-B14F-4D97-AF65-F5344CB8AC3E}">
        <p14:creationId xmlns:p14="http://schemas.microsoft.com/office/powerpoint/2010/main" val="994951423"/>
      </p:ext>
    </p:extLst>
  </p:cSld>
  <p:clrMapOvr>
    <a:masterClrMapping/>
  </p:clrMapOvr>
  <p:transition/>
</p:sld>
</file>

<file path=ppt/slides/slide3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9378" name="Rectangle 2">
            <a:extLst>
              <a:ext uri="{FF2B5EF4-FFF2-40B4-BE49-F238E27FC236}">
                <a16:creationId xmlns:a16="http://schemas.microsoft.com/office/drawing/2014/main" id="{EEB9FD5D-44DF-41F3-AC7C-328290A6379F}"/>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Chapter Seven </a:t>
            </a:r>
            <a:r>
              <a:rPr lang="zh-CN" altLang="en-US" dirty="0">
                <a:latin typeface="Bauhaus 93" pitchFamily="82" charset="0"/>
                <a:ea typeface="华文中宋" panose="02010600040101010101" pitchFamily="2" charset="-122"/>
              </a:rPr>
              <a:t>设计模式</a:t>
            </a:r>
          </a:p>
        </p:txBody>
      </p:sp>
      <p:sp>
        <p:nvSpPr>
          <p:cNvPr id="229379" name="Rectangle 3">
            <a:extLst>
              <a:ext uri="{FF2B5EF4-FFF2-40B4-BE49-F238E27FC236}">
                <a16:creationId xmlns:a16="http://schemas.microsoft.com/office/drawing/2014/main" id="{5416CB30-12A7-4D12-A5EE-37527E83C8B5}"/>
              </a:ext>
            </a:extLst>
          </p:cNvPr>
          <p:cNvSpPr>
            <a:spLocks noGrp="1" noChangeArrowheads="1"/>
          </p:cNvSpPr>
          <p:nvPr>
            <p:ph idx="1"/>
          </p:nvPr>
        </p:nvSpPr>
        <p:spPr>
          <a:xfrm>
            <a:off x="599964" y="1124744"/>
            <a:ext cx="11008840" cy="4968552"/>
          </a:xfrm>
        </p:spPr>
        <p:txBody>
          <a:bodyPr/>
          <a:lstStyle/>
          <a:p>
            <a:pPr algn="l" eaLnBrk="1" hangingPunct="1">
              <a:lnSpc>
                <a:spcPct val="150000"/>
              </a:lnSpc>
            </a:pPr>
            <a:r>
              <a:rPr lang="zh-CN" altLang="en-US" sz="2000" dirty="0">
                <a:solidFill>
                  <a:srgbClr val="324A7A"/>
                </a:solidFill>
                <a:ea typeface="华文中宋" panose="02010600040101010101" pitchFamily="2" charset="-122"/>
              </a:rPr>
              <a:t>并不是每种设计模式都会具有很广泛的应用。</a:t>
            </a:r>
            <a:r>
              <a:rPr lang="zh-CN" altLang="en-US" sz="2000" dirty="0">
                <a:solidFill>
                  <a:srgbClr val="C00000"/>
                </a:solidFill>
                <a:highlight>
                  <a:srgbClr val="FFFF00"/>
                </a:highlight>
                <a:ea typeface="华文中宋" panose="02010600040101010101" pitchFamily="2" charset="-122"/>
              </a:rPr>
              <a:t>有的模式适用范围就很小，比如解释器模式。</a:t>
            </a:r>
            <a:r>
              <a:rPr lang="zh-CN" altLang="en-US" sz="2000" dirty="0">
                <a:solidFill>
                  <a:srgbClr val="324A7A"/>
                </a:solidFill>
                <a:ea typeface="华文中宋" panose="02010600040101010101" pitchFamily="2" charset="-122"/>
              </a:rPr>
              <a:t>因为解释器模式只适用于简单文法的解释，弊端又多，所以我就很少会用到它。</a:t>
            </a:r>
            <a:endParaRPr lang="en-US" altLang="zh-CN" sz="2000" dirty="0">
              <a:solidFill>
                <a:srgbClr val="324A7A"/>
              </a:solidFill>
              <a:ea typeface="华文中宋" panose="02010600040101010101" pitchFamily="2" charset="-122"/>
            </a:endParaRPr>
          </a:p>
          <a:p>
            <a:pPr algn="l" eaLnBrk="1" hangingPunct="1">
              <a:lnSpc>
                <a:spcPct val="150000"/>
              </a:lnSpc>
            </a:pPr>
            <a:r>
              <a:rPr lang="en-US" altLang="zh-CN" sz="2000" dirty="0">
                <a:solidFill>
                  <a:srgbClr val="324A7A"/>
                </a:solidFill>
                <a:ea typeface="华文中宋" panose="02010600040101010101" pitchFamily="2" charset="-122"/>
              </a:rPr>
              <a:t>Interpreter</a:t>
            </a: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如果在系统中某一特定类型的问题发生的频率很高，此时可以考虑将这些问题的实例表述为一个语言中的句子，因此可以构建一个解释器，该解释器通过解释这些句子来解决这些问题。</a:t>
            </a: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解释器模式描述了如何构成一个简单的语言解释器。</a:t>
            </a: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语法规则以类来表示。</a:t>
            </a:r>
          </a:p>
          <a:p>
            <a:pPr algn="l" eaLnBrk="1" hangingPunct="1">
              <a:lnSpc>
                <a:spcPct val="150000"/>
              </a:lnSpc>
            </a:pPr>
            <a:r>
              <a:rPr lang="zh-CN" altLang="en-US" sz="2000" dirty="0">
                <a:solidFill>
                  <a:srgbClr val="324A7A"/>
                </a:solidFill>
                <a:ea typeface="华文中宋" panose="02010600040101010101" pitchFamily="2" charset="-122"/>
              </a:rPr>
              <a:t>意图</a:t>
            </a: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给定一个语言，定义它的文法的一种表示，并定义一个解释器，这个解释器使用该类表示来解释语言中的句子。</a:t>
            </a:r>
            <a:endParaRPr lang="en-US" altLang="zh-CN" sz="1800" b="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sz="1800" b="0" dirty="0">
                <a:solidFill>
                  <a:schemeClr val="tx1"/>
                </a:solidFill>
                <a:latin typeface="华文中宋" panose="02010600040101010101" pitchFamily="2" charset="-122"/>
                <a:ea typeface="华文中宋" panose="02010600040101010101" pitchFamily="2" charset="-122"/>
              </a:rPr>
              <a:t>解释器模式描述了如何为简单的语言定义一个文法，如何在该语言中表示一个句子，以及如何解释这些句子。</a:t>
            </a:r>
          </a:p>
        </p:txBody>
      </p:sp>
    </p:spTree>
  </p:cSld>
  <p:clrMapOvr>
    <a:overrideClrMapping bg1="lt1" tx1="dk1" bg2="lt2" tx2="dk2" accent1="accent1" accent2="accent2" accent3="accent3" accent4="accent4" accent5="accent5" accent6="accent6" hlink="hlink" folHlink="folHlink"/>
  </p:clrMapOvr>
  <p:transition/>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C884DF-64C9-472B-9C23-D0454DD987B9}"/>
              </a:ext>
            </a:extLst>
          </p:cNvPr>
          <p:cNvSpPr>
            <a:spLocks noGrp="1"/>
          </p:cNvSpPr>
          <p:nvPr>
            <p:ph type="title"/>
          </p:nvPr>
        </p:nvSpPr>
        <p:spPr>
          <a:xfrm>
            <a:off x="13684" y="184680"/>
            <a:ext cx="12192000" cy="688975"/>
          </a:xfrm>
        </p:spPr>
        <p:txBody>
          <a:bodyPr/>
          <a:lstStyle/>
          <a:p>
            <a:r>
              <a:rPr lang="en-US" altLang="zh-CN" dirty="0">
                <a:latin typeface="Bauhaus 93" pitchFamily="82" charset="0"/>
              </a:rPr>
              <a:t>Interpreter Pattern</a:t>
            </a:r>
            <a:endParaRPr lang="zh-CN" altLang="en-US" dirty="0"/>
          </a:p>
        </p:txBody>
      </p:sp>
      <p:sp>
        <p:nvSpPr>
          <p:cNvPr id="3" name="内容占位符 2">
            <a:extLst>
              <a:ext uri="{FF2B5EF4-FFF2-40B4-BE49-F238E27FC236}">
                <a16:creationId xmlns:a16="http://schemas.microsoft.com/office/drawing/2014/main" id="{724C9B70-13E0-4380-828A-360EA0BBBA07}"/>
              </a:ext>
            </a:extLst>
          </p:cNvPr>
          <p:cNvSpPr>
            <a:spLocks noGrp="1"/>
          </p:cNvSpPr>
          <p:nvPr>
            <p:ph idx="1"/>
          </p:nvPr>
        </p:nvSpPr>
        <p:spPr>
          <a:xfrm>
            <a:off x="479376" y="764704"/>
            <a:ext cx="11305256" cy="5832646"/>
          </a:xfrm>
        </p:spPr>
        <p:txBody>
          <a:bodyPr/>
          <a:lstStyle/>
          <a:p>
            <a:pPr algn="l" eaLnBrk="1" hangingPunct="1">
              <a:lnSpc>
                <a:spcPct val="150000"/>
              </a:lnSpc>
            </a:pPr>
            <a:r>
              <a:rPr lang="zh-CN" altLang="en-US" sz="2000" dirty="0">
                <a:solidFill>
                  <a:srgbClr val="324A7A"/>
                </a:solidFill>
                <a:ea typeface="华文中宋" panose="02010600040101010101" pitchFamily="2" charset="-122"/>
              </a:rPr>
              <a:t>动机</a:t>
            </a:r>
          </a:p>
          <a:p>
            <a:pPr lvl="1" eaLnBrk="1" hangingPunct="1"/>
            <a:r>
              <a:rPr lang="zh-CN" altLang="en-US" sz="1800" dirty="0">
                <a:solidFill>
                  <a:schemeClr val="tx1"/>
                </a:solidFill>
                <a:latin typeface="华文中宋" panose="02010600040101010101" pitchFamily="2" charset="-122"/>
                <a:ea typeface="华文中宋" panose="02010600040101010101" pitchFamily="2" charset="-122"/>
              </a:rPr>
              <a:t>如果一个特定类型的问题发生的频率很高，那么可能就值得将该问题的各个实例表述为一个简单语言中的句子。这样就可以构建一个解释器，该解释器通过解释这些句子来解决该问题。</a:t>
            </a:r>
            <a:endParaRPr lang="en-US" altLang="zh-CN" dirty="0">
              <a:ea typeface="华文中宋" panose="02010600040101010101" pitchFamily="2" charset="-122"/>
            </a:endParaRPr>
          </a:p>
          <a:p>
            <a:pPr algn="l" eaLnBrk="1" hangingPunct="1">
              <a:lnSpc>
                <a:spcPct val="150000"/>
              </a:lnSpc>
            </a:pPr>
            <a:r>
              <a:rPr lang="zh-CN" altLang="en-US" sz="2000" dirty="0">
                <a:solidFill>
                  <a:srgbClr val="324A7A"/>
                </a:solidFill>
                <a:ea typeface="华文中宋" panose="02010600040101010101" pitchFamily="2" charset="-122"/>
              </a:rPr>
              <a:t>定义</a:t>
            </a:r>
          </a:p>
          <a:p>
            <a:pPr lvl="1" eaLnBrk="1" hangingPunct="1"/>
            <a:r>
              <a:rPr lang="zh-CN" altLang="en-US" sz="1800" dirty="0">
                <a:solidFill>
                  <a:schemeClr val="tx1"/>
                </a:solidFill>
                <a:ea typeface="华文中宋" panose="02010600040101010101" pitchFamily="2" charset="-122"/>
              </a:rPr>
              <a:t>定义语言的文法，并且建立一个解释器来解释该语言中的句子，这里的“语言”意思是使用规定格式和语法的代码。</a:t>
            </a:r>
            <a:endParaRPr lang="en-US" altLang="zh-CN" sz="1800" dirty="0">
              <a:solidFill>
                <a:schemeClr val="tx1"/>
              </a:solidFill>
              <a:ea typeface="华文中宋" panose="02010600040101010101" pitchFamily="2" charset="-122"/>
            </a:endParaRPr>
          </a:p>
          <a:p>
            <a:pPr lvl="1" eaLnBrk="1" hangingPunct="1"/>
            <a:r>
              <a:rPr lang="en-US" altLang="zh-CN" sz="1800" dirty="0">
                <a:solidFill>
                  <a:schemeClr val="tx1"/>
                </a:solidFill>
                <a:ea typeface="华文中宋" panose="02010600040101010101" pitchFamily="2" charset="-122"/>
              </a:rPr>
              <a:t>Given a language, define a representation for its grammar along with an interpreter that uses the representation to interpret sentences in the language.</a:t>
            </a:r>
          </a:p>
          <a:p>
            <a:pPr algn="l" eaLnBrk="1" hangingPunct="1">
              <a:lnSpc>
                <a:spcPct val="150000"/>
              </a:lnSpc>
            </a:pPr>
            <a:r>
              <a:rPr lang="zh-CN" altLang="en-US" sz="2000" dirty="0">
                <a:solidFill>
                  <a:srgbClr val="324A7A"/>
                </a:solidFill>
                <a:ea typeface="华文中宋" panose="02010600040101010101" pitchFamily="2" charset="-122"/>
              </a:rPr>
              <a:t>结构</a:t>
            </a:r>
            <a:endParaRPr lang="en-US" altLang="zh-CN" sz="2000" dirty="0">
              <a:solidFill>
                <a:srgbClr val="324A7A"/>
              </a:solidFill>
              <a:ea typeface="华文中宋" panose="02010600040101010101" pitchFamily="2" charset="-122"/>
            </a:endParaRPr>
          </a:p>
          <a:p>
            <a:pPr algn="l" eaLnBrk="1" hangingPunct="1">
              <a:lnSpc>
                <a:spcPct val="150000"/>
              </a:lnSpc>
            </a:pPr>
            <a:r>
              <a:rPr lang="zh-CN" altLang="en-US" sz="2000" dirty="0">
                <a:solidFill>
                  <a:srgbClr val="324A7A"/>
                </a:solidFill>
                <a:ea typeface="华文中宋" panose="02010600040101010101" pitchFamily="2" charset="-122"/>
              </a:rPr>
              <a:t>角色</a:t>
            </a:r>
            <a:endParaRPr lang="en-US" altLang="zh-CN" sz="2000" dirty="0">
              <a:solidFill>
                <a:srgbClr val="324A7A"/>
              </a:solidFill>
              <a:ea typeface="华文中宋" panose="02010600040101010101" pitchFamily="2" charset="-122"/>
            </a:endParaRPr>
          </a:p>
          <a:p>
            <a:pPr lvl="1" eaLnBrk="1" hangingPunct="1">
              <a:buFont typeface="Arial" panose="020B0604020202020204" pitchFamily="34" charset="0"/>
              <a:buChar char="•"/>
            </a:pPr>
            <a:r>
              <a:rPr lang="en-US" altLang="en-US" sz="1600" b="0" dirty="0" err="1">
                <a:solidFill>
                  <a:schemeClr val="tx1"/>
                </a:solidFill>
                <a:ea typeface="华文中宋" panose="02010600040101010101" pitchFamily="2" charset="-122"/>
              </a:rPr>
              <a:t>AbstractExpression</a:t>
            </a:r>
            <a:r>
              <a:rPr lang="en-US" altLang="zh-CN" sz="1600" b="0" dirty="0">
                <a:solidFill>
                  <a:schemeClr val="tx1"/>
                </a:solidFill>
                <a:ea typeface="华文中宋" panose="02010600040101010101" pitchFamily="2" charset="-122"/>
              </a:rPr>
              <a:t>: </a:t>
            </a:r>
            <a:r>
              <a:rPr lang="zh-CN" altLang="en-US" sz="1600" b="0" dirty="0">
                <a:solidFill>
                  <a:schemeClr val="tx1"/>
                </a:solidFill>
                <a:ea typeface="华文中宋" panose="02010600040101010101" pitchFamily="2" charset="-122"/>
              </a:rPr>
              <a:t>抽象表达式</a:t>
            </a:r>
          </a:p>
          <a:p>
            <a:pPr lvl="1" eaLnBrk="1" hangingPunct="1">
              <a:buFont typeface="Arial" panose="020B0604020202020204" pitchFamily="34" charset="0"/>
              <a:buChar char="•"/>
            </a:pPr>
            <a:r>
              <a:rPr lang="en-US" altLang="en-US" sz="1600" b="0" dirty="0" err="1">
                <a:solidFill>
                  <a:schemeClr val="tx1"/>
                </a:solidFill>
                <a:ea typeface="华文中宋" panose="02010600040101010101" pitchFamily="2" charset="-122"/>
              </a:rPr>
              <a:t>TerminalExpression</a:t>
            </a:r>
            <a:r>
              <a:rPr lang="en-US" altLang="zh-CN" sz="1600" b="0" dirty="0">
                <a:solidFill>
                  <a:schemeClr val="tx1"/>
                </a:solidFill>
                <a:ea typeface="华文中宋" panose="02010600040101010101" pitchFamily="2" charset="-122"/>
              </a:rPr>
              <a:t>: </a:t>
            </a:r>
            <a:r>
              <a:rPr lang="zh-CN" altLang="en-US" sz="1600" b="0" dirty="0">
                <a:solidFill>
                  <a:schemeClr val="tx1"/>
                </a:solidFill>
                <a:ea typeface="华文中宋" panose="02010600040101010101" pitchFamily="2" charset="-122"/>
              </a:rPr>
              <a:t>终结符表达式</a:t>
            </a:r>
          </a:p>
          <a:p>
            <a:pPr lvl="1" eaLnBrk="1" hangingPunct="1">
              <a:buFont typeface="Arial" panose="020B0604020202020204" pitchFamily="34" charset="0"/>
              <a:buChar char="•"/>
            </a:pPr>
            <a:r>
              <a:rPr lang="en-US" altLang="en-US" sz="1600" b="0" dirty="0" err="1">
                <a:solidFill>
                  <a:schemeClr val="tx1"/>
                </a:solidFill>
                <a:ea typeface="华文中宋" panose="02010600040101010101" pitchFamily="2" charset="-122"/>
              </a:rPr>
              <a:t>NonterminalExpression</a:t>
            </a:r>
            <a:r>
              <a:rPr lang="en-US" altLang="zh-CN" sz="1600" b="0" dirty="0">
                <a:solidFill>
                  <a:schemeClr val="tx1"/>
                </a:solidFill>
                <a:ea typeface="华文中宋" panose="02010600040101010101" pitchFamily="2" charset="-122"/>
              </a:rPr>
              <a:t>: </a:t>
            </a:r>
            <a:r>
              <a:rPr lang="zh-CN" altLang="en-US" sz="1600" b="0" dirty="0">
                <a:solidFill>
                  <a:schemeClr val="tx1"/>
                </a:solidFill>
                <a:ea typeface="华文中宋" panose="02010600040101010101" pitchFamily="2" charset="-122"/>
              </a:rPr>
              <a:t>非终结符表达式</a:t>
            </a:r>
          </a:p>
          <a:p>
            <a:pPr lvl="1" eaLnBrk="1" hangingPunct="1">
              <a:buFont typeface="Arial" panose="020B0604020202020204" pitchFamily="34" charset="0"/>
              <a:buChar char="•"/>
            </a:pPr>
            <a:r>
              <a:rPr lang="en-US" altLang="zh-CN" sz="1600" b="0" dirty="0">
                <a:solidFill>
                  <a:schemeClr val="tx1"/>
                </a:solidFill>
                <a:ea typeface="华文中宋" panose="02010600040101010101" pitchFamily="2" charset="-122"/>
              </a:rPr>
              <a:t>Context: </a:t>
            </a:r>
            <a:r>
              <a:rPr lang="zh-CN" altLang="en-US" sz="1600" b="0" dirty="0">
                <a:solidFill>
                  <a:schemeClr val="tx1"/>
                </a:solidFill>
                <a:ea typeface="华文中宋" panose="02010600040101010101" pitchFamily="2" charset="-122"/>
              </a:rPr>
              <a:t>环境类</a:t>
            </a:r>
          </a:p>
          <a:p>
            <a:pPr lvl="1" eaLnBrk="1" hangingPunct="1">
              <a:buFont typeface="Arial" panose="020B0604020202020204" pitchFamily="34" charset="0"/>
              <a:buChar char="•"/>
            </a:pPr>
            <a:r>
              <a:rPr lang="en-US" altLang="zh-CN" sz="1600" b="0" dirty="0">
                <a:solidFill>
                  <a:schemeClr val="tx1"/>
                </a:solidFill>
                <a:ea typeface="华文中宋" panose="02010600040101010101" pitchFamily="2" charset="-122"/>
              </a:rPr>
              <a:t>Client: </a:t>
            </a:r>
            <a:r>
              <a:rPr lang="zh-CN" altLang="en-US" sz="1600" b="0" dirty="0">
                <a:solidFill>
                  <a:schemeClr val="tx1"/>
                </a:solidFill>
                <a:ea typeface="华文中宋" panose="02010600040101010101" pitchFamily="2" charset="-122"/>
              </a:rPr>
              <a:t>客户类</a:t>
            </a:r>
          </a:p>
          <a:p>
            <a:pPr eaLnBrk="1" hangingPunct="1"/>
            <a:endParaRPr lang="en-US" altLang="en-US" dirty="0"/>
          </a:p>
          <a:p>
            <a:endParaRPr lang="zh-CN" altLang="en-US" dirty="0"/>
          </a:p>
        </p:txBody>
      </p:sp>
      <p:pic>
        <p:nvPicPr>
          <p:cNvPr id="4" name="Picture 16">
            <a:extLst>
              <a:ext uri="{FF2B5EF4-FFF2-40B4-BE49-F238E27FC236}">
                <a16:creationId xmlns:a16="http://schemas.microsoft.com/office/drawing/2014/main" id="{A0EDA13C-A4AA-4EA6-937D-743D661383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7928" y="3501008"/>
            <a:ext cx="6613376" cy="3331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439643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4">
            <a:extLst>
              <a:ext uri="{FF2B5EF4-FFF2-40B4-BE49-F238E27FC236}">
                <a16:creationId xmlns:a16="http://schemas.microsoft.com/office/drawing/2014/main" id="{406B759A-79D4-469A-A8D8-4F45B017B781}"/>
              </a:ext>
            </a:extLst>
          </p:cNvPr>
          <p:cNvSpPr>
            <a:spLocks noGrp="1" noChangeArrowheads="1"/>
          </p:cNvSpPr>
          <p:nvPr>
            <p:ph type="title"/>
          </p:nvPr>
        </p:nvSpPr>
        <p:spPr>
          <a:xfrm>
            <a:off x="335360" y="1351222"/>
            <a:ext cx="10657184" cy="587375"/>
          </a:xfrm>
          <a:noFill/>
        </p:spPr>
        <p:txBody>
          <a:bodyPr vert="horz" wrap="square" lIns="61444" tIns="30723" rIns="61444" bIns="30723" numCol="1" anchor="t" anchorCtr="0" compatLnSpc="1">
            <a:prstTxWarp prst="textNoShape">
              <a:avLst/>
            </a:prstTxWarp>
          </a:bodyPr>
          <a:lstStyle/>
          <a:p>
            <a:pPr eaLnBrk="1" hangingPunct="1"/>
            <a:r>
              <a:rPr lang="en-US" altLang="zh-CN" sz="2800" b="1" dirty="0">
                <a:solidFill>
                  <a:schemeClr val="tx1"/>
                </a:solidFill>
                <a:latin typeface="Times New Roman" panose="02020603050405020304" pitchFamily="18" charset="0"/>
                <a:cs typeface="Times New Roman" panose="02020603050405020304" pitchFamily="18" charset="0"/>
              </a:rPr>
              <a:t>The Model-View-Controller Pattern</a:t>
            </a:r>
            <a:r>
              <a:rPr lang="zh-CN" altLang="en-US" sz="2800" b="1" dirty="0">
                <a:solidFill>
                  <a:schemeClr val="tx1"/>
                </a:solidFill>
                <a:latin typeface="Times New Roman" panose="02020603050405020304" pitchFamily="18" charset="0"/>
                <a:cs typeface="Times New Roman" panose="02020603050405020304" pitchFamily="18" charset="0"/>
              </a:rPr>
              <a:t>：</a:t>
            </a:r>
            <a:r>
              <a:rPr lang="en-US" altLang="zh-CN" sz="2800" dirty="0">
                <a:solidFill>
                  <a:schemeClr val="tx1"/>
                </a:solidFill>
                <a:latin typeface="Times New Roman" panose="02020603050405020304" pitchFamily="18" charset="0"/>
                <a:cs typeface="Times New Roman" panose="02020603050405020304" pitchFamily="18" charset="0"/>
              </a:rPr>
              <a:t>MVC – </a:t>
            </a:r>
            <a:r>
              <a:rPr lang="en-US" altLang="zh-CN" sz="2800" dirty="0">
                <a:solidFill>
                  <a:schemeClr val="tx1"/>
                </a:solidFill>
                <a:highlight>
                  <a:srgbClr val="FFFF00"/>
                </a:highlight>
                <a:latin typeface="Times New Roman" panose="02020603050405020304" pitchFamily="18" charset="0"/>
                <a:cs typeface="Times New Roman" panose="02020603050405020304" pitchFamily="18" charset="0"/>
              </a:rPr>
              <a:t>Down Sides</a:t>
            </a:r>
            <a:endParaRPr lang="en-GB" altLang="zh-CN" sz="2800" b="1" dirty="0">
              <a:solidFill>
                <a:schemeClr val="tx1"/>
              </a:solidFill>
              <a:highlight>
                <a:srgbClr val="FFFF00"/>
              </a:highlight>
              <a:latin typeface="Times New Roman" panose="02020603050405020304" pitchFamily="18" charset="0"/>
              <a:cs typeface="Times New Roman" panose="02020603050405020304" pitchFamily="18" charset="0"/>
            </a:endParaRPr>
          </a:p>
        </p:txBody>
      </p:sp>
      <p:sp>
        <p:nvSpPr>
          <p:cNvPr id="2" name="矩形 1">
            <a:extLst>
              <a:ext uri="{FF2B5EF4-FFF2-40B4-BE49-F238E27FC236}">
                <a16:creationId xmlns:a16="http://schemas.microsoft.com/office/drawing/2014/main" id="{5026D3B5-1A79-4B05-9BBD-C7772FD39717}"/>
              </a:ext>
            </a:extLst>
          </p:cNvPr>
          <p:cNvSpPr/>
          <p:nvPr/>
        </p:nvSpPr>
        <p:spPr>
          <a:xfrm>
            <a:off x="263352" y="828002"/>
            <a:ext cx="4237057" cy="523220"/>
          </a:xfrm>
          <a:prstGeom prst="rect">
            <a:avLst/>
          </a:prstGeom>
        </p:spPr>
        <p:txBody>
          <a:bodyPr wrap="none">
            <a:spAutoFit/>
          </a:bodyPr>
          <a:lstStyle/>
          <a:p>
            <a:pPr marL="457200" indent="-457200" eaLnBrk="1" hangingPunct="1">
              <a:buFont typeface="Wingdings" panose="05000000000000000000" pitchFamily="2" charset="2"/>
              <a:buChar char="p"/>
            </a:pPr>
            <a:r>
              <a:rPr lang="zh-CN" altLang="en-US" sz="2800" dirty="0">
                <a:latin typeface="华文中宋" panose="02010600040101010101" pitchFamily="2" charset="-122"/>
                <a:ea typeface="华文中宋" panose="02010600040101010101" pitchFamily="2" charset="-122"/>
              </a:rPr>
              <a:t>设计模式的特点与应用</a:t>
            </a:r>
            <a:endParaRPr lang="en-US" altLang="zh-CN" sz="2800" b="1" dirty="0">
              <a:latin typeface="华文中宋" panose="02010600040101010101" pitchFamily="2" charset="-122"/>
              <a:ea typeface="华文中宋" panose="02010600040101010101" pitchFamily="2" charset="-122"/>
            </a:endParaRPr>
          </a:p>
        </p:txBody>
      </p:sp>
      <p:sp>
        <p:nvSpPr>
          <p:cNvPr id="35" name="Rectangle 2">
            <a:extLst>
              <a:ext uri="{FF2B5EF4-FFF2-40B4-BE49-F238E27FC236}">
                <a16:creationId xmlns:a16="http://schemas.microsoft.com/office/drawing/2014/main" id="{DB10B945-76FE-4B04-B2E5-5359F8217712}"/>
              </a:ext>
            </a:extLst>
          </p:cNvPr>
          <p:cNvSpPr txBox="1">
            <a:spLocks noChangeArrowheads="1"/>
          </p:cNvSpPr>
          <p:nvPr/>
        </p:nvSpPr>
        <p:spPr bwMode="auto">
          <a:xfrm>
            <a:off x="8384" y="116634"/>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sz="4200" kern="0">
                <a:latin typeface="Bauhaus 93" pitchFamily="82" charset="0"/>
                <a:ea typeface="华文中宋" panose="02010600040101010101" pitchFamily="2" charset="-122"/>
              </a:rPr>
              <a:t>Chapter Seven</a:t>
            </a:r>
            <a:r>
              <a:rPr lang="en-US" altLang="zh-CN" sz="4200" kern="0">
                <a:latin typeface="华文中宋" panose="02010600040101010101" pitchFamily="2" charset="-122"/>
                <a:ea typeface="华文中宋" panose="02010600040101010101" pitchFamily="2" charset="-122"/>
              </a:rPr>
              <a:t> </a:t>
            </a:r>
            <a:r>
              <a:rPr lang="zh-CN" altLang="en-US" sz="4200" kern="0">
                <a:latin typeface="华文中宋" panose="02010600040101010101" pitchFamily="2" charset="-122"/>
                <a:ea typeface="华文中宋" panose="02010600040101010101" pitchFamily="2" charset="-122"/>
              </a:rPr>
              <a:t>设计模式</a:t>
            </a:r>
            <a:endParaRPr lang="zh-CN" altLang="en-US" sz="4200" kern="0" dirty="0">
              <a:latin typeface="华文中宋" panose="02010600040101010101" pitchFamily="2" charset="-122"/>
              <a:ea typeface="华文中宋" panose="02010600040101010101" pitchFamily="2" charset="-122"/>
            </a:endParaRPr>
          </a:p>
        </p:txBody>
      </p:sp>
      <p:sp>
        <p:nvSpPr>
          <p:cNvPr id="6" name="Rectangle 3">
            <a:extLst>
              <a:ext uri="{FF2B5EF4-FFF2-40B4-BE49-F238E27FC236}">
                <a16:creationId xmlns:a16="http://schemas.microsoft.com/office/drawing/2014/main" id="{667564A7-68E6-4086-8E96-910C3913883A}"/>
              </a:ext>
            </a:extLst>
          </p:cNvPr>
          <p:cNvSpPr txBox="1">
            <a:spLocks noChangeArrowheads="1"/>
          </p:cNvSpPr>
          <p:nvPr/>
        </p:nvSpPr>
        <p:spPr bwMode="auto">
          <a:xfrm>
            <a:off x="740035" y="1772816"/>
            <a:ext cx="10728697" cy="4506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spcBef>
                <a:spcPts val="0"/>
              </a:spcBef>
              <a:buFont typeface="Wingdings" panose="05000000000000000000" pitchFamily="2" charset="2"/>
              <a:buChar char="n"/>
            </a:pPr>
            <a:r>
              <a:rPr lang="zh-CN" altLang="en-US" b="0" kern="0" dirty="0">
                <a:solidFill>
                  <a:srgbClr val="324A7A"/>
                </a:solidFill>
                <a:ea typeface="华文中宋" panose="02010600040101010101" pitchFamily="2" charset="-122"/>
              </a:rPr>
              <a:t>开发期间花费相当多的时间考虑如何将</a:t>
            </a:r>
            <a:r>
              <a:rPr lang="en-US" altLang="zh-CN" b="0" kern="0" dirty="0">
                <a:solidFill>
                  <a:srgbClr val="324A7A"/>
                </a:solidFill>
                <a:ea typeface="华文中宋" panose="02010600040101010101" pitchFamily="2" charset="-122"/>
              </a:rPr>
              <a:t>MVC</a:t>
            </a:r>
            <a:r>
              <a:rPr lang="zh-CN" altLang="en-US" b="0" kern="0" dirty="0">
                <a:solidFill>
                  <a:srgbClr val="324A7A"/>
                </a:solidFill>
                <a:ea typeface="华文中宋" panose="02010600040101010101" pitchFamily="2" charset="-122"/>
              </a:rPr>
              <a:t>运用到我们的应用程序当中</a:t>
            </a:r>
          </a:p>
          <a:p>
            <a:pPr eaLnBrk="1" hangingPunct="1">
              <a:lnSpc>
                <a:spcPct val="150000"/>
              </a:lnSpc>
              <a:spcBef>
                <a:spcPts val="0"/>
              </a:spcBef>
              <a:buFont typeface="Wingdings" panose="05000000000000000000" pitchFamily="2" charset="2"/>
              <a:buChar char="n"/>
            </a:pPr>
            <a:r>
              <a:rPr lang="zh-CN" altLang="en-US" b="0" kern="0" dirty="0">
                <a:solidFill>
                  <a:srgbClr val="324A7A"/>
                </a:solidFill>
                <a:ea typeface="华文中宋" panose="02010600040101010101" pitchFamily="2" charset="-122"/>
              </a:rPr>
              <a:t>由于</a:t>
            </a:r>
            <a:r>
              <a:rPr lang="en-US" altLang="zh-CN" b="0" kern="0" dirty="0">
                <a:solidFill>
                  <a:srgbClr val="324A7A"/>
                </a:solidFill>
                <a:ea typeface="华文中宋" panose="02010600040101010101" pitchFamily="2" charset="-122"/>
              </a:rPr>
              <a:t>MVC</a:t>
            </a:r>
            <a:r>
              <a:rPr lang="zh-CN" altLang="en-US" b="0" kern="0" dirty="0">
                <a:solidFill>
                  <a:srgbClr val="324A7A"/>
                </a:solidFill>
                <a:ea typeface="华文中宋" panose="02010600040101010101" pitchFamily="2" charset="-122"/>
              </a:rPr>
              <a:t>严格分离，给调试带来了一定的困难。</a:t>
            </a:r>
            <a:r>
              <a:rPr lang="en-US" altLang="zh-CN" b="0" kern="0" dirty="0">
                <a:solidFill>
                  <a:srgbClr val="324A7A"/>
                </a:solidFill>
                <a:ea typeface="华文中宋" panose="02010600040101010101" pitchFamily="2" charset="-122"/>
              </a:rPr>
              <a:t>MVC</a:t>
            </a:r>
            <a:r>
              <a:rPr lang="zh-CN" altLang="en-US" b="0" kern="0" dirty="0">
                <a:solidFill>
                  <a:srgbClr val="324A7A"/>
                </a:solidFill>
                <a:ea typeface="华文中宋" panose="02010600040101010101" pitchFamily="2" charset="-122"/>
              </a:rPr>
              <a:t>意味着我们要管理较以前更多的文件。</a:t>
            </a:r>
          </a:p>
          <a:p>
            <a:pPr eaLnBrk="1" hangingPunct="1">
              <a:lnSpc>
                <a:spcPct val="150000"/>
              </a:lnSpc>
              <a:spcBef>
                <a:spcPts val="0"/>
              </a:spcBef>
              <a:buFont typeface="Wingdings" panose="05000000000000000000" pitchFamily="2" charset="2"/>
              <a:buChar char="n"/>
            </a:pPr>
            <a:r>
              <a:rPr lang="en-US" altLang="zh-CN" b="0" kern="0" dirty="0">
                <a:solidFill>
                  <a:srgbClr val="324A7A"/>
                </a:solidFill>
                <a:ea typeface="华文中宋" panose="02010600040101010101" pitchFamily="2" charset="-122"/>
              </a:rPr>
              <a:t>MVC</a:t>
            </a:r>
            <a:r>
              <a:rPr lang="zh-CN" altLang="en-US" b="0" kern="0" dirty="0">
                <a:solidFill>
                  <a:srgbClr val="324A7A"/>
                </a:solidFill>
                <a:ea typeface="华文中宋" panose="02010600040101010101" pitchFamily="2" charset="-122"/>
              </a:rPr>
              <a:t>不适合小型应用程序的开发，因为得不偿失。</a:t>
            </a:r>
          </a:p>
          <a:p>
            <a:pPr eaLnBrk="1" hangingPunct="1">
              <a:lnSpc>
                <a:spcPct val="150000"/>
              </a:lnSpc>
              <a:spcBef>
                <a:spcPts val="0"/>
              </a:spcBef>
              <a:buFont typeface="Wingdings" panose="05000000000000000000" pitchFamily="2" charset="2"/>
              <a:buChar char="n"/>
            </a:pPr>
            <a:r>
              <a:rPr lang="zh-CN" altLang="en-US" b="0" kern="0" dirty="0">
                <a:solidFill>
                  <a:srgbClr val="C00000"/>
                </a:solidFill>
                <a:ea typeface="华文中宋" panose="02010600040101010101" pitchFamily="2" charset="-122"/>
              </a:rPr>
              <a:t>但如果我们肯接受</a:t>
            </a:r>
            <a:r>
              <a:rPr lang="en-US" altLang="zh-CN" b="0" kern="0" dirty="0">
                <a:solidFill>
                  <a:srgbClr val="C00000"/>
                </a:solidFill>
                <a:ea typeface="华文中宋" panose="02010600040101010101" pitchFamily="2" charset="-122"/>
              </a:rPr>
              <a:t>MVC</a:t>
            </a:r>
            <a:r>
              <a:rPr lang="zh-CN" altLang="en-US" b="0" kern="0" dirty="0">
                <a:solidFill>
                  <a:srgbClr val="C00000"/>
                </a:solidFill>
                <a:ea typeface="华文中宋" panose="02010600040101010101" pitchFamily="2" charset="-122"/>
              </a:rPr>
              <a:t>，并且有能力应付它所带来的额外的工作和复杂性，</a:t>
            </a:r>
            <a:r>
              <a:rPr lang="en-US" altLang="zh-CN" b="0" kern="0" dirty="0">
                <a:solidFill>
                  <a:srgbClr val="C00000"/>
                </a:solidFill>
                <a:ea typeface="华文中宋" panose="02010600040101010101" pitchFamily="2" charset="-122"/>
              </a:rPr>
              <a:t>MVC</a:t>
            </a:r>
            <a:r>
              <a:rPr lang="zh-CN" altLang="en-US" b="0" kern="0" dirty="0">
                <a:solidFill>
                  <a:srgbClr val="C00000"/>
                </a:solidFill>
                <a:ea typeface="华文中宋" panose="02010600040101010101" pitchFamily="2" charset="-122"/>
              </a:rPr>
              <a:t>将使我们的系统在健壮性、可维护性、可复用性方面、结构方面上一个新的台阶。</a:t>
            </a:r>
          </a:p>
        </p:txBody>
      </p:sp>
    </p:spTree>
    <p:extLst>
      <p:ext uri="{BB962C8B-B14F-4D97-AF65-F5344CB8AC3E}">
        <p14:creationId xmlns:p14="http://schemas.microsoft.com/office/powerpoint/2010/main" val="3537622855"/>
      </p:ext>
    </p:extLst>
  </p:cSld>
  <p:clrMapOvr>
    <a:masterClrMapping/>
  </p:clrMapOvr>
  <p:transition/>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3A5A5F-571F-46F0-9633-DE86A601AA2E}"/>
              </a:ext>
            </a:extLst>
          </p:cNvPr>
          <p:cNvSpPr>
            <a:spLocks noGrp="1"/>
          </p:cNvSpPr>
          <p:nvPr>
            <p:ph type="title"/>
          </p:nvPr>
        </p:nvSpPr>
        <p:spPr/>
        <p:txBody>
          <a:bodyPr/>
          <a:lstStyle/>
          <a:p>
            <a:r>
              <a:rPr lang="en-US" altLang="zh-CN" dirty="0">
                <a:latin typeface="Bauhaus 93" pitchFamily="82" charset="0"/>
              </a:rPr>
              <a:t>Interpreter Pattern</a:t>
            </a:r>
            <a:endParaRPr lang="zh-CN" altLang="en-US" dirty="0"/>
          </a:p>
        </p:txBody>
      </p:sp>
      <p:sp>
        <p:nvSpPr>
          <p:cNvPr id="3" name="内容占位符 2">
            <a:extLst>
              <a:ext uri="{FF2B5EF4-FFF2-40B4-BE49-F238E27FC236}">
                <a16:creationId xmlns:a16="http://schemas.microsoft.com/office/drawing/2014/main" id="{F94D1CB5-DB2C-4AD4-8FBE-88858F7327D1}"/>
              </a:ext>
            </a:extLst>
          </p:cNvPr>
          <p:cNvSpPr>
            <a:spLocks noGrp="1"/>
          </p:cNvSpPr>
          <p:nvPr>
            <p:ph idx="1"/>
          </p:nvPr>
        </p:nvSpPr>
        <p:spPr>
          <a:xfrm>
            <a:off x="254765" y="949625"/>
            <a:ext cx="10972800" cy="5065712"/>
          </a:xfrm>
        </p:spPr>
        <p:txBody>
          <a:bodyPr/>
          <a:lstStyle/>
          <a:p>
            <a:r>
              <a:rPr lang="zh-CN" altLang="en-US" dirty="0"/>
              <a:t>典型代码</a:t>
            </a:r>
            <a:endParaRPr lang="en-US" altLang="zh-CN" dirty="0"/>
          </a:p>
          <a:p>
            <a:endParaRPr lang="zh-CN" altLang="en-US" dirty="0"/>
          </a:p>
        </p:txBody>
      </p:sp>
      <p:pic>
        <p:nvPicPr>
          <p:cNvPr id="4" name="图片 3">
            <a:extLst>
              <a:ext uri="{FF2B5EF4-FFF2-40B4-BE49-F238E27FC236}">
                <a16:creationId xmlns:a16="http://schemas.microsoft.com/office/drawing/2014/main" id="{337D54AF-7A35-4E11-B5B6-FED5D629B14B}"/>
              </a:ext>
            </a:extLst>
          </p:cNvPr>
          <p:cNvPicPr>
            <a:picLocks noChangeAspect="1"/>
          </p:cNvPicPr>
          <p:nvPr/>
        </p:nvPicPr>
        <p:blipFill>
          <a:blip r:embed="rId3"/>
          <a:stretch>
            <a:fillRect/>
          </a:stretch>
        </p:blipFill>
        <p:spPr>
          <a:xfrm>
            <a:off x="268195" y="1986768"/>
            <a:ext cx="5179733" cy="1874280"/>
          </a:xfrm>
          <a:prstGeom prst="rect">
            <a:avLst/>
          </a:prstGeom>
        </p:spPr>
      </p:pic>
      <p:pic>
        <p:nvPicPr>
          <p:cNvPr id="6" name="图片 5">
            <a:extLst>
              <a:ext uri="{FF2B5EF4-FFF2-40B4-BE49-F238E27FC236}">
                <a16:creationId xmlns:a16="http://schemas.microsoft.com/office/drawing/2014/main" id="{CCBA624B-DD3E-43C6-8953-24F46436ED61}"/>
              </a:ext>
            </a:extLst>
          </p:cNvPr>
          <p:cNvPicPr>
            <a:picLocks noChangeAspect="1"/>
          </p:cNvPicPr>
          <p:nvPr/>
        </p:nvPicPr>
        <p:blipFill>
          <a:blip r:embed="rId4"/>
          <a:stretch>
            <a:fillRect/>
          </a:stretch>
        </p:blipFill>
        <p:spPr>
          <a:xfrm>
            <a:off x="263148" y="4128129"/>
            <a:ext cx="5179732" cy="2397217"/>
          </a:xfrm>
          <a:prstGeom prst="rect">
            <a:avLst/>
          </a:prstGeom>
        </p:spPr>
      </p:pic>
      <p:pic>
        <p:nvPicPr>
          <p:cNvPr id="7" name="图片 6">
            <a:extLst>
              <a:ext uri="{FF2B5EF4-FFF2-40B4-BE49-F238E27FC236}">
                <a16:creationId xmlns:a16="http://schemas.microsoft.com/office/drawing/2014/main" id="{62E6BDC5-3A39-49C5-886D-91FA6476F7EC}"/>
              </a:ext>
            </a:extLst>
          </p:cNvPr>
          <p:cNvPicPr>
            <a:picLocks noChangeAspect="1"/>
          </p:cNvPicPr>
          <p:nvPr/>
        </p:nvPicPr>
        <p:blipFill>
          <a:blip r:embed="rId5"/>
          <a:stretch>
            <a:fillRect/>
          </a:stretch>
        </p:blipFill>
        <p:spPr>
          <a:xfrm>
            <a:off x="5591944" y="116632"/>
            <a:ext cx="6519664" cy="3523039"/>
          </a:xfrm>
          <a:prstGeom prst="rect">
            <a:avLst/>
          </a:prstGeom>
        </p:spPr>
      </p:pic>
      <p:pic>
        <p:nvPicPr>
          <p:cNvPr id="9" name="图片 8">
            <a:extLst>
              <a:ext uri="{FF2B5EF4-FFF2-40B4-BE49-F238E27FC236}">
                <a16:creationId xmlns:a16="http://schemas.microsoft.com/office/drawing/2014/main" id="{A839C608-1D64-4189-A490-EEC377A05176}"/>
              </a:ext>
            </a:extLst>
          </p:cNvPr>
          <p:cNvPicPr>
            <a:picLocks noChangeAspect="1"/>
          </p:cNvPicPr>
          <p:nvPr/>
        </p:nvPicPr>
        <p:blipFill>
          <a:blip r:embed="rId6"/>
          <a:stretch>
            <a:fillRect/>
          </a:stretch>
        </p:blipFill>
        <p:spPr>
          <a:xfrm>
            <a:off x="5591944" y="3639671"/>
            <a:ext cx="6528047" cy="2886543"/>
          </a:xfrm>
          <a:prstGeom prst="rect">
            <a:avLst/>
          </a:prstGeom>
        </p:spPr>
      </p:pic>
    </p:spTree>
    <p:extLst>
      <p:ext uri="{BB962C8B-B14F-4D97-AF65-F5344CB8AC3E}">
        <p14:creationId xmlns:p14="http://schemas.microsoft.com/office/powerpoint/2010/main" val="3543745217"/>
      </p:ext>
    </p:extLst>
  </p:cSld>
  <p:clrMapOvr>
    <a:masterClrMapping/>
  </p:clrMapOvr>
  <p:transition/>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FE17C7-E84A-4552-956E-2881F00CB484}"/>
              </a:ext>
            </a:extLst>
          </p:cNvPr>
          <p:cNvSpPr>
            <a:spLocks noGrp="1"/>
          </p:cNvSpPr>
          <p:nvPr>
            <p:ph type="title"/>
          </p:nvPr>
        </p:nvSpPr>
        <p:spPr/>
        <p:txBody>
          <a:bodyPr/>
          <a:lstStyle/>
          <a:p>
            <a:r>
              <a:rPr lang="en-US" altLang="zh-CN" dirty="0">
                <a:latin typeface="Bauhaus 93" pitchFamily="82" charset="0"/>
              </a:rPr>
              <a:t>Interpreter Pattern</a:t>
            </a:r>
            <a:br>
              <a:rPr lang="en-US" altLang="zh-CN" dirty="0">
                <a:latin typeface="Bauhaus 93" pitchFamily="82" charset="0"/>
              </a:rPr>
            </a:br>
            <a:endParaRPr lang="zh-CN" altLang="en-US" dirty="0"/>
          </a:p>
        </p:txBody>
      </p:sp>
      <p:sp>
        <p:nvSpPr>
          <p:cNvPr id="3" name="内容占位符 2">
            <a:extLst>
              <a:ext uri="{FF2B5EF4-FFF2-40B4-BE49-F238E27FC236}">
                <a16:creationId xmlns:a16="http://schemas.microsoft.com/office/drawing/2014/main" id="{A130BD7D-672A-448F-B801-D3AD9BFCC89B}"/>
              </a:ext>
            </a:extLst>
          </p:cNvPr>
          <p:cNvSpPr>
            <a:spLocks noGrp="1"/>
          </p:cNvSpPr>
          <p:nvPr>
            <p:ph idx="1"/>
          </p:nvPr>
        </p:nvSpPr>
        <p:spPr/>
        <p:txBody>
          <a:bodyPr/>
          <a:lstStyle/>
          <a:p>
            <a:pPr eaLnBrk="1" hangingPunct="1"/>
            <a:r>
              <a:rPr lang="zh-CN" altLang="en-US" dirty="0">
                <a:solidFill>
                  <a:srgbClr val="324A7A"/>
                </a:solidFill>
                <a:ea typeface="华文中宋" panose="02010600040101010101" pitchFamily="2" charset="-122"/>
              </a:rPr>
              <a:t>适用性</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当有一个语言需要解释执行，并且你可将该语言中的句子表示为一个抽象的语法树时，可使用解释器模式。</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r>
              <a:rPr lang="en-US" altLang="zh-CN" dirty="0">
                <a:solidFill>
                  <a:schemeClr val="tx1"/>
                </a:solidFill>
                <a:latin typeface="华文中宋" panose="02010600040101010101" pitchFamily="2" charset="-122"/>
                <a:ea typeface="华文中宋" panose="02010600040101010101" pitchFamily="2" charset="-122"/>
              </a:rPr>
              <a:t> </a:t>
            </a:r>
            <a:r>
              <a:rPr lang="zh-CN" altLang="en-US" dirty="0">
                <a:solidFill>
                  <a:schemeClr val="tx1"/>
                </a:solidFill>
                <a:latin typeface="华文中宋" panose="02010600040101010101" pitchFamily="2" charset="-122"/>
                <a:ea typeface="华文中宋" panose="02010600040101010101" pitchFamily="2" charset="-122"/>
              </a:rPr>
              <a:t>迷你语言</a:t>
            </a: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正则表达式</a:t>
            </a:r>
          </a:p>
          <a:p>
            <a:pPr lvl="3" eaLnBrk="1" hangingPunct="1"/>
            <a:r>
              <a:rPr lang="en-US" altLang="zh-CN" sz="1600" dirty="0">
                <a:latin typeface="华文中宋" panose="02010600040101010101" pitchFamily="2" charset="-122"/>
                <a:ea typeface="华文中宋" panose="02010600040101010101" pitchFamily="2" charset="-122"/>
              </a:rPr>
              <a:t>Raining &amp;</a:t>
            </a:r>
            <a:r>
              <a:rPr lang="zh-CN" altLang="en-US" sz="1600" dirty="0">
                <a:latin typeface="华文中宋" panose="02010600040101010101" pitchFamily="2" charset="-122"/>
                <a:ea typeface="华文中宋" panose="02010600040101010101" pitchFamily="2" charset="-122"/>
              </a:rPr>
              <a:t>（</a:t>
            </a:r>
            <a:r>
              <a:rPr lang="en-US" altLang="zh-CN" sz="1600" dirty="0" err="1">
                <a:latin typeface="华文中宋" panose="02010600040101010101" pitchFamily="2" charset="-122"/>
                <a:ea typeface="华文中宋" panose="02010600040101010101" pitchFamily="2" charset="-122"/>
              </a:rPr>
              <a:t>dogs|cats</a:t>
            </a:r>
            <a:r>
              <a:rPr lang="zh-CN" altLang="en-US" sz="1600" dirty="0">
                <a:latin typeface="华文中宋" panose="02010600040101010101" pitchFamily="2" charset="-122"/>
                <a:ea typeface="华文中宋" panose="02010600040101010101" pitchFamily="2" charset="-122"/>
              </a:rPr>
              <a:t>）*</a:t>
            </a: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搜索用的表达式</a:t>
            </a:r>
          </a:p>
          <a:p>
            <a:pPr lvl="3" eaLnBrk="1" hangingPunct="1"/>
            <a:r>
              <a:rPr lang="zh-CN" altLang="en-US" sz="16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garlic and not onions</a:t>
            </a:r>
          </a:p>
          <a:p>
            <a:pPr lvl="2" eaLnBrk="1" hangingPunct="1"/>
            <a:r>
              <a:rPr lang="zh-CN" altLang="en-US" sz="1800" b="0" dirty="0">
                <a:solidFill>
                  <a:schemeClr val="tx1"/>
                </a:solidFill>
                <a:latin typeface="华文中宋" panose="02010600040101010101" pitchFamily="2" charset="-122"/>
                <a:ea typeface="华文中宋" panose="02010600040101010101" pitchFamily="2" charset="-122"/>
              </a:rPr>
              <a:t>批处理命令</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rgbClr val="324A7A"/>
                </a:solidFill>
                <a:latin typeface="华文中宋" panose="02010600040101010101" pitchFamily="2" charset="-122"/>
                <a:ea typeface="华文中宋" panose="02010600040101010101" pitchFamily="2" charset="-122"/>
              </a:rPr>
              <a:t>效果</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易于改变和扩展文法</a:t>
            </a:r>
          </a:p>
          <a:p>
            <a:pPr lvl="1" eaLnBrk="1" hangingPunct="1"/>
            <a:r>
              <a:rPr lang="zh-CN" altLang="en-US" b="0" dirty="0">
                <a:solidFill>
                  <a:schemeClr val="tx1"/>
                </a:solidFill>
                <a:latin typeface="华文中宋" panose="02010600040101010101" pitchFamily="2" charset="-122"/>
                <a:ea typeface="华文中宋" panose="02010600040101010101" pitchFamily="2" charset="-122"/>
              </a:rPr>
              <a:t>易于实现文法</a:t>
            </a:r>
          </a:p>
          <a:p>
            <a:pPr lvl="1" eaLnBrk="1" hangingPunct="1"/>
            <a:r>
              <a:rPr lang="zh-CN" altLang="en-US" b="0" dirty="0">
                <a:solidFill>
                  <a:srgbClr val="FF0000"/>
                </a:solidFill>
                <a:latin typeface="华文中宋" panose="02010600040101010101" pitchFamily="2" charset="-122"/>
                <a:ea typeface="华文中宋" panose="02010600040101010101" pitchFamily="2" charset="-122"/>
              </a:rPr>
              <a:t>复杂的文法难于维护</a:t>
            </a:r>
          </a:p>
          <a:p>
            <a:pPr lvl="1" eaLnBrk="1" hangingPunct="1"/>
            <a:endParaRPr lang="zh-CN" altLang="en-US"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2577429343"/>
      </p:ext>
    </p:extLst>
  </p:cSld>
  <p:clrMapOvr>
    <a:masterClrMapping/>
  </p:clrMapOvr>
  <p:transition/>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a:extLst>
              <a:ext uri="{FF2B5EF4-FFF2-40B4-BE49-F238E27FC236}">
                <a16:creationId xmlns:a16="http://schemas.microsoft.com/office/drawing/2014/main" id="{06EB05B6-E6D5-4C3D-BCED-F71844927FC1}"/>
              </a:ext>
            </a:extLst>
          </p:cNvPr>
          <p:cNvSpPr>
            <a:spLocks noGrp="1" noChangeArrowheads="1"/>
          </p:cNvSpPr>
          <p:nvPr>
            <p:ph type="title"/>
          </p:nvPr>
        </p:nvSpPr>
        <p:spPr/>
        <p:txBody>
          <a:bodyPr/>
          <a:lstStyle/>
          <a:p>
            <a:pPr eaLnBrk="1" hangingPunct="1"/>
            <a:r>
              <a:rPr lang="en-US" altLang="zh-CN" dirty="0">
                <a:latin typeface="Bauhaus 93" pitchFamily="82" charset="0"/>
              </a:rPr>
              <a:t>Interpreter Pattern</a:t>
            </a:r>
            <a:endParaRPr lang="zh-CN" altLang="en-US" dirty="0">
              <a:latin typeface="Bauhaus 93" pitchFamily="82" charset="0"/>
            </a:endParaRPr>
          </a:p>
        </p:txBody>
      </p:sp>
      <p:sp>
        <p:nvSpPr>
          <p:cNvPr id="234499" name="Rectangle 3">
            <a:extLst>
              <a:ext uri="{FF2B5EF4-FFF2-40B4-BE49-F238E27FC236}">
                <a16:creationId xmlns:a16="http://schemas.microsoft.com/office/drawing/2014/main" id="{B428AE05-64DB-49DD-AEA4-D712640186FB}"/>
              </a:ext>
            </a:extLst>
          </p:cNvPr>
          <p:cNvSpPr>
            <a:spLocks noGrp="1" noChangeArrowheads="1"/>
          </p:cNvSpPr>
          <p:nvPr>
            <p:ph type="body" idx="1"/>
          </p:nvPr>
        </p:nvSpPr>
        <p:spPr>
          <a:xfrm>
            <a:off x="551384" y="1052736"/>
            <a:ext cx="10972800" cy="5065712"/>
          </a:xfrm>
        </p:spPr>
        <p:txBody>
          <a:bodyPr/>
          <a:lstStyle/>
          <a:p>
            <a:pPr eaLnBrk="1" hangingPunct="1"/>
            <a:r>
              <a:rPr lang="en-US" altLang="zh-CN" dirty="0">
                <a:solidFill>
                  <a:srgbClr val="324A7A"/>
                </a:solidFill>
                <a:latin typeface="Arial Black" panose="020B0A04020102020204" pitchFamily="34" charset="0"/>
              </a:rPr>
              <a:t>EG</a:t>
            </a:r>
            <a:r>
              <a:rPr lang="zh-CN" altLang="en-US" dirty="0">
                <a:solidFill>
                  <a:srgbClr val="324A7A"/>
                </a:solidFill>
                <a:latin typeface="Arial Black" panose="020B0A04020102020204" pitchFamily="34" charset="0"/>
              </a:rPr>
              <a:t>：</a:t>
            </a:r>
            <a:r>
              <a:rPr lang="en-US" altLang="zh-CN" dirty="0">
                <a:solidFill>
                  <a:schemeClr val="tx1"/>
                </a:solidFill>
                <a:latin typeface="Arial Black" panose="020B0A04020102020204" pitchFamily="34" charset="0"/>
              </a:rPr>
              <a:t>Backus Normal Format</a:t>
            </a:r>
          </a:p>
          <a:p>
            <a:pPr lvl="1" eaLnBrk="1" hangingPunct="1"/>
            <a:r>
              <a:rPr lang="en-US" altLang="zh-CN" sz="1800" b="0" dirty="0">
                <a:solidFill>
                  <a:schemeClr val="tx1"/>
                </a:solidFill>
                <a:latin typeface="Arial Black" panose="020B0A04020102020204" pitchFamily="34" charset="0"/>
              </a:rPr>
              <a:t>&lt;program&gt;::</a:t>
            </a:r>
            <a:r>
              <a:rPr lang="zh-CN" altLang="en-US" sz="1800" b="0" dirty="0">
                <a:solidFill>
                  <a:schemeClr val="tx1"/>
                </a:solidFill>
                <a:latin typeface="Arial Black" panose="020B0A04020102020204" pitchFamily="34" charset="0"/>
              </a:rPr>
              <a:t>＝</a:t>
            </a:r>
            <a:r>
              <a:rPr lang="en-US" altLang="zh-CN" sz="1800" b="0" dirty="0">
                <a:solidFill>
                  <a:schemeClr val="tx1"/>
                </a:solidFill>
                <a:latin typeface="Arial Black" panose="020B0A04020102020204" pitchFamily="34" charset="0"/>
              </a:rPr>
              <a:t>program&lt;command list&gt;</a:t>
            </a:r>
          </a:p>
          <a:p>
            <a:pPr lvl="1" eaLnBrk="1" hangingPunct="1"/>
            <a:r>
              <a:rPr lang="en-US" altLang="zh-CN" sz="1800" b="0" dirty="0">
                <a:solidFill>
                  <a:schemeClr val="tx1"/>
                </a:solidFill>
                <a:latin typeface="Arial Black" panose="020B0A04020102020204" pitchFamily="34" charset="0"/>
              </a:rPr>
              <a:t>&lt;command list&gt;::=&lt;command&gt;* end</a:t>
            </a:r>
          </a:p>
          <a:p>
            <a:pPr lvl="1" eaLnBrk="1" hangingPunct="1"/>
            <a:r>
              <a:rPr lang="en-US" altLang="zh-CN" sz="1800" b="0" dirty="0">
                <a:solidFill>
                  <a:schemeClr val="tx1"/>
                </a:solidFill>
                <a:latin typeface="Arial Black" panose="020B0A04020102020204" pitchFamily="34" charset="0"/>
              </a:rPr>
              <a:t>&lt;command&gt;::=&lt;repeat command&gt;|&lt;primitive command&gt;</a:t>
            </a:r>
          </a:p>
          <a:p>
            <a:pPr lvl="1" eaLnBrk="1" hangingPunct="1"/>
            <a:r>
              <a:rPr lang="en-US" altLang="zh-CN" sz="1800" b="0" dirty="0">
                <a:solidFill>
                  <a:schemeClr val="tx1"/>
                </a:solidFill>
                <a:latin typeface="Arial Black" panose="020B0A04020102020204" pitchFamily="34" charset="0"/>
              </a:rPr>
              <a:t>&lt;repeat command&gt;:==repeat &lt;number&gt; &lt;command list&gt;</a:t>
            </a:r>
          </a:p>
          <a:p>
            <a:pPr lvl="1" eaLnBrk="1" hangingPunct="1"/>
            <a:r>
              <a:rPr lang="en-US" altLang="zh-CN" sz="1800" b="0" dirty="0">
                <a:solidFill>
                  <a:schemeClr val="tx1"/>
                </a:solidFill>
                <a:latin typeface="Arial Black" panose="020B0A04020102020204" pitchFamily="34" charset="0"/>
              </a:rPr>
              <a:t>&lt;primitive command&gt;::=</a:t>
            </a:r>
            <a:r>
              <a:rPr lang="en-US" altLang="zh-CN" sz="1800" b="0" dirty="0" err="1">
                <a:solidFill>
                  <a:schemeClr val="tx1"/>
                </a:solidFill>
                <a:latin typeface="Arial Black" panose="020B0A04020102020204" pitchFamily="34" charset="0"/>
              </a:rPr>
              <a:t>go|right|left</a:t>
            </a:r>
            <a:endParaRPr lang="en-US" altLang="zh-CN" sz="1800" b="0" dirty="0">
              <a:solidFill>
                <a:schemeClr val="tx1"/>
              </a:solidFill>
              <a:latin typeface="Arial Black" panose="020B0A04020102020204" pitchFamily="34" charset="0"/>
            </a:endParaRPr>
          </a:p>
        </p:txBody>
      </p:sp>
      <p:sp>
        <p:nvSpPr>
          <p:cNvPr id="16" name="Text Box 56">
            <a:extLst>
              <a:ext uri="{FF2B5EF4-FFF2-40B4-BE49-F238E27FC236}">
                <a16:creationId xmlns:a16="http://schemas.microsoft.com/office/drawing/2014/main" id="{008F4ED0-BCEE-46AC-83F6-CB4C63882B82}"/>
              </a:ext>
            </a:extLst>
          </p:cNvPr>
          <p:cNvSpPr txBox="1">
            <a:spLocks noChangeArrowheads="1"/>
          </p:cNvSpPr>
          <p:nvPr/>
        </p:nvSpPr>
        <p:spPr bwMode="auto">
          <a:xfrm>
            <a:off x="2855836" y="3814984"/>
            <a:ext cx="2017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50000"/>
              </a:spcBef>
              <a:buFontTx/>
              <a:buNone/>
            </a:pPr>
            <a:endParaRPr kumimoji="0" lang="en-US" altLang="zh-CN" sz="1200" b="1">
              <a:latin typeface="Times New Roman" panose="02020603050405020304" pitchFamily="18" charset="0"/>
              <a:ea typeface="宋体" panose="02010600030101010101" pitchFamily="2" charset="-122"/>
            </a:endParaRPr>
          </a:p>
        </p:txBody>
      </p:sp>
      <p:sp>
        <p:nvSpPr>
          <p:cNvPr id="17" name="Rectangle 57">
            <a:extLst>
              <a:ext uri="{FF2B5EF4-FFF2-40B4-BE49-F238E27FC236}">
                <a16:creationId xmlns:a16="http://schemas.microsoft.com/office/drawing/2014/main" id="{F43C7289-911E-41AA-910F-981556900952}"/>
              </a:ext>
            </a:extLst>
          </p:cNvPr>
          <p:cNvSpPr>
            <a:spLocks noChangeArrowheads="1"/>
          </p:cNvSpPr>
          <p:nvPr/>
        </p:nvSpPr>
        <p:spPr bwMode="auto">
          <a:xfrm>
            <a:off x="1702518" y="3477789"/>
            <a:ext cx="1296988" cy="45514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Main</a:t>
            </a:r>
          </a:p>
        </p:txBody>
      </p:sp>
      <p:sp>
        <p:nvSpPr>
          <p:cNvPr id="19" name="Rectangle 59">
            <a:extLst>
              <a:ext uri="{FF2B5EF4-FFF2-40B4-BE49-F238E27FC236}">
                <a16:creationId xmlns:a16="http://schemas.microsoft.com/office/drawing/2014/main" id="{FCE9319C-CB9B-4897-9412-C3FE30F36598}"/>
              </a:ext>
            </a:extLst>
          </p:cNvPr>
          <p:cNvSpPr>
            <a:spLocks noChangeArrowheads="1"/>
          </p:cNvSpPr>
          <p:nvPr/>
        </p:nvSpPr>
        <p:spPr bwMode="auto">
          <a:xfrm>
            <a:off x="4439368" y="3959446"/>
            <a:ext cx="1296988" cy="405286"/>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Node </a:t>
            </a:r>
          </a:p>
        </p:txBody>
      </p:sp>
      <p:sp>
        <p:nvSpPr>
          <p:cNvPr id="20" name="Rectangle 60">
            <a:extLst>
              <a:ext uri="{FF2B5EF4-FFF2-40B4-BE49-F238E27FC236}">
                <a16:creationId xmlns:a16="http://schemas.microsoft.com/office/drawing/2014/main" id="{4E69AB75-95E9-4266-8D75-D68D48AFB3D3}"/>
              </a:ext>
            </a:extLst>
          </p:cNvPr>
          <p:cNvSpPr>
            <a:spLocks noChangeArrowheads="1"/>
          </p:cNvSpPr>
          <p:nvPr/>
        </p:nvSpPr>
        <p:spPr bwMode="auto">
          <a:xfrm>
            <a:off x="3472987" y="5014019"/>
            <a:ext cx="1614083" cy="649288"/>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dirty="0" err="1">
                <a:latin typeface="Times New Roman" panose="02020603050405020304" pitchFamily="18" charset="0"/>
                <a:ea typeface="宋体" panose="02010600030101010101" pitchFamily="2" charset="-122"/>
              </a:rPr>
              <a:t>RepeatCommadnNode</a:t>
            </a:r>
            <a:endParaRPr kumimoji="0" lang="en-US" altLang="zh-CN" sz="1200" dirty="0">
              <a:latin typeface="Times New Roman" panose="02020603050405020304" pitchFamily="18" charset="0"/>
              <a:ea typeface="宋体" panose="02010600030101010101" pitchFamily="2" charset="-122"/>
            </a:endParaRPr>
          </a:p>
        </p:txBody>
      </p:sp>
      <p:sp>
        <p:nvSpPr>
          <p:cNvPr id="21" name="Rectangle 61">
            <a:extLst>
              <a:ext uri="{FF2B5EF4-FFF2-40B4-BE49-F238E27FC236}">
                <a16:creationId xmlns:a16="http://schemas.microsoft.com/office/drawing/2014/main" id="{AA896F2F-9ADA-4546-A831-83D5CF77D105}"/>
              </a:ext>
            </a:extLst>
          </p:cNvPr>
          <p:cNvSpPr>
            <a:spLocks noChangeArrowheads="1"/>
          </p:cNvSpPr>
          <p:nvPr/>
        </p:nvSpPr>
        <p:spPr bwMode="auto">
          <a:xfrm>
            <a:off x="5160092" y="5014019"/>
            <a:ext cx="1296988" cy="649288"/>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a:latin typeface="Times New Roman" panose="02020603050405020304" pitchFamily="18" charset="0"/>
                <a:ea typeface="宋体" panose="02010600030101010101" pitchFamily="2" charset="-122"/>
              </a:rPr>
              <a:t>CommandListNode</a:t>
            </a:r>
          </a:p>
        </p:txBody>
      </p:sp>
      <p:sp>
        <p:nvSpPr>
          <p:cNvPr id="22" name="Rectangle 62">
            <a:extLst>
              <a:ext uri="{FF2B5EF4-FFF2-40B4-BE49-F238E27FC236}">
                <a16:creationId xmlns:a16="http://schemas.microsoft.com/office/drawing/2014/main" id="{35247B7B-A03C-40F2-92BD-BB7734EDEEBA}"/>
              </a:ext>
            </a:extLst>
          </p:cNvPr>
          <p:cNvSpPr>
            <a:spLocks noChangeArrowheads="1"/>
          </p:cNvSpPr>
          <p:nvPr/>
        </p:nvSpPr>
        <p:spPr bwMode="auto">
          <a:xfrm>
            <a:off x="6528518" y="5014018"/>
            <a:ext cx="1296988" cy="649286"/>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dirty="0" err="1">
                <a:latin typeface="Times New Roman" panose="02020603050405020304" pitchFamily="18" charset="0"/>
                <a:ea typeface="宋体" panose="02010600030101010101" pitchFamily="2" charset="-122"/>
              </a:rPr>
              <a:t>CommandNode</a:t>
            </a:r>
            <a:endParaRPr kumimoji="0" lang="en-US" altLang="zh-CN" sz="1200" dirty="0">
              <a:latin typeface="Times New Roman" panose="02020603050405020304" pitchFamily="18" charset="0"/>
              <a:ea typeface="宋体" panose="02010600030101010101" pitchFamily="2" charset="-122"/>
            </a:endParaRPr>
          </a:p>
        </p:txBody>
      </p:sp>
      <p:sp>
        <p:nvSpPr>
          <p:cNvPr id="23" name="Line 63">
            <a:extLst>
              <a:ext uri="{FF2B5EF4-FFF2-40B4-BE49-F238E27FC236}">
                <a16:creationId xmlns:a16="http://schemas.microsoft.com/office/drawing/2014/main" id="{1025112A-C739-45F5-B356-36C96FBABEAF}"/>
              </a:ext>
            </a:extLst>
          </p:cNvPr>
          <p:cNvSpPr>
            <a:spLocks noChangeShapeType="1"/>
          </p:cNvSpPr>
          <p:nvPr/>
        </p:nvSpPr>
        <p:spPr bwMode="auto">
          <a:xfrm flipV="1">
            <a:off x="2928066" y="4364733"/>
            <a:ext cx="1873251"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4" name="Line 64">
            <a:extLst>
              <a:ext uri="{FF2B5EF4-FFF2-40B4-BE49-F238E27FC236}">
                <a16:creationId xmlns:a16="http://schemas.microsoft.com/office/drawing/2014/main" id="{3B2BFAA9-0710-4317-9CAA-1DC1427E54F7}"/>
              </a:ext>
            </a:extLst>
          </p:cNvPr>
          <p:cNvSpPr>
            <a:spLocks noChangeShapeType="1"/>
          </p:cNvSpPr>
          <p:nvPr/>
        </p:nvSpPr>
        <p:spPr bwMode="auto">
          <a:xfrm flipV="1">
            <a:off x="4583832" y="4364733"/>
            <a:ext cx="288925"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5" name="Line 65">
            <a:extLst>
              <a:ext uri="{FF2B5EF4-FFF2-40B4-BE49-F238E27FC236}">
                <a16:creationId xmlns:a16="http://schemas.microsoft.com/office/drawing/2014/main" id="{B387D36C-FBA5-401D-9778-702CB265A91D}"/>
              </a:ext>
            </a:extLst>
          </p:cNvPr>
          <p:cNvSpPr>
            <a:spLocks noChangeShapeType="1"/>
          </p:cNvSpPr>
          <p:nvPr/>
        </p:nvSpPr>
        <p:spPr bwMode="auto">
          <a:xfrm flipH="1" flipV="1">
            <a:off x="4944194" y="4364733"/>
            <a:ext cx="792163"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6" name="Line 66">
            <a:extLst>
              <a:ext uri="{FF2B5EF4-FFF2-40B4-BE49-F238E27FC236}">
                <a16:creationId xmlns:a16="http://schemas.microsoft.com/office/drawing/2014/main" id="{E5632D35-B51A-4796-AF22-B05879B3322F}"/>
              </a:ext>
            </a:extLst>
          </p:cNvPr>
          <p:cNvSpPr>
            <a:spLocks noChangeShapeType="1"/>
          </p:cNvSpPr>
          <p:nvPr/>
        </p:nvSpPr>
        <p:spPr bwMode="auto">
          <a:xfrm flipH="1" flipV="1">
            <a:off x="5160092" y="4364732"/>
            <a:ext cx="1944020" cy="6492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7" name="Rectangle 67">
            <a:extLst>
              <a:ext uri="{FF2B5EF4-FFF2-40B4-BE49-F238E27FC236}">
                <a16:creationId xmlns:a16="http://schemas.microsoft.com/office/drawing/2014/main" id="{112FDBFC-176C-4892-8023-A60112095732}"/>
              </a:ext>
            </a:extLst>
          </p:cNvPr>
          <p:cNvSpPr>
            <a:spLocks noChangeArrowheads="1"/>
          </p:cNvSpPr>
          <p:nvPr/>
        </p:nvSpPr>
        <p:spPr bwMode="auto">
          <a:xfrm>
            <a:off x="1964655" y="5014018"/>
            <a:ext cx="1438481" cy="649288"/>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dirty="0" err="1">
                <a:latin typeface="Times New Roman" panose="02020603050405020304" pitchFamily="18" charset="0"/>
                <a:ea typeface="宋体" panose="02010600030101010101" pitchFamily="2" charset="-122"/>
              </a:rPr>
              <a:t>ProgramNode</a:t>
            </a:r>
            <a:endParaRPr kumimoji="0" lang="en-US" altLang="zh-CN" sz="1200" dirty="0">
              <a:latin typeface="Times New Roman" panose="02020603050405020304" pitchFamily="18" charset="0"/>
              <a:ea typeface="宋体" panose="02010600030101010101" pitchFamily="2" charset="-122"/>
            </a:endParaRPr>
          </a:p>
        </p:txBody>
      </p:sp>
      <p:sp>
        <p:nvSpPr>
          <p:cNvPr id="28" name="Rectangle 68">
            <a:extLst>
              <a:ext uri="{FF2B5EF4-FFF2-40B4-BE49-F238E27FC236}">
                <a16:creationId xmlns:a16="http://schemas.microsoft.com/office/drawing/2014/main" id="{F1F00B11-9BA3-4F5A-901B-76DBC1127FAE}"/>
              </a:ext>
            </a:extLst>
          </p:cNvPr>
          <p:cNvSpPr>
            <a:spLocks noChangeArrowheads="1"/>
          </p:cNvSpPr>
          <p:nvPr/>
        </p:nvSpPr>
        <p:spPr bwMode="auto">
          <a:xfrm>
            <a:off x="7895357" y="5014019"/>
            <a:ext cx="1944837" cy="649288"/>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dirty="0" err="1">
                <a:latin typeface="Times New Roman" panose="02020603050405020304" pitchFamily="18" charset="0"/>
                <a:ea typeface="宋体" panose="02010600030101010101" pitchFamily="2" charset="-122"/>
              </a:rPr>
              <a:t>PrimitiveCommandNode</a:t>
            </a:r>
            <a:endParaRPr kumimoji="0" lang="en-US" altLang="zh-CN" sz="1200" dirty="0">
              <a:latin typeface="Times New Roman" panose="02020603050405020304" pitchFamily="18" charset="0"/>
              <a:ea typeface="宋体" panose="02010600030101010101" pitchFamily="2" charset="-122"/>
            </a:endParaRPr>
          </a:p>
        </p:txBody>
      </p:sp>
      <p:sp>
        <p:nvSpPr>
          <p:cNvPr id="29" name="Line 69">
            <a:extLst>
              <a:ext uri="{FF2B5EF4-FFF2-40B4-BE49-F238E27FC236}">
                <a16:creationId xmlns:a16="http://schemas.microsoft.com/office/drawing/2014/main" id="{D6685A48-4F4C-43DB-A111-F465BBF08A5E}"/>
              </a:ext>
            </a:extLst>
          </p:cNvPr>
          <p:cNvSpPr>
            <a:spLocks noChangeShapeType="1"/>
          </p:cNvSpPr>
          <p:nvPr/>
        </p:nvSpPr>
        <p:spPr bwMode="auto">
          <a:xfrm flipH="1" flipV="1">
            <a:off x="5518870" y="4364733"/>
            <a:ext cx="3025775"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30" name="Line 70">
            <a:extLst>
              <a:ext uri="{FF2B5EF4-FFF2-40B4-BE49-F238E27FC236}">
                <a16:creationId xmlns:a16="http://schemas.microsoft.com/office/drawing/2014/main" id="{F65B047F-C7A2-4F1E-8540-8C6A0EBB5AF5}"/>
              </a:ext>
            </a:extLst>
          </p:cNvPr>
          <p:cNvSpPr>
            <a:spLocks noChangeShapeType="1"/>
          </p:cNvSpPr>
          <p:nvPr/>
        </p:nvSpPr>
        <p:spPr bwMode="auto">
          <a:xfrm>
            <a:off x="2999506" y="3788469"/>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1" name="Rectangle 71">
            <a:extLst>
              <a:ext uri="{FF2B5EF4-FFF2-40B4-BE49-F238E27FC236}">
                <a16:creationId xmlns:a16="http://schemas.microsoft.com/office/drawing/2014/main" id="{710B3F3C-8820-49B0-B5BB-CA2C38443924}"/>
              </a:ext>
            </a:extLst>
          </p:cNvPr>
          <p:cNvSpPr>
            <a:spLocks noChangeArrowheads="1"/>
          </p:cNvSpPr>
          <p:nvPr/>
        </p:nvSpPr>
        <p:spPr bwMode="auto">
          <a:xfrm>
            <a:off x="4439368" y="3542235"/>
            <a:ext cx="1296988" cy="39069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Context</a:t>
            </a:r>
          </a:p>
        </p:txBody>
      </p:sp>
      <p:sp>
        <p:nvSpPr>
          <p:cNvPr id="32" name="Line 73">
            <a:extLst>
              <a:ext uri="{FF2B5EF4-FFF2-40B4-BE49-F238E27FC236}">
                <a16:creationId xmlns:a16="http://schemas.microsoft.com/office/drawing/2014/main" id="{E5DDAC32-5F1F-4A0B-9E4C-250FC65C70E6}"/>
              </a:ext>
            </a:extLst>
          </p:cNvPr>
          <p:cNvSpPr>
            <a:spLocks noChangeShapeType="1"/>
          </p:cNvSpPr>
          <p:nvPr/>
        </p:nvSpPr>
        <p:spPr bwMode="auto">
          <a:xfrm>
            <a:off x="2207342" y="3932931"/>
            <a:ext cx="0"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3" name="Line 74">
            <a:extLst>
              <a:ext uri="{FF2B5EF4-FFF2-40B4-BE49-F238E27FC236}">
                <a16:creationId xmlns:a16="http://schemas.microsoft.com/office/drawing/2014/main" id="{772D94D5-9EF2-4C70-91D7-C5C41EA82C86}"/>
              </a:ext>
            </a:extLst>
          </p:cNvPr>
          <p:cNvSpPr>
            <a:spLocks noChangeShapeType="1"/>
          </p:cNvSpPr>
          <p:nvPr/>
        </p:nvSpPr>
        <p:spPr bwMode="auto">
          <a:xfrm>
            <a:off x="2207345" y="4293293"/>
            <a:ext cx="22320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 name="Rectangle 75">
            <a:extLst>
              <a:ext uri="{FF2B5EF4-FFF2-40B4-BE49-F238E27FC236}">
                <a16:creationId xmlns:a16="http://schemas.microsoft.com/office/drawing/2014/main" id="{05B3FC80-3206-41AB-9739-B82301F8C3E8}"/>
              </a:ext>
            </a:extLst>
          </p:cNvPr>
          <p:cNvSpPr>
            <a:spLocks noChangeArrowheads="1"/>
          </p:cNvSpPr>
          <p:nvPr/>
        </p:nvSpPr>
        <p:spPr bwMode="auto">
          <a:xfrm>
            <a:off x="2908351" y="4077393"/>
            <a:ext cx="720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Uses</a:t>
            </a:r>
          </a:p>
        </p:txBody>
      </p:sp>
    </p:spTree>
  </p:cSld>
  <p:clrMapOvr>
    <a:masterClrMapping/>
  </p:clrMapOvr>
  <p:transition/>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a:extLst>
              <a:ext uri="{FF2B5EF4-FFF2-40B4-BE49-F238E27FC236}">
                <a16:creationId xmlns:a16="http://schemas.microsoft.com/office/drawing/2014/main" id="{5D1661E5-8DE6-4A78-B22E-A22C10BAF2F9}"/>
              </a:ext>
            </a:extLst>
          </p:cNvPr>
          <p:cNvSpPr>
            <a:spLocks noGrp="1" noChangeArrowheads="1"/>
          </p:cNvSpPr>
          <p:nvPr>
            <p:ph type="title"/>
          </p:nvPr>
        </p:nvSpPr>
        <p:spPr>
          <a:xfrm>
            <a:off x="36004" y="89982"/>
            <a:ext cx="12192000" cy="688975"/>
          </a:xfrm>
        </p:spPr>
        <p:txBody>
          <a:bodyPr/>
          <a:lstStyle/>
          <a:p>
            <a:pPr eaLnBrk="1" hangingPunct="1"/>
            <a:r>
              <a:rPr lang="en-US" altLang="zh-CN" dirty="0">
                <a:latin typeface="Bauhaus 93" pitchFamily="82" charset="0"/>
              </a:rPr>
              <a:t>Interpreter Pattern</a:t>
            </a:r>
            <a:endParaRPr lang="zh-CN" altLang="en-US" dirty="0">
              <a:latin typeface="Bauhaus 93" pitchFamily="82" charset="0"/>
            </a:endParaRPr>
          </a:p>
        </p:txBody>
      </p:sp>
      <p:sp>
        <p:nvSpPr>
          <p:cNvPr id="232451" name="Rectangle 3">
            <a:extLst>
              <a:ext uri="{FF2B5EF4-FFF2-40B4-BE49-F238E27FC236}">
                <a16:creationId xmlns:a16="http://schemas.microsoft.com/office/drawing/2014/main" id="{71976E72-F0E9-4FD6-BE74-F545C2762DF8}"/>
              </a:ext>
            </a:extLst>
          </p:cNvPr>
          <p:cNvSpPr>
            <a:spLocks noGrp="1" noChangeArrowheads="1"/>
          </p:cNvSpPr>
          <p:nvPr>
            <p:ph type="body" idx="1"/>
          </p:nvPr>
        </p:nvSpPr>
        <p:spPr>
          <a:xfrm>
            <a:off x="479376" y="764704"/>
            <a:ext cx="11305256" cy="5904656"/>
          </a:xfrm>
        </p:spPr>
        <p:txBody>
          <a:bodyPr/>
          <a:lstStyle/>
          <a:p>
            <a:pPr eaLnBrk="1" hangingPunct="1">
              <a:lnSpc>
                <a:spcPct val="80000"/>
              </a:lnSpc>
            </a:pPr>
            <a:r>
              <a:rPr lang="zh-CN" altLang="en-US" dirty="0">
                <a:solidFill>
                  <a:srgbClr val="324A7A"/>
                </a:solidFill>
                <a:ea typeface="华文中宋" panose="02010600040101010101" pitchFamily="2" charset="-122"/>
              </a:rPr>
              <a:t>参与者</a:t>
            </a:r>
          </a:p>
          <a:p>
            <a:pPr lvl="1" eaLnBrk="1" hangingPunct="1">
              <a:lnSpc>
                <a:spcPct val="80000"/>
              </a:lnSpc>
            </a:pPr>
            <a:r>
              <a:rPr lang="en-US" altLang="zh-CN" sz="1800" dirty="0" err="1">
                <a:solidFill>
                  <a:schemeClr val="tx1"/>
                </a:solidFill>
                <a:ea typeface="华文中宋" panose="02010600040101010101" pitchFamily="2" charset="-122"/>
              </a:rPr>
              <a:t>AbstractExpression</a:t>
            </a:r>
            <a:r>
              <a:rPr lang="zh-CN" altLang="en-US" sz="1800" dirty="0">
                <a:solidFill>
                  <a:schemeClr val="tx1"/>
                </a:solidFill>
                <a:ea typeface="华文中宋" panose="02010600040101010101" pitchFamily="2" charset="-122"/>
              </a:rPr>
              <a:t>（抽象表达式）</a:t>
            </a:r>
          </a:p>
          <a:p>
            <a:pPr lvl="2" eaLnBrk="1" hangingPunct="1">
              <a:lnSpc>
                <a:spcPct val="150000"/>
              </a:lnSpc>
            </a:pPr>
            <a:r>
              <a:rPr lang="zh-CN" altLang="en-US" sz="1600" b="0" dirty="0">
                <a:solidFill>
                  <a:srgbClr val="324A7A"/>
                </a:solidFill>
                <a:ea typeface="华文中宋" panose="02010600040101010101" pitchFamily="2" charset="-122"/>
              </a:rPr>
              <a:t>声明一个抽象的解释操作，这个接口为抽象语法树中所有节点所共享</a:t>
            </a:r>
          </a:p>
          <a:p>
            <a:pPr lvl="1" eaLnBrk="1" hangingPunct="1">
              <a:lnSpc>
                <a:spcPct val="80000"/>
              </a:lnSpc>
            </a:pPr>
            <a:r>
              <a:rPr lang="en-US" altLang="zh-CN" sz="1800" dirty="0" err="1">
                <a:solidFill>
                  <a:schemeClr val="tx1"/>
                </a:solidFill>
                <a:ea typeface="华文中宋" panose="02010600040101010101" pitchFamily="2" charset="-122"/>
              </a:rPr>
              <a:t>TerminalExpression</a:t>
            </a:r>
            <a:r>
              <a:rPr lang="zh-CN" altLang="en-US" sz="1800" dirty="0">
                <a:solidFill>
                  <a:schemeClr val="tx1"/>
                </a:solidFill>
                <a:ea typeface="华文中宋" panose="02010600040101010101" pitchFamily="2" charset="-122"/>
              </a:rPr>
              <a:t>（终结符表达式）</a:t>
            </a:r>
          </a:p>
          <a:p>
            <a:pPr lvl="2" eaLnBrk="1" hangingPunct="1">
              <a:lnSpc>
                <a:spcPct val="150000"/>
              </a:lnSpc>
            </a:pPr>
            <a:r>
              <a:rPr lang="zh-CN" altLang="en-US" sz="1600" b="0" dirty="0">
                <a:solidFill>
                  <a:srgbClr val="324A7A"/>
                </a:solidFill>
                <a:ea typeface="华文中宋" panose="02010600040101010101" pitchFamily="2" charset="-122"/>
              </a:rPr>
              <a:t>实现与文法中的终结符相关联的解释操作</a:t>
            </a:r>
          </a:p>
          <a:p>
            <a:pPr lvl="2" eaLnBrk="1" hangingPunct="1">
              <a:lnSpc>
                <a:spcPct val="150000"/>
              </a:lnSpc>
            </a:pPr>
            <a:r>
              <a:rPr lang="zh-CN" altLang="en-US" sz="1600" b="0" dirty="0">
                <a:solidFill>
                  <a:srgbClr val="324A7A"/>
                </a:solidFill>
                <a:ea typeface="华文中宋" panose="02010600040101010101" pitchFamily="2" charset="-122"/>
              </a:rPr>
              <a:t>一个句子中的每个终结符需要该类的一个实例</a:t>
            </a:r>
          </a:p>
          <a:p>
            <a:pPr lvl="1" eaLnBrk="1" hangingPunct="1">
              <a:lnSpc>
                <a:spcPct val="80000"/>
              </a:lnSpc>
            </a:pPr>
            <a:r>
              <a:rPr lang="en-US" altLang="zh-CN" sz="1800" dirty="0" err="1">
                <a:solidFill>
                  <a:schemeClr val="tx1"/>
                </a:solidFill>
                <a:ea typeface="华文中宋" panose="02010600040101010101" pitchFamily="2" charset="-122"/>
              </a:rPr>
              <a:t>NonterminalExpression</a:t>
            </a:r>
            <a:r>
              <a:rPr lang="zh-CN" altLang="en-US" sz="1800" dirty="0">
                <a:solidFill>
                  <a:schemeClr val="tx1"/>
                </a:solidFill>
                <a:ea typeface="华文中宋" panose="02010600040101010101" pitchFamily="2" charset="-122"/>
              </a:rPr>
              <a:t>（非终结符表达式）</a:t>
            </a:r>
          </a:p>
          <a:p>
            <a:pPr lvl="2" eaLnBrk="1" hangingPunct="1">
              <a:lnSpc>
                <a:spcPct val="150000"/>
              </a:lnSpc>
            </a:pPr>
            <a:r>
              <a:rPr lang="zh-CN" altLang="en-US" sz="1600" b="0" dirty="0">
                <a:solidFill>
                  <a:srgbClr val="324A7A"/>
                </a:solidFill>
                <a:ea typeface="华文中宋" panose="02010600040101010101" pitchFamily="2" charset="-122"/>
              </a:rPr>
              <a:t>对文法中的每一条规则</a:t>
            </a:r>
            <a:r>
              <a:rPr lang="en-US" altLang="zh-CN" sz="1600" b="0" dirty="0">
                <a:solidFill>
                  <a:srgbClr val="324A7A"/>
                </a:solidFill>
                <a:ea typeface="华文中宋" panose="02010600040101010101" pitchFamily="2" charset="-122"/>
              </a:rPr>
              <a:t>R::=R1R2R3……Rn</a:t>
            </a:r>
            <a:r>
              <a:rPr lang="zh-CN" altLang="en-US" sz="1600" b="0" dirty="0">
                <a:solidFill>
                  <a:srgbClr val="324A7A"/>
                </a:solidFill>
                <a:ea typeface="华文中宋" panose="02010600040101010101" pitchFamily="2" charset="-122"/>
              </a:rPr>
              <a:t>都需要一个</a:t>
            </a:r>
            <a:r>
              <a:rPr lang="en-US" altLang="zh-CN" sz="1600" b="0" dirty="0" err="1">
                <a:solidFill>
                  <a:srgbClr val="324A7A"/>
                </a:solidFill>
                <a:ea typeface="华文中宋" panose="02010600040101010101" pitchFamily="2" charset="-122"/>
              </a:rPr>
              <a:t>NonterminalExpression</a:t>
            </a:r>
            <a:r>
              <a:rPr lang="zh-CN" altLang="en-US" sz="1600" b="0" dirty="0">
                <a:solidFill>
                  <a:srgbClr val="324A7A"/>
                </a:solidFill>
                <a:ea typeface="华文中宋" panose="02010600040101010101" pitchFamily="2" charset="-122"/>
              </a:rPr>
              <a:t>类</a:t>
            </a:r>
          </a:p>
          <a:p>
            <a:pPr lvl="2" eaLnBrk="1" hangingPunct="1">
              <a:lnSpc>
                <a:spcPct val="150000"/>
              </a:lnSpc>
            </a:pPr>
            <a:r>
              <a:rPr lang="zh-CN" altLang="en-US" sz="1600" b="0" dirty="0">
                <a:solidFill>
                  <a:srgbClr val="324A7A"/>
                </a:solidFill>
                <a:ea typeface="华文中宋" panose="02010600040101010101" pitchFamily="2" charset="-122"/>
              </a:rPr>
              <a:t>为从</a:t>
            </a:r>
            <a:r>
              <a:rPr lang="en-US" altLang="zh-CN" sz="1600" b="0" dirty="0">
                <a:solidFill>
                  <a:srgbClr val="324A7A"/>
                </a:solidFill>
                <a:ea typeface="华文中宋" panose="02010600040101010101" pitchFamily="2" charset="-122"/>
              </a:rPr>
              <a:t>R1</a:t>
            </a:r>
            <a:r>
              <a:rPr lang="zh-CN" altLang="en-US" sz="1600" b="0" dirty="0">
                <a:solidFill>
                  <a:srgbClr val="324A7A"/>
                </a:solidFill>
                <a:ea typeface="华文中宋" panose="02010600040101010101" pitchFamily="2" charset="-122"/>
              </a:rPr>
              <a:t>到</a:t>
            </a:r>
            <a:r>
              <a:rPr lang="en-US" altLang="zh-CN" sz="1600" b="0" dirty="0">
                <a:solidFill>
                  <a:srgbClr val="324A7A"/>
                </a:solidFill>
                <a:ea typeface="华文中宋" panose="02010600040101010101" pitchFamily="2" charset="-122"/>
              </a:rPr>
              <a:t>Rn</a:t>
            </a:r>
            <a:r>
              <a:rPr lang="zh-CN" altLang="en-US" sz="1600" b="0" dirty="0">
                <a:solidFill>
                  <a:srgbClr val="324A7A"/>
                </a:solidFill>
                <a:ea typeface="华文中宋" panose="02010600040101010101" pitchFamily="2" charset="-122"/>
              </a:rPr>
              <a:t>的每个符号都维护一个</a:t>
            </a:r>
            <a:r>
              <a:rPr lang="en-US" altLang="zh-CN" sz="1600" b="0" dirty="0" err="1">
                <a:solidFill>
                  <a:srgbClr val="324A7A"/>
                </a:solidFill>
                <a:ea typeface="华文中宋" panose="02010600040101010101" pitchFamily="2" charset="-122"/>
              </a:rPr>
              <a:t>AbstractExpression</a:t>
            </a:r>
            <a:r>
              <a:rPr lang="zh-CN" altLang="en-US" sz="1600" b="0" dirty="0">
                <a:solidFill>
                  <a:srgbClr val="324A7A"/>
                </a:solidFill>
                <a:ea typeface="华文中宋" panose="02010600040101010101" pitchFamily="2" charset="-122"/>
              </a:rPr>
              <a:t>类型的实例变量</a:t>
            </a:r>
          </a:p>
          <a:p>
            <a:pPr lvl="2" eaLnBrk="1" hangingPunct="1">
              <a:lnSpc>
                <a:spcPct val="150000"/>
              </a:lnSpc>
            </a:pPr>
            <a:r>
              <a:rPr lang="zh-CN" altLang="en-US" sz="1600" b="0" dirty="0">
                <a:solidFill>
                  <a:srgbClr val="324A7A"/>
                </a:solidFill>
                <a:ea typeface="华文中宋" panose="02010600040101010101" pitchFamily="2" charset="-122"/>
              </a:rPr>
              <a:t>为文法中的非终结符实现解释（</a:t>
            </a:r>
            <a:r>
              <a:rPr lang="en-US" altLang="zh-CN" sz="1600" b="0" dirty="0">
                <a:solidFill>
                  <a:srgbClr val="324A7A"/>
                </a:solidFill>
                <a:ea typeface="华文中宋" panose="02010600040101010101" pitchFamily="2" charset="-122"/>
              </a:rPr>
              <a:t>Interpret</a:t>
            </a:r>
            <a:r>
              <a:rPr lang="zh-CN" altLang="en-US" sz="1600" b="0" dirty="0">
                <a:solidFill>
                  <a:srgbClr val="324A7A"/>
                </a:solidFill>
                <a:ea typeface="华文中宋" panose="02010600040101010101" pitchFamily="2" charset="-122"/>
              </a:rPr>
              <a:t>）操作。解释一般的要递归调用表示</a:t>
            </a:r>
            <a:r>
              <a:rPr lang="en-US" altLang="zh-CN" sz="1600" b="0" dirty="0">
                <a:solidFill>
                  <a:srgbClr val="324A7A"/>
                </a:solidFill>
                <a:ea typeface="华文中宋" panose="02010600040101010101" pitchFamily="2" charset="-122"/>
              </a:rPr>
              <a:t>R1</a:t>
            </a:r>
            <a:r>
              <a:rPr lang="zh-CN" altLang="en-US" sz="1600" b="0" dirty="0">
                <a:solidFill>
                  <a:srgbClr val="324A7A"/>
                </a:solidFill>
                <a:ea typeface="华文中宋" panose="02010600040101010101" pitchFamily="2" charset="-122"/>
              </a:rPr>
              <a:t>到</a:t>
            </a:r>
            <a:r>
              <a:rPr lang="en-US" altLang="zh-CN" sz="1600" b="0" dirty="0">
                <a:solidFill>
                  <a:srgbClr val="324A7A"/>
                </a:solidFill>
                <a:ea typeface="华文中宋" panose="02010600040101010101" pitchFamily="2" charset="-122"/>
              </a:rPr>
              <a:t>Rn</a:t>
            </a:r>
            <a:r>
              <a:rPr lang="zh-CN" altLang="en-US" sz="1600" b="0" dirty="0">
                <a:solidFill>
                  <a:srgbClr val="324A7A"/>
                </a:solidFill>
                <a:ea typeface="华文中宋" panose="02010600040101010101" pitchFamily="2" charset="-122"/>
              </a:rPr>
              <a:t>的那些对象的解释操作。</a:t>
            </a:r>
          </a:p>
          <a:p>
            <a:pPr lvl="1" eaLnBrk="1" hangingPunct="1">
              <a:lnSpc>
                <a:spcPct val="80000"/>
              </a:lnSpc>
            </a:pPr>
            <a:r>
              <a:rPr lang="en-US" altLang="zh-CN" sz="1800" dirty="0">
                <a:solidFill>
                  <a:schemeClr val="tx1"/>
                </a:solidFill>
                <a:ea typeface="华文中宋" panose="02010600040101010101" pitchFamily="2" charset="-122"/>
              </a:rPr>
              <a:t>Context</a:t>
            </a:r>
            <a:r>
              <a:rPr lang="zh-CN" altLang="en-US" sz="1800" dirty="0">
                <a:solidFill>
                  <a:schemeClr val="tx1"/>
                </a:solidFill>
                <a:ea typeface="华文中宋" panose="02010600040101010101" pitchFamily="2" charset="-122"/>
              </a:rPr>
              <a:t>（上下文）</a:t>
            </a:r>
          </a:p>
          <a:p>
            <a:pPr lvl="2" eaLnBrk="1" hangingPunct="1">
              <a:lnSpc>
                <a:spcPct val="150000"/>
              </a:lnSpc>
            </a:pPr>
            <a:r>
              <a:rPr lang="zh-CN" altLang="en-US" sz="1600" b="0" dirty="0">
                <a:solidFill>
                  <a:srgbClr val="324A7A"/>
                </a:solidFill>
                <a:ea typeface="华文中宋" panose="02010600040101010101" pitchFamily="2" charset="-122"/>
              </a:rPr>
              <a:t>包括解释器之外的一些全局信息</a:t>
            </a:r>
          </a:p>
          <a:p>
            <a:pPr lvl="1" eaLnBrk="1" hangingPunct="1">
              <a:lnSpc>
                <a:spcPct val="80000"/>
              </a:lnSpc>
            </a:pPr>
            <a:r>
              <a:rPr lang="en-US" altLang="zh-CN" sz="1800" dirty="0">
                <a:solidFill>
                  <a:schemeClr val="tx1"/>
                </a:solidFill>
                <a:ea typeface="华文中宋" panose="02010600040101010101" pitchFamily="2" charset="-122"/>
              </a:rPr>
              <a:t>Client</a:t>
            </a:r>
          </a:p>
          <a:p>
            <a:pPr lvl="2" eaLnBrk="1" hangingPunct="1">
              <a:lnSpc>
                <a:spcPct val="150000"/>
              </a:lnSpc>
            </a:pPr>
            <a:r>
              <a:rPr lang="zh-CN" altLang="en-US" sz="1600" b="0" dirty="0">
                <a:solidFill>
                  <a:srgbClr val="324A7A"/>
                </a:solidFill>
                <a:ea typeface="华文中宋" panose="02010600040101010101" pitchFamily="2" charset="-122"/>
              </a:rPr>
              <a:t>构建表示该文法定义的语言中一个特定的句子的抽象语法树。该抽象语法树由</a:t>
            </a:r>
            <a:r>
              <a:rPr lang="en-US" altLang="zh-CN" sz="1600" b="0" dirty="0" err="1">
                <a:solidFill>
                  <a:srgbClr val="324A7A"/>
                </a:solidFill>
                <a:ea typeface="华文中宋" panose="02010600040101010101" pitchFamily="2" charset="-122"/>
              </a:rPr>
              <a:t>NonterminalExpression</a:t>
            </a:r>
            <a:r>
              <a:rPr lang="zh-CN" altLang="en-US" sz="1600" b="0" dirty="0">
                <a:solidFill>
                  <a:srgbClr val="324A7A"/>
                </a:solidFill>
                <a:ea typeface="华文中宋" panose="02010600040101010101" pitchFamily="2" charset="-122"/>
              </a:rPr>
              <a:t>和</a:t>
            </a:r>
            <a:r>
              <a:rPr lang="en-US" altLang="zh-CN" sz="1600" b="0" dirty="0" err="1">
                <a:solidFill>
                  <a:srgbClr val="324A7A"/>
                </a:solidFill>
                <a:ea typeface="华文中宋" panose="02010600040101010101" pitchFamily="2" charset="-122"/>
              </a:rPr>
              <a:t>TerminalExpression</a:t>
            </a:r>
            <a:r>
              <a:rPr lang="zh-CN" altLang="en-US" sz="1600" b="0" dirty="0">
                <a:solidFill>
                  <a:srgbClr val="324A7A"/>
                </a:solidFill>
                <a:ea typeface="华文中宋" panose="02010600040101010101" pitchFamily="2" charset="-122"/>
              </a:rPr>
              <a:t>的实例装配而成。</a:t>
            </a:r>
          </a:p>
          <a:p>
            <a:pPr lvl="2" eaLnBrk="1" hangingPunct="1">
              <a:lnSpc>
                <a:spcPct val="150000"/>
              </a:lnSpc>
            </a:pPr>
            <a:r>
              <a:rPr lang="zh-CN" altLang="en-US" sz="1600" b="0" dirty="0">
                <a:solidFill>
                  <a:srgbClr val="324A7A"/>
                </a:solidFill>
                <a:ea typeface="华文中宋" panose="02010600040101010101" pitchFamily="2" charset="-122"/>
              </a:rPr>
              <a:t>调用解释操作。</a:t>
            </a:r>
          </a:p>
          <a:p>
            <a:pPr eaLnBrk="1" hangingPunct="1">
              <a:lnSpc>
                <a:spcPct val="80000"/>
              </a:lnSpc>
            </a:pPr>
            <a:endParaRPr lang="zh-CN" altLang="en-US" sz="17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a:extLst>
              <a:ext uri="{FF2B5EF4-FFF2-40B4-BE49-F238E27FC236}">
                <a16:creationId xmlns:a16="http://schemas.microsoft.com/office/drawing/2014/main" id="{F0517F7C-9B80-45C3-B3E2-9A4E8A4A3321}"/>
              </a:ext>
            </a:extLst>
          </p:cNvPr>
          <p:cNvSpPr>
            <a:spLocks noGrp="1" noChangeArrowheads="1"/>
          </p:cNvSpPr>
          <p:nvPr>
            <p:ph type="title"/>
          </p:nvPr>
        </p:nvSpPr>
        <p:spPr>
          <a:xfrm>
            <a:off x="28095" y="166084"/>
            <a:ext cx="10365317" cy="838200"/>
          </a:xfrm>
        </p:spPr>
        <p:txBody>
          <a:bodyPr/>
          <a:lstStyle/>
          <a:p>
            <a:pPr eaLnBrk="1" hangingPunct="1"/>
            <a:r>
              <a:rPr lang="en-US" altLang="zh-CN" dirty="0">
                <a:latin typeface="Bauhaus 93" pitchFamily="82" charset="0"/>
              </a:rPr>
              <a:t>Interpreter Pattern</a:t>
            </a:r>
            <a:br>
              <a:rPr lang="en-US" altLang="zh-CN" dirty="0">
                <a:latin typeface="Bauhaus 93" pitchFamily="82" charset="0"/>
              </a:rPr>
            </a:br>
            <a:r>
              <a:rPr lang="en-US" altLang="zh-CN" dirty="0">
                <a:latin typeface="Bauhaus 93" pitchFamily="82" charset="0"/>
              </a:rPr>
              <a:t>   </a:t>
            </a:r>
            <a:r>
              <a:rPr lang="en-US" altLang="zh-CN" sz="2400" dirty="0">
                <a:solidFill>
                  <a:srgbClr val="324A7A"/>
                </a:solidFill>
                <a:latin typeface="Bauhaus 93" pitchFamily="82" charset="0"/>
              </a:rPr>
              <a:t>EG</a:t>
            </a:r>
            <a:r>
              <a:rPr lang="zh-CN" altLang="en-US" sz="2400" dirty="0">
                <a:solidFill>
                  <a:srgbClr val="324A7A"/>
                </a:solidFill>
                <a:latin typeface="Bauhaus 93" pitchFamily="82" charset="0"/>
              </a:rPr>
              <a:t>：</a:t>
            </a:r>
            <a:br>
              <a:rPr lang="en-US" altLang="zh-CN" dirty="0">
                <a:latin typeface="Bauhaus 93" pitchFamily="82" charset="0"/>
              </a:rPr>
            </a:br>
            <a:endParaRPr lang="zh-CN" altLang="en-US" dirty="0">
              <a:latin typeface="Bauhaus 93" pitchFamily="82" charset="0"/>
            </a:endParaRPr>
          </a:p>
        </p:txBody>
      </p:sp>
      <p:graphicFrame>
        <p:nvGraphicFramePr>
          <p:cNvPr id="471116" name="Group 76">
            <a:extLst>
              <a:ext uri="{FF2B5EF4-FFF2-40B4-BE49-F238E27FC236}">
                <a16:creationId xmlns:a16="http://schemas.microsoft.com/office/drawing/2014/main" id="{2BAF7C08-E320-4378-B64B-F2E1B2F89194}"/>
              </a:ext>
            </a:extLst>
          </p:cNvPr>
          <p:cNvGraphicFramePr>
            <a:graphicFrameLocks noGrp="1"/>
          </p:cNvGraphicFramePr>
          <p:nvPr>
            <p:ph idx="1"/>
            <p:extLst>
              <p:ext uri="{D42A27DB-BD31-4B8C-83A1-F6EECF244321}">
                <p14:modId xmlns:p14="http://schemas.microsoft.com/office/powerpoint/2010/main" val="3228832766"/>
              </p:ext>
            </p:extLst>
          </p:nvPr>
        </p:nvGraphicFramePr>
        <p:xfrm>
          <a:off x="1092520" y="1018571"/>
          <a:ext cx="9467978" cy="3291840"/>
        </p:xfrm>
        <a:graphic>
          <a:graphicData uri="http://schemas.openxmlformats.org/drawingml/2006/table">
            <a:tbl>
              <a:tblPr/>
              <a:tblGrid>
                <a:gridCol w="3877947">
                  <a:extLst>
                    <a:ext uri="{9D8B030D-6E8A-4147-A177-3AD203B41FA5}">
                      <a16:colId xmlns:a16="http://schemas.microsoft.com/office/drawing/2014/main" val="20000"/>
                    </a:ext>
                  </a:extLst>
                </a:gridCol>
                <a:gridCol w="5590031">
                  <a:extLst>
                    <a:ext uri="{9D8B030D-6E8A-4147-A177-3AD203B41FA5}">
                      <a16:colId xmlns:a16="http://schemas.microsoft.com/office/drawing/2014/main" val="20001"/>
                    </a:ext>
                  </a:extLst>
                </a:gridCol>
              </a:tblGrid>
              <a:tr h="27432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dirty="0">
                          <a:ln>
                            <a:noFill/>
                          </a:ln>
                          <a:solidFill>
                            <a:schemeClr val="tx1"/>
                          </a:solidFill>
                          <a:effectLst/>
                          <a:latin typeface="华文中宋" pitchFamily="2" charset="-122"/>
                          <a:ea typeface="华文中宋" pitchFamily="2" charset="-122"/>
                        </a:rPr>
                        <a:t>名称</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alpha val="50000"/>
                          </a:schemeClr>
                        </a:gs>
                        <a:gs pos="100000">
                          <a:schemeClr val="accent1">
                            <a:gamma/>
                            <a:shade val="46275"/>
                            <a:invGamma/>
                          </a:schemeClr>
                        </a:gs>
                      </a:gsLst>
                      <a:lin ang="5400000" scaled="1"/>
                    </a:gra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a:ln>
                            <a:noFill/>
                          </a:ln>
                          <a:solidFill>
                            <a:schemeClr val="tx1"/>
                          </a:solidFill>
                          <a:effectLst/>
                          <a:latin typeface="华文中宋" pitchFamily="2" charset="-122"/>
                          <a:ea typeface="华文中宋" pitchFamily="2" charset="-122"/>
                        </a:rPr>
                        <a:t>说明</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chemeClr val="accent1">
                            <a:alpha val="50000"/>
                          </a:schemeClr>
                        </a:gs>
                        <a:gs pos="100000">
                          <a:schemeClr val="accent1">
                            <a:gamma/>
                            <a:shade val="46275"/>
                            <a:invGamma/>
                          </a:schemeClr>
                        </a:gs>
                      </a:gsLst>
                      <a:lin ang="5400000" scaled="1"/>
                    </a:gradFill>
                  </a:tcPr>
                </a:tc>
                <a:extLst>
                  <a:ext uri="{0D108BD9-81ED-4DB2-BD59-A6C34878D82A}">
                    <a16:rowId xmlns:a16="http://schemas.microsoft.com/office/drawing/2014/main" val="10000"/>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树状节点的类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2" action="ppaction://hlinkfile"/>
                        </a:rPr>
                        <a:t>Source</a:t>
                      </a:r>
                      <a:endParaRPr kumimoji="1" lang="en-US" altLang="zh-CN"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ProgramNode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对应</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&lt;program&gt;</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3"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CommandListNode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对应</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&lt;commandlist&gt;</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4"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CommandNode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对象</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&lt;Command&gt;</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5"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RepeatComandNode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对应＜</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repeatComand</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6"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PrimitiveComandNode</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对应</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&lt;primitivecommand&gt; </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的类  </a:t>
                      </a:r>
                      <a:r>
                        <a:rPr kumimoji="1" lang="en-US" altLang="zh-CN" sz="1600" b="1" i="0" u="none" strike="noStrike" cap="none" normalizeH="0" baseline="0">
                          <a:ln>
                            <a:noFill/>
                          </a:ln>
                          <a:solidFill>
                            <a:schemeClr val="tx1"/>
                          </a:solidFill>
                          <a:effectLst/>
                          <a:latin typeface="华文中宋" pitchFamily="2" charset="-122"/>
                          <a:ea typeface="华文中宋" pitchFamily="2" charset="-122"/>
                          <a:hlinkClick r:id="rId7" action="ppaction://hlinkfile"/>
                        </a:rPr>
                        <a:t>Source</a:t>
                      </a: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华文中宋" pitchFamily="2" charset="-122"/>
                          <a:ea typeface="华文中宋" pitchFamily="2" charset="-122"/>
                        </a:rPr>
                        <a:t>Context</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表示语法解析之前后关系的类  </a:t>
                      </a:r>
                      <a:r>
                        <a:rPr kumimoji="1" lang="en-US" altLang="zh-CN" sz="1600" b="1" i="0" u="none" strike="noStrike" cap="none" normalizeH="0" baseline="0" dirty="0">
                          <a:ln>
                            <a:noFill/>
                          </a:ln>
                          <a:solidFill>
                            <a:schemeClr val="tx1"/>
                          </a:solidFill>
                          <a:effectLst/>
                          <a:latin typeface="华文中宋" pitchFamily="2" charset="-122"/>
                          <a:ea typeface="华文中宋" pitchFamily="2" charset="-122"/>
                          <a:hlinkClick r:id="rId8" action="ppaction://hlinkfile"/>
                        </a:rPr>
                        <a:t>Source</a:t>
                      </a:r>
                      <a:endParaRPr kumimoji="1" lang="zh-CN" altLang="en-US" sz="16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dirty="0" err="1">
                          <a:ln>
                            <a:noFill/>
                          </a:ln>
                          <a:solidFill>
                            <a:schemeClr val="tx1"/>
                          </a:solidFill>
                          <a:effectLst/>
                          <a:latin typeface="华文中宋" pitchFamily="2" charset="-122"/>
                          <a:ea typeface="华文中宋" pitchFamily="2" charset="-122"/>
                        </a:rPr>
                        <a:t>ParaseException</a:t>
                      </a:r>
                      <a:endParaRPr kumimoji="1" lang="en-US" altLang="zh-CN" sz="16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语法解析中例外的类  </a:t>
                      </a:r>
                      <a:r>
                        <a:rPr kumimoji="1" lang="en-US" altLang="zh-CN" sz="1600" b="1" i="0" u="none" strike="noStrike" cap="none" normalizeH="0" baseline="0" dirty="0">
                          <a:ln>
                            <a:noFill/>
                          </a:ln>
                          <a:solidFill>
                            <a:schemeClr val="tx1"/>
                          </a:solidFill>
                          <a:effectLst/>
                          <a:latin typeface="华文中宋" pitchFamily="2" charset="-122"/>
                          <a:ea typeface="华文中宋" pitchFamily="2" charset="-122"/>
                          <a:hlinkClick r:id="rId9" action="ppaction://hlinkfile"/>
                        </a:rPr>
                        <a:t>Source</a:t>
                      </a:r>
                      <a:endParaRPr kumimoji="1" lang="zh-CN" altLang="en-US" sz="16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528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dirty="0">
                          <a:ln>
                            <a:noFill/>
                          </a:ln>
                          <a:solidFill>
                            <a:schemeClr val="tx1"/>
                          </a:solidFill>
                          <a:effectLst/>
                          <a:latin typeface="华文中宋" pitchFamily="2" charset="-122"/>
                          <a:ea typeface="华文中宋" pitchFamily="2" charset="-122"/>
                        </a:rPr>
                        <a:t>Main</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测试用类  </a:t>
                      </a:r>
                      <a:r>
                        <a:rPr kumimoji="1" lang="en-US" altLang="zh-CN" sz="1600" b="1" i="0" u="none" strike="noStrike" cap="none" normalizeH="0" baseline="0" dirty="0">
                          <a:ln>
                            <a:noFill/>
                          </a:ln>
                          <a:solidFill>
                            <a:schemeClr val="tx1"/>
                          </a:solidFill>
                          <a:effectLst/>
                          <a:latin typeface="华文中宋" pitchFamily="2" charset="-122"/>
                          <a:ea typeface="华文中宋" pitchFamily="2" charset="-122"/>
                          <a:hlinkClick r:id="rId10" action="ppaction://hlinkfile"/>
                        </a:rPr>
                        <a:t>Source</a:t>
                      </a:r>
                      <a:endParaRPr kumimoji="1" lang="zh-CN" altLang="en-US" sz="1600" b="0" i="0" u="none" strike="noStrike" cap="none" normalizeH="0" baseline="0" dirty="0">
                        <a:ln>
                          <a:noFill/>
                        </a:ln>
                        <a:solidFill>
                          <a:schemeClr val="tx1"/>
                        </a:solidFill>
                        <a:effectLst/>
                        <a:latin typeface="华文中宋" pitchFamily="2" charset="-122"/>
                        <a:ea typeface="华文中宋" pitchFamily="2" charset="-122"/>
                      </a:endParaRP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24" name="Text Box 56">
            <a:extLst>
              <a:ext uri="{FF2B5EF4-FFF2-40B4-BE49-F238E27FC236}">
                <a16:creationId xmlns:a16="http://schemas.microsoft.com/office/drawing/2014/main" id="{330ECBFE-CC5C-411B-B0B2-EC0FC290CFE1}"/>
              </a:ext>
            </a:extLst>
          </p:cNvPr>
          <p:cNvSpPr txBox="1">
            <a:spLocks noChangeArrowheads="1"/>
          </p:cNvSpPr>
          <p:nvPr/>
        </p:nvSpPr>
        <p:spPr bwMode="auto">
          <a:xfrm>
            <a:off x="2063898" y="4823667"/>
            <a:ext cx="20177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50000"/>
              </a:spcBef>
              <a:buFontTx/>
              <a:buNone/>
            </a:pPr>
            <a:endParaRPr kumimoji="0" lang="en-US" altLang="zh-CN" sz="1200" b="1">
              <a:latin typeface="Times New Roman" panose="02020603050405020304" pitchFamily="18" charset="0"/>
              <a:ea typeface="宋体" panose="02010600030101010101" pitchFamily="2" charset="-122"/>
            </a:endParaRPr>
          </a:p>
        </p:txBody>
      </p:sp>
      <p:sp>
        <p:nvSpPr>
          <p:cNvPr id="25" name="Rectangle 59">
            <a:extLst>
              <a:ext uri="{FF2B5EF4-FFF2-40B4-BE49-F238E27FC236}">
                <a16:creationId xmlns:a16="http://schemas.microsoft.com/office/drawing/2014/main" id="{649309E1-E56C-4A04-A833-05C613419DD8}"/>
              </a:ext>
            </a:extLst>
          </p:cNvPr>
          <p:cNvSpPr>
            <a:spLocks noChangeArrowheads="1"/>
          </p:cNvSpPr>
          <p:nvPr/>
        </p:nvSpPr>
        <p:spPr bwMode="auto">
          <a:xfrm>
            <a:off x="3647430" y="4968129"/>
            <a:ext cx="1296988" cy="405286"/>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Node </a:t>
            </a:r>
          </a:p>
        </p:txBody>
      </p:sp>
      <p:sp>
        <p:nvSpPr>
          <p:cNvPr id="26" name="Rectangle 60">
            <a:extLst>
              <a:ext uri="{FF2B5EF4-FFF2-40B4-BE49-F238E27FC236}">
                <a16:creationId xmlns:a16="http://schemas.microsoft.com/office/drawing/2014/main" id="{25E77C62-1841-4062-9FF4-5B9D0B870144}"/>
              </a:ext>
            </a:extLst>
          </p:cNvPr>
          <p:cNvSpPr>
            <a:spLocks noChangeArrowheads="1"/>
          </p:cNvSpPr>
          <p:nvPr/>
        </p:nvSpPr>
        <p:spPr bwMode="auto">
          <a:xfrm>
            <a:off x="2681049" y="6022702"/>
            <a:ext cx="1614083" cy="649288"/>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dirty="0" err="1">
                <a:latin typeface="Times New Roman" panose="02020603050405020304" pitchFamily="18" charset="0"/>
                <a:ea typeface="宋体" panose="02010600030101010101" pitchFamily="2" charset="-122"/>
              </a:rPr>
              <a:t>RepeatCommadnNode</a:t>
            </a:r>
            <a:endParaRPr kumimoji="0" lang="en-US" altLang="zh-CN" sz="1200" dirty="0">
              <a:latin typeface="Times New Roman" panose="02020603050405020304" pitchFamily="18" charset="0"/>
              <a:ea typeface="宋体" panose="02010600030101010101" pitchFamily="2" charset="-122"/>
            </a:endParaRPr>
          </a:p>
        </p:txBody>
      </p:sp>
      <p:sp>
        <p:nvSpPr>
          <p:cNvPr id="27" name="Rectangle 61">
            <a:extLst>
              <a:ext uri="{FF2B5EF4-FFF2-40B4-BE49-F238E27FC236}">
                <a16:creationId xmlns:a16="http://schemas.microsoft.com/office/drawing/2014/main" id="{3353444A-B818-4F8F-94BC-B60805833D72}"/>
              </a:ext>
            </a:extLst>
          </p:cNvPr>
          <p:cNvSpPr>
            <a:spLocks noChangeArrowheads="1"/>
          </p:cNvSpPr>
          <p:nvPr/>
        </p:nvSpPr>
        <p:spPr bwMode="auto">
          <a:xfrm>
            <a:off x="4368154" y="6022702"/>
            <a:ext cx="1296988" cy="649288"/>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a:latin typeface="Times New Roman" panose="02020603050405020304" pitchFamily="18" charset="0"/>
                <a:ea typeface="宋体" panose="02010600030101010101" pitchFamily="2" charset="-122"/>
              </a:rPr>
              <a:t>CommandListNode</a:t>
            </a:r>
          </a:p>
        </p:txBody>
      </p:sp>
      <p:sp>
        <p:nvSpPr>
          <p:cNvPr id="28" name="Rectangle 62">
            <a:extLst>
              <a:ext uri="{FF2B5EF4-FFF2-40B4-BE49-F238E27FC236}">
                <a16:creationId xmlns:a16="http://schemas.microsoft.com/office/drawing/2014/main" id="{6BFE0E17-95DF-45B3-9AF2-F490587758DA}"/>
              </a:ext>
            </a:extLst>
          </p:cNvPr>
          <p:cNvSpPr>
            <a:spLocks noChangeArrowheads="1"/>
          </p:cNvSpPr>
          <p:nvPr/>
        </p:nvSpPr>
        <p:spPr bwMode="auto">
          <a:xfrm>
            <a:off x="5736580" y="6022701"/>
            <a:ext cx="1296988" cy="649286"/>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dirty="0" err="1">
                <a:latin typeface="Times New Roman" panose="02020603050405020304" pitchFamily="18" charset="0"/>
                <a:ea typeface="宋体" panose="02010600030101010101" pitchFamily="2" charset="-122"/>
              </a:rPr>
              <a:t>CommandNode</a:t>
            </a:r>
            <a:endParaRPr kumimoji="0" lang="en-US" altLang="zh-CN" sz="1200" dirty="0">
              <a:latin typeface="Times New Roman" panose="02020603050405020304" pitchFamily="18" charset="0"/>
              <a:ea typeface="宋体" panose="02010600030101010101" pitchFamily="2" charset="-122"/>
            </a:endParaRPr>
          </a:p>
        </p:txBody>
      </p:sp>
      <p:sp>
        <p:nvSpPr>
          <p:cNvPr id="29" name="Line 63">
            <a:extLst>
              <a:ext uri="{FF2B5EF4-FFF2-40B4-BE49-F238E27FC236}">
                <a16:creationId xmlns:a16="http://schemas.microsoft.com/office/drawing/2014/main" id="{5327FABF-9D96-444E-A682-A40A78F109E4}"/>
              </a:ext>
            </a:extLst>
          </p:cNvPr>
          <p:cNvSpPr>
            <a:spLocks noChangeShapeType="1"/>
          </p:cNvSpPr>
          <p:nvPr/>
        </p:nvSpPr>
        <p:spPr bwMode="auto">
          <a:xfrm flipV="1">
            <a:off x="2136128" y="5373416"/>
            <a:ext cx="1873251" cy="7207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30" name="Line 64">
            <a:extLst>
              <a:ext uri="{FF2B5EF4-FFF2-40B4-BE49-F238E27FC236}">
                <a16:creationId xmlns:a16="http://schemas.microsoft.com/office/drawing/2014/main" id="{385C390F-41A9-49C9-A8B4-F82FBB825DB4}"/>
              </a:ext>
            </a:extLst>
          </p:cNvPr>
          <p:cNvSpPr>
            <a:spLocks noChangeShapeType="1"/>
          </p:cNvSpPr>
          <p:nvPr/>
        </p:nvSpPr>
        <p:spPr bwMode="auto">
          <a:xfrm flipV="1">
            <a:off x="3791894" y="5373416"/>
            <a:ext cx="288925"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31" name="Line 65">
            <a:extLst>
              <a:ext uri="{FF2B5EF4-FFF2-40B4-BE49-F238E27FC236}">
                <a16:creationId xmlns:a16="http://schemas.microsoft.com/office/drawing/2014/main" id="{9C84D2CC-956C-4336-9476-7281071D5514}"/>
              </a:ext>
            </a:extLst>
          </p:cNvPr>
          <p:cNvSpPr>
            <a:spLocks noChangeShapeType="1"/>
          </p:cNvSpPr>
          <p:nvPr/>
        </p:nvSpPr>
        <p:spPr bwMode="auto">
          <a:xfrm flipH="1" flipV="1">
            <a:off x="4152256" y="5373416"/>
            <a:ext cx="792163"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32" name="Line 66">
            <a:extLst>
              <a:ext uri="{FF2B5EF4-FFF2-40B4-BE49-F238E27FC236}">
                <a16:creationId xmlns:a16="http://schemas.microsoft.com/office/drawing/2014/main" id="{E97EC612-A08A-46D0-A232-9334A0F8E645}"/>
              </a:ext>
            </a:extLst>
          </p:cNvPr>
          <p:cNvSpPr>
            <a:spLocks noChangeShapeType="1"/>
          </p:cNvSpPr>
          <p:nvPr/>
        </p:nvSpPr>
        <p:spPr bwMode="auto">
          <a:xfrm flipH="1" flipV="1">
            <a:off x="4368154" y="5373415"/>
            <a:ext cx="1944020" cy="6492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33" name="Rectangle 67">
            <a:extLst>
              <a:ext uri="{FF2B5EF4-FFF2-40B4-BE49-F238E27FC236}">
                <a16:creationId xmlns:a16="http://schemas.microsoft.com/office/drawing/2014/main" id="{E95F2460-1553-47A1-A02F-324D9EA1ABEE}"/>
              </a:ext>
            </a:extLst>
          </p:cNvPr>
          <p:cNvSpPr>
            <a:spLocks noChangeArrowheads="1"/>
          </p:cNvSpPr>
          <p:nvPr/>
        </p:nvSpPr>
        <p:spPr bwMode="auto">
          <a:xfrm>
            <a:off x="1172717" y="6022701"/>
            <a:ext cx="1438481" cy="649288"/>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dirty="0" err="1">
                <a:latin typeface="Times New Roman" panose="02020603050405020304" pitchFamily="18" charset="0"/>
                <a:ea typeface="宋体" panose="02010600030101010101" pitchFamily="2" charset="-122"/>
              </a:rPr>
              <a:t>ProgramNode</a:t>
            </a:r>
            <a:endParaRPr kumimoji="0" lang="en-US" altLang="zh-CN" sz="1200" dirty="0">
              <a:latin typeface="Times New Roman" panose="02020603050405020304" pitchFamily="18" charset="0"/>
              <a:ea typeface="宋体" panose="02010600030101010101" pitchFamily="2" charset="-122"/>
            </a:endParaRPr>
          </a:p>
        </p:txBody>
      </p:sp>
      <p:sp>
        <p:nvSpPr>
          <p:cNvPr id="34" name="Rectangle 68">
            <a:extLst>
              <a:ext uri="{FF2B5EF4-FFF2-40B4-BE49-F238E27FC236}">
                <a16:creationId xmlns:a16="http://schemas.microsoft.com/office/drawing/2014/main" id="{A84AC704-320E-41C4-829D-E86F5F877DA0}"/>
              </a:ext>
            </a:extLst>
          </p:cNvPr>
          <p:cNvSpPr>
            <a:spLocks noChangeArrowheads="1"/>
          </p:cNvSpPr>
          <p:nvPr/>
        </p:nvSpPr>
        <p:spPr bwMode="auto">
          <a:xfrm>
            <a:off x="7103419" y="6022702"/>
            <a:ext cx="1944837" cy="649288"/>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200" dirty="0" err="1">
                <a:latin typeface="Times New Roman" panose="02020603050405020304" pitchFamily="18" charset="0"/>
                <a:ea typeface="宋体" panose="02010600030101010101" pitchFamily="2" charset="-122"/>
              </a:rPr>
              <a:t>PrimitiveCommandNode</a:t>
            </a:r>
            <a:endParaRPr kumimoji="0" lang="en-US" altLang="zh-CN" sz="1200" dirty="0">
              <a:latin typeface="Times New Roman" panose="02020603050405020304" pitchFamily="18" charset="0"/>
              <a:ea typeface="宋体" panose="02010600030101010101" pitchFamily="2" charset="-122"/>
            </a:endParaRPr>
          </a:p>
        </p:txBody>
      </p:sp>
      <p:sp>
        <p:nvSpPr>
          <p:cNvPr id="35" name="Line 69">
            <a:extLst>
              <a:ext uri="{FF2B5EF4-FFF2-40B4-BE49-F238E27FC236}">
                <a16:creationId xmlns:a16="http://schemas.microsoft.com/office/drawing/2014/main" id="{2126AF21-0C41-4624-B536-B81CDCDB62BB}"/>
              </a:ext>
            </a:extLst>
          </p:cNvPr>
          <p:cNvSpPr>
            <a:spLocks noChangeShapeType="1"/>
          </p:cNvSpPr>
          <p:nvPr/>
        </p:nvSpPr>
        <p:spPr bwMode="auto">
          <a:xfrm flipH="1" flipV="1">
            <a:off x="4726932" y="5373416"/>
            <a:ext cx="3025775" cy="649287"/>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36" name="Line 70">
            <a:extLst>
              <a:ext uri="{FF2B5EF4-FFF2-40B4-BE49-F238E27FC236}">
                <a16:creationId xmlns:a16="http://schemas.microsoft.com/office/drawing/2014/main" id="{D1D586E1-45E7-4618-81F4-CF1F07049FB2}"/>
              </a:ext>
            </a:extLst>
          </p:cNvPr>
          <p:cNvSpPr>
            <a:spLocks noChangeShapeType="1"/>
          </p:cNvSpPr>
          <p:nvPr/>
        </p:nvSpPr>
        <p:spPr bwMode="auto">
          <a:xfrm>
            <a:off x="2207568" y="4797152"/>
            <a:ext cx="15113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7" name="Rectangle 71">
            <a:extLst>
              <a:ext uri="{FF2B5EF4-FFF2-40B4-BE49-F238E27FC236}">
                <a16:creationId xmlns:a16="http://schemas.microsoft.com/office/drawing/2014/main" id="{1604ADEC-BD05-4E57-981C-26CEF603FE74}"/>
              </a:ext>
            </a:extLst>
          </p:cNvPr>
          <p:cNvSpPr>
            <a:spLocks noChangeArrowheads="1"/>
          </p:cNvSpPr>
          <p:nvPr/>
        </p:nvSpPr>
        <p:spPr bwMode="auto">
          <a:xfrm>
            <a:off x="3647430" y="4550918"/>
            <a:ext cx="1296988" cy="39069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Context</a:t>
            </a:r>
          </a:p>
        </p:txBody>
      </p:sp>
      <p:sp>
        <p:nvSpPr>
          <p:cNvPr id="38" name="Line 73">
            <a:extLst>
              <a:ext uri="{FF2B5EF4-FFF2-40B4-BE49-F238E27FC236}">
                <a16:creationId xmlns:a16="http://schemas.microsoft.com/office/drawing/2014/main" id="{F592F58F-2286-46E7-B7F8-56BD97C4A7F6}"/>
              </a:ext>
            </a:extLst>
          </p:cNvPr>
          <p:cNvSpPr>
            <a:spLocks noChangeShapeType="1"/>
          </p:cNvSpPr>
          <p:nvPr/>
        </p:nvSpPr>
        <p:spPr bwMode="auto">
          <a:xfrm>
            <a:off x="1415404" y="4941614"/>
            <a:ext cx="0" cy="36036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9" name="Line 74">
            <a:extLst>
              <a:ext uri="{FF2B5EF4-FFF2-40B4-BE49-F238E27FC236}">
                <a16:creationId xmlns:a16="http://schemas.microsoft.com/office/drawing/2014/main" id="{B90C5502-F09E-4B10-B6C8-736D9A84995B}"/>
              </a:ext>
            </a:extLst>
          </p:cNvPr>
          <p:cNvSpPr>
            <a:spLocks noChangeShapeType="1"/>
          </p:cNvSpPr>
          <p:nvPr/>
        </p:nvSpPr>
        <p:spPr bwMode="auto">
          <a:xfrm>
            <a:off x="1415407" y="5301976"/>
            <a:ext cx="22320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40" name="Rectangle 75">
            <a:extLst>
              <a:ext uri="{FF2B5EF4-FFF2-40B4-BE49-F238E27FC236}">
                <a16:creationId xmlns:a16="http://schemas.microsoft.com/office/drawing/2014/main" id="{9C9E7DD3-EAAB-43AB-BD92-40F2E3C3188C}"/>
              </a:ext>
            </a:extLst>
          </p:cNvPr>
          <p:cNvSpPr>
            <a:spLocks noChangeArrowheads="1"/>
          </p:cNvSpPr>
          <p:nvPr/>
        </p:nvSpPr>
        <p:spPr bwMode="auto">
          <a:xfrm>
            <a:off x="2116413" y="5086076"/>
            <a:ext cx="7207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Uses</a:t>
            </a:r>
          </a:p>
        </p:txBody>
      </p:sp>
      <p:sp>
        <p:nvSpPr>
          <p:cNvPr id="42" name="Rectangle 57">
            <a:extLst>
              <a:ext uri="{FF2B5EF4-FFF2-40B4-BE49-F238E27FC236}">
                <a16:creationId xmlns:a16="http://schemas.microsoft.com/office/drawing/2014/main" id="{FBF3D2DD-3C74-49FC-B2D7-B810FCABC7A6}"/>
              </a:ext>
            </a:extLst>
          </p:cNvPr>
          <p:cNvSpPr>
            <a:spLocks noChangeArrowheads="1"/>
          </p:cNvSpPr>
          <p:nvPr/>
        </p:nvSpPr>
        <p:spPr bwMode="auto">
          <a:xfrm>
            <a:off x="910580" y="4486025"/>
            <a:ext cx="1296988" cy="45514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Main</a:t>
            </a: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chemeClr val="bg1">
            <a:alpha val="23000"/>
          </a:schemeClr>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39AA6D2-DEB9-444F-9D34-730B6B4D1BCA}"/>
              </a:ext>
            </a:extLst>
          </p:cNvPr>
          <p:cNvPicPr>
            <a:picLocks noChangeAspect="1"/>
          </p:cNvPicPr>
          <p:nvPr/>
        </p:nvPicPr>
        <p:blipFill>
          <a:blip r:embed="rId3"/>
          <a:stretch>
            <a:fillRect/>
          </a:stretch>
        </p:blipFill>
        <p:spPr>
          <a:xfrm>
            <a:off x="1" y="1"/>
            <a:ext cx="6438947" cy="2204864"/>
          </a:xfrm>
          <a:prstGeom prst="rect">
            <a:avLst/>
          </a:prstGeom>
          <a:effectLst>
            <a:outerShdw blurRad="50800" dist="38100" dir="2700000" algn="tl" rotWithShape="0">
              <a:prstClr val="black">
                <a:alpha val="40000"/>
              </a:prstClr>
            </a:outerShdw>
          </a:effectLst>
        </p:spPr>
      </p:pic>
      <p:pic>
        <p:nvPicPr>
          <p:cNvPr id="5" name="图片 4">
            <a:extLst>
              <a:ext uri="{FF2B5EF4-FFF2-40B4-BE49-F238E27FC236}">
                <a16:creationId xmlns:a16="http://schemas.microsoft.com/office/drawing/2014/main" id="{7175D195-45E1-416E-AC2E-0EE9A149CF04}"/>
              </a:ext>
            </a:extLst>
          </p:cNvPr>
          <p:cNvPicPr>
            <a:picLocks noChangeAspect="1"/>
          </p:cNvPicPr>
          <p:nvPr/>
        </p:nvPicPr>
        <p:blipFill>
          <a:blip r:embed="rId4"/>
          <a:stretch>
            <a:fillRect/>
          </a:stretch>
        </p:blipFill>
        <p:spPr>
          <a:xfrm>
            <a:off x="-2123" y="2222368"/>
            <a:ext cx="5234027" cy="702576"/>
          </a:xfrm>
          <a:prstGeom prst="rect">
            <a:avLst/>
          </a:prstGeom>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8EC6179E-9915-4F38-8FFC-446E265E2ABF}"/>
              </a:ext>
            </a:extLst>
          </p:cNvPr>
          <p:cNvPicPr>
            <a:picLocks noChangeAspect="1"/>
          </p:cNvPicPr>
          <p:nvPr/>
        </p:nvPicPr>
        <p:blipFill>
          <a:blip r:embed="rId5"/>
          <a:stretch>
            <a:fillRect/>
          </a:stretch>
        </p:blipFill>
        <p:spPr>
          <a:xfrm>
            <a:off x="1" y="2943943"/>
            <a:ext cx="4769487" cy="1637187"/>
          </a:xfrm>
          <a:prstGeom prst="rect">
            <a:avLst/>
          </a:prstGeom>
          <a:effectLst>
            <a:outerShdw blurRad="50800" dist="38100" dir="2700000" algn="tl" rotWithShape="0">
              <a:prstClr val="black">
                <a:alpha val="40000"/>
              </a:prstClr>
            </a:outerShdw>
          </a:effectLst>
        </p:spPr>
      </p:pic>
      <p:pic>
        <p:nvPicPr>
          <p:cNvPr id="7" name="图片 6">
            <a:extLst>
              <a:ext uri="{FF2B5EF4-FFF2-40B4-BE49-F238E27FC236}">
                <a16:creationId xmlns:a16="http://schemas.microsoft.com/office/drawing/2014/main" id="{1B60182A-6E8B-4E1C-ABCC-A968CBBA1415}"/>
              </a:ext>
            </a:extLst>
          </p:cNvPr>
          <p:cNvPicPr>
            <a:picLocks noChangeAspect="1"/>
          </p:cNvPicPr>
          <p:nvPr/>
        </p:nvPicPr>
        <p:blipFill>
          <a:blip r:embed="rId6"/>
          <a:stretch>
            <a:fillRect/>
          </a:stretch>
        </p:blipFill>
        <p:spPr>
          <a:xfrm>
            <a:off x="7403193" y="44626"/>
            <a:ext cx="4776823" cy="2736303"/>
          </a:xfrm>
          <a:prstGeom prst="rect">
            <a:avLst/>
          </a:prstGeom>
          <a:solidFill>
            <a:schemeClr val="accent1">
              <a:alpha val="0"/>
            </a:schemeClr>
          </a:solidFill>
          <a:ln>
            <a:solidFill>
              <a:schemeClr val="accent1"/>
            </a:solidFill>
          </a:ln>
          <a:effectLst>
            <a:outerShdw blurRad="50800" dist="38100" dir="2700000" algn="tl" rotWithShape="0">
              <a:prstClr val="black">
                <a:alpha val="40000"/>
              </a:prstClr>
            </a:outerShdw>
            <a:softEdge rad="0"/>
          </a:effectLst>
          <a:scene3d>
            <a:camera prst="orthographicFront"/>
            <a:lightRig rig="threePt" dir="t"/>
          </a:scene3d>
          <a:sp3d>
            <a:bevelT w="139700" prst="cross"/>
          </a:sp3d>
        </p:spPr>
      </p:pic>
      <p:pic>
        <p:nvPicPr>
          <p:cNvPr id="8" name="图片 7">
            <a:extLst>
              <a:ext uri="{FF2B5EF4-FFF2-40B4-BE49-F238E27FC236}">
                <a16:creationId xmlns:a16="http://schemas.microsoft.com/office/drawing/2014/main" id="{9272714E-82D1-4DDF-9EC2-BCB6C855E6F7}"/>
              </a:ext>
            </a:extLst>
          </p:cNvPr>
          <p:cNvPicPr>
            <a:picLocks noChangeAspect="1"/>
          </p:cNvPicPr>
          <p:nvPr/>
        </p:nvPicPr>
        <p:blipFill>
          <a:blip r:embed="rId7"/>
          <a:stretch>
            <a:fillRect/>
          </a:stretch>
        </p:blipFill>
        <p:spPr>
          <a:xfrm>
            <a:off x="7411077" y="2852937"/>
            <a:ext cx="4780923" cy="1944216"/>
          </a:xfrm>
          <a:prstGeom prst="rect">
            <a:avLst/>
          </a:prstGeom>
          <a:effectLst>
            <a:outerShdw blurRad="50800" dist="38100" dir="2700000" algn="tl" rotWithShape="0">
              <a:prstClr val="black">
                <a:alpha val="40000"/>
              </a:prstClr>
            </a:outerShdw>
          </a:effectLst>
        </p:spPr>
      </p:pic>
      <p:pic>
        <p:nvPicPr>
          <p:cNvPr id="9" name="图片 8">
            <a:extLst>
              <a:ext uri="{FF2B5EF4-FFF2-40B4-BE49-F238E27FC236}">
                <a16:creationId xmlns:a16="http://schemas.microsoft.com/office/drawing/2014/main" id="{173BACF3-4EA7-4E86-8020-87170C2DD6DB}"/>
              </a:ext>
            </a:extLst>
          </p:cNvPr>
          <p:cNvPicPr>
            <a:picLocks noChangeAspect="1"/>
          </p:cNvPicPr>
          <p:nvPr/>
        </p:nvPicPr>
        <p:blipFill>
          <a:blip r:embed="rId8"/>
          <a:stretch>
            <a:fillRect/>
          </a:stretch>
        </p:blipFill>
        <p:spPr>
          <a:xfrm>
            <a:off x="3431704" y="1556792"/>
            <a:ext cx="3752877" cy="790581"/>
          </a:xfrm>
          <a:prstGeom prst="rect">
            <a:avLst/>
          </a:prstGeom>
          <a:effectLst>
            <a:outerShdw blurRad="50800" dist="38100" dir="2700000" algn="tl" rotWithShape="0">
              <a:prstClr val="black">
                <a:alpha val="40000"/>
              </a:prstClr>
            </a:outerShdw>
          </a:effectLst>
        </p:spPr>
      </p:pic>
      <p:pic>
        <p:nvPicPr>
          <p:cNvPr id="11" name="图片 10">
            <a:extLst>
              <a:ext uri="{FF2B5EF4-FFF2-40B4-BE49-F238E27FC236}">
                <a16:creationId xmlns:a16="http://schemas.microsoft.com/office/drawing/2014/main" id="{1297787B-6EFF-4CAD-8A52-4D7753F44CA3}"/>
              </a:ext>
            </a:extLst>
          </p:cNvPr>
          <p:cNvPicPr>
            <a:picLocks noChangeAspect="1"/>
          </p:cNvPicPr>
          <p:nvPr/>
        </p:nvPicPr>
        <p:blipFill>
          <a:blip r:embed="rId9"/>
          <a:stretch>
            <a:fillRect/>
          </a:stretch>
        </p:blipFill>
        <p:spPr>
          <a:xfrm>
            <a:off x="10258" y="4642999"/>
            <a:ext cx="4737026" cy="2209784"/>
          </a:xfrm>
          <a:prstGeom prst="rect">
            <a:avLst/>
          </a:prstGeom>
          <a:effectLst>
            <a:outerShdw blurRad="50800" dist="38100" dir="2700000" algn="tl" rotWithShape="0">
              <a:prstClr val="black">
                <a:alpha val="40000"/>
              </a:prstClr>
            </a:outerShdw>
          </a:effectLst>
        </p:spPr>
      </p:pic>
      <p:pic>
        <p:nvPicPr>
          <p:cNvPr id="12" name="图片 11">
            <a:extLst>
              <a:ext uri="{FF2B5EF4-FFF2-40B4-BE49-F238E27FC236}">
                <a16:creationId xmlns:a16="http://schemas.microsoft.com/office/drawing/2014/main" id="{BFA9E394-19D4-4785-A7C4-44E8B92B6C93}"/>
              </a:ext>
            </a:extLst>
          </p:cNvPr>
          <p:cNvPicPr>
            <a:picLocks noChangeAspect="1"/>
          </p:cNvPicPr>
          <p:nvPr/>
        </p:nvPicPr>
        <p:blipFill>
          <a:blip r:embed="rId10"/>
          <a:stretch>
            <a:fillRect/>
          </a:stretch>
        </p:blipFill>
        <p:spPr>
          <a:xfrm>
            <a:off x="4769489" y="2636912"/>
            <a:ext cx="2478640" cy="4221088"/>
          </a:xfrm>
          <a:prstGeom prst="rect">
            <a:avLst/>
          </a:prstGeom>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25FA3ED0-E3DD-46E2-9274-FA0178D9AD31}"/>
              </a:ext>
            </a:extLst>
          </p:cNvPr>
          <p:cNvPicPr>
            <a:picLocks noChangeAspect="1"/>
          </p:cNvPicPr>
          <p:nvPr/>
        </p:nvPicPr>
        <p:blipFill>
          <a:blip r:embed="rId11"/>
          <a:stretch>
            <a:fillRect/>
          </a:stretch>
        </p:blipFill>
        <p:spPr>
          <a:xfrm>
            <a:off x="7403193" y="4845699"/>
            <a:ext cx="4788807" cy="2007084"/>
          </a:xfrm>
          <a:prstGeom prst="rect">
            <a:avLst/>
          </a:prstGeom>
        </p:spPr>
      </p:pic>
    </p:spTree>
    <p:extLst>
      <p:ext uri="{BB962C8B-B14F-4D97-AF65-F5344CB8AC3E}">
        <p14:creationId xmlns:p14="http://schemas.microsoft.com/office/powerpoint/2010/main" val="1170048875"/>
      </p:ext>
    </p:extLst>
  </p:cSld>
  <p:clrMapOvr>
    <a:masterClrMapping/>
  </p:clrMapOvr>
  <p:transition/>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1E1D04B9-044F-4E1A-9953-86F4A25249E6}"/>
              </a:ext>
            </a:extLst>
          </p:cNvPr>
          <p:cNvSpPr>
            <a:spLocks noGrp="1" noChangeArrowheads="1"/>
          </p:cNvSpPr>
          <p:nvPr>
            <p:ph type="title"/>
          </p:nvPr>
        </p:nvSpPr>
        <p:spPr>
          <a:xfrm>
            <a:off x="0" y="260650"/>
            <a:ext cx="12192000" cy="688975"/>
          </a:xfrm>
        </p:spPr>
        <p:txBody>
          <a:bodyPr/>
          <a:lstStyle/>
          <a:p>
            <a:pPr eaLnBrk="1" hangingPunct="1"/>
            <a:r>
              <a:rPr lang="en-US" altLang="zh-CN" dirty="0">
                <a:latin typeface="Bauhaus 93" pitchFamily="82" charset="0"/>
              </a:rPr>
              <a:t>Interpreter Pattern</a:t>
            </a:r>
            <a:endParaRPr lang="zh-CN" altLang="en-US" dirty="0">
              <a:latin typeface="Bauhaus 93" pitchFamily="82" charset="0"/>
            </a:endParaRPr>
          </a:p>
        </p:txBody>
      </p:sp>
      <p:sp>
        <p:nvSpPr>
          <p:cNvPr id="233475" name="Rectangle 3">
            <a:extLst>
              <a:ext uri="{FF2B5EF4-FFF2-40B4-BE49-F238E27FC236}">
                <a16:creationId xmlns:a16="http://schemas.microsoft.com/office/drawing/2014/main" id="{742E010E-0945-4BA9-BCCA-C6DE7A080944}"/>
              </a:ext>
            </a:extLst>
          </p:cNvPr>
          <p:cNvSpPr>
            <a:spLocks noGrp="1" noChangeArrowheads="1"/>
          </p:cNvSpPr>
          <p:nvPr>
            <p:ph type="body" idx="1"/>
          </p:nvPr>
        </p:nvSpPr>
        <p:spPr>
          <a:xfrm>
            <a:off x="479377" y="836714"/>
            <a:ext cx="7801544" cy="5760639"/>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启示</a:t>
            </a:r>
            <a:endParaRPr lang="en-US" altLang="zh-CN" dirty="0">
              <a:solidFill>
                <a:srgbClr val="324A7A"/>
              </a:solidFill>
              <a:latin typeface="华文中宋" panose="02010600040101010101" pitchFamily="2" charset="-122"/>
              <a:ea typeface="华文中宋" panose="02010600040101010101" pitchFamily="2" charset="-122"/>
            </a:endParaRPr>
          </a:p>
          <a:p>
            <a:pPr lvl="1" eaLnBrk="1" hangingPunct="1"/>
            <a:r>
              <a:rPr lang="zh-CN" altLang="en-US" sz="1800" dirty="0">
                <a:solidFill>
                  <a:schemeClr val="tx1"/>
                </a:solidFill>
                <a:ea typeface="华文中宋" panose="02010600040101010101" pitchFamily="2" charset="-122"/>
              </a:rPr>
              <a:t>文法规则实例：</a:t>
            </a:r>
          </a:p>
          <a:p>
            <a:pPr lvl="2" eaLnBrk="1" hangingPunct="1"/>
            <a:r>
              <a:rPr lang="en-US" altLang="zh-CN" sz="1600" dirty="0">
                <a:ea typeface="华文中宋" panose="02010600040101010101" pitchFamily="2" charset="-122"/>
              </a:rPr>
              <a:t>expression ::= value | symbol</a:t>
            </a:r>
          </a:p>
          <a:p>
            <a:pPr lvl="2" eaLnBrk="1" hangingPunct="1"/>
            <a:r>
              <a:rPr lang="en-US" altLang="zh-CN" sz="1600" dirty="0">
                <a:ea typeface="华文中宋" panose="02010600040101010101" pitchFamily="2" charset="-122"/>
              </a:rPr>
              <a:t>symbol ::= expression '+' expression | expression '-' expression</a:t>
            </a:r>
          </a:p>
          <a:p>
            <a:pPr lvl="2" eaLnBrk="1" hangingPunct="1"/>
            <a:r>
              <a:rPr lang="en-US" altLang="zh-CN" sz="1600" dirty="0">
                <a:ea typeface="华文中宋" panose="02010600040101010101" pitchFamily="2" charset="-122"/>
              </a:rPr>
              <a:t>value ::= an integer //</a:t>
            </a:r>
            <a:r>
              <a:rPr lang="zh-CN" altLang="en-US" sz="1600" dirty="0">
                <a:ea typeface="华文中宋" panose="02010600040101010101" pitchFamily="2" charset="-122"/>
              </a:rPr>
              <a:t>一个整数值</a:t>
            </a:r>
          </a:p>
          <a:p>
            <a:pPr lvl="1" eaLnBrk="1" hangingPunct="1"/>
            <a:r>
              <a:rPr lang="zh-CN" altLang="en-US" sz="1800" dirty="0">
                <a:solidFill>
                  <a:schemeClr val="tx1"/>
                </a:solidFill>
                <a:ea typeface="华文中宋" panose="02010600040101010101" pitchFamily="2" charset="-122"/>
              </a:rPr>
              <a:t>在文法规则定义中可以使用一些符号来表示不同的含义，如使用“</a:t>
            </a:r>
            <a:r>
              <a:rPr lang="en-US" altLang="zh-CN" sz="1800" dirty="0">
                <a:solidFill>
                  <a:schemeClr val="tx1"/>
                </a:solidFill>
                <a:ea typeface="华文中宋" panose="02010600040101010101" pitchFamily="2" charset="-122"/>
              </a:rPr>
              <a:t>|”</a:t>
            </a:r>
            <a:r>
              <a:rPr lang="zh-CN" altLang="en-US" sz="1800" dirty="0">
                <a:solidFill>
                  <a:schemeClr val="tx1"/>
                </a:solidFill>
                <a:ea typeface="华文中宋" panose="02010600040101010101" pitchFamily="2" charset="-122"/>
              </a:rPr>
              <a:t>表示或，使用“</a:t>
            </a:r>
            <a:r>
              <a:rPr lang="en-US" altLang="zh-CN" sz="1800" dirty="0">
                <a:solidFill>
                  <a:schemeClr val="tx1"/>
                </a:solidFill>
                <a:ea typeface="华文中宋" panose="02010600040101010101" pitchFamily="2" charset="-122"/>
              </a:rPr>
              <a:t>{”</a:t>
            </a:r>
            <a:r>
              <a:rPr lang="zh-CN" altLang="en-US" sz="1800" dirty="0">
                <a:solidFill>
                  <a:schemeClr val="tx1"/>
                </a:solidFill>
                <a:ea typeface="华文中宋" panose="02010600040101010101" pitchFamily="2" charset="-122"/>
              </a:rPr>
              <a:t>和“</a:t>
            </a:r>
            <a:r>
              <a:rPr lang="en-US" altLang="zh-CN" sz="1800" dirty="0">
                <a:solidFill>
                  <a:schemeClr val="tx1"/>
                </a:solidFill>
                <a:ea typeface="华文中宋" panose="02010600040101010101" pitchFamily="2" charset="-122"/>
              </a:rPr>
              <a:t>}”</a:t>
            </a:r>
            <a:r>
              <a:rPr lang="zh-CN" altLang="en-US" sz="1800" dirty="0">
                <a:solidFill>
                  <a:schemeClr val="tx1"/>
                </a:solidFill>
                <a:ea typeface="华文中宋" panose="02010600040101010101" pitchFamily="2" charset="-122"/>
              </a:rPr>
              <a:t>表示组合，使用“*”表示出现</a:t>
            </a:r>
            <a:r>
              <a:rPr lang="en-US" altLang="zh-CN" sz="1800" dirty="0">
                <a:solidFill>
                  <a:schemeClr val="tx1"/>
                </a:solidFill>
                <a:ea typeface="华文中宋" panose="02010600040101010101" pitchFamily="2" charset="-122"/>
              </a:rPr>
              <a:t>0</a:t>
            </a:r>
            <a:r>
              <a:rPr lang="zh-CN" altLang="en-US" sz="1800" dirty="0">
                <a:solidFill>
                  <a:schemeClr val="tx1"/>
                </a:solidFill>
                <a:ea typeface="华文中宋" panose="02010600040101010101" pitchFamily="2" charset="-122"/>
              </a:rPr>
              <a:t>次或多次等，其中使用频率最高的符号是表示或关系的“</a:t>
            </a:r>
            <a:r>
              <a:rPr lang="en-US" altLang="zh-CN" sz="1800" dirty="0">
                <a:solidFill>
                  <a:schemeClr val="tx1"/>
                </a:solidFill>
                <a:ea typeface="华文中宋" panose="02010600040101010101" pitchFamily="2" charset="-122"/>
              </a:rPr>
              <a:t>|” </a:t>
            </a:r>
            <a:r>
              <a:rPr lang="zh-CN" altLang="en-US" sz="1800" dirty="0">
                <a:solidFill>
                  <a:schemeClr val="tx1"/>
                </a:solidFill>
                <a:ea typeface="华文中宋" panose="02010600040101010101" pitchFamily="2" charset="-122"/>
              </a:rPr>
              <a:t>。</a:t>
            </a:r>
          </a:p>
          <a:p>
            <a:pPr lvl="1" eaLnBrk="1" hangingPunct="1"/>
            <a:r>
              <a:rPr lang="zh-CN" altLang="en-US" sz="1800" dirty="0">
                <a:solidFill>
                  <a:schemeClr val="tx1"/>
                </a:solidFill>
                <a:ea typeface="华文中宋" panose="02010600040101010101" pitchFamily="2" charset="-122"/>
              </a:rPr>
              <a:t>抽象语法树：</a:t>
            </a:r>
          </a:p>
          <a:p>
            <a:pPr lvl="2" eaLnBrk="1" hangingPunct="1">
              <a:buFont typeface="Arial" panose="020B0604020202020204" pitchFamily="34" charset="0"/>
              <a:buChar char="•"/>
            </a:pPr>
            <a:r>
              <a:rPr lang="zh-CN" altLang="en-US" sz="1600" dirty="0">
                <a:ea typeface="华文中宋" panose="02010600040101010101" pitchFamily="2" charset="-122"/>
              </a:rPr>
              <a:t>除了使用文法规则来定义一个语言，在解释器模式中还可以通过一种称之为抽象语法树</a:t>
            </a:r>
            <a:r>
              <a:rPr lang="en-US" altLang="zh-CN" sz="1600" dirty="0">
                <a:ea typeface="华文中宋" panose="02010600040101010101" pitchFamily="2" charset="-122"/>
              </a:rPr>
              <a:t>(Abstract Syntax Tree, AST)</a:t>
            </a:r>
            <a:r>
              <a:rPr lang="zh-CN" altLang="en-US" sz="1600" dirty="0">
                <a:ea typeface="华文中宋" panose="02010600040101010101" pitchFamily="2" charset="-122"/>
              </a:rPr>
              <a:t>的图形方式来直观地表示语言的构成，每一棵抽象语法树对应一个语言实例。</a:t>
            </a:r>
            <a:endParaRPr lang="en-US" altLang="zh-CN" sz="1600" dirty="0">
              <a:ea typeface="华文中宋" panose="02010600040101010101" pitchFamily="2" charset="-122"/>
            </a:endParaRPr>
          </a:p>
          <a:p>
            <a:pPr lvl="1" eaLnBrk="1" hangingPunct="1"/>
            <a:r>
              <a:rPr lang="zh-CN" altLang="en-US" sz="1800" b="0" dirty="0">
                <a:solidFill>
                  <a:schemeClr val="tx1"/>
                </a:solidFill>
                <a:ea typeface="华文中宋" panose="02010600040101010101" pitchFamily="2" charset="-122"/>
              </a:rPr>
              <a:t>抽象语法树描述了如何构成一个复杂的句子，通过对抽象语法树的分析，可以识别出语言中的终结符和非终结符类。 </a:t>
            </a:r>
          </a:p>
          <a:p>
            <a:pPr lvl="1" eaLnBrk="1" hangingPunct="1"/>
            <a:r>
              <a:rPr lang="zh-CN" altLang="en-US" sz="1800" b="0" dirty="0">
                <a:solidFill>
                  <a:schemeClr val="tx1"/>
                </a:solidFill>
                <a:ea typeface="华文中宋" panose="02010600040101010101" pitchFamily="2" charset="-122"/>
              </a:rPr>
              <a:t>在解释器模式中，</a:t>
            </a:r>
            <a:r>
              <a:rPr lang="zh-CN" altLang="en-US" sz="1800" b="0" dirty="0">
                <a:solidFill>
                  <a:schemeClr val="tx1"/>
                </a:solidFill>
                <a:highlight>
                  <a:srgbClr val="FFFF00"/>
                </a:highlight>
                <a:ea typeface="华文中宋" panose="02010600040101010101" pitchFamily="2" charset="-122"/>
              </a:rPr>
              <a:t>每一种终结符和非终结符</a:t>
            </a:r>
            <a:r>
              <a:rPr lang="zh-CN" altLang="en-US" sz="1800" b="0" dirty="0">
                <a:solidFill>
                  <a:schemeClr val="tx1"/>
                </a:solidFill>
                <a:ea typeface="华文中宋" panose="02010600040101010101" pitchFamily="2" charset="-122"/>
              </a:rPr>
              <a:t>都有一个具体类与之对应，正因为</a:t>
            </a:r>
            <a:r>
              <a:rPr lang="zh-CN" altLang="en-US" sz="1800" dirty="0">
                <a:solidFill>
                  <a:srgbClr val="FF0000"/>
                </a:solidFill>
                <a:highlight>
                  <a:srgbClr val="FFFF00"/>
                </a:highlight>
                <a:ea typeface="华文中宋" panose="02010600040101010101" pitchFamily="2" charset="-122"/>
              </a:rPr>
              <a:t>使用类来表示每一个语法规则</a:t>
            </a:r>
            <a:r>
              <a:rPr lang="zh-CN" altLang="en-US" sz="1800" b="0" dirty="0">
                <a:solidFill>
                  <a:schemeClr val="tx1"/>
                </a:solidFill>
                <a:ea typeface="华文中宋" panose="02010600040101010101" pitchFamily="2" charset="-122"/>
              </a:rPr>
              <a:t>，使得系统具有较好的扩展性和灵活性。 </a:t>
            </a:r>
          </a:p>
          <a:p>
            <a:pPr lvl="1" eaLnBrk="1" hangingPunct="1">
              <a:buFont typeface="Arial" panose="020B0604020202020204" pitchFamily="34" charset="0"/>
              <a:buChar char="•"/>
            </a:pPr>
            <a:endParaRPr lang="en-US" altLang="zh-CN" sz="1400" dirty="0">
              <a:ea typeface="华文中宋" panose="02010600040101010101" pitchFamily="2" charset="-122"/>
            </a:endParaRPr>
          </a:p>
        </p:txBody>
      </p:sp>
      <p:graphicFrame>
        <p:nvGraphicFramePr>
          <p:cNvPr id="4" name="Object 4">
            <a:extLst>
              <a:ext uri="{FF2B5EF4-FFF2-40B4-BE49-F238E27FC236}">
                <a16:creationId xmlns:a16="http://schemas.microsoft.com/office/drawing/2014/main" id="{74CEB8DA-CD7F-42EF-8AED-719419E1FED7}"/>
              </a:ext>
            </a:extLst>
          </p:cNvPr>
          <p:cNvGraphicFramePr>
            <a:graphicFrameLocks noChangeAspect="1"/>
          </p:cNvGraphicFramePr>
          <p:nvPr>
            <p:extLst>
              <p:ext uri="{D42A27DB-BD31-4B8C-83A1-F6EECF244321}">
                <p14:modId xmlns:p14="http://schemas.microsoft.com/office/powerpoint/2010/main" val="3653958700"/>
              </p:ext>
            </p:extLst>
          </p:nvPr>
        </p:nvGraphicFramePr>
        <p:xfrm>
          <a:off x="8745016" y="3648977"/>
          <a:ext cx="3327648" cy="3169855"/>
        </p:xfrm>
        <a:graphic>
          <a:graphicData uri="http://schemas.openxmlformats.org/presentationml/2006/ole">
            <mc:AlternateContent xmlns:mc="http://schemas.openxmlformats.org/markup-compatibility/2006">
              <mc:Choice xmlns:v="urn:schemas-microsoft-com:vml" Requires="v">
                <p:oleObj spid="_x0000_s30699" name="Visio" r:id="rId3" imgW="7124700" imgH="6426200" progId="Visio.Drawing.11">
                  <p:embed/>
                </p:oleObj>
              </mc:Choice>
              <mc:Fallback>
                <p:oleObj name="Visio" r:id="rId3" imgW="7124700" imgH="6426200" progId="Visio.Drawing.11">
                  <p:embed/>
                  <p:pic>
                    <p:nvPicPr>
                      <p:cNvPr id="24580" name="Object 4">
                        <a:extLst>
                          <a:ext uri="{FF2B5EF4-FFF2-40B4-BE49-F238E27FC236}">
                            <a16:creationId xmlns:a16="http://schemas.microsoft.com/office/drawing/2014/main" id="{EE3735E8-492A-4B8E-BA6D-296FD10F2A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5016" y="3648977"/>
                        <a:ext cx="3327648" cy="3169855"/>
                      </a:xfrm>
                      <a:prstGeom prst="rect">
                        <a:avLst/>
                      </a:prstGeom>
                      <a:noFill/>
                      <a:ln>
                        <a:noFill/>
                      </a:ln>
                    </p:spPr>
                  </p:pic>
                </p:oleObj>
              </mc:Fallback>
            </mc:AlternateContent>
          </a:graphicData>
        </a:graphic>
      </p:graphicFrame>
      <p:graphicFrame>
        <p:nvGraphicFramePr>
          <p:cNvPr id="5" name="Object 5">
            <a:extLst>
              <a:ext uri="{FF2B5EF4-FFF2-40B4-BE49-F238E27FC236}">
                <a16:creationId xmlns:a16="http://schemas.microsoft.com/office/drawing/2014/main" id="{9CB89A6B-DF80-4EEC-8D97-3F064B1C4637}"/>
              </a:ext>
            </a:extLst>
          </p:cNvPr>
          <p:cNvGraphicFramePr>
            <a:graphicFrameLocks noChangeAspect="1"/>
          </p:cNvGraphicFramePr>
          <p:nvPr>
            <p:extLst>
              <p:ext uri="{D42A27DB-BD31-4B8C-83A1-F6EECF244321}">
                <p14:modId xmlns:p14="http://schemas.microsoft.com/office/powerpoint/2010/main" val="3293716908"/>
              </p:ext>
            </p:extLst>
          </p:nvPr>
        </p:nvGraphicFramePr>
        <p:xfrm>
          <a:off x="8472264" y="949624"/>
          <a:ext cx="3528392" cy="2699352"/>
        </p:xfrm>
        <a:graphic>
          <a:graphicData uri="http://schemas.openxmlformats.org/presentationml/2006/ole">
            <mc:AlternateContent xmlns:mc="http://schemas.openxmlformats.org/markup-compatibility/2006">
              <mc:Choice xmlns:v="urn:schemas-microsoft-com:vml" Requires="v">
                <p:oleObj spid="_x0000_s30700" name="Visio" r:id="rId5" imgW="2933700" imgH="2501900" progId="Visio.Drawing.11">
                  <p:embed/>
                </p:oleObj>
              </mc:Choice>
              <mc:Fallback>
                <p:oleObj name="Visio" r:id="rId5" imgW="2933700" imgH="2501900" progId="Visio.Drawing.11">
                  <p:embed/>
                  <p:pic>
                    <p:nvPicPr>
                      <p:cNvPr id="17412" name="Object 5">
                        <a:extLst>
                          <a:ext uri="{FF2B5EF4-FFF2-40B4-BE49-F238E27FC236}">
                            <a16:creationId xmlns:a16="http://schemas.microsoft.com/office/drawing/2014/main" id="{024C77E0-FEF2-48DC-8CA0-A07BF36ADA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72264" y="949624"/>
                        <a:ext cx="3528392" cy="2699352"/>
                      </a:xfrm>
                      <a:prstGeom prst="rect">
                        <a:avLst/>
                      </a:prstGeom>
                      <a:noFill/>
                      <a:ln>
                        <a:noFill/>
                      </a:ln>
                    </p:spPr>
                  </p:pic>
                </p:oleObj>
              </mc:Fallback>
            </mc:AlternateContent>
          </a:graphicData>
        </a:graphic>
      </p:graphicFrame>
      <p:cxnSp>
        <p:nvCxnSpPr>
          <p:cNvPr id="3" name="连接符: 曲线 2">
            <a:extLst>
              <a:ext uri="{FF2B5EF4-FFF2-40B4-BE49-F238E27FC236}">
                <a16:creationId xmlns:a16="http://schemas.microsoft.com/office/drawing/2014/main" id="{B40C3918-6C9D-452A-9BCF-DB6CEF26BB55}"/>
              </a:ext>
            </a:extLst>
          </p:cNvPr>
          <p:cNvCxnSpPr/>
          <p:nvPr/>
        </p:nvCxnSpPr>
        <p:spPr bwMode="auto">
          <a:xfrm>
            <a:off x="5807968" y="4365104"/>
            <a:ext cx="4104456" cy="288032"/>
          </a:xfrm>
          <a:prstGeom prst="curvedConnector3">
            <a:avLst/>
          </a:prstGeom>
          <a:ln w="9525" cap="flat" cmpd="sng" algn="ctr">
            <a:solidFill>
              <a:srgbClr val="C0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7" name="连接符: 曲线 6">
            <a:extLst>
              <a:ext uri="{FF2B5EF4-FFF2-40B4-BE49-F238E27FC236}">
                <a16:creationId xmlns:a16="http://schemas.microsoft.com/office/drawing/2014/main" id="{5906C3C5-C30B-43B4-A38B-97AC18137FAE}"/>
              </a:ext>
            </a:extLst>
          </p:cNvPr>
          <p:cNvCxnSpPr>
            <a:cxnSpLocks/>
          </p:cNvCxnSpPr>
          <p:nvPr/>
        </p:nvCxnSpPr>
        <p:spPr bwMode="auto">
          <a:xfrm rot="16200000" flipH="1">
            <a:off x="9052284" y="2488940"/>
            <a:ext cx="1856656" cy="856456"/>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cSld>
  <p:clrMapOvr>
    <a:masterClrMapping/>
  </p:clrMapOvr>
  <p:transition/>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586677-F219-437E-8924-78D034EEC95D}"/>
              </a:ext>
            </a:extLst>
          </p:cNvPr>
          <p:cNvSpPr>
            <a:spLocks noGrp="1"/>
          </p:cNvSpPr>
          <p:nvPr>
            <p:ph type="title"/>
          </p:nvPr>
        </p:nvSpPr>
        <p:spPr/>
        <p:txBody>
          <a:bodyPr/>
          <a:lstStyle/>
          <a:p>
            <a:r>
              <a:rPr lang="en-US" altLang="zh-CN" dirty="0">
                <a:latin typeface="Bauhaus 93" pitchFamily="82" charset="0"/>
              </a:rPr>
              <a:t>Interpreter Pattern</a:t>
            </a:r>
            <a:endParaRPr lang="zh-CN" altLang="en-US" dirty="0"/>
          </a:p>
        </p:txBody>
      </p:sp>
      <p:sp>
        <p:nvSpPr>
          <p:cNvPr id="3" name="内容占位符 2">
            <a:extLst>
              <a:ext uri="{FF2B5EF4-FFF2-40B4-BE49-F238E27FC236}">
                <a16:creationId xmlns:a16="http://schemas.microsoft.com/office/drawing/2014/main" id="{4834F9B0-AEB5-41B7-980E-77BF0B74BF71}"/>
              </a:ext>
            </a:extLst>
          </p:cNvPr>
          <p:cNvSpPr>
            <a:spLocks noGrp="1"/>
          </p:cNvSpPr>
          <p:nvPr>
            <p:ph idx="1"/>
          </p:nvPr>
        </p:nvSpPr>
        <p:spPr>
          <a:xfrm>
            <a:off x="191346" y="1125539"/>
            <a:ext cx="2880318" cy="5065712"/>
          </a:xfrm>
        </p:spPr>
        <p:txBody>
          <a:bodyPr/>
          <a:lstStyle/>
          <a:p>
            <a:r>
              <a:rPr lang="en-US" altLang="zh-CN" dirty="0">
                <a:ea typeface="华文中宋" panose="02010600040101010101" pitchFamily="2" charset="-122"/>
              </a:rPr>
              <a:t>EG</a:t>
            </a:r>
            <a:r>
              <a:rPr lang="zh-CN" altLang="en-US" dirty="0">
                <a:ea typeface="华文中宋" panose="02010600040101010101" pitchFamily="2" charset="-122"/>
              </a:rPr>
              <a:t>：</a:t>
            </a:r>
            <a:endParaRPr lang="en-US" altLang="zh-CN" dirty="0">
              <a:ea typeface="华文中宋" panose="02010600040101010101" pitchFamily="2" charset="-122"/>
            </a:endParaRPr>
          </a:p>
          <a:p>
            <a:pPr marL="0" indent="0" eaLnBrk="1" hangingPunct="1">
              <a:buNone/>
            </a:pPr>
            <a:r>
              <a:rPr lang="zh-CN" altLang="en-US" sz="2000" b="0" dirty="0">
                <a:solidFill>
                  <a:schemeClr val="tx1"/>
                </a:solidFill>
                <a:ea typeface="华文中宋" panose="02010600040101010101" pitchFamily="2" charset="-122"/>
              </a:rPr>
              <a:t>现需要构造一个</a:t>
            </a:r>
            <a:r>
              <a:rPr lang="zh-CN" altLang="en-US" sz="2000" dirty="0">
                <a:solidFill>
                  <a:schemeClr val="tx1"/>
                </a:solidFill>
                <a:ea typeface="华文中宋" panose="02010600040101010101" pitchFamily="2" charset="-122"/>
              </a:rPr>
              <a:t>数学运算解释器 </a:t>
            </a:r>
            <a:r>
              <a:rPr lang="zh-CN" altLang="en-US" sz="2000" b="0" dirty="0">
                <a:solidFill>
                  <a:schemeClr val="tx1"/>
                </a:solidFill>
                <a:ea typeface="华文中宋" panose="02010600040101010101" pitchFamily="2" charset="-122"/>
              </a:rPr>
              <a:t>，使得系统可以执行整数间的乘、除和求模运算。如用户输入表达式“</a:t>
            </a:r>
            <a:r>
              <a:rPr lang="en-US" altLang="zh-CN" sz="2000" b="0" dirty="0">
                <a:solidFill>
                  <a:schemeClr val="tx1"/>
                </a:solidFill>
                <a:ea typeface="华文中宋" panose="02010600040101010101" pitchFamily="2" charset="-122"/>
              </a:rPr>
              <a:t>3 * 4 / 2 % 4”</a:t>
            </a:r>
            <a:r>
              <a:rPr lang="zh-CN" altLang="en-US" sz="2000" b="0" dirty="0">
                <a:solidFill>
                  <a:schemeClr val="tx1"/>
                </a:solidFill>
                <a:ea typeface="华文中宋" panose="02010600040101010101" pitchFamily="2" charset="-122"/>
              </a:rPr>
              <a:t>，输出结果为</a:t>
            </a:r>
            <a:r>
              <a:rPr lang="en-US" altLang="zh-CN" sz="2000" b="0" dirty="0">
                <a:solidFill>
                  <a:schemeClr val="tx1"/>
                </a:solidFill>
                <a:ea typeface="华文中宋" panose="02010600040101010101" pitchFamily="2" charset="-122"/>
              </a:rPr>
              <a:t>2</a:t>
            </a:r>
            <a:r>
              <a:rPr lang="zh-CN" altLang="en-US" sz="2000" b="0" dirty="0">
                <a:solidFill>
                  <a:schemeClr val="tx1"/>
                </a:solidFill>
                <a:ea typeface="华文中宋" panose="02010600040101010101" pitchFamily="2" charset="-122"/>
              </a:rPr>
              <a:t>。使用解释器模式实现该功能。</a:t>
            </a:r>
          </a:p>
          <a:p>
            <a:endParaRPr lang="zh-CN" altLang="en-US" dirty="0"/>
          </a:p>
        </p:txBody>
      </p:sp>
      <p:pic>
        <p:nvPicPr>
          <p:cNvPr id="4" name="Picture 13">
            <a:extLst>
              <a:ext uri="{FF2B5EF4-FFF2-40B4-BE49-F238E27FC236}">
                <a16:creationId xmlns:a16="http://schemas.microsoft.com/office/drawing/2014/main" id="{08EBB2BB-3BCC-436E-8027-9F855DEC95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2473" y="908721"/>
            <a:ext cx="8880347" cy="589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5">
            <a:extLst>
              <a:ext uri="{FF2B5EF4-FFF2-40B4-BE49-F238E27FC236}">
                <a16:creationId xmlns:a16="http://schemas.microsoft.com/office/drawing/2014/main" id="{71AEB079-805D-4E6A-B460-22571A122CD6}"/>
              </a:ext>
            </a:extLst>
          </p:cNvPr>
          <p:cNvGraphicFramePr>
            <a:graphicFrameLocks noChangeAspect="1"/>
          </p:cNvGraphicFramePr>
          <p:nvPr>
            <p:extLst>
              <p:ext uri="{D42A27DB-BD31-4B8C-83A1-F6EECF244321}">
                <p14:modId xmlns:p14="http://schemas.microsoft.com/office/powerpoint/2010/main" val="2691829943"/>
              </p:ext>
            </p:extLst>
          </p:nvPr>
        </p:nvGraphicFramePr>
        <p:xfrm>
          <a:off x="263352" y="4509121"/>
          <a:ext cx="5616624" cy="2016223"/>
        </p:xfrm>
        <a:graphic>
          <a:graphicData uri="http://schemas.openxmlformats.org/presentationml/2006/ole">
            <mc:AlternateContent xmlns:mc="http://schemas.openxmlformats.org/markup-compatibility/2006">
              <mc:Choice xmlns:v="urn:schemas-microsoft-com:vml" Requires="v">
                <p:oleObj spid="_x0000_s19440" name="Visio" r:id="rId4" imgW="5943600" imgH="5054600" progId="Visio.Drawing.11">
                  <p:embed/>
                </p:oleObj>
              </mc:Choice>
              <mc:Fallback>
                <p:oleObj name="Visio" r:id="rId4" imgW="5943600" imgH="5054600" progId="Visio.Drawing.11">
                  <p:embed/>
                  <p:pic>
                    <p:nvPicPr>
                      <p:cNvPr id="32772" name="Object 5">
                        <a:extLst>
                          <a:ext uri="{FF2B5EF4-FFF2-40B4-BE49-F238E27FC236}">
                            <a16:creationId xmlns:a16="http://schemas.microsoft.com/office/drawing/2014/main" id="{6C5936EC-C800-4167-96AD-5F9DB67BE7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352" y="4509121"/>
                        <a:ext cx="5616624" cy="2016223"/>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0340147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181602-0770-4D74-9FCB-E581D10E5C91}"/>
              </a:ext>
            </a:extLst>
          </p:cNvPr>
          <p:cNvSpPr>
            <a:spLocks noGrp="1"/>
          </p:cNvSpPr>
          <p:nvPr>
            <p:ph type="title"/>
          </p:nvPr>
        </p:nvSpPr>
        <p:spPr/>
        <p:txBody>
          <a:bodyPr/>
          <a:lstStyle/>
          <a:p>
            <a:r>
              <a:rPr lang="en-US" altLang="zh-CN" dirty="0">
                <a:latin typeface="Bauhaus 93" pitchFamily="82" charset="0"/>
              </a:rPr>
              <a:t>Interpreter Pattern</a:t>
            </a:r>
            <a:endParaRPr lang="zh-CN" altLang="en-US" dirty="0"/>
          </a:p>
        </p:txBody>
      </p:sp>
      <p:sp>
        <p:nvSpPr>
          <p:cNvPr id="3" name="内容占位符 2">
            <a:extLst>
              <a:ext uri="{FF2B5EF4-FFF2-40B4-BE49-F238E27FC236}">
                <a16:creationId xmlns:a16="http://schemas.microsoft.com/office/drawing/2014/main" id="{78550851-AD0B-413D-AF44-8B3D8C87AC41}"/>
              </a:ext>
            </a:extLst>
          </p:cNvPr>
          <p:cNvSpPr>
            <a:spLocks noGrp="1"/>
          </p:cNvSpPr>
          <p:nvPr>
            <p:ph idx="1"/>
          </p:nvPr>
        </p:nvSpPr>
        <p:spPr>
          <a:xfrm>
            <a:off x="624416" y="1125538"/>
            <a:ext cx="11160215" cy="5255789"/>
          </a:xfrm>
        </p:spPr>
        <p:txBody>
          <a:bodyPr/>
          <a:lstStyle/>
          <a:p>
            <a:r>
              <a:rPr lang="en-US" altLang="zh-CN" dirty="0">
                <a:ea typeface="华文中宋" panose="02010600040101010101" pitchFamily="2" charset="-122"/>
              </a:rPr>
              <a:t>EG</a:t>
            </a:r>
            <a:r>
              <a:rPr lang="zh-CN" altLang="en-US" dirty="0">
                <a:ea typeface="华文中宋" panose="02010600040101010101" pitchFamily="2" charset="-122"/>
              </a:rPr>
              <a:t>：</a:t>
            </a:r>
            <a:endParaRPr lang="en-US" altLang="zh-CN" dirty="0">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解释器模式在使用面向对象语言实现的编译器中得到了广泛的应用，如</a:t>
            </a:r>
            <a:r>
              <a:rPr lang="en-US" altLang="zh-CN" b="0" dirty="0">
                <a:solidFill>
                  <a:schemeClr val="tx1"/>
                </a:solidFill>
                <a:ea typeface="华文中宋" panose="02010600040101010101" pitchFamily="2" charset="-122"/>
              </a:rPr>
              <a:t>Smalltalk</a:t>
            </a:r>
            <a:r>
              <a:rPr lang="zh-CN" altLang="en-US" b="0" dirty="0">
                <a:solidFill>
                  <a:schemeClr val="tx1"/>
                </a:solidFill>
                <a:ea typeface="华文中宋" panose="02010600040101010101" pitchFamily="2" charset="-122"/>
              </a:rPr>
              <a:t>语言的编译器。</a:t>
            </a:r>
          </a:p>
          <a:p>
            <a:pPr lvl="1" eaLnBrk="1" hangingPunct="1"/>
            <a:r>
              <a:rPr lang="zh-CN" altLang="en-US" b="0" dirty="0">
                <a:solidFill>
                  <a:schemeClr val="tx1"/>
                </a:solidFill>
                <a:ea typeface="华文中宋" panose="02010600040101010101" pitchFamily="2" charset="-122"/>
              </a:rPr>
              <a:t>目前有一些基于</a:t>
            </a:r>
            <a:r>
              <a:rPr lang="en-US" altLang="zh-CN" b="0" dirty="0">
                <a:solidFill>
                  <a:schemeClr val="tx1"/>
                </a:solidFill>
                <a:ea typeface="华文中宋" panose="02010600040101010101" pitchFamily="2" charset="-122"/>
              </a:rPr>
              <a:t>Java</a:t>
            </a:r>
            <a:r>
              <a:rPr lang="zh-CN" altLang="en-US" b="0" dirty="0">
                <a:solidFill>
                  <a:schemeClr val="tx1"/>
                </a:solidFill>
                <a:ea typeface="华文中宋" panose="02010600040101010101" pitchFamily="2" charset="-122"/>
              </a:rPr>
              <a:t>抽象语法树的源代码处理工具，如在</a:t>
            </a:r>
            <a:r>
              <a:rPr lang="en-US" altLang="zh-CN" b="0" dirty="0">
                <a:solidFill>
                  <a:schemeClr val="tx1"/>
                </a:solidFill>
                <a:ea typeface="华文中宋" panose="02010600040101010101" pitchFamily="2" charset="-122"/>
              </a:rPr>
              <a:t>Eclipse</a:t>
            </a:r>
            <a:r>
              <a:rPr lang="zh-CN" altLang="en-US" b="0" dirty="0">
                <a:solidFill>
                  <a:schemeClr val="tx1"/>
                </a:solidFill>
                <a:ea typeface="华文中宋" panose="02010600040101010101" pitchFamily="2" charset="-122"/>
              </a:rPr>
              <a:t>中就提供了</a:t>
            </a:r>
            <a:r>
              <a:rPr lang="en-US" altLang="zh-CN" b="0" dirty="0">
                <a:solidFill>
                  <a:schemeClr val="tx1"/>
                </a:solidFill>
                <a:ea typeface="华文中宋" panose="02010600040101010101" pitchFamily="2" charset="-122"/>
              </a:rPr>
              <a:t>Eclipse AST</a:t>
            </a:r>
            <a:r>
              <a:rPr lang="zh-CN" altLang="en-US" b="0" dirty="0">
                <a:solidFill>
                  <a:schemeClr val="tx1"/>
                </a:solidFill>
                <a:ea typeface="华文中宋" panose="02010600040101010101" pitchFamily="2" charset="-122"/>
              </a:rPr>
              <a:t>，它是</a:t>
            </a:r>
            <a:r>
              <a:rPr lang="en-US" altLang="zh-CN" b="0" dirty="0">
                <a:solidFill>
                  <a:schemeClr val="tx1"/>
                </a:solidFill>
                <a:ea typeface="华文中宋" panose="02010600040101010101" pitchFamily="2" charset="-122"/>
              </a:rPr>
              <a:t>Eclipse JDT</a:t>
            </a:r>
            <a:r>
              <a:rPr lang="en-US" altLang="zh-CN" b="0" dirty="0"/>
              <a:t> </a:t>
            </a:r>
            <a:r>
              <a:rPr lang="zh-CN" altLang="en-US" b="0" dirty="0"/>
              <a:t>（</a:t>
            </a:r>
            <a:r>
              <a:rPr lang="en-US" altLang="zh-CN" b="0" dirty="0"/>
              <a:t>Java Development Tools</a:t>
            </a:r>
            <a:r>
              <a:rPr lang="zh-CN" altLang="en-US" b="0" dirty="0"/>
              <a:t>）</a:t>
            </a:r>
            <a:r>
              <a:rPr lang="zh-CN" altLang="en-US" b="0" dirty="0">
                <a:solidFill>
                  <a:schemeClr val="tx1"/>
                </a:solidFill>
                <a:ea typeface="华文中宋" panose="02010600040101010101" pitchFamily="2" charset="-122"/>
              </a:rPr>
              <a:t>的一个重要组成部分，用来表示</a:t>
            </a:r>
            <a:r>
              <a:rPr lang="en-US" altLang="zh-CN" b="0" dirty="0">
                <a:solidFill>
                  <a:schemeClr val="tx1"/>
                </a:solidFill>
                <a:ea typeface="华文中宋" panose="02010600040101010101" pitchFamily="2" charset="-122"/>
              </a:rPr>
              <a:t>Java</a:t>
            </a:r>
            <a:r>
              <a:rPr lang="zh-CN" altLang="en-US" b="0" dirty="0">
                <a:solidFill>
                  <a:schemeClr val="tx1"/>
                </a:solidFill>
                <a:ea typeface="华文中宋" panose="02010600040101010101" pitchFamily="2" charset="-122"/>
              </a:rPr>
              <a:t>语言的语法结构，用户可以通过扩展其功能，创建自己的文法规则。</a:t>
            </a:r>
            <a:endParaRPr lang="en-US" altLang="zh-CN" b="0" dirty="0">
              <a:solidFill>
                <a:schemeClr val="tx1"/>
              </a:solidFill>
              <a:ea typeface="华文中宋" panose="02010600040101010101" pitchFamily="2" charset="-122"/>
            </a:endParaRPr>
          </a:p>
          <a:p>
            <a:pPr lvl="1" eaLnBrk="1" hangingPunct="1"/>
            <a:r>
              <a:rPr lang="zh-CN" altLang="en-US" b="0" dirty="0">
                <a:solidFill>
                  <a:schemeClr val="tx1"/>
                </a:solidFill>
                <a:ea typeface="华文中宋" panose="02010600040101010101" pitchFamily="2" charset="-122"/>
              </a:rPr>
              <a:t>可以使用解释器模式，通过</a:t>
            </a:r>
            <a:r>
              <a:rPr lang="en-US" altLang="zh-CN" b="0" dirty="0">
                <a:solidFill>
                  <a:schemeClr val="tx1"/>
                </a:solidFill>
                <a:ea typeface="华文中宋" panose="02010600040101010101" pitchFamily="2" charset="-122"/>
              </a:rPr>
              <a:t>C++</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Java</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C#</a:t>
            </a:r>
            <a:r>
              <a:rPr lang="zh-CN" altLang="en-US" b="0" dirty="0">
                <a:solidFill>
                  <a:schemeClr val="tx1"/>
                </a:solidFill>
                <a:ea typeface="华文中宋" panose="02010600040101010101" pitchFamily="2" charset="-122"/>
              </a:rPr>
              <a:t>等面向对象语言开发简单的编译器，如数学表达式解析器、正则表达式解析器等，用于增强这些语言的功能，使之增加一些新的文法规则，用于解释一些特定类型的语句。</a:t>
            </a:r>
            <a:endParaRPr lang="en-US" altLang="zh-CN" b="0" dirty="0">
              <a:solidFill>
                <a:schemeClr val="tx1"/>
              </a:solidFill>
              <a:ea typeface="华文中宋" panose="02010600040101010101" pitchFamily="2" charset="-122"/>
            </a:endParaRPr>
          </a:p>
          <a:p>
            <a:pPr lvl="2" eaLnBrk="1" hangingPunct="1"/>
            <a:r>
              <a:rPr lang="zh-CN" altLang="en-US" sz="2000" b="0" dirty="0">
                <a:solidFill>
                  <a:srgbClr val="A61D38"/>
                </a:solidFill>
                <a:ea typeface="华文中宋" panose="02010600040101010101" pitchFamily="2" charset="-122"/>
              </a:rPr>
              <a:t>在实际项目开发中如果需要解析数学公式，无须再运用解释器模式进行设计，可以直接使用一些第三方解析工具包，它们可以统称为数学表达式解析器</a:t>
            </a:r>
            <a:r>
              <a:rPr lang="en-US" altLang="zh-CN" sz="2000" b="0" dirty="0">
                <a:solidFill>
                  <a:srgbClr val="A61D38"/>
                </a:solidFill>
                <a:ea typeface="华文中宋" panose="02010600040101010101" pitchFamily="2" charset="-122"/>
              </a:rPr>
              <a:t>(Math Expression Parser, MEP)</a:t>
            </a:r>
            <a:r>
              <a:rPr lang="zh-CN" altLang="en-US" sz="2000" b="0" dirty="0">
                <a:solidFill>
                  <a:srgbClr val="A61D38"/>
                </a:solidFill>
                <a:ea typeface="华文中宋" panose="02010600040101010101" pitchFamily="2" charset="-122"/>
              </a:rPr>
              <a:t>，如</a:t>
            </a:r>
            <a:r>
              <a:rPr lang="en-US" altLang="zh-CN" sz="2000" b="0" dirty="0">
                <a:solidFill>
                  <a:srgbClr val="A61D38"/>
                </a:solidFill>
                <a:ea typeface="华文中宋" panose="02010600040101010101" pitchFamily="2" charset="-122"/>
              </a:rPr>
              <a:t>Expression4J</a:t>
            </a:r>
            <a:r>
              <a:rPr lang="zh-CN" altLang="en-US" sz="2000" b="0" dirty="0">
                <a:solidFill>
                  <a:srgbClr val="A61D38"/>
                </a:solidFill>
                <a:ea typeface="华文中宋" panose="02010600040101010101" pitchFamily="2" charset="-122"/>
              </a:rPr>
              <a:t>、</a:t>
            </a:r>
            <a:r>
              <a:rPr lang="en-US" altLang="zh-CN" sz="2000" b="0" dirty="0" err="1">
                <a:solidFill>
                  <a:srgbClr val="A61D38"/>
                </a:solidFill>
                <a:ea typeface="华文中宋" panose="02010600040101010101" pitchFamily="2" charset="-122"/>
              </a:rPr>
              <a:t>Jep</a:t>
            </a:r>
            <a:r>
              <a:rPr lang="zh-CN" altLang="en-US" sz="2000" b="0" dirty="0">
                <a:solidFill>
                  <a:srgbClr val="A61D38"/>
                </a:solidFill>
                <a:ea typeface="华文中宋" panose="02010600040101010101" pitchFamily="2" charset="-122"/>
              </a:rPr>
              <a:t>、</a:t>
            </a:r>
            <a:r>
              <a:rPr lang="en-US" altLang="zh-CN" sz="2000" b="0" dirty="0" err="1">
                <a:solidFill>
                  <a:srgbClr val="A61D38"/>
                </a:solidFill>
                <a:ea typeface="华文中宋" panose="02010600040101010101" pitchFamily="2" charset="-122"/>
              </a:rPr>
              <a:t>JbcParser</a:t>
            </a:r>
            <a:r>
              <a:rPr lang="zh-CN" altLang="en-US" sz="2000" b="0" dirty="0">
                <a:solidFill>
                  <a:srgbClr val="A61D38"/>
                </a:solidFill>
                <a:ea typeface="华文中宋" panose="02010600040101010101" pitchFamily="2" charset="-122"/>
              </a:rPr>
              <a:t>、</a:t>
            </a:r>
            <a:r>
              <a:rPr lang="en-US" altLang="zh-CN" sz="2000" b="0" dirty="0" err="1">
                <a:solidFill>
                  <a:srgbClr val="A61D38"/>
                </a:solidFill>
                <a:ea typeface="华文中宋" panose="02010600040101010101" pitchFamily="2" charset="-122"/>
              </a:rPr>
              <a:t>Symja</a:t>
            </a:r>
            <a:r>
              <a:rPr lang="zh-CN" altLang="en-US" sz="2000" b="0" dirty="0">
                <a:solidFill>
                  <a:srgbClr val="A61D38"/>
                </a:solidFill>
                <a:ea typeface="华文中宋" panose="02010600040101010101" pitchFamily="2" charset="-122"/>
              </a:rPr>
              <a:t>、</a:t>
            </a:r>
            <a:r>
              <a:rPr lang="en-US" altLang="zh-CN" sz="2000" b="0" dirty="0">
                <a:solidFill>
                  <a:srgbClr val="A61D38"/>
                </a:solidFill>
                <a:ea typeface="华文中宋" panose="02010600040101010101" pitchFamily="2" charset="-122"/>
              </a:rPr>
              <a:t>Math Expression String Parser(MESP)</a:t>
            </a:r>
            <a:r>
              <a:rPr lang="zh-CN" altLang="en-US" sz="2000" b="0" dirty="0">
                <a:solidFill>
                  <a:srgbClr val="A61D38"/>
                </a:solidFill>
                <a:ea typeface="华文中宋" panose="02010600040101010101" pitchFamily="2" charset="-122"/>
              </a:rPr>
              <a:t>等来取代解释器模式，它们可以方便地解释一些较为复杂的文法，功能强大，且使用简单，</a:t>
            </a:r>
            <a:r>
              <a:rPr lang="zh-CN" altLang="en-US" sz="1800" b="0" dirty="0">
                <a:solidFill>
                  <a:srgbClr val="A61D38"/>
                </a:solidFill>
                <a:ea typeface="华文中宋" panose="02010600040101010101" pitchFamily="2" charset="-122"/>
              </a:rPr>
              <a:t>效率较好。</a:t>
            </a:r>
          </a:p>
          <a:p>
            <a:pPr lvl="1" eaLnBrk="1" hangingPunct="1"/>
            <a:endParaRPr lang="zh-CN" altLang="en-US" dirty="0">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1673218495"/>
      </p:ext>
    </p:extLst>
  </p:cSld>
  <p:clrMapOvr>
    <a:masterClrMapping/>
  </p:clrMapOvr>
  <p:transition/>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01D36E-0B3C-4760-A60E-1B4535994EAF}"/>
              </a:ext>
            </a:extLst>
          </p:cNvPr>
          <p:cNvSpPr>
            <a:spLocks noGrp="1"/>
          </p:cNvSpPr>
          <p:nvPr>
            <p:ph type="title"/>
          </p:nvPr>
        </p:nvSpPr>
        <p:spPr/>
        <p:txBody>
          <a:bodyPr/>
          <a:lstStyle/>
          <a:p>
            <a:r>
              <a:rPr lang="en-US" altLang="zh-CN" dirty="0">
                <a:latin typeface="Bauhaus 93" pitchFamily="82" charset="0"/>
              </a:rPr>
              <a:t>Interpreter Pattern</a:t>
            </a:r>
            <a:endParaRPr lang="zh-CN" altLang="en-US" dirty="0"/>
          </a:p>
        </p:txBody>
      </p:sp>
      <p:sp>
        <p:nvSpPr>
          <p:cNvPr id="3" name="内容占位符 2">
            <a:extLst>
              <a:ext uri="{FF2B5EF4-FFF2-40B4-BE49-F238E27FC236}">
                <a16:creationId xmlns:a16="http://schemas.microsoft.com/office/drawing/2014/main" id="{9AEE01E3-61DC-4643-8800-B9969E39B115}"/>
              </a:ext>
            </a:extLst>
          </p:cNvPr>
          <p:cNvSpPr>
            <a:spLocks noGrp="1"/>
          </p:cNvSpPr>
          <p:nvPr>
            <p:ph idx="1"/>
          </p:nvPr>
        </p:nvSpPr>
        <p:spPr>
          <a:xfrm>
            <a:off x="407368" y="896144"/>
            <a:ext cx="10972800" cy="5065712"/>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优点</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易于改变和扩展文法。</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易于实现文法。</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增加了新的解释表达式的方式</a:t>
            </a:r>
            <a:r>
              <a:rPr lang="zh-CN" altLang="en-US" sz="1800" dirty="0">
                <a:solidFill>
                  <a:schemeClr val="tx1"/>
                </a:solidFill>
                <a:latin typeface="华文中宋" panose="02010600040101010101" pitchFamily="2" charset="-122"/>
                <a:ea typeface="华文中宋" panose="02010600040101010101" pitchFamily="2" charset="-122"/>
              </a:rPr>
              <a:t>。</a:t>
            </a:r>
          </a:p>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缺点</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对于复杂文法难以维护。</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执行效率较低。</a:t>
            </a:r>
          </a:p>
          <a:p>
            <a:pPr lvl="1" eaLnBrk="1" hangingPunct="1">
              <a:lnSpc>
                <a:spcPct val="150000"/>
              </a:lnSpc>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应用场景很有限。</a:t>
            </a:r>
          </a:p>
          <a:p>
            <a:endParaRPr lang="zh-CN" altLang="en-US" dirty="0"/>
          </a:p>
        </p:txBody>
      </p:sp>
    </p:spTree>
    <p:extLst>
      <p:ext uri="{BB962C8B-B14F-4D97-AF65-F5344CB8AC3E}">
        <p14:creationId xmlns:p14="http://schemas.microsoft.com/office/powerpoint/2010/main" val="309189972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DF44CBC9-0466-4669-938F-5387D4835391}"/>
              </a:ext>
            </a:extLst>
          </p:cNvPr>
          <p:cNvSpPr>
            <a:spLocks noGrp="1" noChangeArrowheads="1"/>
          </p:cNvSpPr>
          <p:nvPr>
            <p:ph type="title"/>
          </p:nvPr>
        </p:nvSpPr>
        <p:spPr/>
        <p:txBody>
          <a:bodyPr/>
          <a:lstStyle/>
          <a:p>
            <a:pPr eaLnBrk="1" hangingPunct="1"/>
            <a:r>
              <a:rPr lang="en-US" altLang="zh-CN" sz="4200" dirty="0">
                <a:latin typeface="Bauhaus 93" pitchFamily="82" charset="0"/>
                <a:ea typeface="华文中宋" panose="02010600040101010101" pitchFamily="2" charset="-122"/>
              </a:rPr>
              <a:t>Chapter Seven</a:t>
            </a:r>
            <a:r>
              <a:rPr lang="en-US" altLang="zh-CN" sz="4200" dirty="0">
                <a:latin typeface="华文中宋" panose="02010600040101010101" pitchFamily="2" charset="-122"/>
                <a:ea typeface="华文中宋" panose="02010600040101010101" pitchFamily="2" charset="-122"/>
              </a:rPr>
              <a:t> </a:t>
            </a:r>
            <a:r>
              <a:rPr lang="zh-CN" altLang="en-US" sz="4200" dirty="0">
                <a:latin typeface="华文中宋" panose="02010600040101010101" pitchFamily="2" charset="-122"/>
                <a:ea typeface="华文中宋" panose="02010600040101010101" pitchFamily="2" charset="-122"/>
              </a:rPr>
              <a:t>设计模式</a:t>
            </a:r>
          </a:p>
        </p:txBody>
      </p:sp>
      <p:sp>
        <p:nvSpPr>
          <p:cNvPr id="47107" name="Rectangle 3">
            <a:extLst>
              <a:ext uri="{FF2B5EF4-FFF2-40B4-BE49-F238E27FC236}">
                <a16:creationId xmlns:a16="http://schemas.microsoft.com/office/drawing/2014/main" id="{EC42BE7A-D987-4744-B40E-B9EF748E6AE6}"/>
              </a:ext>
            </a:extLst>
          </p:cNvPr>
          <p:cNvSpPr>
            <a:spLocks noGrp="1" noChangeArrowheads="1"/>
          </p:cNvSpPr>
          <p:nvPr>
            <p:ph type="body" idx="1"/>
          </p:nvPr>
        </p:nvSpPr>
        <p:spPr>
          <a:xfrm>
            <a:off x="479376" y="836712"/>
            <a:ext cx="11116357" cy="5760638"/>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设计模式的特点与应用</a:t>
            </a:r>
            <a:endParaRPr lang="en-US" altLang="zh-CN"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使用设计模式的原因</a:t>
            </a:r>
            <a:endParaRPr lang="en-US" altLang="zh-CN" dirty="0">
              <a:solidFill>
                <a:srgbClr val="324A7A"/>
              </a:solidFill>
              <a:latin typeface="华文中宋" panose="02010600040101010101" pitchFamily="2" charset="-122"/>
              <a:ea typeface="华文中宋"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尽力用一种标准的方式描述设计经验。</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为设计者提供一种通用的语言。</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增加复用性，减少设计的多样性。</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增强设计变更的灵活性。</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提高设计文档的质量。</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增强设计的可理解性。</a:t>
            </a:r>
            <a:endParaRPr lang="en-US" altLang="zh-CN" sz="2000" b="0" dirty="0">
              <a:solidFill>
                <a:schemeClr val="tx1"/>
              </a:solidFill>
              <a:latin typeface="华文楷体" panose="02010600040101010101" pitchFamily="2" charset="-122"/>
              <a:ea typeface="华文楷体" panose="02010600040101010101" pitchFamily="2" charset="-122"/>
            </a:endParaRPr>
          </a:p>
          <a:p>
            <a:pPr lvl="1" eaLnBrk="1" hangingPunct="1">
              <a:lnSpc>
                <a:spcPct val="15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学习使用设计模式的方法</a:t>
            </a:r>
            <a:endParaRPr lang="en-US" altLang="zh-CN" dirty="0">
              <a:solidFill>
                <a:srgbClr val="324A7A"/>
              </a:solidFill>
              <a:latin typeface="华文中宋" panose="02010600040101010101" pitchFamily="2" charset="-122"/>
              <a:ea typeface="华文中宋"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使用工具：面向对象语言开发运行环境（</a:t>
            </a:r>
            <a:r>
              <a:rPr lang="en-US" altLang="zh-CN" sz="2000" b="0" dirty="0">
                <a:solidFill>
                  <a:schemeClr val="tx1"/>
                </a:solidFill>
                <a:latin typeface="华文楷体" panose="02010600040101010101" pitchFamily="2" charset="-122"/>
                <a:ea typeface="华文楷体" panose="02010600040101010101" pitchFamily="2" charset="-122"/>
              </a:rPr>
              <a:t>C++/java</a:t>
            </a:r>
            <a:r>
              <a:rPr lang="zh-CN" altLang="en-US" sz="2000" b="0" dirty="0">
                <a:solidFill>
                  <a:schemeClr val="tx1"/>
                </a:solidFill>
                <a:latin typeface="华文楷体" panose="02010600040101010101" pitchFamily="2" charset="-122"/>
                <a:ea typeface="华文楷体" panose="02010600040101010101" pitchFamily="2" charset="-122"/>
              </a:rPr>
              <a:t>）、</a:t>
            </a:r>
            <a:r>
              <a:rPr lang="en-US" altLang="zh-CN" sz="2000" b="0" dirty="0">
                <a:solidFill>
                  <a:schemeClr val="tx1"/>
                </a:solidFill>
                <a:latin typeface="华文楷体" panose="02010600040101010101" pitchFamily="2" charset="-122"/>
                <a:ea typeface="华文楷体" panose="02010600040101010101" pitchFamily="2" charset="-122"/>
              </a:rPr>
              <a:t>UML</a:t>
            </a:r>
            <a:r>
              <a:rPr lang="zh-CN" altLang="en-US" sz="2000" b="0" dirty="0">
                <a:solidFill>
                  <a:schemeClr val="tx1"/>
                </a:solidFill>
                <a:latin typeface="华文楷体" panose="02010600040101010101" pitchFamily="2" charset="-122"/>
                <a:ea typeface="华文楷体" panose="02010600040101010101" pitchFamily="2" charset="-122"/>
              </a:rPr>
              <a:t>建模工具（</a:t>
            </a:r>
            <a:r>
              <a:rPr lang="en-US" altLang="zh-CN" sz="2000" b="0" dirty="0">
                <a:solidFill>
                  <a:schemeClr val="tx1"/>
                </a:solidFill>
                <a:latin typeface="华文楷体" panose="02010600040101010101" pitchFamily="2" charset="-122"/>
                <a:ea typeface="华文楷体" panose="02010600040101010101" pitchFamily="2" charset="-122"/>
              </a:rPr>
              <a:t>Rose</a:t>
            </a:r>
            <a:r>
              <a:rPr lang="zh-CN" altLang="en-US" sz="2000" b="0" dirty="0">
                <a:solidFill>
                  <a:schemeClr val="tx1"/>
                </a:solidFill>
                <a:latin typeface="华文楷体" panose="02010600040101010101" pitchFamily="2" charset="-122"/>
                <a:ea typeface="华文楷体" panose="02010600040101010101" pitchFamily="2" charset="-122"/>
              </a:rPr>
              <a:t>）、</a:t>
            </a:r>
            <a:r>
              <a:rPr lang="en-US" altLang="zh-CN" sz="2000" b="0" dirty="0">
                <a:solidFill>
                  <a:schemeClr val="tx1"/>
                </a:solidFill>
                <a:latin typeface="华文楷体" panose="02010600040101010101" pitchFamily="2" charset="-122"/>
                <a:ea typeface="华文楷体" panose="02010600040101010101" pitchFamily="2" charset="-122"/>
              </a:rPr>
              <a:t>RSA</a:t>
            </a:r>
            <a:r>
              <a:rPr lang="zh-CN" altLang="en-US" sz="2000" b="0" dirty="0">
                <a:solidFill>
                  <a:schemeClr val="tx1"/>
                </a:solidFill>
                <a:latin typeface="华文楷体" panose="02010600040101010101" pitchFamily="2" charset="-122"/>
                <a:ea typeface="华文楷体" panose="02010600040101010101" pitchFamily="2" charset="-122"/>
              </a:rPr>
              <a:t>。</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理解各种设计模式（</a:t>
            </a:r>
            <a:r>
              <a:rPr lang="en-US" altLang="zh-CN" sz="2000" b="0" dirty="0" err="1">
                <a:solidFill>
                  <a:schemeClr val="tx1"/>
                </a:solidFill>
                <a:latin typeface="华文楷体" panose="02010600040101010101" pitchFamily="2" charset="-122"/>
                <a:ea typeface="华文楷体" panose="02010600040101010101" pitchFamily="2" charset="-122"/>
              </a:rPr>
              <a:t>GoF</a:t>
            </a:r>
            <a:r>
              <a:rPr lang="zh-CN" altLang="en-US" sz="2000" b="0" dirty="0">
                <a:solidFill>
                  <a:schemeClr val="tx1"/>
                </a:solidFill>
                <a:latin typeface="华文楷体" panose="02010600040101010101" pitchFamily="2" charset="-122"/>
                <a:ea typeface="华文楷体" panose="02010600040101010101" pitchFamily="2" charset="-122"/>
              </a:rPr>
              <a:t>的</a:t>
            </a:r>
            <a:r>
              <a:rPr lang="en-US" altLang="zh-CN" sz="2000" b="0" dirty="0">
                <a:solidFill>
                  <a:schemeClr val="tx1"/>
                </a:solidFill>
                <a:latin typeface="华文楷体" panose="02010600040101010101" pitchFamily="2" charset="-122"/>
                <a:ea typeface="华文楷体" panose="02010600040101010101" pitchFamily="2" charset="-122"/>
              </a:rPr>
              <a:t>23</a:t>
            </a:r>
            <a:r>
              <a:rPr lang="zh-CN" altLang="en-US" sz="2000" b="0" dirty="0">
                <a:solidFill>
                  <a:schemeClr val="tx1"/>
                </a:solidFill>
                <a:latin typeface="华文楷体" panose="02010600040101010101" pitchFamily="2" charset="-122"/>
                <a:ea typeface="华文楷体" panose="02010600040101010101" pitchFamily="2" charset="-122"/>
              </a:rPr>
              <a:t>种设计模式）描述的基本概念。</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分析典型的应用（</a:t>
            </a:r>
            <a:r>
              <a:rPr lang="en-US" altLang="zh-CN" sz="2000" b="0" dirty="0">
                <a:solidFill>
                  <a:schemeClr val="tx1"/>
                </a:solidFill>
                <a:latin typeface="华文楷体" panose="02010600040101010101" pitchFamily="2" charset="-122"/>
                <a:ea typeface="华文楷体" panose="02010600040101010101" pitchFamily="2" charset="-122"/>
              </a:rPr>
              <a:t>JDK</a:t>
            </a:r>
            <a:r>
              <a:rPr lang="zh-CN" altLang="en-US" sz="2000" b="0" dirty="0">
                <a:solidFill>
                  <a:schemeClr val="tx1"/>
                </a:solidFill>
                <a:latin typeface="华文楷体" panose="02010600040101010101" pitchFamily="2" charset="-122"/>
                <a:ea typeface="华文楷体" panose="02010600040101010101" pitchFamily="2" charset="-122"/>
              </a:rPr>
              <a:t>核心类库、扩展类库、</a:t>
            </a:r>
            <a:r>
              <a:rPr lang="en-US" altLang="zh-CN" sz="2000" b="0" dirty="0">
                <a:solidFill>
                  <a:schemeClr val="tx1"/>
                </a:solidFill>
                <a:latin typeface="华文楷体" panose="02010600040101010101" pitchFamily="2" charset="-122"/>
                <a:ea typeface="华文楷体" panose="02010600040101010101" pitchFamily="2" charset="-122"/>
              </a:rPr>
              <a:t>J2EE</a:t>
            </a:r>
            <a:r>
              <a:rPr lang="zh-CN" altLang="en-US" sz="2000" b="0" dirty="0">
                <a:solidFill>
                  <a:schemeClr val="tx1"/>
                </a:solidFill>
                <a:latin typeface="华文楷体" panose="02010600040101010101" pitchFamily="2" charset="-122"/>
                <a:ea typeface="华文楷体" panose="02010600040101010101" pitchFamily="2" charset="-122"/>
              </a:rPr>
              <a:t>平台等）。</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en-US" altLang="zh-CN" sz="2000" b="0" dirty="0">
                <a:solidFill>
                  <a:schemeClr val="tx1"/>
                </a:solidFill>
                <a:latin typeface="华文楷体" panose="02010600040101010101" pitchFamily="2" charset="-122"/>
                <a:ea typeface="华文楷体" panose="02010600040101010101" pitchFamily="2" charset="-122"/>
              </a:rPr>
              <a:t>Design Pattern</a:t>
            </a:r>
            <a:r>
              <a:rPr lang="zh-CN" altLang="en-US" sz="2000" b="0" dirty="0">
                <a:solidFill>
                  <a:schemeClr val="tx1"/>
                </a:solidFill>
                <a:latin typeface="华文楷体" panose="02010600040101010101" pitchFamily="2" charset="-122"/>
                <a:ea typeface="华文楷体" panose="02010600040101010101" pitchFamily="2" charset="-122"/>
              </a:rPr>
              <a:t>不等于类函数库。</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类函数库中用到了</a:t>
            </a:r>
            <a:r>
              <a:rPr lang="en-US" altLang="zh-CN" sz="2000" b="0" dirty="0">
                <a:solidFill>
                  <a:schemeClr val="tx1"/>
                </a:solidFill>
                <a:latin typeface="华文楷体" panose="02010600040101010101" pitchFamily="2" charset="-122"/>
                <a:ea typeface="华文楷体" panose="02010600040101010101" pitchFamily="2" charset="-122"/>
              </a:rPr>
              <a:t>Design Pattern</a:t>
            </a:r>
            <a:r>
              <a:rPr lang="zh-CN" altLang="en-US" sz="2000" b="0" dirty="0">
                <a:solidFill>
                  <a:schemeClr val="tx1"/>
                </a:solidFill>
                <a:latin typeface="华文楷体" panose="02010600040101010101" pitchFamily="2" charset="-122"/>
                <a:ea typeface="华文楷体" panose="02010600040101010101" pitchFamily="2" charset="-122"/>
              </a:rPr>
              <a:t>。</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图不能只是看，要仔细解读。</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8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仔细琢磨范例，不断实践。</a:t>
            </a:r>
          </a:p>
          <a:p>
            <a:pPr lvl="2" eaLnBrk="1" hangingPunct="1">
              <a:lnSpc>
                <a:spcPct val="90000"/>
              </a:lnSpc>
              <a:buClr>
                <a:schemeClr val="folHlink"/>
              </a:buClr>
              <a:buSzPct val="60000"/>
              <a:buFontTx/>
              <a:buChar char="Ø"/>
            </a:pPr>
            <a:endParaRPr lang="zh-CN" altLang="en-US" sz="1600" dirty="0">
              <a:latin typeface="华文楷体" panose="02010600040101010101" pitchFamily="2" charset="-122"/>
              <a:ea typeface="华文楷体" panose="02010600040101010101" pitchFamily="2" charset="-122"/>
            </a:endParaRPr>
          </a:p>
        </p:txBody>
      </p:sp>
    </p:spTree>
  </p:cSld>
  <p:clrMapOvr>
    <a:masterClrMapping/>
  </p:clrMapOvr>
  <p:transition/>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Mediator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63678" y="3729840"/>
            <a:ext cx="11304230" cy="2651487"/>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800" b="0" kern="1200" dirty="0">
                <a:solidFill>
                  <a:schemeClr val="tx1"/>
                </a:solidFill>
                <a:latin typeface="华文楷体" panose="02010600040101010101" pitchFamily="2" charset="-122"/>
                <a:ea typeface="华文楷体" panose="02010600040101010101" pitchFamily="2" charset="-122"/>
              </a:rPr>
              <a:t>类之间各司其职，符合迪米特法则。</a:t>
            </a:r>
          </a:p>
          <a:p>
            <a:pPr lvl="1"/>
            <a:r>
              <a:rPr lang="zh-CN" altLang="en-US" sz="1800" b="0" kern="1200" dirty="0">
                <a:solidFill>
                  <a:schemeClr val="tx1"/>
                </a:solidFill>
                <a:latin typeface="华文楷体" panose="02010600040101010101" pitchFamily="2" charset="-122"/>
                <a:ea typeface="华文楷体" panose="02010600040101010101" pitchFamily="2" charset="-122"/>
              </a:rPr>
              <a:t>降低了个</a:t>
            </a:r>
            <a:r>
              <a:rPr lang="en-US" altLang="zh-CN" sz="1800" b="0" kern="1200" dirty="0" err="1">
                <a:solidFill>
                  <a:schemeClr val="tx1"/>
                </a:solidFill>
                <a:latin typeface="华文楷体" panose="02010600040101010101" pitchFamily="2" charset="-122"/>
                <a:ea typeface="华文楷体" panose="02010600040101010101" pitchFamily="2" charset="-122"/>
              </a:rPr>
              <a:t>Colleage</a:t>
            </a:r>
            <a:r>
              <a:rPr lang="zh-CN" altLang="en-US" sz="1800" b="0" kern="1200" dirty="0">
                <a:solidFill>
                  <a:schemeClr val="tx1"/>
                </a:solidFill>
                <a:latin typeface="华文楷体" panose="02010600040101010101" pitchFamily="2" charset="-122"/>
                <a:ea typeface="华文楷体" panose="02010600040101010101" pitchFamily="2" charset="-122"/>
              </a:rPr>
              <a:t>对象之间的耦合性，使得对象易于独立地被复用。</a:t>
            </a:r>
          </a:p>
          <a:p>
            <a:pPr lvl="1"/>
            <a:r>
              <a:rPr lang="zh-CN" altLang="en-US" sz="1800" b="0" kern="1200" dirty="0">
                <a:solidFill>
                  <a:schemeClr val="tx1"/>
                </a:solidFill>
                <a:latin typeface="华文楷体" panose="02010600040101010101" pitchFamily="2" charset="-122"/>
                <a:ea typeface="华文楷体" panose="02010600040101010101" pitchFamily="2" charset="-122"/>
              </a:rPr>
              <a:t>将对象间的一对多关联转变为一对一的关联，提高系统的灵活性，使得系统易于维护和扩展。</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800" b="0" kern="1200" dirty="0">
                <a:solidFill>
                  <a:schemeClr val="tx1"/>
                </a:solidFill>
                <a:latin typeface="华文楷体" panose="02010600040101010101" pitchFamily="2" charset="-122"/>
                <a:ea typeface="华文楷体" panose="02010600040101010101" pitchFamily="2" charset="-122"/>
              </a:rPr>
              <a:t>中介者模式将原本多个对象直接的相互依赖变成了中介者和多个同事类的依赖关系。当同事类越多时，中介者就会越臃肿，变得复杂且难以维护，更别说复用。</a:t>
            </a:r>
            <a:endParaRPr lang="en-US" altLang="zh-CN" sz="1800" b="0" kern="1200" dirty="0">
              <a:solidFill>
                <a:schemeClr val="tx1"/>
              </a:solidFill>
              <a:latin typeface="华文楷体" panose="02010600040101010101" pitchFamily="2" charset="-122"/>
              <a:ea typeface="华文楷体" panose="02010600040101010101" pitchFamily="2" charset="-122"/>
            </a:endParaRPr>
          </a:p>
          <a:p>
            <a:pPr marL="0" indent="0" algn="l">
              <a:buNone/>
            </a:pPr>
            <a:endParaRPr lang="zh-CN" altLang="en-US" b="0" dirty="0">
              <a:solidFill>
                <a:schemeClr val="tx1"/>
              </a:solidFill>
              <a:latin typeface="华文楷体" panose="02010600040101010101" pitchFamily="2" charset="-122"/>
              <a:ea typeface="华文楷体" panose="02010600040101010101" pitchFamily="2" charset="-122"/>
            </a:endParaRP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63679" y="2420888"/>
            <a:ext cx="11304230" cy="1224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800" b="0" dirty="0">
                <a:solidFill>
                  <a:schemeClr val="tx1"/>
                </a:solidFill>
                <a:latin typeface="华文楷体" panose="02010600040101010101" pitchFamily="2" charset="-122"/>
                <a:ea typeface="华文楷体" panose="02010600040101010101" pitchFamily="2" charset="-122"/>
              </a:rPr>
              <a:t>当对象之间存在复杂的网状结构关系而导致依赖关系混乱且难以复用时。</a:t>
            </a:r>
          </a:p>
          <a:p>
            <a:pPr lvl="1"/>
            <a:r>
              <a:rPr lang="zh-CN" altLang="en-US" sz="1800" b="0" dirty="0">
                <a:solidFill>
                  <a:schemeClr val="tx1"/>
                </a:solidFill>
                <a:latin typeface="华文楷体" panose="02010600040101010101" pitchFamily="2" charset="-122"/>
                <a:ea typeface="华文楷体" panose="02010600040101010101" pitchFamily="2" charset="-122"/>
              </a:rPr>
              <a:t>当想创建一个运行于多个类之间的对象，又不想生成新的子类时。</a:t>
            </a:r>
          </a:p>
        </p:txBody>
      </p:sp>
      <p:pic>
        <p:nvPicPr>
          <p:cNvPr id="6" name="图片 5">
            <a:extLst>
              <a:ext uri="{FF2B5EF4-FFF2-40B4-BE49-F238E27FC236}">
                <a16:creationId xmlns:a16="http://schemas.microsoft.com/office/drawing/2014/main" id="{C844ABC0-2E75-441E-BEB4-CE249463794A}"/>
              </a:ext>
            </a:extLst>
          </p:cNvPr>
          <p:cNvPicPr>
            <a:picLocks noChangeAspect="1"/>
          </p:cNvPicPr>
          <p:nvPr/>
        </p:nvPicPr>
        <p:blipFill>
          <a:blip r:embed="rId4"/>
          <a:stretch>
            <a:fillRect/>
          </a:stretch>
        </p:blipFill>
        <p:spPr>
          <a:xfrm>
            <a:off x="983432" y="2470274"/>
            <a:ext cx="11161240" cy="3959234"/>
          </a:xfrm>
          <a:prstGeom prst="rect">
            <a:avLst/>
          </a:prstGeom>
        </p:spPr>
      </p:pic>
      <p:pic>
        <p:nvPicPr>
          <p:cNvPr id="7" name="图片 6">
            <a:extLst>
              <a:ext uri="{FF2B5EF4-FFF2-40B4-BE49-F238E27FC236}">
                <a16:creationId xmlns:a16="http://schemas.microsoft.com/office/drawing/2014/main" id="{21D06526-D79C-4D90-B700-F16262384CA1}"/>
              </a:ext>
            </a:extLst>
          </p:cNvPr>
          <p:cNvPicPr>
            <a:picLocks noChangeAspect="1"/>
          </p:cNvPicPr>
          <p:nvPr/>
        </p:nvPicPr>
        <p:blipFill>
          <a:blip r:embed="rId5"/>
          <a:stretch>
            <a:fillRect/>
          </a:stretch>
        </p:blipFill>
        <p:spPr>
          <a:xfrm>
            <a:off x="663678" y="1412776"/>
            <a:ext cx="11264970" cy="72390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26490213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Flyweight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73462" y="3501008"/>
            <a:ext cx="10967154" cy="3168352"/>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相同对象只要保存一份，这降低了系统中对象的数量，从而降低了系统中细粒度对象给内存带来的压力</a:t>
            </a:r>
            <a:endParaRPr lang="en-US" altLang="zh-CN" sz="1600" b="0" dirty="0">
              <a:solidFill>
                <a:schemeClr val="tx1"/>
              </a:solidFill>
              <a:latin typeface="华文楷体" panose="02010600040101010101" pitchFamily="2" charset="-122"/>
              <a:ea typeface="华文楷体" panose="02010600040101010101" pitchFamily="2" charset="-122"/>
            </a:endParaRPr>
          </a:p>
          <a:p>
            <a:r>
              <a:rPr lang="zh-CN" altLang="en-US" sz="2000" kern="1200" dirty="0">
                <a:solidFill>
                  <a:srgbClr val="C00000"/>
                </a:solidFill>
                <a:latin typeface="华文楷体" panose="02010600040101010101" pitchFamily="2" charset="-122"/>
                <a:ea typeface="华文楷体" panose="02010600040101010101" pitchFamily="2" charset="-122"/>
              </a:rPr>
              <a:t>缺点：</a:t>
            </a:r>
            <a:endParaRPr lang="en-US" altLang="zh-CN" sz="2000" kern="12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为了使对象可以共享，需要将一些不能共享的状态外部化，这将增加程序的复杂性。</a:t>
            </a:r>
          </a:p>
          <a:p>
            <a:pPr lvl="1"/>
            <a:r>
              <a:rPr lang="zh-CN" altLang="en-US" sz="1600" b="0" dirty="0">
                <a:solidFill>
                  <a:schemeClr val="tx1"/>
                </a:solidFill>
                <a:latin typeface="华文楷体" panose="02010600040101010101" pitchFamily="2" charset="-122"/>
                <a:ea typeface="华文楷体" panose="02010600040101010101" pitchFamily="2" charset="-122"/>
              </a:rPr>
              <a:t>读取享元模式的外部状态会使得运行时间稍微变长。</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709165" y="2078016"/>
            <a:ext cx="11304231" cy="136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系统中存在大量相同或相似的对象，这些对象耗费大量的内存资源。</a:t>
            </a:r>
          </a:p>
          <a:p>
            <a:pPr lvl="1"/>
            <a:r>
              <a:rPr lang="zh-CN" altLang="en-US" sz="1600" b="0" dirty="0">
                <a:solidFill>
                  <a:schemeClr val="tx1"/>
                </a:solidFill>
                <a:latin typeface="华文楷体" panose="02010600040101010101" pitchFamily="2" charset="-122"/>
                <a:ea typeface="华文楷体" panose="02010600040101010101" pitchFamily="2" charset="-122"/>
              </a:rPr>
              <a:t>大部分的对象可以按照内部状态进行分组，且可将不同部分外部化，这样每一个组只需保存一个内部状态。</a:t>
            </a:r>
          </a:p>
          <a:p>
            <a:pPr lvl="1"/>
            <a:r>
              <a:rPr lang="zh-CN" altLang="en-US" sz="1600" b="0" dirty="0">
                <a:solidFill>
                  <a:schemeClr val="tx1"/>
                </a:solidFill>
                <a:latin typeface="华文楷体" panose="02010600040101010101" pitchFamily="2" charset="-122"/>
                <a:ea typeface="华文楷体" panose="02010600040101010101" pitchFamily="2" charset="-122"/>
              </a:rPr>
              <a:t>由于享元模式需要额外维护一个保存享元的数据结构，所以应当在有足够多的享元实例时才值得使用享元模式</a:t>
            </a:r>
          </a:p>
        </p:txBody>
      </p:sp>
      <p:pic>
        <p:nvPicPr>
          <p:cNvPr id="4" name="图片 3">
            <a:extLst>
              <a:ext uri="{FF2B5EF4-FFF2-40B4-BE49-F238E27FC236}">
                <a16:creationId xmlns:a16="http://schemas.microsoft.com/office/drawing/2014/main" id="{EB49B91F-D7BA-482A-B15A-837F80411910}"/>
              </a:ext>
            </a:extLst>
          </p:cNvPr>
          <p:cNvPicPr>
            <a:picLocks noChangeAspect="1"/>
          </p:cNvPicPr>
          <p:nvPr/>
        </p:nvPicPr>
        <p:blipFill>
          <a:blip r:embed="rId4"/>
          <a:stretch>
            <a:fillRect/>
          </a:stretch>
        </p:blipFill>
        <p:spPr>
          <a:xfrm>
            <a:off x="675510" y="1455436"/>
            <a:ext cx="11304231" cy="533404"/>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7" name="图片 6">
            <a:extLst>
              <a:ext uri="{FF2B5EF4-FFF2-40B4-BE49-F238E27FC236}">
                <a16:creationId xmlns:a16="http://schemas.microsoft.com/office/drawing/2014/main" id="{FAE14759-CDC4-4352-9864-608095270558}"/>
              </a:ext>
            </a:extLst>
          </p:cNvPr>
          <p:cNvPicPr>
            <a:picLocks noChangeAspect="1"/>
          </p:cNvPicPr>
          <p:nvPr/>
        </p:nvPicPr>
        <p:blipFill>
          <a:blip r:embed="rId5"/>
          <a:stretch>
            <a:fillRect/>
          </a:stretch>
        </p:blipFill>
        <p:spPr>
          <a:xfrm>
            <a:off x="1055440" y="2132856"/>
            <a:ext cx="11017224" cy="4392488"/>
          </a:xfrm>
          <a:prstGeom prst="rect">
            <a:avLst/>
          </a:prstGeom>
        </p:spPr>
      </p:pic>
    </p:spTree>
    <p:extLst>
      <p:ext uri="{BB962C8B-B14F-4D97-AF65-F5344CB8AC3E}">
        <p14:creationId xmlns:p14="http://schemas.microsoft.com/office/powerpoint/2010/main" val="4049340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Command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84942" y="4103847"/>
            <a:ext cx="11278767" cy="2304256"/>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扩展性良好，增加或删除命令非常方便。采用命令模式增加与删除命令不会影响其他类，且满足“开闭原则”。</a:t>
            </a:r>
          </a:p>
          <a:p>
            <a:pPr lvl="1"/>
            <a:r>
              <a:rPr lang="zh-CN" altLang="en-US" sz="1600" b="0" dirty="0">
                <a:solidFill>
                  <a:schemeClr val="tx1"/>
                </a:solidFill>
                <a:latin typeface="华文楷体" panose="02010600040101010101" pitchFamily="2" charset="-122"/>
                <a:ea typeface="华文楷体" panose="02010600040101010101" pitchFamily="2" charset="-122"/>
              </a:rPr>
              <a:t>可以实现宏命令。命令模式可以与组合模式结合，将多个命令装配成一个组合命令，即宏命令。</a:t>
            </a:r>
          </a:p>
          <a:p>
            <a:pPr lvl="1"/>
            <a:r>
              <a:rPr lang="zh-CN" altLang="en-US" sz="1600" b="0" dirty="0">
                <a:solidFill>
                  <a:schemeClr val="tx1"/>
                </a:solidFill>
                <a:latin typeface="华文楷体" panose="02010600040101010101" pitchFamily="2" charset="-122"/>
                <a:ea typeface="华文楷体" panose="02010600040101010101" pitchFamily="2" charset="-122"/>
              </a:rPr>
              <a:t>方便实现 </a:t>
            </a:r>
            <a:r>
              <a:rPr lang="en-US" altLang="zh-CN" sz="1600" b="0" dirty="0">
                <a:solidFill>
                  <a:schemeClr val="tx1"/>
                </a:solidFill>
                <a:latin typeface="华文楷体" panose="02010600040101010101" pitchFamily="2" charset="-122"/>
                <a:ea typeface="华文楷体" panose="02010600040101010101" pitchFamily="2" charset="-122"/>
              </a:rPr>
              <a:t>Undo </a:t>
            </a:r>
            <a:r>
              <a:rPr lang="zh-CN" altLang="en-US" sz="1600" b="0" dirty="0">
                <a:solidFill>
                  <a:schemeClr val="tx1"/>
                </a:solidFill>
                <a:latin typeface="华文楷体" panose="02010600040101010101" pitchFamily="2" charset="-122"/>
                <a:ea typeface="华文楷体" panose="02010600040101010101" pitchFamily="2" charset="-122"/>
              </a:rPr>
              <a:t>和 </a:t>
            </a:r>
            <a:r>
              <a:rPr lang="en-US" altLang="zh-CN" sz="1600" b="0" dirty="0">
                <a:solidFill>
                  <a:schemeClr val="tx1"/>
                </a:solidFill>
                <a:latin typeface="华文楷体" panose="02010600040101010101" pitchFamily="2" charset="-122"/>
                <a:ea typeface="华文楷体" panose="02010600040101010101" pitchFamily="2" charset="-122"/>
              </a:rPr>
              <a:t>Redo </a:t>
            </a:r>
            <a:r>
              <a:rPr lang="zh-CN" altLang="en-US" sz="1600" b="0" dirty="0">
                <a:solidFill>
                  <a:schemeClr val="tx1"/>
                </a:solidFill>
                <a:latin typeface="华文楷体" panose="02010600040101010101" pitchFamily="2" charset="-122"/>
                <a:ea typeface="华文楷体" panose="02010600040101010101" pitchFamily="2" charset="-122"/>
              </a:rPr>
              <a:t>操作。命令模式可以与后面介绍的</a:t>
            </a:r>
            <a:r>
              <a:rPr lang="zh-CN" altLang="en-US" sz="1600" b="0" dirty="0">
                <a:solidFill>
                  <a:schemeClr val="tx1"/>
                </a:solidFill>
                <a:latin typeface="华文楷体" panose="02010600040101010101" pitchFamily="2" charset="-122"/>
                <a:ea typeface="华文楷体" panose="02010600040101010101" pitchFamily="2" charset="-122"/>
                <a:hlinkClick r:id="rId3">
                  <a:extLst>
                    <a:ext uri="{A12FA001-AC4F-418D-AE19-62706E023703}">
                      <ahyp:hlinkClr xmlns:ahyp="http://schemas.microsoft.com/office/drawing/2018/hyperlinkcolor" val="tx"/>
                    </a:ext>
                  </a:extLst>
                </a:hlinkClick>
              </a:rPr>
              <a:t>备忘录模式</a:t>
            </a:r>
            <a:r>
              <a:rPr lang="zh-CN" altLang="en-US" sz="1600" b="0" dirty="0">
                <a:solidFill>
                  <a:schemeClr val="tx1"/>
                </a:solidFill>
                <a:latin typeface="华文楷体" panose="02010600040101010101" pitchFamily="2" charset="-122"/>
                <a:ea typeface="华文楷体" panose="02010600040101010101" pitchFamily="2" charset="-122"/>
              </a:rPr>
              <a:t>结合，实现命令的撤销与恢复。</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可能产生大量具体的命令类。</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4"/>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712915" y="2109622"/>
            <a:ext cx="11197358" cy="187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请求调用者需要与请求接收者解耦时，命令模式可以使调用者和接收者不直接交互。</a:t>
            </a:r>
          </a:p>
          <a:p>
            <a:pPr lvl="1"/>
            <a:r>
              <a:rPr lang="zh-CN" altLang="en-US" sz="1600" b="0" dirty="0">
                <a:solidFill>
                  <a:schemeClr val="tx1"/>
                </a:solidFill>
                <a:latin typeface="华文楷体" panose="02010600040101010101" pitchFamily="2" charset="-122"/>
                <a:ea typeface="华文楷体" panose="02010600040101010101" pitchFamily="2" charset="-122"/>
              </a:rPr>
              <a:t>系统随机请求命令或经常增加、删除命令时，命令模式可以方便地实现这些功能。</a:t>
            </a:r>
          </a:p>
          <a:p>
            <a:pPr lvl="1"/>
            <a:r>
              <a:rPr lang="zh-CN" altLang="en-US" sz="1600" b="0" dirty="0">
                <a:solidFill>
                  <a:schemeClr val="tx1"/>
                </a:solidFill>
                <a:latin typeface="华文楷体" panose="02010600040101010101" pitchFamily="2" charset="-122"/>
                <a:ea typeface="华文楷体" panose="02010600040101010101" pitchFamily="2" charset="-122"/>
              </a:rPr>
              <a:t>当系统需要执行一组操作时，命令模式可以定义宏命令来实现该功能。</a:t>
            </a:r>
          </a:p>
          <a:p>
            <a:pPr lvl="1"/>
            <a:r>
              <a:rPr lang="zh-CN" altLang="en-US" sz="1600" b="0" dirty="0">
                <a:solidFill>
                  <a:schemeClr val="tx1"/>
                </a:solidFill>
                <a:latin typeface="华文楷体" panose="02010600040101010101" pitchFamily="2" charset="-122"/>
                <a:ea typeface="华文楷体" panose="02010600040101010101" pitchFamily="2" charset="-122"/>
              </a:rPr>
              <a:t>当系统需要支持命令的撤销（</a:t>
            </a:r>
            <a:r>
              <a:rPr lang="en-US" altLang="zh-CN" sz="1600" b="0" dirty="0">
                <a:solidFill>
                  <a:schemeClr val="tx1"/>
                </a:solidFill>
                <a:latin typeface="华文楷体" panose="02010600040101010101" pitchFamily="2" charset="-122"/>
                <a:ea typeface="华文楷体" panose="02010600040101010101" pitchFamily="2" charset="-122"/>
              </a:rPr>
              <a:t>Undo</a:t>
            </a:r>
            <a:r>
              <a:rPr lang="zh-CN" altLang="en-US" sz="1600" b="0" dirty="0">
                <a:solidFill>
                  <a:schemeClr val="tx1"/>
                </a:solidFill>
                <a:latin typeface="华文楷体" panose="02010600040101010101" pitchFamily="2" charset="-122"/>
                <a:ea typeface="华文楷体" panose="02010600040101010101" pitchFamily="2" charset="-122"/>
              </a:rPr>
              <a:t>）操作和恢复（</a:t>
            </a:r>
            <a:r>
              <a:rPr lang="en-US" altLang="zh-CN" sz="1600" b="0" dirty="0">
                <a:solidFill>
                  <a:schemeClr val="tx1"/>
                </a:solidFill>
                <a:latin typeface="华文楷体" panose="02010600040101010101" pitchFamily="2" charset="-122"/>
                <a:ea typeface="华文楷体" panose="02010600040101010101" pitchFamily="2" charset="-122"/>
              </a:rPr>
              <a:t>Redo</a:t>
            </a:r>
            <a:r>
              <a:rPr lang="zh-CN" altLang="en-US" sz="1600" b="0" dirty="0">
                <a:solidFill>
                  <a:schemeClr val="tx1"/>
                </a:solidFill>
                <a:latin typeface="华文楷体" panose="02010600040101010101" pitchFamily="2" charset="-122"/>
                <a:ea typeface="华文楷体" panose="02010600040101010101" pitchFamily="2" charset="-122"/>
              </a:rPr>
              <a:t>）操作时，可以将命令对象存储起来，采用备忘录模式来实现。</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C2F43D76-380C-4162-8F60-D6B9D50A0F76}"/>
              </a:ext>
            </a:extLst>
          </p:cNvPr>
          <p:cNvPicPr>
            <a:picLocks noChangeAspect="1"/>
          </p:cNvPicPr>
          <p:nvPr/>
        </p:nvPicPr>
        <p:blipFill>
          <a:blip r:embed="rId5"/>
          <a:stretch>
            <a:fillRect/>
          </a:stretch>
        </p:blipFill>
        <p:spPr>
          <a:xfrm>
            <a:off x="659479" y="1412776"/>
            <a:ext cx="11304230" cy="528641"/>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10" name="图片 9">
            <a:extLst>
              <a:ext uri="{FF2B5EF4-FFF2-40B4-BE49-F238E27FC236}">
                <a16:creationId xmlns:a16="http://schemas.microsoft.com/office/drawing/2014/main" id="{6952103E-A27D-4A4F-B339-A40FE73B889A}"/>
              </a:ext>
            </a:extLst>
          </p:cNvPr>
          <p:cNvPicPr>
            <a:picLocks noChangeAspect="1"/>
          </p:cNvPicPr>
          <p:nvPr/>
        </p:nvPicPr>
        <p:blipFill>
          <a:blip r:embed="rId6"/>
          <a:stretch>
            <a:fillRect/>
          </a:stretch>
        </p:blipFill>
        <p:spPr>
          <a:xfrm>
            <a:off x="1127447" y="2064390"/>
            <a:ext cx="10782825" cy="4388946"/>
          </a:xfrm>
          <a:prstGeom prst="rect">
            <a:avLst/>
          </a:prstGeom>
        </p:spPr>
      </p:pic>
    </p:spTree>
    <p:extLst>
      <p:ext uri="{BB962C8B-B14F-4D97-AF65-F5344CB8AC3E}">
        <p14:creationId xmlns:p14="http://schemas.microsoft.com/office/powerpoint/2010/main" val="15005517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Visitor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47562" y="3501008"/>
            <a:ext cx="11341177" cy="2304256"/>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扩展性好。能够在不修改对象结构中的元素的情况下，为对象结构中的元素添加新的功能。</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复用性好。可以通过访问者来定义整个对象结构通用的功能，从而提高系统的复用程度。</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灵活性好。访问者模式将数据结构与作用于结构上的操作解耦，使得操作集合可相对自由地演化而不影响系统的数据结构。</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符合单一职责原则。访问者模式把相关的行为封装在一起，构成一个访问者，使每一个访问者的功能都比较单一。</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增加新的元素类很困难。在访问者模式中，每增加一个新的元素类，都要在每一个具体访问者类中增加相应的具体操作，这违背了“开闭原则”。</a:t>
            </a:r>
          </a:p>
          <a:p>
            <a:pPr lvl="1"/>
            <a:r>
              <a:rPr lang="zh-CN" altLang="en-US" sz="1600" b="0" kern="1200" dirty="0">
                <a:solidFill>
                  <a:schemeClr val="tx1"/>
                </a:solidFill>
                <a:latin typeface="华文楷体" panose="02010600040101010101" pitchFamily="2" charset="-122"/>
                <a:ea typeface="华文楷体" panose="02010600040101010101" pitchFamily="2" charset="-122"/>
              </a:rPr>
              <a:t>破坏封装。访问者模式中具体元素对访问者公布细节，这破坏了对象的封装性</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84509" y="2153175"/>
            <a:ext cx="11304230" cy="1419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对象结构相对稳定，但其操作算法经常变化的程序。</a:t>
            </a:r>
          </a:p>
          <a:p>
            <a:pPr lvl="1"/>
            <a:r>
              <a:rPr lang="zh-CN" altLang="en-US" sz="1600" b="0" dirty="0">
                <a:solidFill>
                  <a:schemeClr val="tx1"/>
                </a:solidFill>
                <a:latin typeface="华文楷体" panose="02010600040101010101" pitchFamily="2" charset="-122"/>
                <a:ea typeface="华文楷体" panose="02010600040101010101" pitchFamily="2" charset="-122"/>
              </a:rPr>
              <a:t>对象结构中的对象需要提供多种不同且不相关的操作，而且要避免让这些操作的变化影响对象的结构。</a:t>
            </a:r>
          </a:p>
          <a:p>
            <a:pPr lvl="1"/>
            <a:r>
              <a:rPr lang="zh-CN" altLang="en-US" sz="1600" b="0" dirty="0">
                <a:solidFill>
                  <a:schemeClr val="tx1"/>
                </a:solidFill>
                <a:latin typeface="华文楷体" panose="02010600040101010101" pitchFamily="2" charset="-122"/>
                <a:ea typeface="华文楷体" panose="02010600040101010101" pitchFamily="2" charset="-122"/>
              </a:rPr>
              <a:t>对象结构包含很多类型的对象，希望对这些对象实施一些依赖于其具体类型的操作。</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3B99DB8E-4471-463A-BFB4-E93EEC5C71E6}"/>
              </a:ext>
            </a:extLst>
          </p:cNvPr>
          <p:cNvPicPr>
            <a:picLocks noChangeAspect="1"/>
          </p:cNvPicPr>
          <p:nvPr/>
        </p:nvPicPr>
        <p:blipFill>
          <a:blip r:embed="rId4"/>
          <a:stretch>
            <a:fillRect/>
          </a:stretch>
        </p:blipFill>
        <p:spPr>
          <a:xfrm>
            <a:off x="659478" y="1410220"/>
            <a:ext cx="11341178" cy="74295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10" name="图片 9">
            <a:extLst>
              <a:ext uri="{FF2B5EF4-FFF2-40B4-BE49-F238E27FC236}">
                <a16:creationId xmlns:a16="http://schemas.microsoft.com/office/drawing/2014/main" id="{3D19BC2F-996F-4E64-AC81-CEE1E6CE3F23}"/>
              </a:ext>
            </a:extLst>
          </p:cNvPr>
          <p:cNvPicPr>
            <a:picLocks noChangeAspect="1"/>
          </p:cNvPicPr>
          <p:nvPr/>
        </p:nvPicPr>
        <p:blipFill>
          <a:blip r:embed="rId5"/>
          <a:stretch>
            <a:fillRect/>
          </a:stretch>
        </p:blipFill>
        <p:spPr>
          <a:xfrm>
            <a:off x="1199455" y="2183575"/>
            <a:ext cx="10789283" cy="4485785"/>
          </a:xfrm>
          <a:prstGeom prst="rect">
            <a:avLst/>
          </a:prstGeom>
        </p:spPr>
      </p:pic>
    </p:spTree>
    <p:extLst>
      <p:ext uri="{BB962C8B-B14F-4D97-AF65-F5344CB8AC3E}">
        <p14:creationId xmlns:p14="http://schemas.microsoft.com/office/powerpoint/2010/main" val="22383136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latin typeface="Bauhaus 93" pitchFamily="82" charset="0"/>
                <a:ea typeface="华文中宋" panose="02010600040101010101" pitchFamily="2" charset="-122"/>
              </a:rPr>
              <a:t>  Interpreter Pattern</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659478" y="3702947"/>
            <a:ext cx="11197161" cy="2304256"/>
          </a:xfrm>
        </p:spPr>
        <p:txBody>
          <a:bodyPr/>
          <a:lstStyle/>
          <a:p>
            <a:r>
              <a:rPr lang="zh-CN" altLang="en-US" sz="2000" dirty="0">
                <a:solidFill>
                  <a:srgbClr val="C00000"/>
                </a:solidFill>
                <a:latin typeface="华文楷体" panose="02010600040101010101" pitchFamily="2" charset="-122"/>
                <a:ea typeface="华文楷体" panose="02010600040101010101" pitchFamily="2" charset="-122"/>
              </a:rPr>
              <a:t>优点：</a:t>
            </a:r>
            <a:endParaRPr lang="en-US" altLang="zh-CN"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扩展性好。由于在解释器模式中使用类来表示语言的文法规则，因此可以通过继承等机制来改变或扩展文法。</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容易实现。在语法树中的每个表达式节点类都是相似的，所以实现其文法较为容易。</a:t>
            </a:r>
          </a:p>
          <a:p>
            <a:r>
              <a:rPr lang="zh-CN" altLang="en-US" sz="2000" dirty="0">
                <a:solidFill>
                  <a:srgbClr val="C00000"/>
                </a:solidFill>
                <a:latin typeface="华文楷体" panose="02010600040101010101" pitchFamily="2" charset="-122"/>
                <a:ea typeface="华文楷体" panose="02010600040101010101" pitchFamily="2" charset="-122"/>
              </a:rPr>
              <a:t>缺点：</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kern="1200" dirty="0">
                <a:solidFill>
                  <a:schemeClr val="tx1"/>
                </a:solidFill>
                <a:latin typeface="华文楷体" panose="02010600040101010101" pitchFamily="2" charset="-122"/>
                <a:ea typeface="华文楷体" panose="02010600040101010101" pitchFamily="2" charset="-122"/>
              </a:rPr>
              <a:t>执行效率较低。解释器模式中通常使用大量的循环和递归调用，当要解释的句子较复杂时，其运行速度很慢，且代码的调试过程也比较麻烦。</a:t>
            </a:r>
          </a:p>
          <a:p>
            <a:pPr lvl="1"/>
            <a:r>
              <a:rPr lang="zh-CN" altLang="en-US" sz="1600" b="0" kern="1200" dirty="0">
                <a:solidFill>
                  <a:schemeClr val="tx1"/>
                </a:solidFill>
                <a:latin typeface="华文楷体" panose="02010600040101010101" pitchFamily="2" charset="-122"/>
                <a:ea typeface="华文楷体" panose="02010600040101010101" pitchFamily="2" charset="-122"/>
              </a:rPr>
              <a:t>会引起类膨胀。解释器模式中的每条规则至少需要定义一个类，当包含的文法规则很多时，类的个数将急剧增加，导致系统难以管理与维护。</a:t>
            </a:r>
          </a:p>
          <a:p>
            <a:pPr lvl="1"/>
            <a:r>
              <a:rPr lang="zh-CN" altLang="en-US" sz="1600" b="0" kern="1200" dirty="0">
                <a:solidFill>
                  <a:schemeClr val="tx1"/>
                </a:solidFill>
                <a:latin typeface="华文楷体" panose="02010600040101010101" pitchFamily="2" charset="-122"/>
                <a:ea typeface="华文楷体" panose="02010600040101010101" pitchFamily="2" charset="-122"/>
              </a:rPr>
              <a:t>可应用的场景比较少。在软件开发中，需要定义语言文法的应用实例非常少，所以这种模式很少被使用到。</a:t>
            </a:r>
          </a:p>
        </p:txBody>
      </p:sp>
      <p:pic>
        <p:nvPicPr>
          <p:cNvPr id="5" name="图片 4">
            <a:extLst>
              <a:ext uri="{FF2B5EF4-FFF2-40B4-BE49-F238E27FC236}">
                <a16:creationId xmlns:a16="http://schemas.microsoft.com/office/drawing/2014/main" id="{6CCECD9E-7C5B-43AA-845A-FFDAF8629D92}"/>
              </a:ext>
            </a:extLst>
          </p:cNvPr>
          <p:cNvPicPr>
            <a:picLocks noChangeAspect="1"/>
          </p:cNvPicPr>
          <p:nvPr/>
        </p:nvPicPr>
        <p:blipFill>
          <a:blip r:embed="rId3"/>
          <a:stretch>
            <a:fillRect/>
          </a:stretch>
        </p:blipFill>
        <p:spPr>
          <a:xfrm>
            <a:off x="663679" y="850797"/>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
        <p:nvSpPr>
          <p:cNvPr id="9" name="内容占位符 2">
            <a:extLst>
              <a:ext uri="{FF2B5EF4-FFF2-40B4-BE49-F238E27FC236}">
                <a16:creationId xmlns:a16="http://schemas.microsoft.com/office/drawing/2014/main" id="{26177795-232C-4EF5-B1EA-A061E78F88A5}"/>
              </a:ext>
            </a:extLst>
          </p:cNvPr>
          <p:cNvSpPr txBox="1">
            <a:spLocks/>
          </p:cNvSpPr>
          <p:nvPr/>
        </p:nvSpPr>
        <p:spPr bwMode="auto">
          <a:xfrm>
            <a:off x="659479" y="2277828"/>
            <a:ext cx="11304228" cy="1871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sz="2000" dirty="0">
                <a:solidFill>
                  <a:srgbClr val="C00000"/>
                </a:solidFill>
                <a:latin typeface="华文楷体" panose="02010600040101010101" pitchFamily="2" charset="-122"/>
                <a:ea typeface="华文楷体" panose="02010600040101010101" pitchFamily="2" charset="-122"/>
              </a:rPr>
              <a:t>应用场景：</a:t>
            </a:r>
            <a:endParaRPr lang="en-US" altLang="zh-CN" sz="2000" dirty="0">
              <a:solidFill>
                <a:srgbClr val="C00000"/>
              </a:solidFill>
              <a:latin typeface="华文楷体" panose="02010600040101010101" pitchFamily="2" charset="-122"/>
              <a:ea typeface="华文楷体" panose="02010600040101010101" pitchFamily="2" charset="-122"/>
            </a:endParaRPr>
          </a:p>
          <a:p>
            <a:pPr lvl="1"/>
            <a:r>
              <a:rPr lang="zh-CN" altLang="en-US" sz="1600" b="0" dirty="0">
                <a:solidFill>
                  <a:schemeClr val="tx1"/>
                </a:solidFill>
                <a:latin typeface="华文楷体" panose="02010600040101010101" pitchFamily="2" charset="-122"/>
                <a:ea typeface="华文楷体" panose="02010600040101010101" pitchFamily="2" charset="-122"/>
              </a:rPr>
              <a:t>当语言的文法较为简单，且执行效率不是关键问题时。</a:t>
            </a:r>
          </a:p>
          <a:p>
            <a:pPr lvl="1"/>
            <a:r>
              <a:rPr lang="zh-CN" altLang="en-US" sz="1600" b="0" dirty="0">
                <a:solidFill>
                  <a:schemeClr val="tx1"/>
                </a:solidFill>
                <a:latin typeface="华文楷体" panose="02010600040101010101" pitchFamily="2" charset="-122"/>
                <a:ea typeface="华文楷体" panose="02010600040101010101" pitchFamily="2" charset="-122"/>
              </a:rPr>
              <a:t>当问题重复出现，且可以用一种简单的语言来进行表达时。</a:t>
            </a:r>
          </a:p>
          <a:p>
            <a:pPr lvl="1"/>
            <a:r>
              <a:rPr lang="zh-CN" altLang="en-US" sz="1600" b="0" dirty="0">
                <a:solidFill>
                  <a:schemeClr val="tx1"/>
                </a:solidFill>
                <a:latin typeface="华文楷体" panose="02010600040101010101" pitchFamily="2" charset="-122"/>
                <a:ea typeface="华文楷体" panose="02010600040101010101" pitchFamily="2" charset="-122"/>
              </a:rPr>
              <a:t>当一个语言需要解释执行，并且语言中的句子可以表示为一个抽象语法树的时候，如 </a:t>
            </a:r>
            <a:r>
              <a:rPr lang="en-US" altLang="zh-CN" sz="1600" b="0" dirty="0">
                <a:solidFill>
                  <a:schemeClr val="tx1"/>
                </a:solidFill>
                <a:latin typeface="华文楷体" panose="02010600040101010101" pitchFamily="2" charset="-122"/>
                <a:ea typeface="华文楷体" panose="02010600040101010101" pitchFamily="2" charset="-122"/>
              </a:rPr>
              <a:t>XML </a:t>
            </a:r>
            <a:r>
              <a:rPr lang="zh-CN" altLang="en-US" sz="1600" b="0" dirty="0">
                <a:solidFill>
                  <a:schemeClr val="tx1"/>
                </a:solidFill>
                <a:latin typeface="华文楷体" panose="02010600040101010101" pitchFamily="2" charset="-122"/>
                <a:ea typeface="华文楷体" panose="02010600040101010101" pitchFamily="2" charset="-122"/>
              </a:rPr>
              <a:t>文档解释。</a:t>
            </a:r>
          </a:p>
          <a:p>
            <a:endParaRPr lang="en-US" altLang="zh-CN" dirty="0">
              <a:solidFill>
                <a:srgbClr val="C00000"/>
              </a:solidFill>
              <a:latin typeface="华文楷体" panose="02010600040101010101" pitchFamily="2" charset="-122"/>
              <a:ea typeface="华文楷体" panose="02010600040101010101" pitchFamily="2" charset="-122"/>
            </a:endParaRPr>
          </a:p>
        </p:txBody>
      </p:sp>
      <p:pic>
        <p:nvPicPr>
          <p:cNvPr id="6" name="图片 5">
            <a:extLst>
              <a:ext uri="{FF2B5EF4-FFF2-40B4-BE49-F238E27FC236}">
                <a16:creationId xmlns:a16="http://schemas.microsoft.com/office/drawing/2014/main" id="{7584DA54-2EC0-4739-A2F9-D665020A7029}"/>
              </a:ext>
            </a:extLst>
          </p:cNvPr>
          <p:cNvPicPr>
            <a:picLocks noChangeAspect="1"/>
          </p:cNvPicPr>
          <p:nvPr/>
        </p:nvPicPr>
        <p:blipFill>
          <a:blip r:embed="rId4"/>
          <a:stretch>
            <a:fillRect/>
          </a:stretch>
        </p:blipFill>
        <p:spPr>
          <a:xfrm>
            <a:off x="659478" y="1426596"/>
            <a:ext cx="11304229" cy="742955"/>
          </a:xfrm>
          <a:prstGeom prst="rect">
            <a:avLst/>
          </a:prstGeom>
          <a:effectLst>
            <a:glow rad="101600">
              <a:schemeClr val="accent1">
                <a:satMod val="175000"/>
                <a:alpha val="40000"/>
              </a:schemeClr>
            </a:glow>
            <a:softEdge rad="177800"/>
          </a:effectLst>
          <a:scene3d>
            <a:camera prst="orthographicFront"/>
            <a:lightRig rig="threePt" dir="t"/>
          </a:scene3d>
          <a:sp3d prstMaterial="metal"/>
        </p:spPr>
      </p:pic>
      <p:pic>
        <p:nvPicPr>
          <p:cNvPr id="7" name="图片 6">
            <a:extLst>
              <a:ext uri="{FF2B5EF4-FFF2-40B4-BE49-F238E27FC236}">
                <a16:creationId xmlns:a16="http://schemas.microsoft.com/office/drawing/2014/main" id="{D021313C-4F69-4817-89ED-F56D51C79806}"/>
              </a:ext>
            </a:extLst>
          </p:cNvPr>
          <p:cNvPicPr>
            <a:picLocks noChangeAspect="1"/>
          </p:cNvPicPr>
          <p:nvPr/>
        </p:nvPicPr>
        <p:blipFill>
          <a:blip r:embed="rId5"/>
          <a:stretch>
            <a:fillRect/>
          </a:stretch>
        </p:blipFill>
        <p:spPr>
          <a:xfrm>
            <a:off x="1055440" y="2290052"/>
            <a:ext cx="11136560" cy="4307298"/>
          </a:xfrm>
          <a:prstGeom prst="rect">
            <a:avLst/>
          </a:prstGeom>
        </p:spPr>
      </p:pic>
    </p:spTree>
    <p:extLst>
      <p:ext uri="{BB962C8B-B14F-4D97-AF65-F5344CB8AC3E}">
        <p14:creationId xmlns:p14="http://schemas.microsoft.com/office/powerpoint/2010/main" val="7414769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23392" y="1052736"/>
            <a:ext cx="11233248" cy="5546282"/>
          </a:xfrm>
        </p:spPr>
        <p:txBody>
          <a:bodyPr/>
          <a:lstStyle/>
          <a:p>
            <a:pPr eaLnBrk="1" hangingPunct="1">
              <a:buFont typeface="Wingdings" panose="05000000000000000000" pitchFamily="2" charset="2"/>
              <a:buChar char="n"/>
            </a:pPr>
            <a:r>
              <a:rPr lang="zh-CN" altLang="en-US" sz="2400" b="0" dirty="0">
                <a:solidFill>
                  <a:schemeClr val="tx1"/>
                </a:solidFill>
                <a:effectLst/>
                <a:latin typeface="华文中宋" panose="02010600040101010101" pitchFamily="2" charset="-122"/>
                <a:ea typeface="华文中宋" panose="02010600040101010101" pitchFamily="2" charset="-122"/>
              </a:rPr>
              <a:t>设计模式产生于建筑学和人类学：</a:t>
            </a:r>
            <a:r>
              <a:rPr lang="zh-CN" altLang="en-US" sz="2400" b="0" dirty="0">
                <a:effectLst/>
                <a:latin typeface="华文楷体" panose="02010600040101010101" pitchFamily="2" charset="-122"/>
                <a:ea typeface="华文楷体" panose="02010600040101010101" pitchFamily="2" charset="-122"/>
              </a:rPr>
              <a:t>美是可以客观评价的，评价的依据是结构。</a:t>
            </a: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r>
              <a:rPr lang="en-US" altLang="zh-CN" sz="2400" b="0" dirty="0">
                <a:solidFill>
                  <a:schemeClr val="tx1"/>
                </a:solidFill>
                <a:effectLst/>
                <a:latin typeface="华文中宋" panose="02010600040101010101" pitchFamily="2" charset="-122"/>
                <a:ea typeface="华文中宋" panose="02010600040101010101" pitchFamily="2" charset="-122"/>
              </a:rPr>
              <a:t>GOF</a:t>
            </a:r>
            <a:r>
              <a:rPr lang="zh-CN" altLang="en-US" sz="2400" b="0" dirty="0">
                <a:solidFill>
                  <a:schemeClr val="tx1"/>
                </a:solidFill>
                <a:effectLst/>
                <a:latin typeface="华文中宋" panose="02010600040101010101" pitchFamily="2" charset="-122"/>
                <a:ea typeface="华文中宋" panose="02010600040101010101" pitchFamily="2" charset="-122"/>
              </a:rPr>
              <a:t>与</a:t>
            </a:r>
            <a:r>
              <a:rPr lang="en-US" altLang="zh-CN" sz="2400" b="0" dirty="0">
                <a:solidFill>
                  <a:schemeClr val="tx1"/>
                </a:solidFill>
                <a:effectLst/>
                <a:latin typeface="华文中宋" panose="02010600040101010101" pitchFamily="2" charset="-122"/>
                <a:ea typeface="华文中宋" panose="02010600040101010101" pitchFamily="2" charset="-122"/>
              </a:rPr>
              <a:t>DP</a:t>
            </a:r>
          </a:p>
          <a:p>
            <a:pPr lvl="1" eaLnBrk="1" hangingPunct="1">
              <a:buFont typeface="Wingdings" panose="05000000000000000000" pitchFamily="2" charset="2"/>
              <a:buChar char="n"/>
            </a:pPr>
            <a:r>
              <a:rPr lang="zh-CN" altLang="en-US" sz="2200" b="0" dirty="0">
                <a:solidFill>
                  <a:srgbClr val="C00000"/>
                </a:solidFill>
                <a:latin typeface="华文中宋" panose="02010600040101010101" pitchFamily="2" charset="-122"/>
                <a:ea typeface="华文中宋" panose="02010600040101010101" pitchFamily="2" charset="-122"/>
              </a:rPr>
              <a:t> 它将设计模式的思想应用于软件设计。</a:t>
            </a:r>
          </a:p>
          <a:p>
            <a:pPr lvl="1" eaLnBrk="1" hangingPunct="1">
              <a:buFont typeface="Wingdings" panose="05000000000000000000" pitchFamily="2" charset="2"/>
              <a:buChar char="n"/>
            </a:pPr>
            <a:r>
              <a:rPr lang="en-US" altLang="zh-CN" sz="2200" b="0" dirty="0">
                <a:solidFill>
                  <a:srgbClr val="C00000"/>
                </a:solidFill>
                <a:latin typeface="华文中宋" panose="02010600040101010101" pitchFamily="2" charset="-122"/>
                <a:ea typeface="华文中宋" panose="02010600040101010101" pitchFamily="2" charset="-122"/>
              </a:rPr>
              <a:t> </a:t>
            </a:r>
            <a:r>
              <a:rPr lang="zh-CN" altLang="en-US" sz="2200" b="0" dirty="0">
                <a:solidFill>
                  <a:srgbClr val="C00000"/>
                </a:solidFill>
                <a:latin typeface="华文中宋" panose="02010600040101010101" pitchFamily="2" charset="-122"/>
                <a:ea typeface="华文中宋" panose="02010600040101010101" pitchFamily="2" charset="-122"/>
              </a:rPr>
              <a:t>它描述了收录和描述设计模式的一个结构。</a:t>
            </a:r>
          </a:p>
          <a:p>
            <a:pPr lvl="1" eaLnBrk="1" hangingPunct="1">
              <a:buFont typeface="Wingdings" panose="05000000000000000000" pitchFamily="2" charset="2"/>
              <a:buChar char="n"/>
            </a:pPr>
            <a:r>
              <a:rPr lang="en-US" altLang="zh-CN" sz="2200" b="0" dirty="0">
                <a:solidFill>
                  <a:srgbClr val="C00000"/>
                </a:solidFill>
                <a:latin typeface="华文中宋" panose="02010600040101010101" pitchFamily="2" charset="-122"/>
                <a:ea typeface="华文中宋" panose="02010600040101010101" pitchFamily="2" charset="-122"/>
              </a:rPr>
              <a:t> </a:t>
            </a:r>
            <a:r>
              <a:rPr lang="zh-CN" altLang="en-US" sz="2200" b="0" dirty="0">
                <a:solidFill>
                  <a:srgbClr val="C00000"/>
                </a:solidFill>
                <a:latin typeface="华文中宋" panose="02010600040101010101" pitchFamily="2" charset="-122"/>
                <a:ea typeface="华文中宋" panose="02010600040101010101" pitchFamily="2" charset="-122"/>
              </a:rPr>
              <a:t>它收录了</a:t>
            </a:r>
            <a:r>
              <a:rPr lang="en-US" altLang="zh-CN" sz="2200" b="0" dirty="0">
                <a:solidFill>
                  <a:srgbClr val="C00000"/>
                </a:solidFill>
                <a:latin typeface="华文中宋" panose="02010600040101010101" pitchFamily="2" charset="-122"/>
                <a:ea typeface="华文中宋" panose="02010600040101010101" pitchFamily="2" charset="-122"/>
              </a:rPr>
              <a:t>23 </a:t>
            </a:r>
            <a:r>
              <a:rPr lang="zh-CN" altLang="en-US" sz="2200" b="0" dirty="0">
                <a:solidFill>
                  <a:srgbClr val="C00000"/>
                </a:solidFill>
                <a:latin typeface="华文中宋" panose="02010600040101010101" pitchFamily="2" charset="-122"/>
                <a:ea typeface="华文中宋" panose="02010600040101010101" pitchFamily="2" charset="-122"/>
              </a:rPr>
              <a:t>个模式。</a:t>
            </a:r>
          </a:p>
          <a:p>
            <a:pPr lvl="1" eaLnBrk="1" hangingPunct="1">
              <a:buFont typeface="Wingdings" panose="05000000000000000000" pitchFamily="2" charset="2"/>
              <a:buChar char="n"/>
            </a:pPr>
            <a:r>
              <a:rPr lang="en-US" altLang="zh-CN" sz="2200" b="0" dirty="0">
                <a:solidFill>
                  <a:srgbClr val="C00000"/>
                </a:solidFill>
                <a:latin typeface="华文中宋" panose="02010600040101010101" pitchFamily="2" charset="-122"/>
                <a:ea typeface="华文中宋" panose="02010600040101010101" pitchFamily="2" charset="-122"/>
              </a:rPr>
              <a:t> </a:t>
            </a:r>
            <a:r>
              <a:rPr lang="zh-CN" altLang="en-US" sz="2200" b="0" dirty="0">
                <a:solidFill>
                  <a:srgbClr val="C00000"/>
                </a:solidFill>
                <a:latin typeface="华文中宋" panose="02010600040101010101" pitchFamily="2" charset="-122"/>
                <a:ea typeface="华文中宋" panose="02010600040101010101" pitchFamily="2" charset="-122"/>
              </a:rPr>
              <a:t>它在这些模式的基础上提出了面向对象策略及方法的原则。</a:t>
            </a:r>
          </a:p>
          <a:p>
            <a:pPr eaLnBrk="1" hangingPunct="1">
              <a:buFont typeface="Wingdings" panose="05000000000000000000" pitchFamily="2" charset="2"/>
              <a:buChar char="n"/>
            </a:pPr>
            <a:endParaRPr lang="zh-CN" altLang="en-US"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zh-CN" altLang="en-US"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0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p:txBody>
          <a:bodyPr/>
          <a:lstStyle/>
          <a:p>
            <a:r>
              <a:rPr lang="zh-CN" altLang="en-US" sz="3000" dirty="0">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rPr>
              <a:t>本章回顾</a:t>
            </a:r>
          </a:p>
        </p:txBody>
      </p:sp>
    </p:spTree>
    <p:extLst>
      <p:ext uri="{BB962C8B-B14F-4D97-AF65-F5344CB8AC3E}">
        <p14:creationId xmlns:p14="http://schemas.microsoft.com/office/powerpoint/2010/main" val="2475508224"/>
      </p:ext>
    </p:extLst>
  </p:cSld>
  <p:clrMapOvr>
    <a:masterClrMapping/>
  </p:clrMapOvr>
  <p:transition/>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A0CD2FB6-F766-4CCC-A866-6ADF3D4B2981}"/>
              </a:ext>
            </a:extLst>
          </p:cNvPr>
          <p:cNvPicPr>
            <a:picLocks noChangeAspect="1"/>
          </p:cNvPicPr>
          <p:nvPr/>
        </p:nvPicPr>
        <p:blipFill>
          <a:blip r:embed="rId3"/>
          <a:stretch>
            <a:fillRect/>
          </a:stretch>
        </p:blipFill>
        <p:spPr>
          <a:xfrm>
            <a:off x="110374" y="807761"/>
            <a:ext cx="6345666" cy="5760640"/>
          </a:xfrm>
          <a:prstGeom prst="rect">
            <a:avLst/>
          </a:prstGeom>
        </p:spPr>
      </p:pic>
      <p:graphicFrame>
        <p:nvGraphicFramePr>
          <p:cNvPr id="8" name="Group 78">
            <a:extLst>
              <a:ext uri="{FF2B5EF4-FFF2-40B4-BE49-F238E27FC236}">
                <a16:creationId xmlns:a16="http://schemas.microsoft.com/office/drawing/2014/main" id="{2531DCC8-A858-4C3A-BB3E-0874002C426D}"/>
              </a:ext>
            </a:extLst>
          </p:cNvPr>
          <p:cNvGraphicFramePr>
            <a:graphicFrameLocks/>
          </p:cNvGraphicFramePr>
          <p:nvPr>
            <p:extLst>
              <p:ext uri="{D42A27DB-BD31-4B8C-83A1-F6EECF244321}">
                <p14:modId xmlns:p14="http://schemas.microsoft.com/office/powerpoint/2010/main" val="557147301"/>
              </p:ext>
            </p:extLst>
          </p:nvPr>
        </p:nvGraphicFramePr>
        <p:xfrm>
          <a:off x="4871864" y="908721"/>
          <a:ext cx="7201825" cy="5798942"/>
        </p:xfrm>
        <a:graphic>
          <a:graphicData uri="http://schemas.openxmlformats.org/drawingml/2006/table">
            <a:tbl>
              <a:tblPr>
                <a:effectLst>
                  <a:outerShdw blurRad="723900" dir="5400000" algn="ctr" rotWithShape="0">
                    <a:srgbClr val="000000">
                      <a:alpha val="67000"/>
                    </a:srgbClr>
                  </a:outerShdw>
                </a:effectLst>
              </a:tblPr>
              <a:tblGrid>
                <a:gridCol w="432048">
                  <a:extLst>
                    <a:ext uri="{9D8B030D-6E8A-4147-A177-3AD203B41FA5}">
                      <a16:colId xmlns:a16="http://schemas.microsoft.com/office/drawing/2014/main" val="20000"/>
                    </a:ext>
                  </a:extLst>
                </a:gridCol>
                <a:gridCol w="504056">
                  <a:extLst>
                    <a:ext uri="{9D8B030D-6E8A-4147-A177-3AD203B41FA5}">
                      <a16:colId xmlns:a16="http://schemas.microsoft.com/office/drawing/2014/main" val="20001"/>
                    </a:ext>
                  </a:extLst>
                </a:gridCol>
                <a:gridCol w="1800200">
                  <a:extLst>
                    <a:ext uri="{9D8B030D-6E8A-4147-A177-3AD203B41FA5}">
                      <a16:colId xmlns:a16="http://schemas.microsoft.com/office/drawing/2014/main" val="20002"/>
                    </a:ext>
                  </a:extLst>
                </a:gridCol>
                <a:gridCol w="1584176">
                  <a:extLst>
                    <a:ext uri="{9D8B030D-6E8A-4147-A177-3AD203B41FA5}">
                      <a16:colId xmlns:a16="http://schemas.microsoft.com/office/drawing/2014/main" val="20003"/>
                    </a:ext>
                  </a:extLst>
                </a:gridCol>
                <a:gridCol w="2881345">
                  <a:extLst>
                    <a:ext uri="{9D8B030D-6E8A-4147-A177-3AD203B41FA5}">
                      <a16:colId xmlns:a16="http://schemas.microsoft.com/office/drawing/2014/main" val="20004"/>
                    </a:ext>
                  </a:extLst>
                </a:gridCol>
              </a:tblGrid>
              <a:tr h="579673">
                <a:tc rowSpan="2"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rowSpan="2" hMerge="1">
                  <a:txBody>
                    <a:bodyPr/>
                    <a:lstStyle/>
                    <a:p>
                      <a:endParaRPr lang="zh-CN" altLang="en-US"/>
                    </a:p>
                  </a:txBody>
                  <a:tcPr/>
                </a:tc>
                <a:tc gridSpan="3">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目的</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78074">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创建型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结构型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行为型</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1"/>
                  </a:ext>
                </a:extLst>
              </a:tr>
              <a:tr h="1057388">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范围</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类</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kern="1200"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Factory Method</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Adapter</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A61D38"/>
                          </a:solidFill>
                          <a:effectLst/>
                          <a:latin typeface="Times New Roman" panose="02020603050405020304" pitchFamily="18" charset="0"/>
                          <a:ea typeface="-윤고딕140" pitchFamily="18" charset="-127"/>
                          <a:cs typeface="Times New Roman" panose="02020603050405020304" pitchFamily="18" charset="0"/>
                        </a:rPr>
                        <a:t>Interpreter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Template </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Method</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2"/>
                  </a:ext>
                </a:extLst>
              </a:tr>
              <a:tr h="3583807">
                <a:tc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对象</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Abstract Factory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kern="1200"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Builder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C00000"/>
                          </a:solidFill>
                          <a:effectLst/>
                          <a:latin typeface="Times New Roman" panose="02020603050405020304" pitchFamily="18" charset="0"/>
                          <a:ea typeface="-윤고딕140" pitchFamily="18" charset="-127"/>
                          <a:cs typeface="Times New Roman" panose="02020603050405020304" pitchFamily="18" charset="0"/>
                        </a:rPr>
                        <a:t>Prototype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kern="1200"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Singleton</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Bridge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C00000"/>
                          </a:solidFill>
                          <a:effectLst/>
                          <a:latin typeface="Times New Roman" panose="02020603050405020304" pitchFamily="18" charset="0"/>
                          <a:ea typeface="-윤고딕140" pitchFamily="18" charset="-127"/>
                          <a:cs typeface="Times New Roman" panose="02020603050405020304" pitchFamily="18" charset="0"/>
                        </a:rPr>
                        <a:t>Composite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Decorator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C00000"/>
                          </a:solidFill>
                          <a:effectLst/>
                          <a:latin typeface="Times New Roman" panose="02020603050405020304" pitchFamily="18" charset="0"/>
                          <a:ea typeface="-윤고딕140" pitchFamily="18" charset="-127"/>
                          <a:cs typeface="Times New Roman" panose="02020603050405020304" pitchFamily="18" charset="0"/>
                        </a:rPr>
                        <a:t>Façade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Flyweight</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Proxy</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Chain Of Responsibility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A61D38"/>
                          </a:solidFill>
                          <a:effectLst/>
                          <a:latin typeface="Times New Roman" panose="02020603050405020304" pitchFamily="18" charset="0"/>
                          <a:ea typeface="-윤고딕140" pitchFamily="18" charset="-127"/>
                          <a:cs typeface="Times New Roman" panose="02020603050405020304" pitchFamily="18" charset="0"/>
                        </a:rPr>
                        <a:t>Command</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Iterator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A61D38"/>
                          </a:solidFill>
                          <a:effectLst/>
                          <a:latin typeface="Times New Roman" panose="02020603050405020304" pitchFamily="18" charset="0"/>
                          <a:ea typeface="-윤고딕140" pitchFamily="18" charset="-127"/>
                          <a:cs typeface="Times New Roman" panose="02020603050405020304" pitchFamily="18" charset="0"/>
                        </a:rPr>
                        <a:t>Mediator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A61D38"/>
                          </a:solidFill>
                          <a:effectLst/>
                          <a:latin typeface="Times New Roman" panose="02020603050405020304" pitchFamily="18" charset="0"/>
                          <a:ea typeface="-윤고딕140" pitchFamily="18" charset="-127"/>
                          <a:cs typeface="Times New Roman" panose="02020603050405020304" pitchFamily="18" charset="0"/>
                        </a:rPr>
                        <a:t>Memento</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Observer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State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00B050"/>
                          </a:solidFill>
                          <a:effectLst/>
                          <a:latin typeface="Times New Roman" panose="02020603050405020304" pitchFamily="18" charset="0"/>
                          <a:ea typeface="-윤고딕140" pitchFamily="18" charset="-127"/>
                          <a:cs typeface="Times New Roman" panose="02020603050405020304" pitchFamily="18" charset="0"/>
                        </a:rPr>
                        <a:t>Strategy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1" i="0" u="none" strike="noStrike" cap="none" normalizeH="0" baseline="0" dirty="0">
                          <a:ln>
                            <a:noFill/>
                          </a:ln>
                          <a:solidFill>
                            <a:srgbClr val="A61D38"/>
                          </a:solidFill>
                          <a:effectLst/>
                          <a:latin typeface="Times New Roman" panose="02020603050405020304" pitchFamily="18" charset="0"/>
                          <a:ea typeface="-윤고딕140" pitchFamily="18" charset="-127"/>
                          <a:cs typeface="Times New Roman" panose="02020603050405020304" pitchFamily="18" charset="0"/>
                        </a:rPr>
                        <a:t>Visitor</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3"/>
                  </a:ext>
                </a:extLst>
              </a:tr>
            </a:tbl>
          </a:graphicData>
        </a:graphic>
      </p:graphicFrame>
      <p:sp>
        <p:nvSpPr>
          <p:cNvPr id="3" name="标题 1">
            <a:extLst>
              <a:ext uri="{FF2B5EF4-FFF2-40B4-BE49-F238E27FC236}">
                <a16:creationId xmlns:a16="http://schemas.microsoft.com/office/drawing/2014/main" id="{45CAF6A7-9A3E-4FD7-82AD-7B6C45E944ED}"/>
              </a:ext>
            </a:extLst>
          </p:cNvPr>
          <p:cNvSpPr txBox="1">
            <a:spLocks/>
          </p:cNvSpPr>
          <p:nvPr/>
        </p:nvSpPr>
        <p:spPr>
          <a:xfrm>
            <a:off x="8384" y="260650"/>
            <a:ext cx="12192000" cy="688975"/>
          </a:xfrm>
          <a:prstGeom prst="rect">
            <a:avLst/>
          </a:prstGeom>
        </p:spPr>
        <p:txBody>
          <a:bodyPr/>
          <a:lst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a:lstStyle>
          <a:p>
            <a:r>
              <a:rPr lang="zh-CN" altLang="en-US" kern="0" dirty="0"/>
              <a:t>设计模式总结</a:t>
            </a:r>
          </a:p>
        </p:txBody>
      </p:sp>
    </p:spTree>
    <p:extLst>
      <p:ext uri="{BB962C8B-B14F-4D97-AF65-F5344CB8AC3E}">
        <p14:creationId xmlns:p14="http://schemas.microsoft.com/office/powerpoint/2010/main" val="3226862898"/>
      </p:ext>
    </p:extLst>
  </p:cSld>
  <p:clrMapOvr>
    <a:masterClrMapping/>
  </p:clrMapOvr>
  <p:transition/>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标题 1">
            <a:extLst>
              <a:ext uri="{FF2B5EF4-FFF2-40B4-BE49-F238E27FC236}">
                <a16:creationId xmlns:a16="http://schemas.microsoft.com/office/drawing/2014/main" id="{8E843C2C-6637-49E1-B781-419A4B0C161E}"/>
              </a:ext>
            </a:extLst>
          </p:cNvPr>
          <p:cNvSpPr>
            <a:spLocks noGrp="1" noChangeArrowheads="1"/>
          </p:cNvSpPr>
          <p:nvPr>
            <p:ph type="title"/>
          </p:nvPr>
        </p:nvSpPr>
        <p:spPr/>
        <p:txBody>
          <a:bodyPr/>
          <a:lstStyle/>
          <a:p>
            <a:r>
              <a:rPr lang="zh-CN" altLang="en-US" dirty="0"/>
              <a:t>设计模式总结：</a:t>
            </a:r>
            <a:r>
              <a:rPr lang="zh-CN" altLang="en-US" dirty="0">
                <a:solidFill>
                  <a:schemeClr val="tx1"/>
                </a:solidFill>
                <a:latin typeface="华文中宋" panose="02010600040101010101" pitchFamily="2" charset="-122"/>
                <a:ea typeface="华文中宋" panose="02010600040101010101" pitchFamily="2" charset="-122"/>
              </a:rPr>
              <a:t>创建型模式</a:t>
            </a:r>
            <a:br>
              <a:rPr lang="en-US" altLang="zh-CN" dirty="0"/>
            </a:br>
            <a:endParaRPr lang="zh-CN" altLang="en-US" dirty="0"/>
          </a:p>
        </p:txBody>
      </p:sp>
      <p:sp>
        <p:nvSpPr>
          <p:cNvPr id="249859" name="内容占位符 2">
            <a:extLst>
              <a:ext uri="{FF2B5EF4-FFF2-40B4-BE49-F238E27FC236}">
                <a16:creationId xmlns:a16="http://schemas.microsoft.com/office/drawing/2014/main" id="{ED0E5C8E-CBC0-4550-A9E1-C9A570636584}"/>
              </a:ext>
            </a:extLst>
          </p:cNvPr>
          <p:cNvSpPr>
            <a:spLocks noGrp="1" noChangeArrowheads="1"/>
          </p:cNvSpPr>
          <p:nvPr>
            <p:ph idx="1"/>
          </p:nvPr>
        </p:nvSpPr>
        <p:spPr>
          <a:xfrm>
            <a:off x="624417" y="949624"/>
            <a:ext cx="11232224" cy="5241627"/>
          </a:xfrm>
        </p:spPr>
        <p:txBody>
          <a:bodyPr/>
          <a:lstStyle/>
          <a:p>
            <a:pPr algn="l">
              <a:lnSpc>
                <a:spcPct val="150000"/>
              </a:lnSpc>
            </a:pPr>
            <a:r>
              <a:rPr lang="en-US" altLang="zh-CN" b="0" dirty="0">
                <a:solidFill>
                  <a:schemeClr val="tx1"/>
                </a:solidFill>
                <a:ea typeface="华文中宋" panose="02010600040101010101" pitchFamily="2" charset="-122"/>
              </a:rPr>
              <a:t>Singleton</a:t>
            </a:r>
            <a:r>
              <a:rPr lang="zh-CN" altLang="en-US" b="0" dirty="0">
                <a:solidFill>
                  <a:schemeClr val="tx1"/>
                </a:solidFill>
                <a:ea typeface="华文中宋" panose="02010600040101010101" pitchFamily="2" charset="-122"/>
              </a:rPr>
              <a:t>模式解决的是实体对象个数的问题。除了</a:t>
            </a:r>
            <a:r>
              <a:rPr lang="en-US" altLang="zh-CN" b="0" dirty="0">
                <a:solidFill>
                  <a:schemeClr val="tx1"/>
                </a:solidFill>
                <a:ea typeface="华文中宋" panose="02010600040101010101" pitchFamily="2" charset="-122"/>
              </a:rPr>
              <a:t>Singleton</a:t>
            </a:r>
            <a:r>
              <a:rPr lang="zh-CN" altLang="en-US" b="0" dirty="0">
                <a:solidFill>
                  <a:schemeClr val="tx1"/>
                </a:solidFill>
                <a:ea typeface="华文中宋" panose="02010600040101010101" pitchFamily="2" charset="-122"/>
              </a:rPr>
              <a:t>之外，其他创建型模式解决的都是</a:t>
            </a:r>
            <a:r>
              <a:rPr lang="en-US" altLang="zh-CN" b="0" dirty="0">
                <a:solidFill>
                  <a:schemeClr val="tx1"/>
                </a:solidFill>
                <a:ea typeface="华文中宋" panose="02010600040101010101" pitchFamily="2" charset="-122"/>
              </a:rPr>
              <a:t>new</a:t>
            </a:r>
            <a:r>
              <a:rPr lang="zh-CN" altLang="en-US" b="0" dirty="0">
                <a:solidFill>
                  <a:schemeClr val="tx1"/>
                </a:solidFill>
                <a:ea typeface="华文中宋" panose="02010600040101010101" pitchFamily="2" charset="-122"/>
              </a:rPr>
              <a:t>所带来的耦合关系。</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Factory Method, Abstract Factory, Builder</a:t>
            </a:r>
            <a:r>
              <a:rPr lang="zh-CN" altLang="en-US" b="0" dirty="0">
                <a:solidFill>
                  <a:schemeClr val="tx1"/>
                </a:solidFill>
                <a:ea typeface="华文中宋" panose="02010600040101010101" pitchFamily="2" charset="-122"/>
              </a:rPr>
              <a:t>都需要一个额外的工厂类来负责实例化“易变对象”，而</a:t>
            </a:r>
            <a:r>
              <a:rPr lang="en-US" altLang="zh-CN" b="0" dirty="0">
                <a:solidFill>
                  <a:schemeClr val="tx1"/>
                </a:solidFill>
                <a:ea typeface="华文中宋" panose="02010600040101010101" pitchFamily="2" charset="-122"/>
              </a:rPr>
              <a:t>Prototype</a:t>
            </a:r>
            <a:r>
              <a:rPr lang="zh-CN" altLang="en-US" b="0" dirty="0">
                <a:solidFill>
                  <a:schemeClr val="tx1"/>
                </a:solidFill>
                <a:ea typeface="华文中宋" panose="02010600040101010101" pitchFamily="2" charset="-122"/>
              </a:rPr>
              <a:t>则是通过原型（一个特殊的工厂类）来克隆“易变对象”。</a:t>
            </a:r>
            <a:endParaRPr lang="en-US" altLang="zh-CN" b="0" dirty="0">
              <a:solidFill>
                <a:schemeClr val="tx1"/>
              </a:solidFill>
              <a:ea typeface="华文中宋" panose="02010600040101010101" pitchFamily="2" charset="-122"/>
            </a:endParaRPr>
          </a:p>
          <a:p>
            <a:pPr algn="l">
              <a:lnSpc>
                <a:spcPct val="150000"/>
              </a:lnSpc>
            </a:pPr>
            <a:r>
              <a:rPr lang="zh-CN" altLang="en-US" b="0" dirty="0">
                <a:solidFill>
                  <a:schemeClr val="tx1"/>
                </a:solidFill>
                <a:ea typeface="华文中宋" panose="02010600040101010101" pitchFamily="2" charset="-122"/>
              </a:rPr>
              <a:t>如果遇到“易变类”，起初的设计通常从</a:t>
            </a:r>
            <a:r>
              <a:rPr lang="en-US" altLang="zh-CN" b="0" dirty="0" err="1">
                <a:solidFill>
                  <a:schemeClr val="tx1"/>
                </a:solidFill>
                <a:ea typeface="华文中宋" panose="02010600040101010101" pitchFamily="2" charset="-122"/>
              </a:rPr>
              <a:t>FactoryMethod</a:t>
            </a:r>
            <a:r>
              <a:rPr lang="zh-CN" altLang="en-US" b="0" dirty="0">
                <a:solidFill>
                  <a:schemeClr val="tx1"/>
                </a:solidFill>
                <a:ea typeface="华文中宋" panose="02010600040101010101" pitchFamily="2" charset="-122"/>
              </a:rPr>
              <a:t>开始，当遇到更多的复杂变化时，再考虑重构为其他三种工厂模式（ </a:t>
            </a:r>
            <a:r>
              <a:rPr lang="en-US" altLang="zh-CN" b="0" dirty="0">
                <a:solidFill>
                  <a:schemeClr val="tx1"/>
                </a:solidFill>
                <a:ea typeface="华文中宋" panose="02010600040101010101" pitchFamily="2" charset="-122"/>
              </a:rPr>
              <a:t>Abstract Factory</a:t>
            </a:r>
            <a:r>
              <a:rPr lang="zh-CN" altLang="en-US" b="0" dirty="0">
                <a:solidFill>
                  <a:schemeClr val="tx1"/>
                </a:solidFill>
                <a:ea typeface="华文中宋" panose="02010600040101010101" pitchFamily="2" charset="-122"/>
              </a:rPr>
              <a:t>，</a:t>
            </a:r>
            <a:r>
              <a:rPr lang="en-US" altLang="zh-CN" b="0" dirty="0">
                <a:solidFill>
                  <a:schemeClr val="tx1"/>
                </a:solidFill>
                <a:ea typeface="华文中宋" panose="02010600040101010101" pitchFamily="2" charset="-122"/>
              </a:rPr>
              <a:t>Builder</a:t>
            </a:r>
            <a:r>
              <a:rPr lang="zh-CN" altLang="en-US" b="0" dirty="0">
                <a:solidFill>
                  <a:schemeClr val="tx1"/>
                </a:solidFill>
                <a:ea typeface="华文中宋" panose="02010600040101010101" pitchFamily="2" charset="-122"/>
              </a:rPr>
              <a:t>， </a:t>
            </a:r>
            <a:r>
              <a:rPr lang="en-US" altLang="zh-CN" b="0" dirty="0">
                <a:solidFill>
                  <a:schemeClr val="tx1"/>
                </a:solidFill>
                <a:ea typeface="华文中宋" panose="02010600040101010101" pitchFamily="2" charset="-122"/>
              </a:rPr>
              <a:t>Prototype </a:t>
            </a:r>
            <a:r>
              <a:rPr lang="zh-CN" altLang="en-US" b="0" dirty="0">
                <a:solidFill>
                  <a:schemeClr val="tx1"/>
                </a:solidFill>
                <a:ea typeface="华文中宋" panose="02010600040101010101" pitchFamily="2" charset="-122"/>
              </a:rPr>
              <a:t>）。</a:t>
            </a:r>
          </a:p>
          <a:p>
            <a:endParaRPr lang="zh-CN" altLang="en-US" dirty="0"/>
          </a:p>
        </p:txBody>
      </p:sp>
    </p:spTree>
  </p:cSld>
  <p:clrMapOvr>
    <a:masterClrMapping/>
  </p:clrMapOvr>
  <p:transition/>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标题 1">
            <a:extLst>
              <a:ext uri="{FF2B5EF4-FFF2-40B4-BE49-F238E27FC236}">
                <a16:creationId xmlns:a16="http://schemas.microsoft.com/office/drawing/2014/main" id="{B2220025-FAE2-4F28-AA5F-335A05CF6EB7}"/>
              </a:ext>
            </a:extLst>
          </p:cNvPr>
          <p:cNvSpPr>
            <a:spLocks noGrp="1" noChangeArrowheads="1"/>
          </p:cNvSpPr>
          <p:nvPr>
            <p:ph type="title"/>
          </p:nvPr>
        </p:nvSpPr>
        <p:spPr/>
        <p:txBody>
          <a:bodyPr/>
          <a:lstStyle/>
          <a:p>
            <a:r>
              <a:rPr lang="zh-CN" altLang="en-US" dirty="0"/>
              <a:t>设计模式总结：</a:t>
            </a:r>
            <a:r>
              <a:rPr lang="zh-CN" altLang="en-US" dirty="0">
                <a:solidFill>
                  <a:schemeClr val="tx1"/>
                </a:solidFill>
                <a:latin typeface="华文中宋" panose="02010600040101010101" pitchFamily="2" charset="-122"/>
                <a:ea typeface="华文中宋" panose="02010600040101010101" pitchFamily="2" charset="-122"/>
              </a:rPr>
              <a:t>结构型模式</a:t>
            </a:r>
            <a:br>
              <a:rPr lang="en-US" altLang="zh-CN" sz="2800" dirty="0">
                <a:latin typeface="华文中宋" panose="02010600040101010101" pitchFamily="2" charset="-122"/>
                <a:ea typeface="华文中宋" panose="02010600040101010101" pitchFamily="2" charset="-122"/>
              </a:rPr>
            </a:br>
            <a:endParaRPr lang="zh-CN" altLang="en-US" dirty="0"/>
          </a:p>
        </p:txBody>
      </p:sp>
      <p:sp>
        <p:nvSpPr>
          <p:cNvPr id="250883" name="内容占位符 2">
            <a:extLst>
              <a:ext uri="{FF2B5EF4-FFF2-40B4-BE49-F238E27FC236}">
                <a16:creationId xmlns:a16="http://schemas.microsoft.com/office/drawing/2014/main" id="{837262BB-8D7F-43D2-A050-1387CC6E9572}"/>
              </a:ext>
            </a:extLst>
          </p:cNvPr>
          <p:cNvSpPr>
            <a:spLocks noGrp="1" noChangeArrowheads="1"/>
          </p:cNvSpPr>
          <p:nvPr>
            <p:ph idx="1"/>
          </p:nvPr>
        </p:nvSpPr>
        <p:spPr>
          <a:xfrm>
            <a:off x="624418" y="1125539"/>
            <a:ext cx="11304231" cy="5065712"/>
          </a:xfrm>
        </p:spPr>
        <p:txBody>
          <a:bodyPr/>
          <a:lstStyle/>
          <a:p>
            <a:pPr algn="l">
              <a:lnSpc>
                <a:spcPct val="150000"/>
              </a:lnSpc>
            </a:pPr>
            <a:r>
              <a:rPr lang="en-US" altLang="zh-CN" b="0" dirty="0">
                <a:solidFill>
                  <a:schemeClr val="tx1"/>
                </a:solidFill>
                <a:ea typeface="华文中宋" panose="02010600040101010101" pitchFamily="2" charset="-122"/>
              </a:rPr>
              <a:t>Adapter</a:t>
            </a:r>
            <a:r>
              <a:rPr lang="zh-CN" altLang="en-US" b="0" dirty="0">
                <a:solidFill>
                  <a:schemeClr val="tx1"/>
                </a:solidFill>
                <a:ea typeface="华文中宋" panose="02010600040101010101" pitchFamily="2" charset="-122"/>
              </a:rPr>
              <a:t>模式注重转换接口，将不吻合的接口适配对接。</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Bridge</a:t>
            </a:r>
            <a:r>
              <a:rPr lang="zh-CN" altLang="en-US" b="0" dirty="0">
                <a:solidFill>
                  <a:schemeClr val="tx1"/>
                </a:solidFill>
                <a:ea typeface="华文中宋" panose="02010600040101010101" pitchFamily="2" charset="-122"/>
              </a:rPr>
              <a:t>模式注重分离接口与其实现，支持多维度变化。</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Composite</a:t>
            </a:r>
            <a:r>
              <a:rPr lang="zh-CN" altLang="en-US" b="0" dirty="0">
                <a:solidFill>
                  <a:schemeClr val="tx1"/>
                </a:solidFill>
                <a:ea typeface="华文中宋" panose="02010600040101010101" pitchFamily="2" charset="-122"/>
              </a:rPr>
              <a:t>模式注重统一接口，将“一对多”的关系转化为“一对一”的关系。</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Decorator</a:t>
            </a:r>
            <a:r>
              <a:rPr lang="zh-CN" altLang="en-US" b="0" dirty="0">
                <a:solidFill>
                  <a:schemeClr val="tx1"/>
                </a:solidFill>
                <a:ea typeface="华文中宋" panose="02010600040101010101" pitchFamily="2" charset="-122"/>
              </a:rPr>
              <a:t>模式注重稳定接口，在此前提下为对象扩展功能。</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Façade</a:t>
            </a:r>
            <a:r>
              <a:rPr lang="zh-CN" altLang="en-US" b="0" dirty="0">
                <a:solidFill>
                  <a:schemeClr val="tx1"/>
                </a:solidFill>
                <a:ea typeface="华文中宋" panose="02010600040101010101" pitchFamily="2" charset="-122"/>
              </a:rPr>
              <a:t>模式注重简化接口，简化组件系统与外部客户程序的依赖关系。</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Flyweight </a:t>
            </a:r>
            <a:r>
              <a:rPr lang="zh-CN" altLang="en-US" b="0" dirty="0">
                <a:solidFill>
                  <a:schemeClr val="tx1"/>
                </a:solidFill>
                <a:ea typeface="华文中宋" panose="02010600040101010101" pitchFamily="2" charset="-122"/>
              </a:rPr>
              <a:t>模式注重保留接口，在内部使用共享技术对对象存储进行优化。</a:t>
            </a:r>
            <a:endParaRPr lang="en-US" altLang="zh-CN" b="0" dirty="0">
              <a:solidFill>
                <a:schemeClr val="tx1"/>
              </a:solidFill>
              <a:ea typeface="华文中宋" panose="02010600040101010101" pitchFamily="2" charset="-122"/>
            </a:endParaRPr>
          </a:p>
          <a:p>
            <a:pPr algn="l">
              <a:lnSpc>
                <a:spcPct val="150000"/>
              </a:lnSpc>
            </a:pPr>
            <a:r>
              <a:rPr lang="en-US" altLang="zh-CN" b="0" dirty="0">
                <a:solidFill>
                  <a:schemeClr val="tx1"/>
                </a:solidFill>
                <a:ea typeface="华文中宋" panose="02010600040101010101" pitchFamily="2" charset="-122"/>
              </a:rPr>
              <a:t>Proxy </a:t>
            </a:r>
            <a:r>
              <a:rPr lang="zh-CN" altLang="en-US" b="0" dirty="0">
                <a:solidFill>
                  <a:schemeClr val="tx1"/>
                </a:solidFill>
                <a:ea typeface="华文中宋" panose="02010600040101010101" pitchFamily="2" charset="-122"/>
              </a:rPr>
              <a:t>模式注重假借接口，增加间接层来实现灵活控制。</a:t>
            </a:r>
          </a:p>
        </p:txBody>
      </p:sp>
    </p:spTree>
  </p:cSld>
  <p:clrMapOvr>
    <a:masterClrMapping/>
  </p:clrMapOvr>
  <p:transition/>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标题 1">
            <a:extLst>
              <a:ext uri="{FF2B5EF4-FFF2-40B4-BE49-F238E27FC236}">
                <a16:creationId xmlns:a16="http://schemas.microsoft.com/office/drawing/2014/main" id="{9B51BE09-CC41-4154-94FF-49A96595298A}"/>
              </a:ext>
            </a:extLst>
          </p:cNvPr>
          <p:cNvSpPr>
            <a:spLocks noGrp="1" noChangeArrowheads="1"/>
          </p:cNvSpPr>
          <p:nvPr>
            <p:ph type="title"/>
          </p:nvPr>
        </p:nvSpPr>
        <p:spPr/>
        <p:txBody>
          <a:bodyPr/>
          <a:lstStyle/>
          <a:p>
            <a:r>
              <a:rPr lang="zh-CN" altLang="en-US" dirty="0"/>
              <a:t>设计模式总结：</a:t>
            </a:r>
            <a:r>
              <a:rPr lang="zh-CN" altLang="en-US" dirty="0">
                <a:solidFill>
                  <a:schemeClr val="tx1"/>
                </a:solidFill>
                <a:latin typeface="华文中宋" panose="02010600040101010101" pitchFamily="2" charset="-122"/>
                <a:ea typeface="华文中宋" panose="02010600040101010101" pitchFamily="2" charset="-122"/>
              </a:rPr>
              <a:t>行为型模式</a:t>
            </a:r>
            <a:endParaRPr lang="zh-CN" altLang="en-US" dirty="0">
              <a:solidFill>
                <a:schemeClr val="tx1"/>
              </a:solidFill>
            </a:endParaRPr>
          </a:p>
        </p:txBody>
      </p:sp>
      <p:sp>
        <p:nvSpPr>
          <p:cNvPr id="251907" name="内容占位符 2">
            <a:extLst>
              <a:ext uri="{FF2B5EF4-FFF2-40B4-BE49-F238E27FC236}">
                <a16:creationId xmlns:a16="http://schemas.microsoft.com/office/drawing/2014/main" id="{88AFBFD1-4778-4487-A817-FC197C38EC01}"/>
              </a:ext>
            </a:extLst>
          </p:cNvPr>
          <p:cNvSpPr>
            <a:spLocks noGrp="1" noChangeArrowheads="1"/>
          </p:cNvSpPr>
          <p:nvPr>
            <p:ph idx="1"/>
          </p:nvPr>
        </p:nvSpPr>
        <p:spPr>
          <a:xfrm>
            <a:off x="479376" y="764705"/>
            <a:ext cx="11377264" cy="5832647"/>
          </a:xfrm>
        </p:spPr>
        <p:txBody>
          <a:bodyPr/>
          <a:lstStyle/>
          <a:p>
            <a:pPr algn="l">
              <a:lnSpc>
                <a:spcPct val="150000"/>
              </a:lnSpc>
            </a:pPr>
            <a:r>
              <a:rPr lang="en-US" altLang="zh-CN" sz="2000" b="0" dirty="0">
                <a:solidFill>
                  <a:schemeClr val="tx1"/>
                </a:solidFill>
                <a:ea typeface="华文中宋" panose="02010600040101010101" pitchFamily="2" charset="-122"/>
              </a:rPr>
              <a:t>Template Method</a:t>
            </a:r>
            <a:r>
              <a:rPr lang="zh-CN" altLang="en-US" sz="2000" b="0" dirty="0">
                <a:solidFill>
                  <a:schemeClr val="tx1"/>
                </a:solidFill>
                <a:ea typeface="华文中宋" panose="02010600040101010101" pitchFamily="2" charset="-122"/>
              </a:rPr>
              <a:t>模式封装算法结构，支持算法子步骤变化。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Strategy</a:t>
            </a:r>
            <a:r>
              <a:rPr lang="zh-CN" altLang="en-US" sz="2000" b="0" dirty="0">
                <a:solidFill>
                  <a:schemeClr val="tx1"/>
                </a:solidFill>
                <a:ea typeface="华文中宋" panose="02010600040101010101" pitchFamily="2" charset="-122"/>
              </a:rPr>
              <a:t>模式注重封装算法，支持算法的变化。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State</a:t>
            </a:r>
            <a:r>
              <a:rPr lang="zh-CN" altLang="en-US" sz="2000" b="0" dirty="0">
                <a:solidFill>
                  <a:schemeClr val="tx1"/>
                </a:solidFill>
                <a:ea typeface="华文中宋" panose="02010600040101010101" pitchFamily="2" charset="-122"/>
              </a:rPr>
              <a:t>模式注重封装与状态相关的行为，支持状态的变化。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Memento</a:t>
            </a:r>
            <a:r>
              <a:rPr lang="zh-CN" altLang="en-US" sz="2000" b="0" dirty="0">
                <a:solidFill>
                  <a:schemeClr val="tx1"/>
                </a:solidFill>
                <a:ea typeface="华文中宋" panose="02010600040101010101" pitchFamily="2" charset="-122"/>
              </a:rPr>
              <a:t>模式注重封装对象状态变化，支持状态保存</a:t>
            </a:r>
            <a:r>
              <a:rPr lang="en-US" altLang="zh-CN" sz="2000" b="0" dirty="0">
                <a:solidFill>
                  <a:schemeClr val="tx1"/>
                </a:solidFill>
                <a:ea typeface="华文中宋" panose="02010600040101010101" pitchFamily="2" charset="-122"/>
              </a:rPr>
              <a:t>/</a:t>
            </a:r>
            <a:r>
              <a:rPr lang="zh-CN" altLang="en-US" sz="2000" b="0" dirty="0">
                <a:solidFill>
                  <a:schemeClr val="tx1"/>
                </a:solidFill>
                <a:ea typeface="华文中宋" panose="02010600040101010101" pitchFamily="2" charset="-122"/>
              </a:rPr>
              <a:t>恢复。</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Mediator</a:t>
            </a:r>
            <a:r>
              <a:rPr lang="zh-CN" altLang="en-US" sz="2000" b="0" dirty="0">
                <a:solidFill>
                  <a:schemeClr val="tx1"/>
                </a:solidFill>
                <a:ea typeface="华文中宋" panose="02010600040101010101" pitchFamily="2" charset="-122"/>
              </a:rPr>
              <a:t>模式注重封装对象间的交互，支持对象交互的变化。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Chain Of Responsibility</a:t>
            </a:r>
            <a:r>
              <a:rPr lang="zh-CN" altLang="en-US" sz="2000" b="0" dirty="0">
                <a:solidFill>
                  <a:schemeClr val="tx1"/>
                </a:solidFill>
                <a:ea typeface="华文中宋" panose="02010600040101010101" pitchFamily="2" charset="-122"/>
              </a:rPr>
              <a:t>模式注重封装对象责任，支持责任的变化。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Command</a:t>
            </a:r>
            <a:r>
              <a:rPr lang="zh-CN" altLang="en-US" sz="2000" b="0" dirty="0">
                <a:solidFill>
                  <a:schemeClr val="tx1"/>
                </a:solidFill>
                <a:ea typeface="华文中宋" panose="02010600040101010101" pitchFamily="2" charset="-122"/>
              </a:rPr>
              <a:t>模式注重将请求封装为对象，支持请求的变化。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Iterator </a:t>
            </a:r>
            <a:r>
              <a:rPr lang="zh-CN" altLang="en-US" sz="2000" b="0" dirty="0">
                <a:solidFill>
                  <a:schemeClr val="tx1"/>
                </a:solidFill>
                <a:ea typeface="华文中宋" panose="02010600040101010101" pitchFamily="2" charset="-122"/>
              </a:rPr>
              <a:t>模式注重封装集合对象内部结构，支持集合的变化。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Interpreter</a:t>
            </a:r>
            <a:r>
              <a:rPr lang="zh-CN" altLang="en-US" sz="2000" b="0" dirty="0">
                <a:solidFill>
                  <a:schemeClr val="tx1"/>
                </a:solidFill>
                <a:ea typeface="华文中宋" panose="02010600040101010101" pitchFamily="2" charset="-122"/>
              </a:rPr>
              <a:t>模式注重封装特定领域变化，支持领域问题的频繁变化。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Observer</a:t>
            </a:r>
            <a:r>
              <a:rPr lang="zh-CN" altLang="en-US" sz="2000" b="0" dirty="0">
                <a:solidFill>
                  <a:schemeClr val="tx1"/>
                </a:solidFill>
                <a:ea typeface="华文中宋" panose="02010600040101010101" pitchFamily="2" charset="-122"/>
              </a:rPr>
              <a:t>模式注重封装对象通知，支持通信对象的变化。</a:t>
            </a:r>
            <a:endParaRPr lang="en-US" altLang="zh-CN" sz="2000" b="0" dirty="0">
              <a:solidFill>
                <a:schemeClr val="tx1"/>
              </a:solidFill>
              <a:ea typeface="华文中宋" panose="02010600040101010101" pitchFamily="2" charset="-122"/>
            </a:endParaRPr>
          </a:p>
          <a:p>
            <a:pPr algn="l">
              <a:lnSpc>
                <a:spcPct val="150000"/>
              </a:lnSpc>
            </a:pPr>
            <a:r>
              <a:rPr lang="en-US" altLang="zh-CN" sz="2000" b="0" dirty="0">
                <a:solidFill>
                  <a:schemeClr val="tx1"/>
                </a:solidFill>
                <a:ea typeface="华文中宋" panose="02010600040101010101" pitchFamily="2" charset="-122"/>
              </a:rPr>
              <a:t>Visitor</a:t>
            </a:r>
            <a:r>
              <a:rPr lang="zh-CN" altLang="en-US" sz="2000" b="0" dirty="0">
                <a:solidFill>
                  <a:schemeClr val="tx1"/>
                </a:solidFill>
                <a:ea typeface="华文中宋" panose="02010600040101010101" pitchFamily="2" charset="-122"/>
              </a:rPr>
              <a:t>模式注重封装对象操作变化，支持在运行时为类层次结构动态添加新的操作。</a:t>
            </a:r>
          </a:p>
          <a:p>
            <a:pPr algn="l"/>
            <a:endParaRPr lang="zh-CN" altLang="en-US" sz="2000" dirty="0">
              <a:latin typeface="华文中宋" panose="02010600040101010101" pitchFamily="2" charset="-122"/>
              <a:ea typeface="华文中宋" panose="02010600040101010101" pitchFamily="2" charset="-122"/>
            </a:endParaRPr>
          </a:p>
          <a:p>
            <a:endParaRPr lang="zh-CN" altLang="en-US" dirty="0"/>
          </a:p>
        </p:txBody>
      </p:sp>
    </p:spTree>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5">
            <a:extLst>
              <a:ext uri="{FF2B5EF4-FFF2-40B4-BE49-F238E27FC236}">
                <a16:creationId xmlns:a16="http://schemas.microsoft.com/office/drawing/2014/main" id="{33B4CCBA-F47A-4423-8EEC-3A532AB34387}"/>
              </a:ext>
            </a:extLst>
          </p:cNvPr>
          <p:cNvSpPr>
            <a:spLocks noGrp="1" noChangeArrowheads="1"/>
          </p:cNvSpPr>
          <p:nvPr>
            <p:ph type="title"/>
          </p:nvPr>
        </p:nvSpPr>
        <p:spPr>
          <a:noFill/>
        </p:spPr>
        <p:txBody>
          <a:bodyPr vert="horz" wrap="square" lIns="92075" tIns="46039" rIns="92075" bIns="46039" numCol="1" anchor="t" anchorCtr="0" compatLnSpc="1">
            <a:prstTxWarp prst="textNoShape">
              <a:avLst/>
            </a:prstTxWarp>
          </a:bodyPr>
          <a:lstStyle/>
          <a:p>
            <a:pPr eaLnBrk="1" hangingPunct="1"/>
            <a:r>
              <a:rPr lang="en-US" altLang="zh-CN" sz="40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dirty="0">
                <a:latin typeface="Times New Roman" panose="02020603050405020304" pitchFamily="18" charset="0"/>
                <a:ea typeface="华文中宋" panose="02010600040101010101" pitchFamily="2" charset="-122"/>
                <a:cs typeface="Times New Roman" panose="02020603050405020304" pitchFamily="18" charset="0"/>
              </a:rPr>
              <a:t>设计模式</a:t>
            </a:r>
          </a:p>
        </p:txBody>
      </p:sp>
      <p:sp>
        <p:nvSpPr>
          <p:cNvPr id="48131" name="Rectangle 6">
            <a:extLst>
              <a:ext uri="{FF2B5EF4-FFF2-40B4-BE49-F238E27FC236}">
                <a16:creationId xmlns:a16="http://schemas.microsoft.com/office/drawing/2014/main" id="{53FEABFF-5D5D-4205-8EC9-4CC4136AF1C8}"/>
              </a:ext>
            </a:extLst>
          </p:cNvPr>
          <p:cNvSpPr>
            <a:spLocks noGrp="1" noChangeArrowheads="1"/>
          </p:cNvSpPr>
          <p:nvPr>
            <p:ph type="body" idx="1"/>
          </p:nvPr>
        </p:nvSpPr>
        <p:spPr>
          <a:noFill/>
        </p:spPr>
        <p:txBody>
          <a:bodyPr vert="horz" wrap="square" lIns="92075" tIns="46039" rIns="92075" bIns="46039" numCol="1" anchor="t" anchorCtr="0" compatLnSpc="1">
            <a:prstTxWarp prst="textNoShape">
              <a:avLst/>
            </a:prstTxWarp>
          </a:bodyPr>
          <a:lstStyle/>
          <a:p>
            <a:pPr eaLnBrk="1" hangingPunct="1"/>
            <a:r>
              <a:rPr lang="zh-CN" altLang="en-US" sz="3600" dirty="0">
                <a:latin typeface="华文中宋" panose="02010600040101010101" pitchFamily="2" charset="-122"/>
                <a:ea typeface="华文中宋" panose="02010600040101010101" pitchFamily="2" charset="-122"/>
              </a:rPr>
              <a:t>概述</a:t>
            </a:r>
          </a:p>
          <a:p>
            <a:pPr eaLnBrk="1" hangingPunct="1"/>
            <a:r>
              <a:rPr lang="zh-CN" altLang="en-US" sz="3600" dirty="0">
                <a:latin typeface="华文中宋" panose="02010600040101010101" pitchFamily="2" charset="-122"/>
                <a:ea typeface="华文中宋" panose="02010600040101010101" pitchFamily="2" charset="-122"/>
              </a:rPr>
              <a:t>设计模式的特点与应用</a:t>
            </a:r>
          </a:p>
          <a:p>
            <a:pPr eaLnBrk="1" hangingPunct="1"/>
            <a:r>
              <a:rPr lang="zh-CN" altLang="en-US" sz="3600" dirty="0">
                <a:solidFill>
                  <a:schemeClr val="tx1"/>
                </a:solidFill>
                <a:latin typeface="华文中宋" panose="02010600040101010101" pitchFamily="2" charset="-122"/>
                <a:ea typeface="华文中宋" panose="02010600040101010101" pitchFamily="2" charset="-122"/>
              </a:rPr>
              <a:t>设计模式的方法</a:t>
            </a:r>
          </a:p>
          <a:p>
            <a:pPr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p>
        </p:txBody>
      </p:sp>
    </p:spTree>
  </p:cSld>
  <p:clrMapOvr>
    <a:masterClrMapping/>
  </p:clrMapOvr>
  <p:transition/>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标题 1">
            <a:extLst>
              <a:ext uri="{FF2B5EF4-FFF2-40B4-BE49-F238E27FC236}">
                <a16:creationId xmlns:a16="http://schemas.microsoft.com/office/drawing/2014/main" id="{17F0D195-0336-428A-A564-A26F0FBB3B3B}"/>
              </a:ext>
            </a:extLst>
          </p:cNvPr>
          <p:cNvSpPr>
            <a:spLocks noGrp="1" noChangeArrowheads="1"/>
          </p:cNvSpPr>
          <p:nvPr>
            <p:ph type="title"/>
          </p:nvPr>
        </p:nvSpPr>
        <p:spPr/>
        <p:txBody>
          <a:bodyPr/>
          <a:lstStyle/>
          <a:p>
            <a:r>
              <a:rPr lang="zh-CN" altLang="en-US" dirty="0"/>
              <a:t>设计模式总结</a:t>
            </a:r>
          </a:p>
        </p:txBody>
      </p:sp>
      <p:sp>
        <p:nvSpPr>
          <p:cNvPr id="253955" name="内容占位符 2">
            <a:extLst>
              <a:ext uri="{FF2B5EF4-FFF2-40B4-BE49-F238E27FC236}">
                <a16:creationId xmlns:a16="http://schemas.microsoft.com/office/drawing/2014/main" id="{2567B12F-948B-43D7-91B9-C9E5E38A100E}"/>
              </a:ext>
            </a:extLst>
          </p:cNvPr>
          <p:cNvSpPr>
            <a:spLocks noGrp="1" noChangeArrowheads="1"/>
          </p:cNvSpPr>
          <p:nvPr>
            <p:ph idx="1"/>
          </p:nvPr>
        </p:nvSpPr>
        <p:spPr>
          <a:xfrm>
            <a:off x="551384" y="1052737"/>
            <a:ext cx="11305256" cy="5544615"/>
          </a:xfrm>
        </p:spPr>
        <p:txBody>
          <a:bodyPr/>
          <a:lstStyle/>
          <a:p>
            <a:pPr marL="449251" lvl="1" indent="-449251" algn="l">
              <a:buSzPct val="100000"/>
              <a:buFont typeface="Wingdings" pitchFamily="2" charset="2"/>
              <a:buChar char="p"/>
            </a:pPr>
            <a:r>
              <a:rPr lang="zh-CN" altLang="en-US" sz="2400" b="0" dirty="0">
                <a:solidFill>
                  <a:schemeClr val="tx1"/>
                </a:solidFill>
                <a:latin typeface="华文中宋" panose="02010600040101010101" pitchFamily="2" charset="-122"/>
                <a:ea typeface="华文中宋" panose="02010600040101010101" pitchFamily="2" charset="-122"/>
              </a:rPr>
              <a:t>设计模式建立在对系统变化点的基础上，哪里有变化点，哪里应用设计模式。</a:t>
            </a:r>
            <a:endParaRPr lang="en-US" altLang="zh-CN" sz="2400" b="0" dirty="0">
              <a:solidFill>
                <a:schemeClr val="tx1"/>
              </a:solidFill>
              <a:latin typeface="华文中宋" panose="02010600040101010101" pitchFamily="2" charset="-122"/>
              <a:ea typeface="华文中宋" panose="02010600040101010101" pitchFamily="2" charset="-122"/>
            </a:endParaRPr>
          </a:p>
          <a:p>
            <a:pPr marL="449251" lvl="1" indent="-449251" algn="l">
              <a:buSzPct val="100000"/>
              <a:buFont typeface="Wingdings" pitchFamily="2" charset="2"/>
              <a:buChar char="p"/>
            </a:pPr>
            <a:r>
              <a:rPr lang="zh-CN" altLang="en-US" sz="2400" b="0" dirty="0">
                <a:solidFill>
                  <a:schemeClr val="tx1"/>
                </a:solidFill>
                <a:latin typeface="华文中宋" panose="02010600040101010101" pitchFamily="2" charset="-122"/>
                <a:ea typeface="华文中宋" panose="02010600040101010101" pitchFamily="2" charset="-122"/>
              </a:rPr>
              <a:t>设计模式应该以演化的方式来获得，系统的变化点往往是经过不断演化才能准确定位。</a:t>
            </a:r>
            <a:endParaRPr lang="en-US" altLang="zh-CN" sz="2400" b="0" dirty="0">
              <a:solidFill>
                <a:schemeClr val="tx1"/>
              </a:solidFill>
              <a:latin typeface="华文中宋" panose="02010600040101010101" pitchFamily="2" charset="-122"/>
              <a:ea typeface="华文中宋" panose="02010600040101010101" pitchFamily="2" charset="-122"/>
            </a:endParaRPr>
          </a:p>
          <a:p>
            <a:pPr marL="449251" lvl="1" indent="-449251" algn="l">
              <a:buSzPct val="100000"/>
              <a:buFont typeface="Wingdings" pitchFamily="2" charset="2"/>
              <a:buChar char="p"/>
            </a:pPr>
            <a:r>
              <a:rPr lang="zh-CN" altLang="en-US" sz="2400" b="0" dirty="0">
                <a:solidFill>
                  <a:schemeClr val="tx1"/>
                </a:solidFill>
                <a:latin typeface="华文中宋" panose="02010600040101010101" pitchFamily="2" charset="-122"/>
                <a:ea typeface="华文中宋" panose="02010600040101010101" pitchFamily="2" charset="-122"/>
              </a:rPr>
              <a:t>不能为了模式而模式，设计模式是一种软件设计的软力量，而非标准，不应夸大设计模式的作用。</a:t>
            </a:r>
            <a:endParaRPr lang="en-US" altLang="zh-CN" sz="2400" b="0" dirty="0">
              <a:solidFill>
                <a:schemeClr val="tx1"/>
              </a:solidFill>
              <a:latin typeface="华文中宋" panose="02010600040101010101" pitchFamily="2" charset="-122"/>
              <a:ea typeface="华文中宋" panose="02010600040101010101" pitchFamily="2" charset="-122"/>
            </a:endParaRPr>
          </a:p>
          <a:p>
            <a:pPr marL="449251" lvl="1" indent="-449251" algn="l">
              <a:buSzPct val="100000"/>
              <a:buFont typeface="Wingdings" pitchFamily="2" charset="2"/>
              <a:buChar char="p"/>
            </a:pPr>
            <a:r>
              <a:rPr lang="en-US" altLang="zh-CN" sz="2400" b="0" dirty="0">
                <a:solidFill>
                  <a:schemeClr val="tx1"/>
                </a:solidFill>
                <a:latin typeface="华文中宋" panose="02010600040101010101" pitchFamily="2" charset="-122"/>
                <a:ea typeface="华文中宋" panose="02010600040101010101" pitchFamily="2" charset="-122"/>
              </a:rPr>
              <a:t>GOF 23 Pattern :</a:t>
            </a:r>
            <a:r>
              <a:rPr lang="zh-CN" altLang="en-US" sz="2400" b="0" dirty="0">
                <a:solidFill>
                  <a:schemeClr val="tx1"/>
                </a:solidFill>
                <a:latin typeface="华文中宋" panose="02010600040101010101" pitchFamily="2" charset="-122"/>
                <a:ea typeface="华文中宋" panose="02010600040101010101" pitchFamily="2" charset="-122"/>
              </a:rPr>
              <a:t>简单的、复杂的；易理解的、不易理解的。</a:t>
            </a:r>
          </a:p>
          <a:p>
            <a:pPr marL="449251" lvl="1" indent="-449251" algn="l">
              <a:buSzPct val="100000"/>
              <a:buFont typeface="Wingdings" pitchFamily="2" charset="2"/>
              <a:buChar char="p"/>
            </a:pPr>
            <a:r>
              <a:rPr lang="zh-CN" altLang="en-US" sz="2400" b="0" dirty="0">
                <a:solidFill>
                  <a:schemeClr val="tx1"/>
                </a:solidFill>
                <a:latin typeface="华文中宋" panose="02010600040101010101" pitchFamily="2" charset="-122"/>
                <a:ea typeface="华文中宋" panose="02010600040101010101" pitchFamily="2" charset="-122"/>
              </a:rPr>
              <a:t>共性：抽象、接口、继承、委托、解耦、复用。</a:t>
            </a:r>
            <a:endParaRPr lang="en-US" altLang="zh-CN" sz="2400" b="0" dirty="0">
              <a:solidFill>
                <a:schemeClr val="tx1"/>
              </a:solidFill>
              <a:latin typeface="华文中宋" panose="02010600040101010101" pitchFamily="2" charset="-122"/>
              <a:ea typeface="华文中宋" panose="02010600040101010101" pitchFamily="2" charset="-122"/>
            </a:endParaRPr>
          </a:p>
          <a:p>
            <a:pPr marL="449251" lvl="1" indent="-449251" algn="l">
              <a:buSzPct val="100000"/>
              <a:buFont typeface="Wingdings" pitchFamily="2" charset="2"/>
              <a:buChar char="p"/>
            </a:pPr>
            <a:r>
              <a:rPr lang="zh-CN" altLang="en-US" sz="2400" b="0" dirty="0">
                <a:solidFill>
                  <a:schemeClr val="tx1"/>
                </a:solidFill>
                <a:latin typeface="华文中宋" panose="02010600040101010101" pitchFamily="2" charset="-122"/>
                <a:ea typeface="华文中宋" panose="02010600040101010101" pitchFamily="2" charset="-122"/>
              </a:rPr>
              <a:t>设计模式将带来什么？</a:t>
            </a:r>
          </a:p>
          <a:p>
            <a:pPr marL="857229" lvl="2" indent="-449251" algn="l">
              <a:buSzPct val="100000"/>
              <a:buFont typeface="Wingdings" pitchFamily="2" charset="2"/>
              <a:buChar char="p"/>
            </a:pPr>
            <a:r>
              <a:rPr lang="zh-CN" altLang="en-US" sz="2000" b="0" dirty="0">
                <a:solidFill>
                  <a:srgbClr val="324A7A"/>
                </a:solidFill>
                <a:latin typeface="华文楷体" panose="02010600040101010101" pitchFamily="2" charset="-122"/>
                <a:ea typeface="华文楷体" panose="02010600040101010101" pitchFamily="2" charset="-122"/>
              </a:rPr>
              <a:t>一套通用的设计词汇。</a:t>
            </a:r>
          </a:p>
          <a:p>
            <a:pPr marL="857229" lvl="2" indent="-449251" algn="l">
              <a:buSzPct val="100000"/>
              <a:buFont typeface="Wingdings" pitchFamily="2" charset="2"/>
              <a:buChar char="p"/>
            </a:pPr>
            <a:r>
              <a:rPr lang="zh-CN" altLang="en-US" sz="2000" b="0" dirty="0">
                <a:solidFill>
                  <a:srgbClr val="324A7A"/>
                </a:solidFill>
                <a:latin typeface="华文楷体" panose="02010600040101010101" pitchFamily="2" charset="-122"/>
                <a:ea typeface="华文楷体" panose="02010600040101010101" pitchFamily="2" charset="-122"/>
              </a:rPr>
              <a:t>书写文档和学习的辅助手段。</a:t>
            </a:r>
          </a:p>
          <a:p>
            <a:pPr marL="857229" lvl="2" indent="-449251" algn="l">
              <a:buSzPct val="100000"/>
              <a:buFont typeface="Wingdings" pitchFamily="2" charset="2"/>
              <a:buChar char="p"/>
            </a:pPr>
            <a:r>
              <a:rPr lang="zh-CN" altLang="en-US" sz="2000" b="0" dirty="0">
                <a:solidFill>
                  <a:srgbClr val="324A7A"/>
                </a:solidFill>
                <a:latin typeface="华文楷体" panose="02010600040101010101" pitchFamily="2" charset="-122"/>
                <a:ea typeface="华文楷体" panose="02010600040101010101" pitchFamily="2" charset="-122"/>
              </a:rPr>
              <a:t>现有方法的一种补充。</a:t>
            </a:r>
          </a:p>
          <a:p>
            <a:pPr marL="857229" lvl="2" indent="-449251" algn="l">
              <a:buSzPct val="100000"/>
              <a:buFont typeface="Wingdings" pitchFamily="2" charset="2"/>
              <a:buChar char="p"/>
            </a:pPr>
            <a:r>
              <a:rPr lang="zh-CN" altLang="en-US" sz="2000" b="0" dirty="0">
                <a:solidFill>
                  <a:srgbClr val="324A7A"/>
                </a:solidFill>
                <a:latin typeface="华文楷体" panose="02010600040101010101" pitchFamily="2" charset="-122"/>
                <a:ea typeface="华文楷体" panose="02010600040101010101" pitchFamily="2" charset="-122"/>
              </a:rPr>
              <a:t>重构目标</a:t>
            </a:r>
            <a:r>
              <a:rPr lang="zh-CN" altLang="en-US" b="0" dirty="0">
                <a:solidFill>
                  <a:schemeClr val="tx1"/>
                </a:solidFill>
                <a:latin typeface="华文楷体" panose="02010600040101010101" pitchFamily="2" charset="-122"/>
                <a:ea typeface="华文楷体" panose="02010600040101010101" pitchFamily="2" charset="-122"/>
              </a:rPr>
              <a:t>。</a:t>
            </a:r>
          </a:p>
          <a:p>
            <a:pPr marL="0" indent="0" algn="l" eaLnBrk="1" hangingPunct="1">
              <a:lnSpc>
                <a:spcPct val="80000"/>
              </a:lnSpc>
              <a:buNone/>
            </a:pPr>
            <a:endParaRPr lang="zh-CN" altLang="en-US" dirty="0">
              <a:latin typeface="华文中宋" panose="02010600040101010101" pitchFamily="2" charset="-122"/>
              <a:ea typeface="华文中宋" panose="02010600040101010101" pitchFamily="2" charset="-122"/>
            </a:endParaRPr>
          </a:p>
          <a:p>
            <a:pPr algn="l"/>
            <a:endParaRPr lang="zh-CN" altLang="en-US" sz="2000" b="0" dirty="0">
              <a:solidFill>
                <a:schemeClr val="tx1"/>
              </a:solidFill>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78">
            <a:extLst>
              <a:ext uri="{FF2B5EF4-FFF2-40B4-BE49-F238E27FC236}">
                <a16:creationId xmlns:a16="http://schemas.microsoft.com/office/drawing/2014/main" id="{61A1E7DF-A4B6-4394-A633-1922A05AFA83}"/>
              </a:ext>
            </a:extLst>
          </p:cNvPr>
          <p:cNvGraphicFramePr>
            <a:graphicFrameLocks/>
          </p:cNvGraphicFramePr>
          <p:nvPr/>
        </p:nvGraphicFramePr>
        <p:xfrm>
          <a:off x="623392" y="1268760"/>
          <a:ext cx="10945216" cy="5039656"/>
        </p:xfrm>
        <a:graphic>
          <a:graphicData uri="http://schemas.openxmlformats.org/drawingml/2006/table">
            <a:tbl>
              <a:tblPr/>
              <a:tblGrid>
                <a:gridCol w="1316548">
                  <a:extLst>
                    <a:ext uri="{9D8B030D-6E8A-4147-A177-3AD203B41FA5}">
                      <a16:colId xmlns:a16="http://schemas.microsoft.com/office/drawing/2014/main" val="20000"/>
                    </a:ext>
                  </a:extLst>
                </a:gridCol>
                <a:gridCol w="1318603">
                  <a:extLst>
                    <a:ext uri="{9D8B030D-6E8A-4147-A177-3AD203B41FA5}">
                      <a16:colId xmlns:a16="http://schemas.microsoft.com/office/drawing/2014/main" val="20001"/>
                    </a:ext>
                  </a:extLst>
                </a:gridCol>
                <a:gridCol w="3065757">
                  <a:extLst>
                    <a:ext uri="{9D8B030D-6E8A-4147-A177-3AD203B41FA5}">
                      <a16:colId xmlns:a16="http://schemas.microsoft.com/office/drawing/2014/main" val="20002"/>
                    </a:ext>
                  </a:extLst>
                </a:gridCol>
                <a:gridCol w="2266158">
                  <a:extLst>
                    <a:ext uri="{9D8B030D-6E8A-4147-A177-3AD203B41FA5}">
                      <a16:colId xmlns:a16="http://schemas.microsoft.com/office/drawing/2014/main" val="20003"/>
                    </a:ext>
                  </a:extLst>
                </a:gridCol>
                <a:gridCol w="2978150">
                  <a:extLst>
                    <a:ext uri="{9D8B030D-6E8A-4147-A177-3AD203B41FA5}">
                      <a16:colId xmlns:a16="http://schemas.microsoft.com/office/drawing/2014/main" val="20004"/>
                    </a:ext>
                  </a:extLst>
                </a:gridCol>
              </a:tblGrid>
              <a:tr h="576032">
                <a:tc rowSpan="2" grid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2100" b="0" i="0" u="none" strike="noStrike" cap="none" normalizeH="0" baseline="0">
                        <a:ln>
                          <a:noFill/>
                        </a:ln>
                        <a:solidFill>
                          <a:schemeClr val="tx1"/>
                        </a:solidFill>
                        <a:effectLst/>
                        <a:latin typeface="华文中宋" pitchFamily="2" charset="-122"/>
                        <a:ea typeface="华文中宋" pitchFamily="2" charset="-122"/>
                      </a:endParaRP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hMerge="1">
                  <a:txBody>
                    <a:bodyPr/>
                    <a:lstStyle/>
                    <a:p>
                      <a:endParaRPr lang="zh-CN" altLang="en-US"/>
                    </a:p>
                  </a:txBody>
                  <a:tcPr/>
                </a:tc>
                <a:tc gridSpan="3">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目的</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574444">
                <a:tc gridSpan="2" vMerge="1">
                  <a:txBody>
                    <a:bodyPr/>
                    <a:lstStyle/>
                    <a:p>
                      <a:endParaRPr lang="zh-CN" altLang="en-US"/>
                    </a:p>
                  </a:txBody>
                  <a:tcPr/>
                </a:tc>
                <a:tc hMerge="1"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创建型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结构型</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行为型</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17261">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a:ln>
                            <a:noFill/>
                          </a:ln>
                          <a:solidFill>
                            <a:schemeClr val="tx1"/>
                          </a:solidFill>
                          <a:effectLst/>
                          <a:latin typeface="华文中宋" pitchFamily="2" charset="-122"/>
                          <a:ea typeface="华文中宋" pitchFamily="2" charset="-122"/>
                        </a:rPr>
                        <a:t>范围</a:t>
                      </a:r>
                    </a:p>
                  </a:txBody>
                  <a:tcPr marT="45703" marB="4570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类</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Factory Method</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Adapter</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Interpreter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Template Method</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106893">
                <a:tc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2100" b="0" i="0" u="none" strike="noStrike" cap="none" normalizeH="0" baseline="0" dirty="0">
                          <a:ln>
                            <a:noFill/>
                          </a:ln>
                          <a:solidFill>
                            <a:schemeClr val="tx1"/>
                          </a:solidFill>
                          <a:effectLst/>
                          <a:latin typeface="华文中宋" pitchFamily="2" charset="-122"/>
                          <a:ea typeface="华文中宋" pitchFamily="2" charset="-122"/>
                        </a:rPr>
                        <a:t>对象</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Abstract Factory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Builder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Prototype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Singleton</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Bridge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Composite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Decorator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Façade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Flyweight</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Proxy</a:t>
                      </a:r>
                    </a:p>
                  </a:txBody>
                  <a:tcPr marT="45703" marB="4570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Chain Of Responsibility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Command</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Iterator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Mediator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Memento</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Observer</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State</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Strategy</a:t>
                      </a:r>
                    </a:p>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1"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Visitor</a:t>
                      </a:r>
                    </a:p>
                  </a:txBody>
                  <a:tcPr marT="45703" marB="4570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3" name="标题 1">
            <a:extLst>
              <a:ext uri="{FF2B5EF4-FFF2-40B4-BE49-F238E27FC236}">
                <a16:creationId xmlns:a16="http://schemas.microsoft.com/office/drawing/2014/main" id="{CEC96ACD-FDF7-4F85-B06D-920BDD74AA03}"/>
              </a:ext>
            </a:extLst>
          </p:cNvPr>
          <p:cNvSpPr txBox="1">
            <a:spLocks/>
          </p:cNvSpPr>
          <p:nvPr/>
        </p:nvSpPr>
        <p:spPr>
          <a:xfrm>
            <a:off x="479376" y="332656"/>
            <a:ext cx="6408712" cy="688975"/>
          </a:xfrm>
          <a:prstGeom prst="rect">
            <a:avLst/>
          </a:prstGeom>
        </p:spPr>
        <p:txBody>
          <a:bodyPr/>
          <a:lst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a:lstStyle>
          <a:p>
            <a:r>
              <a:rPr lang="zh-CN" altLang="en-US" dirty="0"/>
              <a:t>看看：我们已经学习了哪些模式？</a:t>
            </a:r>
          </a:p>
        </p:txBody>
      </p:sp>
    </p:spTree>
    <p:extLst>
      <p:ext uri="{BB962C8B-B14F-4D97-AF65-F5344CB8AC3E}">
        <p14:creationId xmlns:p14="http://schemas.microsoft.com/office/powerpoint/2010/main" val="2587537511"/>
      </p:ext>
    </p:extLst>
  </p:cSld>
  <p:clrMapOvr>
    <a:masterClrMapping/>
  </p:clrMapOvr>
  <p:transition/>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3" y="3287039"/>
            <a:ext cx="4355657" cy="3571876"/>
          </a:xfrm>
          <a:prstGeom prst="rect">
            <a:avLst/>
          </a:prstGeom>
        </p:spPr>
      </p:pic>
      <p:sp>
        <p:nvSpPr>
          <p:cNvPr id="9" name="椭圆 8"/>
          <p:cNvSpPr/>
          <p:nvPr/>
        </p:nvSpPr>
        <p:spPr bwMode="auto">
          <a:xfrm>
            <a:off x="1127450" y="2492896"/>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343349" y="2991371"/>
            <a:ext cx="10382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495601" y="117758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引子</a:t>
            </a:r>
          </a:p>
        </p:txBody>
      </p:sp>
      <p:sp>
        <p:nvSpPr>
          <p:cNvPr id="12" name="文本框 11"/>
          <p:cNvSpPr txBox="1"/>
          <p:nvPr/>
        </p:nvSpPr>
        <p:spPr>
          <a:xfrm>
            <a:off x="2509347" y="1681644"/>
            <a:ext cx="610663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r>
              <a:rPr lang="en-US" altLang="zh-CN" sz="2800" b="1" dirty="0">
                <a:solidFill>
                  <a:srgbClr val="E1394C"/>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前言</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标题 1"/>
          <p:cNvSpPr txBox="1">
            <a:spLocks/>
          </p:cNvSpPr>
          <p:nvPr/>
        </p:nvSpPr>
        <p:spPr>
          <a:xfrm>
            <a:off x="119336" y="214609"/>
            <a:ext cx="8229600" cy="622027"/>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3600" dirty="0">
                <a:latin typeface="Arial Black" panose="020B0A04020102020204" pitchFamily="34" charset="0"/>
                <a:ea typeface="华文中宋" panose="02010600040101010101" pitchFamily="2" charset="-122"/>
              </a:rPr>
              <a:t>Software Architecture</a:t>
            </a:r>
            <a:endParaRPr lang="zh-CN" altLang="en-US" kern="0" dirty="0">
              <a:latin typeface="华文中宋" panose="02010600040101010101" pitchFamily="2" charset="-122"/>
              <a:ea typeface="华文中宋" panose="02010600040101010101" pitchFamily="2" charset="-122"/>
            </a:endParaRPr>
          </a:p>
        </p:txBody>
      </p:sp>
      <p:sp>
        <p:nvSpPr>
          <p:cNvPr id="10" name="文本框 9"/>
          <p:cNvSpPr txBox="1"/>
          <p:nvPr/>
        </p:nvSpPr>
        <p:spPr>
          <a:xfrm>
            <a:off x="2515820" y="211369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 概述</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14563" y="257515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软件体系结构的研究与发展</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2513306" y="302780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软件体系结构的层次性</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p:cNvSpPr txBox="1"/>
          <p:nvPr/>
        </p:nvSpPr>
        <p:spPr>
          <a:xfrm>
            <a:off x="2512048" y="346091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6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 软件体系结构的设计原理</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p:cNvSpPr txBox="1"/>
          <p:nvPr/>
        </p:nvSpPr>
        <p:spPr>
          <a:xfrm>
            <a:off x="2509347" y="387243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4D8D"/>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7</a:t>
            </a:r>
            <a:r>
              <a:rPr lang="en-US" altLang="zh-CN" sz="2800" b="1" dirty="0">
                <a:solidFill>
                  <a:srgbClr val="004D8D"/>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b="1" dirty="0">
                <a:solidFill>
                  <a:srgbClr val="004D8D"/>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部件与连接器</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2509347" y="4309335"/>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8</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软件体系结构的一般描述</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2502474" y="475320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9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设计模式</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2495600" y="5173010"/>
            <a:ext cx="9289032"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10</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体系结构风格、</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OO</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的设计法则、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Overview</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etc.</a:t>
            </a:r>
          </a:p>
        </p:txBody>
      </p:sp>
    </p:spTree>
    <p:extLst>
      <p:ext uri="{BB962C8B-B14F-4D97-AF65-F5344CB8AC3E}">
        <p14:creationId xmlns:p14="http://schemas.microsoft.com/office/powerpoint/2010/main" val="3894860406"/>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62" b="3514"/>
          <a:stretch/>
        </p:blipFill>
        <p:spPr bwMode="auto">
          <a:xfrm>
            <a:off x="0" y="-27384"/>
            <a:ext cx="12192000"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F212FC5C-A5D9-40DC-8063-FA3529E7ABD4}"/>
              </a:ext>
            </a:extLst>
          </p:cNvPr>
          <p:cNvSpPr/>
          <p:nvPr/>
        </p:nvSpPr>
        <p:spPr>
          <a:xfrm>
            <a:off x="-96688" y="2276873"/>
            <a:ext cx="11472936" cy="1446550"/>
          </a:xfrm>
          <a:prstGeom prst="rect">
            <a:avLst/>
          </a:prstGeom>
        </p:spPr>
        <p:txBody>
          <a:bodyPr wrap="square">
            <a:spAutoFit/>
          </a:bodyPr>
          <a:lstStyle/>
          <a:p>
            <a:pPr algn="ctr"/>
            <a:r>
              <a:rPr lang="en-US" altLang="zh-CN" sz="8800" b="1" dirty="0">
                <a:solidFill>
                  <a:srgbClr val="606060"/>
                </a:solidFill>
                <a:effectLst>
                  <a:outerShdw blurRad="38100" dist="38100" dir="2700000" algn="tl">
                    <a:srgbClr val="000000">
                      <a:alpha val="43137"/>
                    </a:srgbClr>
                  </a:outerShdw>
                </a:effectLst>
                <a:latin typeface="Ink Free" panose="03080402000500000000" pitchFamily="66" charset="0"/>
                <a:ea typeface="Calibri Italic" charset="0"/>
                <a:cs typeface="Times New Roman" panose="02020603050405020304" pitchFamily="18" charset="0"/>
                <a:sym typeface="Calibri Italic" charset="0"/>
              </a:rPr>
              <a:t>Welcome and Enjoy! </a:t>
            </a:r>
            <a:endParaRPr lang="zh-CN" altLang="en-US" sz="8800" b="1" dirty="0">
              <a:effectLst>
                <a:outerShdw blurRad="38100" dist="38100" dir="2700000" algn="tl">
                  <a:srgbClr val="000000">
                    <a:alpha val="43137"/>
                  </a:srgbClr>
                </a:outerShdw>
              </a:effectLst>
              <a:latin typeface="Ink Free" panose="03080402000500000000" pitchFamily="66" charset="0"/>
              <a:cs typeface="Times New Roman" panose="02020603050405020304" pitchFamily="18" charset="0"/>
            </a:endParaRPr>
          </a:p>
        </p:txBody>
      </p:sp>
    </p:spTree>
    <p:extLst>
      <p:ext uri="{BB962C8B-B14F-4D97-AF65-F5344CB8AC3E}">
        <p14:creationId xmlns:p14="http://schemas.microsoft.com/office/powerpoint/2010/main" val="1102108916"/>
      </p:ext>
    </p:extLst>
  </p:cSld>
  <p:clrMapOvr>
    <a:masterClrMapping/>
  </p:clrMapOvr>
  <p:transition>
    <p:fade thruBlk="1"/>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BBBFF1-ABCF-4FB7-AE03-3642FECB5C21}"/>
              </a:ext>
            </a:extLst>
          </p:cNvPr>
          <p:cNvSpPr>
            <a:spLocks noGrp="1"/>
          </p:cNvSpPr>
          <p:nvPr>
            <p:ph type="title"/>
          </p:nvPr>
        </p:nvSpPr>
        <p:spPr/>
        <p:txBody>
          <a:bodyPr/>
          <a:lstStyle/>
          <a:p>
            <a:r>
              <a:rPr kumimoji="1" lang="zh-CN" altLang="en-US" dirty="0"/>
              <a:t>模式的诞生与定义 </a:t>
            </a:r>
            <a:br>
              <a:rPr kumimoji="1" lang="zh-CN" altLang="en-US" dirty="0"/>
            </a:br>
            <a:endParaRPr lang="zh-CN" altLang="en-US" dirty="0"/>
          </a:p>
        </p:txBody>
      </p:sp>
      <p:sp>
        <p:nvSpPr>
          <p:cNvPr id="5" name="Text Box 7">
            <a:extLst>
              <a:ext uri="{FF2B5EF4-FFF2-40B4-BE49-F238E27FC236}">
                <a16:creationId xmlns:a16="http://schemas.microsoft.com/office/drawing/2014/main" id="{F344C946-08BA-4923-8FFE-B7AD8018B4CF}"/>
              </a:ext>
            </a:extLst>
          </p:cNvPr>
          <p:cNvSpPr txBox="1">
            <a:spLocks noChangeArrowheads="1"/>
          </p:cNvSpPr>
          <p:nvPr/>
        </p:nvSpPr>
        <p:spPr bwMode="auto">
          <a:xfrm>
            <a:off x="7425324" y="6233565"/>
            <a:ext cx="26639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800" b="1" dirty="0">
                <a:solidFill>
                  <a:srgbClr val="FF3300"/>
                </a:solidFill>
                <a:latin typeface="Arial" panose="020B0604020202020204" pitchFamily="34" charset="0"/>
                <a:ea typeface="宋体" panose="02010600030101010101" pitchFamily="2" charset="-122"/>
              </a:rPr>
              <a:t>Christopher Alexander</a:t>
            </a:r>
          </a:p>
        </p:txBody>
      </p:sp>
      <p:pic>
        <p:nvPicPr>
          <p:cNvPr id="6" name="Picture 6">
            <a:extLst>
              <a:ext uri="{FF2B5EF4-FFF2-40B4-BE49-F238E27FC236}">
                <a16:creationId xmlns:a16="http://schemas.microsoft.com/office/drawing/2014/main" id="{633C49D3-E756-40CA-A883-37EE32093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55044" y="4349147"/>
            <a:ext cx="1588509" cy="18844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9" descr="8890396-1_o">
            <a:extLst>
              <a:ext uri="{FF2B5EF4-FFF2-40B4-BE49-F238E27FC236}">
                <a16:creationId xmlns:a16="http://schemas.microsoft.com/office/drawing/2014/main" id="{F920C3FC-FE85-4E5C-9FF3-4EEAB815E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28448" y="4005065"/>
            <a:ext cx="2015480" cy="2517203"/>
          </a:xfrm>
          <a:prstGeom prst="rect">
            <a:avLst/>
          </a:prstGeom>
          <a:noFill/>
          <a:ln>
            <a:noFill/>
          </a:ln>
          <a:effectLst>
            <a:softEdge rad="127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0">
            <a:extLst>
              <a:ext uri="{FF2B5EF4-FFF2-40B4-BE49-F238E27FC236}">
                <a16:creationId xmlns:a16="http://schemas.microsoft.com/office/drawing/2014/main" id="{C0871AAD-F068-4B59-A19F-742190C142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128448" y="1124743"/>
            <a:ext cx="2055168" cy="2912403"/>
          </a:xfrm>
          <a:prstGeom prst="rect">
            <a:avLst/>
          </a:prstGeom>
          <a:noFill/>
          <a:ln>
            <a:noFill/>
          </a:ln>
          <a:effectLst>
            <a:softEdge rad="127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3">
            <a:extLst>
              <a:ext uri="{FF2B5EF4-FFF2-40B4-BE49-F238E27FC236}">
                <a16:creationId xmlns:a16="http://schemas.microsoft.com/office/drawing/2014/main" id="{43251C49-9837-41F3-A9F5-E9EAF9885FB7}"/>
              </a:ext>
            </a:extLst>
          </p:cNvPr>
          <p:cNvSpPr txBox="1">
            <a:spLocks noChangeArrowheads="1"/>
          </p:cNvSpPr>
          <p:nvPr/>
        </p:nvSpPr>
        <p:spPr bwMode="auto">
          <a:xfrm>
            <a:off x="407368" y="973021"/>
            <a:ext cx="9681392" cy="5480316"/>
          </a:xfrm>
          <a:prstGeom prst="rect">
            <a:avLst/>
          </a:prstGeom>
          <a:noFill/>
          <a:ln>
            <a:noFill/>
          </a:ln>
          <a:effectLst>
            <a:outerShdw blurRad="76200" dist="12700" dir="2700000" sy="-23000" kx="-800400" algn="bl" rotWithShape="0">
              <a:prstClr val="black">
                <a:alpha val="20000"/>
              </a:prstClr>
            </a:outerShdw>
            <a:softEdge rad="127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kumimoji="1" lang="zh-CN" altLang="en-US" kern="0" dirty="0">
                <a:solidFill>
                  <a:srgbClr val="324A7A"/>
                </a:solidFill>
                <a:latin typeface="华文中宋" panose="02010600040101010101" pitchFamily="2" charset="-122"/>
                <a:ea typeface="华文中宋" panose="02010600040101010101" pitchFamily="2" charset="-122"/>
              </a:rPr>
              <a:t>模式的诞生与定义 </a:t>
            </a:r>
          </a:p>
          <a:p>
            <a:pPr lvl="1" eaLnBrk="1" hangingPunct="1">
              <a:buFont typeface="Wingdings" panose="05000000000000000000" pitchFamily="2" charset="2"/>
              <a:buChar char="n"/>
            </a:pPr>
            <a:r>
              <a:rPr kumimoji="1" lang="zh-CN" altLang="en-US" kern="0" dirty="0">
                <a:solidFill>
                  <a:schemeClr val="tx1"/>
                </a:solidFill>
                <a:latin typeface="华文中宋" panose="02010600040101010101" pitchFamily="2" charset="-122"/>
                <a:ea typeface="华文中宋" panose="02010600040101010101" pitchFamily="2" charset="-122"/>
              </a:rPr>
              <a:t>模式起源于建筑业</a:t>
            </a:r>
          </a:p>
          <a:p>
            <a:pPr lvl="2" eaLnBrk="1" hangingPunct="1">
              <a:buFont typeface="Wingdings" panose="05000000000000000000" pitchFamily="2" charset="2"/>
              <a:buChar char="l"/>
            </a:pPr>
            <a:r>
              <a:rPr kumimoji="1" lang="zh-CN" altLang="en-US" sz="2000" kern="0" dirty="0">
                <a:solidFill>
                  <a:srgbClr val="C00000"/>
                </a:solidFill>
                <a:latin typeface="华文楷体" panose="02010600040101010101" pitchFamily="2" charset="-122"/>
                <a:ea typeface="华文楷体" panose="02010600040101010101" pitchFamily="2" charset="-122"/>
              </a:rPr>
              <a:t>模式</a:t>
            </a:r>
            <a:r>
              <a:rPr kumimoji="1" lang="en-US" altLang="zh-CN" sz="2000" kern="0" dirty="0">
                <a:solidFill>
                  <a:srgbClr val="C00000"/>
                </a:solidFill>
                <a:latin typeface="华文楷体" panose="02010600040101010101" pitchFamily="2" charset="-122"/>
                <a:ea typeface="华文楷体" panose="02010600040101010101" pitchFamily="2" charset="-122"/>
              </a:rPr>
              <a:t>(Pattern)</a:t>
            </a:r>
            <a:r>
              <a:rPr kumimoji="1" lang="zh-CN" altLang="en-US" sz="2000" kern="0" dirty="0">
                <a:solidFill>
                  <a:srgbClr val="C00000"/>
                </a:solidFill>
                <a:latin typeface="华文楷体" panose="02010600040101010101" pitchFamily="2" charset="-122"/>
                <a:ea typeface="华文楷体" panose="02010600040101010101" pitchFamily="2" charset="-122"/>
              </a:rPr>
              <a:t>之父</a:t>
            </a:r>
            <a:r>
              <a:rPr kumimoji="1" lang="en-US" altLang="zh-CN" sz="2000" kern="0" dirty="0">
                <a:solidFill>
                  <a:srgbClr val="C00000"/>
                </a:solidFill>
                <a:latin typeface="华文楷体" panose="02010600040101010101" pitchFamily="2" charset="-122"/>
                <a:ea typeface="华文楷体" panose="02010600040101010101" pitchFamily="2" charset="-122"/>
              </a:rPr>
              <a:t>:</a:t>
            </a:r>
            <a:r>
              <a:rPr kumimoji="1" lang="zh-CN" altLang="en-US" sz="2000" kern="0" dirty="0">
                <a:latin typeface="华文楷体" panose="02010600040101010101" pitchFamily="2" charset="-122"/>
                <a:ea typeface="华文楷体" panose="02010600040101010101" pitchFamily="2" charset="-122"/>
              </a:rPr>
              <a:t>美国加利佛尼亚大学环境结构中心研究所所长</a:t>
            </a:r>
            <a:r>
              <a:rPr kumimoji="1" lang="en-US" altLang="zh-CN" sz="2000" kern="0" dirty="0">
                <a:latin typeface="华文楷体" panose="02010600040101010101" pitchFamily="2" charset="-122"/>
                <a:ea typeface="华文楷体" panose="02010600040101010101" pitchFamily="2" charset="-122"/>
              </a:rPr>
              <a:t>Christopher Alexander</a:t>
            </a:r>
            <a:r>
              <a:rPr kumimoji="1" lang="zh-CN" altLang="en-US" sz="2000" kern="0" dirty="0">
                <a:latin typeface="华文楷体" panose="02010600040101010101" pitchFamily="2" charset="-122"/>
                <a:ea typeface="华文楷体" panose="02010600040101010101" pitchFamily="2" charset="-122"/>
              </a:rPr>
              <a:t>博士</a:t>
            </a:r>
          </a:p>
          <a:p>
            <a:pPr lvl="2" eaLnBrk="1" hangingPunct="1">
              <a:buFont typeface="Wingdings" panose="05000000000000000000" pitchFamily="2" charset="2"/>
              <a:buChar char="l"/>
            </a:pPr>
            <a:r>
              <a:rPr kumimoji="1" lang="en-US" altLang="zh-CN" sz="2000" kern="0" dirty="0">
                <a:latin typeface="华文楷体" panose="02010600040101010101" pitchFamily="2" charset="-122"/>
                <a:ea typeface="华文楷体" panose="02010600040101010101" pitchFamily="2" charset="-122"/>
              </a:rPr>
              <a:t>《A Pattern Language: Towns, Buildings, Construction》——253</a:t>
            </a:r>
            <a:r>
              <a:rPr kumimoji="1" lang="zh-CN" altLang="en-US" sz="2000" kern="0" dirty="0">
                <a:latin typeface="华文楷体" panose="02010600040101010101" pitchFamily="2" charset="-122"/>
                <a:ea typeface="华文楷体" panose="02010600040101010101" pitchFamily="2" charset="-122"/>
              </a:rPr>
              <a:t>个建筑和城市规划模式</a:t>
            </a:r>
            <a:endParaRPr kumimoji="1" lang="en-US" altLang="zh-CN" sz="2000" kern="0" dirty="0">
              <a:latin typeface="华文楷体" panose="02010600040101010101" pitchFamily="2" charset="-122"/>
              <a:ea typeface="华文楷体" panose="02010600040101010101" pitchFamily="2" charset="-122"/>
            </a:endParaRPr>
          </a:p>
          <a:p>
            <a:pPr lvl="1" eaLnBrk="1" hangingPunct="1">
              <a:buFont typeface="Wingdings" panose="05000000000000000000" pitchFamily="2" charset="2"/>
              <a:buChar char="n"/>
            </a:pPr>
            <a:r>
              <a:rPr kumimoji="1" lang="en-US" altLang="zh-CN" kern="0" dirty="0">
                <a:solidFill>
                  <a:schemeClr val="tx1"/>
                </a:solidFill>
                <a:latin typeface="华文中宋" panose="02010600040101010101" pitchFamily="2" charset="-122"/>
                <a:ea typeface="华文中宋" panose="02010600040101010101" pitchFamily="2" charset="-122"/>
              </a:rPr>
              <a:t>Alexander</a:t>
            </a:r>
            <a:r>
              <a:rPr kumimoji="1" lang="zh-CN" altLang="en-US" kern="0" dirty="0">
                <a:solidFill>
                  <a:schemeClr val="tx1"/>
                </a:solidFill>
                <a:latin typeface="华文中宋" panose="02010600040101010101" pitchFamily="2" charset="-122"/>
                <a:ea typeface="华文中宋" panose="02010600040101010101" pitchFamily="2" charset="-122"/>
              </a:rPr>
              <a:t>给模式的经典定义：每个模式都描述了一个</a:t>
            </a:r>
            <a:r>
              <a:rPr kumimoji="1" lang="zh-CN" altLang="en-US" dirty="0">
                <a:solidFill>
                  <a:srgbClr val="C00000"/>
                </a:solidFill>
                <a:latin typeface="华文中宋" panose="02010600040101010101" pitchFamily="2" charset="-122"/>
                <a:ea typeface="华文中宋" panose="02010600040101010101" pitchFamily="2" charset="-122"/>
              </a:rPr>
              <a:t>在我们的环境中不断出现的问题</a:t>
            </a:r>
            <a:r>
              <a:rPr kumimoji="1" lang="zh-CN" altLang="en-US" kern="0" dirty="0">
                <a:solidFill>
                  <a:schemeClr val="tx1"/>
                </a:solidFill>
                <a:latin typeface="华文中宋" panose="02010600040101010101" pitchFamily="2" charset="-122"/>
                <a:ea typeface="华文中宋" panose="02010600040101010101" pitchFamily="2" charset="-122"/>
              </a:rPr>
              <a:t>，然后描述了该问题的</a:t>
            </a:r>
            <a:r>
              <a:rPr kumimoji="1" lang="zh-CN" altLang="en-US" dirty="0">
                <a:solidFill>
                  <a:srgbClr val="C00000"/>
                </a:solidFill>
                <a:latin typeface="华文中宋" panose="02010600040101010101" pitchFamily="2" charset="-122"/>
                <a:ea typeface="华文中宋" panose="02010600040101010101" pitchFamily="2" charset="-122"/>
              </a:rPr>
              <a:t>解决方案</a:t>
            </a:r>
            <a:r>
              <a:rPr kumimoji="1" lang="zh-CN" altLang="en-US" kern="0" dirty="0">
                <a:solidFill>
                  <a:schemeClr val="tx1"/>
                </a:solidFill>
                <a:latin typeface="华文中宋" panose="02010600040101010101" pitchFamily="2" charset="-122"/>
                <a:ea typeface="华文中宋" panose="02010600040101010101" pitchFamily="2" charset="-122"/>
              </a:rPr>
              <a:t>的核心，通过这种方式，我们可以无数次地重用那些已有的解决方案，无需再重复相同的工作。 </a:t>
            </a:r>
          </a:p>
          <a:p>
            <a:pPr lvl="1" eaLnBrk="1" hangingPunct="1">
              <a:buFont typeface="Wingdings" panose="05000000000000000000" pitchFamily="2" charset="2"/>
              <a:buChar char="n"/>
            </a:pPr>
            <a:r>
              <a:rPr kumimoji="1" lang="zh-CN" altLang="en-US" kern="0" dirty="0">
                <a:solidFill>
                  <a:schemeClr val="tx1"/>
                </a:solidFill>
                <a:latin typeface="华文中宋" panose="02010600040101010101" pitchFamily="2" charset="-122"/>
                <a:ea typeface="华文中宋" panose="02010600040101010101" pitchFamily="2" charset="-122"/>
              </a:rPr>
              <a:t>模式</a:t>
            </a:r>
          </a:p>
          <a:p>
            <a:pPr lvl="2" eaLnBrk="1" hangingPunct="1">
              <a:buFont typeface="Wingdings" panose="05000000000000000000" pitchFamily="2" charset="2"/>
              <a:buChar char="l"/>
            </a:pPr>
            <a:r>
              <a:rPr kumimoji="1" lang="en-US" altLang="zh-CN" sz="2000" kern="0" dirty="0">
                <a:solidFill>
                  <a:srgbClr val="C00000"/>
                </a:solidFill>
                <a:latin typeface="华文楷体" panose="02010600040101010101" pitchFamily="2" charset="-122"/>
                <a:ea typeface="华文楷体" panose="02010600040101010101" pitchFamily="2" charset="-122"/>
              </a:rPr>
              <a:t>Context</a:t>
            </a:r>
            <a:r>
              <a:rPr kumimoji="1" lang="zh-CN" altLang="en-US" sz="2000" kern="0" dirty="0">
                <a:latin typeface="华文楷体" panose="02010600040101010101" pitchFamily="2" charset="-122"/>
                <a:ea typeface="华文楷体" panose="02010600040101010101" pitchFamily="2" charset="-122"/>
              </a:rPr>
              <a:t>（模式可适用的前提条件）</a:t>
            </a:r>
          </a:p>
          <a:p>
            <a:pPr lvl="2" eaLnBrk="1" hangingPunct="1">
              <a:buFont typeface="Wingdings" panose="05000000000000000000" pitchFamily="2" charset="2"/>
              <a:buChar char="l"/>
            </a:pPr>
            <a:r>
              <a:rPr kumimoji="1" lang="en-US" altLang="zh-CN" sz="2000" kern="0" dirty="0">
                <a:solidFill>
                  <a:srgbClr val="C00000"/>
                </a:solidFill>
                <a:latin typeface="华文楷体" panose="02010600040101010101" pitchFamily="2" charset="-122"/>
                <a:ea typeface="华文楷体" panose="02010600040101010101" pitchFamily="2" charset="-122"/>
              </a:rPr>
              <a:t>Problem</a:t>
            </a:r>
            <a:r>
              <a:rPr kumimoji="1" lang="zh-CN" altLang="en-US" sz="2000" kern="0" dirty="0">
                <a:latin typeface="华文楷体" panose="02010600040101010101" pitchFamily="2" charset="-122"/>
                <a:ea typeface="华文楷体" panose="02010600040101010101" pitchFamily="2" charset="-122"/>
              </a:rPr>
              <a:t>（在特定条件下要解决的目标问题）</a:t>
            </a:r>
          </a:p>
          <a:p>
            <a:pPr lvl="2" eaLnBrk="1" hangingPunct="1">
              <a:buFont typeface="Wingdings" panose="05000000000000000000" pitchFamily="2" charset="2"/>
              <a:buChar char="l"/>
            </a:pPr>
            <a:r>
              <a:rPr kumimoji="1" lang="en-US" altLang="zh-CN" sz="2000" kern="0" dirty="0">
                <a:solidFill>
                  <a:srgbClr val="C00000"/>
                </a:solidFill>
                <a:latin typeface="华文楷体" panose="02010600040101010101" pitchFamily="2" charset="-122"/>
                <a:ea typeface="华文楷体" panose="02010600040101010101" pitchFamily="2" charset="-122"/>
              </a:rPr>
              <a:t>Solution</a:t>
            </a:r>
            <a:r>
              <a:rPr kumimoji="1" lang="zh-CN" altLang="en-US" sz="2000" kern="0" dirty="0">
                <a:latin typeface="华文楷体" panose="02010600040101010101" pitchFamily="2" charset="-122"/>
                <a:ea typeface="华文楷体" panose="02010600040101010101" pitchFamily="2" charset="-122"/>
              </a:rPr>
              <a:t>（对目标问题求解过程中各种物理关系的记述）</a:t>
            </a:r>
            <a:endParaRPr kumimoji="1" lang="en-US" altLang="zh-CN" sz="2000" kern="0" dirty="0">
              <a:latin typeface="华文楷体" panose="02010600040101010101" pitchFamily="2" charset="-122"/>
              <a:ea typeface="华文楷体" panose="02010600040101010101" pitchFamily="2" charset="-122"/>
            </a:endParaRPr>
          </a:p>
          <a:p>
            <a:pPr lvl="2" eaLnBrk="1" hangingPunct="1">
              <a:buFont typeface="Wingdings" panose="05000000000000000000" pitchFamily="2" charset="2"/>
              <a:buChar char="l"/>
            </a:pPr>
            <a:r>
              <a:rPr kumimoji="1" lang="en-US" altLang="zh-CN" sz="2000" kern="0" dirty="0">
                <a:solidFill>
                  <a:srgbClr val="C00000"/>
                </a:solidFill>
                <a:highlight>
                  <a:srgbClr val="FFFF00"/>
                </a:highlight>
                <a:latin typeface="华文楷体" panose="02010600040101010101" pitchFamily="2" charset="-122"/>
                <a:ea typeface="华文楷体" panose="02010600040101010101" pitchFamily="2" charset="-122"/>
              </a:rPr>
              <a:t>Pattern = ( Problem /</a:t>
            </a:r>
            <a:r>
              <a:rPr kumimoji="1" lang="zh-CN" altLang="en-US" sz="2000" kern="0" dirty="0">
                <a:solidFill>
                  <a:srgbClr val="C00000"/>
                </a:solidFill>
                <a:highlight>
                  <a:srgbClr val="FFFF00"/>
                </a:highlight>
                <a:latin typeface="华文楷体" panose="02010600040101010101" pitchFamily="2" charset="-122"/>
                <a:ea typeface="华文楷体" panose="02010600040101010101" pitchFamily="2" charset="-122"/>
              </a:rPr>
              <a:t> </a:t>
            </a:r>
            <a:r>
              <a:rPr kumimoji="1" lang="en-US" altLang="zh-CN" sz="2000" kern="0" dirty="0">
                <a:solidFill>
                  <a:srgbClr val="C00000"/>
                </a:solidFill>
                <a:highlight>
                  <a:srgbClr val="FFFF00"/>
                </a:highlight>
                <a:latin typeface="华文楷体" panose="02010600040101010101" pitchFamily="2" charset="-122"/>
                <a:ea typeface="华文楷体" panose="02010600040101010101" pitchFamily="2" charset="-122"/>
              </a:rPr>
              <a:t>Solution ) in a  Context</a:t>
            </a:r>
          </a:p>
        </p:txBody>
      </p:sp>
    </p:spTree>
    <p:extLst>
      <p:ext uri="{BB962C8B-B14F-4D97-AF65-F5344CB8AC3E}">
        <p14:creationId xmlns:p14="http://schemas.microsoft.com/office/powerpoint/2010/main" val="71558696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0A94D4-9BDC-4328-A19F-89BE8885467D}"/>
              </a:ext>
            </a:extLst>
          </p:cNvPr>
          <p:cNvSpPr txBox="1">
            <a:spLocks noChangeArrowheads="1"/>
          </p:cNvSpPr>
          <p:nvPr/>
        </p:nvSpPr>
        <p:spPr bwMode="auto">
          <a:xfrm>
            <a:off x="767408" y="980728"/>
            <a:ext cx="10801200"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lnSpc>
                <a:spcPct val="150000"/>
              </a:lnSpc>
              <a:spcBef>
                <a:spcPts val="0"/>
              </a:spcBef>
              <a:buFontTx/>
              <a:buNone/>
            </a:pPr>
            <a:r>
              <a:rPr lang="zh-CN" altLang="en-US" sz="3200" kern="0" dirty="0">
                <a:solidFill>
                  <a:srgbClr val="324A7A"/>
                </a:solidFill>
                <a:highlight>
                  <a:srgbClr val="FFFF00"/>
                </a:highlight>
                <a:ea typeface="华文中宋" panose="02010600040101010101" pitchFamily="2" charset="-122"/>
              </a:rPr>
              <a:t>紧耦合</a:t>
            </a:r>
            <a:r>
              <a:rPr lang="zh-CN" altLang="en-US" sz="3200" kern="0" dirty="0">
                <a:solidFill>
                  <a:srgbClr val="324A7A"/>
                </a:solidFill>
                <a:ea typeface="华文中宋" panose="02010600040101010101" pitchFamily="2" charset="-122"/>
              </a:rPr>
              <a:t>的类很难独立的被复用，因为他们是紧耦合的</a:t>
            </a:r>
            <a:r>
              <a:rPr lang="en-US" altLang="zh-CN" sz="3200" kern="0" dirty="0">
                <a:solidFill>
                  <a:srgbClr val="324A7A"/>
                </a:solidFill>
                <a:ea typeface="华文中宋" panose="02010600040101010101" pitchFamily="2" charset="-122"/>
              </a:rPr>
              <a:t>(</a:t>
            </a:r>
            <a:r>
              <a:rPr lang="zh-CN" altLang="en-US" sz="3200" kern="0" dirty="0">
                <a:solidFill>
                  <a:srgbClr val="324A7A"/>
                </a:solidFill>
                <a:ea typeface="华文中宋" panose="02010600040101010101" pitchFamily="2" charset="-122"/>
              </a:rPr>
              <a:t>相互依赖的</a:t>
            </a:r>
            <a:r>
              <a:rPr lang="en-US" altLang="zh-CN" sz="3200" kern="0" dirty="0">
                <a:solidFill>
                  <a:srgbClr val="324A7A"/>
                </a:solidFill>
                <a:ea typeface="华文中宋" panose="02010600040101010101" pitchFamily="2" charset="-122"/>
              </a:rPr>
              <a:t>)</a:t>
            </a:r>
            <a:r>
              <a:rPr lang="zh-CN" altLang="en-US" sz="3200" kern="0" dirty="0">
                <a:solidFill>
                  <a:srgbClr val="324A7A"/>
                </a:solidFill>
                <a:ea typeface="华文中宋" panose="02010600040101010101" pitchFamily="2" charset="-122"/>
              </a:rPr>
              <a:t>。</a:t>
            </a:r>
          </a:p>
          <a:p>
            <a:pPr marL="0" indent="0" eaLnBrk="1" hangingPunct="1">
              <a:lnSpc>
                <a:spcPct val="150000"/>
              </a:lnSpc>
              <a:spcBef>
                <a:spcPts val="0"/>
              </a:spcBef>
              <a:buFontTx/>
              <a:buNone/>
            </a:pPr>
            <a:r>
              <a:rPr lang="zh-CN" altLang="en-US" sz="3200" kern="0" dirty="0">
                <a:solidFill>
                  <a:srgbClr val="324A7A"/>
                </a:solidFill>
                <a:highlight>
                  <a:srgbClr val="FFFF00"/>
                </a:highlight>
                <a:ea typeface="华文中宋" panose="02010600040101010101" pitchFamily="2" charset="-122"/>
              </a:rPr>
              <a:t>松散耦合</a:t>
            </a:r>
            <a:r>
              <a:rPr lang="zh-CN" altLang="en-US" sz="3200" kern="0" dirty="0">
                <a:solidFill>
                  <a:srgbClr val="324A7A"/>
                </a:solidFill>
                <a:ea typeface="华文中宋" panose="02010600040101010101" pitchFamily="2" charset="-122"/>
              </a:rPr>
              <a:t>提高了一个类本身被复用的可能性，并且系统更易于学习、移植、修改和扩展。</a:t>
            </a:r>
          </a:p>
          <a:p>
            <a:pPr marL="0" indent="0" eaLnBrk="1" hangingPunct="1">
              <a:lnSpc>
                <a:spcPct val="150000"/>
              </a:lnSpc>
              <a:spcBef>
                <a:spcPts val="0"/>
              </a:spcBef>
              <a:buFontTx/>
              <a:buNone/>
            </a:pPr>
            <a:r>
              <a:rPr lang="en-US" altLang="zh-CN" sz="3200" kern="0" dirty="0">
                <a:solidFill>
                  <a:srgbClr val="324A7A"/>
                </a:solidFill>
                <a:ea typeface="华文中宋" panose="02010600040101010101" pitchFamily="2" charset="-122"/>
              </a:rPr>
              <a:t>Someone has already solved  your problems.</a:t>
            </a:r>
          </a:p>
        </p:txBody>
      </p:sp>
    </p:spTree>
    <p:extLst>
      <p:ext uri="{BB962C8B-B14F-4D97-AF65-F5344CB8AC3E}">
        <p14:creationId xmlns:p14="http://schemas.microsoft.com/office/powerpoint/2010/main" val="2864354495"/>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C232D8-BD77-4040-8AAC-875489B7B973}"/>
              </a:ext>
            </a:extLst>
          </p:cNvPr>
          <p:cNvSpPr>
            <a:spLocks noGrp="1"/>
          </p:cNvSpPr>
          <p:nvPr>
            <p:ph type="title"/>
          </p:nvPr>
        </p:nvSpPr>
        <p:spPr/>
        <p:txBody>
          <a:bodyPr/>
          <a:lstStyle/>
          <a:p>
            <a:r>
              <a:rPr kumimoji="1" lang="en-US" altLang="zh-CN" sz="3600" dirty="0">
                <a:latin typeface="Times New Roman" panose="02020603050405020304" pitchFamily="18" charset="0"/>
                <a:ea typeface="华文中宋" panose="02010600040101010101" pitchFamily="2" charset="-122"/>
                <a:cs typeface="Times New Roman" panose="02020603050405020304" pitchFamily="18" charset="0"/>
              </a:rPr>
              <a:t>Gang of Four </a:t>
            </a:r>
            <a:r>
              <a:rPr kumimoji="1" lang="zh-CN" altLang="en-US" sz="3600" dirty="0">
                <a:latin typeface="Times New Roman" panose="02020603050405020304" pitchFamily="18" charset="0"/>
                <a:ea typeface="华文中宋" panose="02010600040101010101" pitchFamily="2" charset="-122"/>
                <a:cs typeface="Times New Roman" panose="02020603050405020304" pitchFamily="18" charset="0"/>
              </a:rPr>
              <a:t>（</a:t>
            </a:r>
            <a:r>
              <a:rPr kumimoji="1" lang="en-US" altLang="zh-CN" sz="3600" dirty="0" err="1">
                <a:latin typeface="Times New Roman" panose="02020603050405020304" pitchFamily="18" charset="0"/>
                <a:ea typeface="华文中宋" panose="02010600040101010101" pitchFamily="2" charset="-122"/>
                <a:cs typeface="Times New Roman" panose="02020603050405020304" pitchFamily="18" charset="0"/>
              </a:rPr>
              <a:t>GoF</a:t>
            </a:r>
            <a:r>
              <a:rPr kumimoji="1" lang="zh-CN" altLang="en-US" sz="3600" dirty="0">
                <a:latin typeface="Times New Roman" panose="02020603050405020304" pitchFamily="18" charset="0"/>
                <a:ea typeface="华文中宋" panose="02010600040101010101" pitchFamily="2" charset="-122"/>
                <a:cs typeface="Times New Roman" panose="02020603050405020304" pitchFamily="18" charset="0"/>
              </a:rPr>
              <a:t>）</a:t>
            </a:r>
            <a:endParaRPr lang="zh-CN" altLang="en-US" sz="3200" dirty="0">
              <a:latin typeface="Times New Roman" panose="02020603050405020304" pitchFamily="18" charset="0"/>
              <a:cs typeface="Times New Roman" panose="02020603050405020304" pitchFamily="18" charset="0"/>
            </a:endParaRPr>
          </a:p>
        </p:txBody>
      </p:sp>
      <p:pic>
        <p:nvPicPr>
          <p:cNvPr id="4" name="Picture 4">
            <a:extLst>
              <a:ext uri="{FF2B5EF4-FFF2-40B4-BE49-F238E27FC236}">
                <a16:creationId xmlns:a16="http://schemas.microsoft.com/office/drawing/2014/main" id="{F89DF774-5A3E-4D1D-80BC-D6044FCDA09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50305" y="3401416"/>
            <a:ext cx="2028667" cy="31239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a:extLst>
              <a:ext uri="{FF2B5EF4-FFF2-40B4-BE49-F238E27FC236}">
                <a16:creationId xmlns:a16="http://schemas.microsoft.com/office/drawing/2014/main" id="{3DDC357D-F930-4824-BAD0-DEF46A47F9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2024" y="3401416"/>
            <a:ext cx="2790032" cy="2585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8">
            <a:extLst>
              <a:ext uri="{FF2B5EF4-FFF2-40B4-BE49-F238E27FC236}">
                <a16:creationId xmlns:a16="http://schemas.microsoft.com/office/drawing/2014/main" id="{6297C03D-FB2F-4B8E-B1EE-CCF8A13CA97E}"/>
              </a:ext>
            </a:extLst>
          </p:cNvPr>
          <p:cNvSpPr txBox="1">
            <a:spLocks noChangeArrowheads="1"/>
          </p:cNvSpPr>
          <p:nvPr/>
        </p:nvSpPr>
        <p:spPr bwMode="auto">
          <a:xfrm>
            <a:off x="7102918" y="6077137"/>
            <a:ext cx="1841599" cy="338554"/>
          </a:xfrm>
          <a:prstGeom prst="rect">
            <a:avLst/>
          </a:prstGeom>
          <a:noFill/>
          <a:ln w="9525">
            <a:noFill/>
            <a:miter lim="800000"/>
            <a:headEnd/>
            <a:tailEnd/>
          </a:ln>
          <a:effectLst/>
        </p:spPr>
        <p:txBody>
          <a:bodyPr wrap="square">
            <a:spAutoFit/>
          </a:bodyPr>
          <a:lstStyle/>
          <a:p>
            <a:pPr eaLnBrk="1" hangingPunct="1">
              <a:defRPr/>
            </a:pPr>
            <a:r>
              <a:rPr lang="en-US" altLang="zh-CN" sz="1600" b="1" dirty="0">
                <a:effectLst>
                  <a:outerShdw blurRad="38100" dist="38100" dir="2700000" algn="tl">
                    <a:srgbClr val="C0C0C0"/>
                  </a:outerShdw>
                </a:effectLst>
                <a:latin typeface="Arial" charset="0"/>
              </a:rPr>
              <a:t>Gang of Four</a:t>
            </a:r>
          </a:p>
        </p:txBody>
      </p:sp>
      <p:sp>
        <p:nvSpPr>
          <p:cNvPr id="7" name="Rectangle 4">
            <a:extLst>
              <a:ext uri="{FF2B5EF4-FFF2-40B4-BE49-F238E27FC236}">
                <a16:creationId xmlns:a16="http://schemas.microsoft.com/office/drawing/2014/main" id="{74CB0ECC-B79B-4A86-A5B6-D41843D3223B}"/>
              </a:ext>
            </a:extLst>
          </p:cNvPr>
          <p:cNvSpPr>
            <a:spLocks noChangeArrowheads="1"/>
          </p:cNvSpPr>
          <p:nvPr/>
        </p:nvSpPr>
        <p:spPr bwMode="auto">
          <a:xfrm>
            <a:off x="451459" y="1261212"/>
            <a:ext cx="11126961" cy="5151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marL="0" indent="0" eaLnBrk="1" hangingPunct="1">
              <a:buNone/>
            </a:pPr>
            <a:r>
              <a:rPr kumimoji="1" lang="en-US" altLang="zh-CN" sz="2000" dirty="0">
                <a:solidFill>
                  <a:schemeClr val="tx1"/>
                </a:solidFill>
                <a:latin typeface="华文中宋" panose="02010600040101010101" pitchFamily="2" charset="-122"/>
                <a:ea typeface="华文中宋" panose="02010600040101010101" pitchFamily="2" charset="-122"/>
              </a:rPr>
              <a:t>1990</a:t>
            </a:r>
            <a:r>
              <a:rPr kumimoji="1" lang="zh-CN" altLang="en-US" sz="2000" dirty="0">
                <a:solidFill>
                  <a:schemeClr val="tx1"/>
                </a:solidFill>
                <a:latin typeface="华文中宋" panose="02010600040101010101" pitchFamily="2" charset="-122"/>
                <a:ea typeface="华文中宋" panose="02010600040101010101" pitchFamily="2" charset="-122"/>
              </a:rPr>
              <a:t>年，软件工程界开始关注</a:t>
            </a:r>
            <a:r>
              <a:rPr kumimoji="1" lang="en-US" altLang="zh-CN" sz="2000" dirty="0">
                <a:solidFill>
                  <a:schemeClr val="tx1"/>
                </a:solidFill>
                <a:latin typeface="华文中宋" panose="02010600040101010101" pitchFamily="2" charset="-122"/>
                <a:ea typeface="华文中宋" panose="02010600040101010101" pitchFamily="2" charset="-122"/>
              </a:rPr>
              <a:t>Christopher Alexander</a:t>
            </a:r>
            <a:r>
              <a:rPr kumimoji="1" lang="zh-CN" altLang="en-US" sz="2000" dirty="0">
                <a:solidFill>
                  <a:schemeClr val="tx1"/>
                </a:solidFill>
                <a:latin typeface="华文中宋" panose="02010600040101010101" pitchFamily="2" charset="-122"/>
                <a:ea typeface="华文中宋" panose="02010600040101010101" pitchFamily="2" charset="-122"/>
              </a:rPr>
              <a:t>等在这一住宅、公共建筑与城市规划领域的重大突破，最早将该模式的思想引入软件工程方法学的是</a:t>
            </a:r>
            <a:r>
              <a:rPr kumimoji="1" lang="en-US" altLang="zh-CN" sz="2000" dirty="0">
                <a:solidFill>
                  <a:schemeClr val="tx1"/>
                </a:solidFill>
                <a:latin typeface="华文中宋" panose="02010600040101010101" pitchFamily="2" charset="-122"/>
                <a:ea typeface="华文中宋" panose="02010600040101010101" pitchFamily="2" charset="-122"/>
              </a:rPr>
              <a:t>1991-1992</a:t>
            </a:r>
            <a:r>
              <a:rPr kumimoji="1" lang="zh-CN" altLang="en-US" sz="2000" dirty="0">
                <a:solidFill>
                  <a:schemeClr val="tx1"/>
                </a:solidFill>
                <a:latin typeface="华文中宋" panose="02010600040101010101" pitchFamily="2" charset="-122"/>
                <a:ea typeface="华文中宋" panose="02010600040101010101" pitchFamily="2" charset="-122"/>
              </a:rPr>
              <a:t>年以</a:t>
            </a:r>
            <a:r>
              <a:rPr kumimoji="1" lang="zh-CN" altLang="en-US" sz="2000" dirty="0">
                <a:solidFill>
                  <a:schemeClr val="tx1"/>
                </a:solidFill>
                <a:highlight>
                  <a:srgbClr val="FFFF00"/>
                </a:highlight>
                <a:latin typeface="华文中宋" panose="02010600040101010101" pitchFamily="2" charset="-122"/>
                <a:ea typeface="华文中宋" panose="02010600040101010101" pitchFamily="2" charset="-122"/>
              </a:rPr>
              <a:t>“四人组</a:t>
            </a:r>
            <a:r>
              <a:rPr kumimoji="1" lang="en-US" altLang="zh-CN" sz="2000" dirty="0">
                <a:solidFill>
                  <a:schemeClr val="tx1"/>
                </a:solidFill>
                <a:highlight>
                  <a:srgbClr val="FFFF00"/>
                </a:highlight>
                <a:latin typeface="华文中宋" panose="02010600040101010101" pitchFamily="2" charset="-122"/>
                <a:ea typeface="华文中宋" panose="02010600040101010101" pitchFamily="2" charset="-122"/>
              </a:rPr>
              <a:t>(</a:t>
            </a:r>
            <a:r>
              <a:rPr kumimoji="1" lang="en-US" altLang="zh-CN" sz="2000" dirty="0" err="1">
                <a:solidFill>
                  <a:schemeClr val="tx1"/>
                </a:solidFill>
                <a:highlight>
                  <a:srgbClr val="FFFF00"/>
                </a:highlight>
                <a:latin typeface="华文中宋" panose="02010600040101010101" pitchFamily="2" charset="-122"/>
                <a:ea typeface="华文中宋" panose="02010600040101010101" pitchFamily="2" charset="-122"/>
              </a:rPr>
              <a:t>GoF</a:t>
            </a:r>
            <a:r>
              <a:rPr kumimoji="1" lang="en-US" altLang="zh-CN" sz="2000" dirty="0">
                <a:solidFill>
                  <a:schemeClr val="tx1"/>
                </a:solidFill>
                <a:highlight>
                  <a:srgbClr val="FFFF00"/>
                </a:highlight>
                <a:latin typeface="华文中宋" panose="02010600040101010101" pitchFamily="2" charset="-122"/>
                <a:ea typeface="华文中宋" panose="02010600040101010101" pitchFamily="2" charset="-122"/>
              </a:rPr>
              <a:t>)”</a:t>
            </a:r>
            <a:r>
              <a:rPr kumimoji="1" lang="zh-CN" altLang="en-US" sz="2000" dirty="0">
                <a:solidFill>
                  <a:schemeClr val="tx1"/>
                </a:solidFill>
                <a:latin typeface="华文中宋" panose="02010600040101010101" pitchFamily="2" charset="-122"/>
                <a:ea typeface="华文中宋" panose="02010600040101010101" pitchFamily="2" charset="-122"/>
              </a:rPr>
              <a:t>自称的四位著名软件工程学者，他们在</a:t>
            </a:r>
            <a:r>
              <a:rPr kumimoji="1" lang="en-US" altLang="zh-CN" sz="2000" dirty="0">
                <a:solidFill>
                  <a:schemeClr val="tx1"/>
                </a:solidFill>
                <a:latin typeface="华文中宋" panose="02010600040101010101" pitchFamily="2" charset="-122"/>
                <a:ea typeface="华文中宋" panose="02010600040101010101" pitchFamily="2" charset="-122"/>
              </a:rPr>
              <a:t>1994</a:t>
            </a:r>
            <a:r>
              <a:rPr kumimoji="1" lang="zh-CN" altLang="en-US" sz="2000" dirty="0">
                <a:solidFill>
                  <a:schemeClr val="tx1"/>
                </a:solidFill>
                <a:latin typeface="华文中宋" panose="02010600040101010101" pitchFamily="2" charset="-122"/>
                <a:ea typeface="华文中宋" panose="02010600040101010101" pitchFamily="2" charset="-122"/>
              </a:rPr>
              <a:t>年归纳发表了</a:t>
            </a:r>
            <a:r>
              <a:rPr kumimoji="1" lang="en-US" altLang="zh-CN" sz="2000" dirty="0">
                <a:solidFill>
                  <a:schemeClr val="tx1"/>
                </a:solidFill>
                <a:latin typeface="华文中宋" panose="02010600040101010101" pitchFamily="2" charset="-122"/>
                <a:ea typeface="华文中宋" panose="02010600040101010101" pitchFamily="2" charset="-122"/>
              </a:rPr>
              <a:t>23</a:t>
            </a:r>
            <a:r>
              <a:rPr kumimoji="1" lang="zh-CN" altLang="en-US" sz="2000" dirty="0">
                <a:solidFill>
                  <a:schemeClr val="tx1"/>
                </a:solidFill>
                <a:latin typeface="华文中宋" panose="02010600040101010101" pitchFamily="2" charset="-122"/>
                <a:ea typeface="华文中宋" panose="02010600040101010101" pitchFamily="2" charset="-122"/>
              </a:rPr>
              <a:t>种在软件开发中使用频率较高的设计模式。</a:t>
            </a:r>
            <a:endParaRPr kumimoji="1" lang="en-US" altLang="zh-CN" sz="2000" dirty="0">
              <a:solidFill>
                <a:schemeClr val="tx1"/>
              </a:solidFill>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lvl="8" eaLnBrk="1" hangingPunct="1"/>
            <a:endParaRPr kumimoji="1" lang="en-US" altLang="zh-CN" sz="8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en-US" altLang="zh-CN" sz="2000" dirty="0">
              <a:latin typeface="华文中宋" panose="02010600040101010101" pitchFamily="2" charset="-122"/>
              <a:ea typeface="华文中宋" panose="02010600040101010101" pitchFamily="2" charset="-122"/>
            </a:endParaRPr>
          </a:p>
          <a:p>
            <a:pPr eaLnBrk="1" hangingPunct="1"/>
            <a:endParaRPr kumimoji="1" lang="zh-CN" altLang="en-US" sz="2000" dirty="0">
              <a:latin typeface="华文中宋" panose="02010600040101010101" pitchFamily="2" charset="-122"/>
              <a:ea typeface="华文中宋" panose="02010600040101010101" pitchFamily="2" charset="-122"/>
            </a:endParaRPr>
          </a:p>
        </p:txBody>
      </p:sp>
      <p:pic>
        <p:nvPicPr>
          <p:cNvPr id="20" name="Picture 5">
            <a:extLst>
              <a:ext uri="{FF2B5EF4-FFF2-40B4-BE49-F238E27FC236}">
                <a16:creationId xmlns:a16="http://schemas.microsoft.com/office/drawing/2014/main" id="{CDEDE6DA-D1A1-43C4-A4A8-3708B32F8D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0036" y="3246326"/>
            <a:ext cx="698395" cy="92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3">
            <a:extLst>
              <a:ext uri="{FF2B5EF4-FFF2-40B4-BE49-F238E27FC236}">
                <a16:creationId xmlns:a16="http://schemas.microsoft.com/office/drawing/2014/main" id="{AB78F512-EF1B-489E-89D9-C7A083FFDF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580" y="4182431"/>
            <a:ext cx="704851" cy="7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6">
            <a:extLst>
              <a:ext uri="{FF2B5EF4-FFF2-40B4-BE49-F238E27FC236}">
                <a16:creationId xmlns:a16="http://schemas.microsoft.com/office/drawing/2014/main" id="{FD1A8E58-E7B7-490A-9A04-99943933782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580" y="4902511"/>
            <a:ext cx="704851" cy="730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9">
            <a:extLst>
              <a:ext uri="{FF2B5EF4-FFF2-40B4-BE49-F238E27FC236}">
                <a16:creationId xmlns:a16="http://schemas.microsoft.com/office/drawing/2014/main" id="{EBEAEB47-8200-4EA3-8F84-B0638CDFB71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036" y="5622591"/>
            <a:ext cx="698395" cy="756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6">
            <a:extLst>
              <a:ext uri="{FF2B5EF4-FFF2-40B4-BE49-F238E27FC236}">
                <a16:creationId xmlns:a16="http://schemas.microsoft.com/office/drawing/2014/main" id="{9B8B559A-751B-4657-B36B-C2FD931FC8D9}"/>
              </a:ext>
            </a:extLst>
          </p:cNvPr>
          <p:cNvSpPr>
            <a:spLocks noChangeArrowheads="1"/>
          </p:cNvSpPr>
          <p:nvPr/>
        </p:nvSpPr>
        <p:spPr bwMode="auto">
          <a:xfrm>
            <a:off x="1271465" y="3897066"/>
            <a:ext cx="14350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Erich Gamma</a:t>
            </a:r>
          </a:p>
        </p:txBody>
      </p:sp>
      <p:sp>
        <p:nvSpPr>
          <p:cNvPr id="25" name="Rectangle 8">
            <a:extLst>
              <a:ext uri="{FF2B5EF4-FFF2-40B4-BE49-F238E27FC236}">
                <a16:creationId xmlns:a16="http://schemas.microsoft.com/office/drawing/2014/main" id="{D77A628F-9144-4AA6-8038-9C532F86C4EC}"/>
              </a:ext>
            </a:extLst>
          </p:cNvPr>
          <p:cNvSpPr>
            <a:spLocks noChangeArrowheads="1"/>
          </p:cNvSpPr>
          <p:nvPr/>
        </p:nvSpPr>
        <p:spPr bwMode="auto">
          <a:xfrm>
            <a:off x="1271464" y="3371815"/>
            <a:ext cx="44958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600" dirty="0">
                <a:latin typeface="华文中宋" panose="02010600040101010101" pitchFamily="2" charset="-122"/>
                <a:ea typeface="华文中宋" panose="02010600040101010101" pitchFamily="2" charset="-122"/>
              </a:rPr>
              <a:t>苏黎世大学计算机科学博士，是</a:t>
            </a:r>
            <a:r>
              <a:rPr lang="en-US" altLang="zh-CN" sz="1600" dirty="0">
                <a:latin typeface="华文中宋" panose="02010600040101010101" pitchFamily="2" charset="-122"/>
                <a:ea typeface="华文中宋" panose="02010600040101010101" pitchFamily="2" charset="-122"/>
              </a:rPr>
              <a:t>Eclipse</a:t>
            </a:r>
            <a:r>
              <a:rPr lang="zh-CN" altLang="en-US" sz="1600" dirty="0">
                <a:latin typeface="华文中宋" panose="02010600040101010101" pitchFamily="2" charset="-122"/>
                <a:ea typeface="华文中宋" panose="02010600040101010101" pitchFamily="2" charset="-122"/>
              </a:rPr>
              <a:t>、 </a:t>
            </a:r>
            <a:r>
              <a:rPr lang="en-US" altLang="zh-CN" sz="1600" dirty="0">
                <a:latin typeface="华文中宋" panose="02010600040101010101" pitchFamily="2" charset="-122"/>
                <a:ea typeface="华文中宋" panose="02010600040101010101" pitchFamily="2" charset="-122"/>
              </a:rPr>
              <a:t>JUnit </a:t>
            </a:r>
            <a:r>
              <a:rPr lang="zh-CN" altLang="en-US" sz="1600" dirty="0">
                <a:latin typeface="华文中宋" panose="02010600040101010101" pitchFamily="2" charset="-122"/>
                <a:ea typeface="华文中宋" panose="02010600040101010101" pitchFamily="2" charset="-122"/>
              </a:rPr>
              <a:t>等项目主要技术负责人之一。</a:t>
            </a:r>
          </a:p>
        </p:txBody>
      </p:sp>
      <p:sp>
        <p:nvSpPr>
          <p:cNvPr id="26" name="Rectangle 17">
            <a:extLst>
              <a:ext uri="{FF2B5EF4-FFF2-40B4-BE49-F238E27FC236}">
                <a16:creationId xmlns:a16="http://schemas.microsoft.com/office/drawing/2014/main" id="{81B93FF8-A55A-411A-B8BE-D449450D31F7}"/>
              </a:ext>
            </a:extLst>
          </p:cNvPr>
          <p:cNvSpPr>
            <a:spLocks noChangeArrowheads="1"/>
          </p:cNvSpPr>
          <p:nvPr/>
        </p:nvSpPr>
        <p:spPr bwMode="auto">
          <a:xfrm>
            <a:off x="1252799" y="4615217"/>
            <a:ext cx="16573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None/>
            </a:pPr>
            <a:r>
              <a:rPr lang="en-US" altLang="zh-CN"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Richard Helm</a:t>
            </a:r>
          </a:p>
        </p:txBody>
      </p:sp>
      <p:sp>
        <p:nvSpPr>
          <p:cNvPr id="27" name="Rectangle 15">
            <a:extLst>
              <a:ext uri="{FF2B5EF4-FFF2-40B4-BE49-F238E27FC236}">
                <a16:creationId xmlns:a16="http://schemas.microsoft.com/office/drawing/2014/main" id="{7CFB3960-BE6F-465C-B428-17EE298E6FC7}"/>
              </a:ext>
            </a:extLst>
          </p:cNvPr>
          <p:cNvSpPr>
            <a:spLocks noChangeArrowheads="1"/>
          </p:cNvSpPr>
          <p:nvPr/>
        </p:nvSpPr>
        <p:spPr bwMode="auto">
          <a:xfrm>
            <a:off x="1250069" y="4182431"/>
            <a:ext cx="44196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600" dirty="0">
                <a:solidFill>
                  <a:schemeClr val="tx1"/>
                </a:solidFill>
                <a:latin typeface="华文中宋" panose="02010600040101010101" pitchFamily="2" charset="-122"/>
                <a:ea typeface="华文中宋" panose="02010600040101010101" pitchFamily="2" charset="-122"/>
              </a:rPr>
              <a:t>墨尔本大学计算机科学博士，原</a:t>
            </a:r>
            <a:r>
              <a:rPr lang="en-US" altLang="zh-CN" sz="1600" dirty="0">
                <a:solidFill>
                  <a:schemeClr val="tx1"/>
                </a:solidFill>
                <a:latin typeface="华文中宋" panose="02010600040101010101" pitchFamily="2" charset="-122"/>
                <a:ea typeface="华文中宋" panose="02010600040101010101" pitchFamily="2" charset="-122"/>
              </a:rPr>
              <a:t>IBM </a:t>
            </a:r>
            <a:r>
              <a:rPr lang="zh-CN" altLang="en-US" sz="1600" dirty="0">
                <a:solidFill>
                  <a:schemeClr val="tx1"/>
                </a:solidFill>
                <a:latin typeface="华文中宋" panose="02010600040101010101" pitchFamily="2" charset="-122"/>
                <a:ea typeface="华文中宋" panose="02010600040101010101" pitchFamily="2" charset="-122"/>
              </a:rPr>
              <a:t>研究员，现在波士顿顾问集团供职。</a:t>
            </a:r>
          </a:p>
        </p:txBody>
      </p:sp>
      <p:sp>
        <p:nvSpPr>
          <p:cNvPr id="28" name="Rectangle 14">
            <a:extLst>
              <a:ext uri="{FF2B5EF4-FFF2-40B4-BE49-F238E27FC236}">
                <a16:creationId xmlns:a16="http://schemas.microsoft.com/office/drawing/2014/main" id="{98C99F74-939F-4D4C-8E2E-DF6F77F016D3}"/>
              </a:ext>
            </a:extLst>
          </p:cNvPr>
          <p:cNvSpPr>
            <a:spLocks noChangeArrowheads="1"/>
          </p:cNvSpPr>
          <p:nvPr/>
        </p:nvSpPr>
        <p:spPr bwMode="auto">
          <a:xfrm>
            <a:off x="1284618" y="5324518"/>
            <a:ext cx="155202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None/>
            </a:pPr>
            <a:r>
              <a:rPr lang="en-US" altLang="zh-CN"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Ralph Johnson </a:t>
            </a:r>
          </a:p>
        </p:txBody>
      </p:sp>
      <p:sp>
        <p:nvSpPr>
          <p:cNvPr id="29" name="Rectangle 18">
            <a:extLst>
              <a:ext uri="{FF2B5EF4-FFF2-40B4-BE49-F238E27FC236}">
                <a16:creationId xmlns:a16="http://schemas.microsoft.com/office/drawing/2014/main" id="{412EC618-8C32-4724-8429-35D2B63E94D8}"/>
              </a:ext>
            </a:extLst>
          </p:cNvPr>
          <p:cNvSpPr>
            <a:spLocks noChangeArrowheads="1"/>
          </p:cNvSpPr>
          <p:nvPr/>
        </p:nvSpPr>
        <p:spPr bwMode="auto">
          <a:xfrm>
            <a:off x="1236483" y="4856048"/>
            <a:ext cx="285206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600" dirty="0">
                <a:solidFill>
                  <a:schemeClr val="tx1"/>
                </a:solidFill>
                <a:latin typeface="华文中宋" panose="02010600040101010101" pitchFamily="2" charset="-122"/>
                <a:ea typeface="华文中宋" panose="02010600040101010101" pitchFamily="2" charset="-122"/>
              </a:rPr>
              <a:t>康奈尔大学计算机科学博士，</a:t>
            </a:r>
          </a:p>
          <a:p>
            <a:pPr eaLnBrk="1" hangingPunct="1">
              <a:lnSpc>
                <a:spcPct val="100000"/>
              </a:lnSpc>
              <a:spcBef>
                <a:spcPct val="0"/>
              </a:spcBef>
              <a:buClrTx/>
              <a:buFontTx/>
              <a:buNone/>
            </a:pPr>
            <a:r>
              <a:rPr lang="zh-CN" altLang="en-US" sz="1600" dirty="0">
                <a:solidFill>
                  <a:schemeClr val="tx1"/>
                </a:solidFill>
                <a:latin typeface="华文中宋" panose="02010600040101010101" pitchFamily="2" charset="-122"/>
                <a:ea typeface="华文中宋" panose="02010600040101010101" pitchFamily="2" charset="-122"/>
              </a:rPr>
              <a:t>伊利诺伊大学教授。</a:t>
            </a:r>
          </a:p>
        </p:txBody>
      </p:sp>
      <p:sp>
        <p:nvSpPr>
          <p:cNvPr id="30" name="Rectangle 11">
            <a:extLst>
              <a:ext uri="{FF2B5EF4-FFF2-40B4-BE49-F238E27FC236}">
                <a16:creationId xmlns:a16="http://schemas.microsoft.com/office/drawing/2014/main" id="{962C16C7-7782-442F-A95A-8EF4CBA4555E}"/>
              </a:ext>
            </a:extLst>
          </p:cNvPr>
          <p:cNvSpPr>
            <a:spLocks noChangeArrowheads="1"/>
          </p:cNvSpPr>
          <p:nvPr/>
        </p:nvSpPr>
        <p:spPr bwMode="auto">
          <a:xfrm>
            <a:off x="1347455" y="6079788"/>
            <a:ext cx="1431289" cy="338554"/>
          </a:xfrm>
          <a:prstGeom prst="rect">
            <a:avLst/>
          </a:prstGeom>
          <a:ln>
            <a:headEnd/>
            <a:tailEnd/>
          </a:ln>
        </p:spPr>
        <p:style>
          <a:lnRef idx="2">
            <a:schemeClr val="dk1"/>
          </a:lnRef>
          <a:fillRef idx="1">
            <a:schemeClr val="lt1"/>
          </a:fillRef>
          <a:effectRef idx="0">
            <a:schemeClr val="dk1"/>
          </a:effectRef>
          <a:fontRef idx="minor">
            <a:schemeClr val="dk1"/>
          </a:fontRef>
        </p:style>
        <p:txBody>
          <a:bodyPr wrap="none">
            <a:spAutoFit/>
          </a:bodyPr>
          <a:lstStyle/>
          <a:p>
            <a:pPr eaLnBrk="1" hangingPunct="1">
              <a:defRPr/>
            </a:pPr>
            <a:r>
              <a:rPr lang="en-US" altLang="zh-CN"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rPr>
              <a:t>John </a:t>
            </a:r>
            <a:r>
              <a:rPr lang="en-US" altLang="zh-CN" sz="1600" b="1" dirty="0" err="1">
                <a:solidFill>
                  <a:srgbClr val="C00000"/>
                </a:solidFill>
                <a:latin typeface="Times New Roman" panose="02020603050405020304" pitchFamily="18" charset="0"/>
                <a:ea typeface="宋体" panose="02010600030101010101" pitchFamily="2" charset="-122"/>
                <a:cs typeface="Times New Roman" panose="02020603050405020304" pitchFamily="18" charset="0"/>
              </a:rPr>
              <a:t>Vlissides</a:t>
            </a:r>
            <a:endParaRPr lang="en-US" altLang="zh-CN" sz="1600" b="1" dirty="0">
              <a:solidFill>
                <a:srgbClr val="C0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31" name="Rectangle 12">
            <a:extLst>
              <a:ext uri="{FF2B5EF4-FFF2-40B4-BE49-F238E27FC236}">
                <a16:creationId xmlns:a16="http://schemas.microsoft.com/office/drawing/2014/main" id="{DE410148-CEC7-4E5F-A2E5-880626E1F463}"/>
              </a:ext>
            </a:extLst>
          </p:cNvPr>
          <p:cNvSpPr>
            <a:spLocks noChangeArrowheads="1"/>
          </p:cNvSpPr>
          <p:nvPr/>
        </p:nvSpPr>
        <p:spPr bwMode="auto">
          <a:xfrm>
            <a:off x="1250070" y="5547549"/>
            <a:ext cx="640506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zh-CN" altLang="en-US" sz="1600" dirty="0">
                <a:latin typeface="华文中宋" panose="02010600040101010101" pitchFamily="2" charset="-122"/>
                <a:ea typeface="华文中宋" panose="02010600040101010101" pitchFamily="2" charset="-122"/>
              </a:rPr>
              <a:t>斯坦福大学计算机科学博士，</a:t>
            </a:r>
          </a:p>
          <a:p>
            <a:pPr eaLnBrk="1" hangingPunct="1">
              <a:lnSpc>
                <a:spcPct val="100000"/>
              </a:lnSpc>
              <a:spcBef>
                <a:spcPct val="0"/>
              </a:spcBef>
              <a:buClrTx/>
              <a:buFontTx/>
              <a:buNone/>
            </a:pPr>
            <a:r>
              <a:rPr lang="zh-CN" altLang="en-US" sz="1600" dirty="0">
                <a:latin typeface="华文中宋" panose="02010600040101010101" pitchFamily="2" charset="-122"/>
                <a:ea typeface="华文中宋" panose="02010600040101010101" pitchFamily="2" charset="-122"/>
              </a:rPr>
              <a:t>原</a:t>
            </a:r>
            <a:r>
              <a:rPr lang="en-US" altLang="zh-CN" sz="1600" dirty="0">
                <a:latin typeface="华文中宋" panose="02010600040101010101" pitchFamily="2" charset="-122"/>
                <a:ea typeface="华文中宋" panose="02010600040101010101" pitchFamily="2" charset="-122"/>
              </a:rPr>
              <a:t>IBM</a:t>
            </a:r>
            <a:r>
              <a:rPr lang="zh-CN" altLang="en-US" sz="1600" dirty="0">
                <a:latin typeface="华文中宋" panose="02010600040101010101" pitchFamily="2" charset="-122"/>
                <a:ea typeface="华文中宋" panose="02010600040101010101" pitchFamily="2" charset="-122"/>
              </a:rPr>
              <a:t>研究员，</a:t>
            </a:r>
            <a:r>
              <a:rPr lang="zh-CN" altLang="en-US" sz="1600" dirty="0">
                <a:solidFill>
                  <a:schemeClr val="tx1"/>
                </a:solidFill>
                <a:latin typeface="华文中宋" panose="02010600040101010101" pitchFamily="2" charset="-122"/>
                <a:ea typeface="华文中宋" panose="02010600040101010101" pitchFamily="2" charset="-122"/>
              </a:rPr>
              <a:t>于</a:t>
            </a:r>
            <a:r>
              <a:rPr lang="en-US" altLang="zh-CN" sz="1600" dirty="0">
                <a:solidFill>
                  <a:schemeClr val="tx1"/>
                </a:solidFill>
                <a:latin typeface="华文中宋" panose="02010600040101010101" pitchFamily="2" charset="-122"/>
                <a:ea typeface="华文中宋" panose="02010600040101010101" pitchFamily="2" charset="-122"/>
              </a:rPr>
              <a:t>2005</a:t>
            </a:r>
            <a:r>
              <a:rPr lang="zh-CN" altLang="en-US" sz="1600" dirty="0">
                <a:solidFill>
                  <a:schemeClr val="tx1"/>
                </a:solidFill>
                <a:latin typeface="华文中宋" panose="02010600040101010101" pitchFamily="2" charset="-122"/>
                <a:ea typeface="华文中宋" panose="02010600040101010101" pitchFamily="2" charset="-122"/>
              </a:rPr>
              <a:t>年</a:t>
            </a:r>
            <a:r>
              <a:rPr lang="en-US" altLang="zh-CN" sz="1600" dirty="0">
                <a:solidFill>
                  <a:schemeClr val="tx1"/>
                </a:solidFill>
                <a:latin typeface="华文中宋" panose="02010600040101010101" pitchFamily="2" charset="-122"/>
                <a:ea typeface="华文中宋" panose="02010600040101010101" pitchFamily="2" charset="-122"/>
              </a:rPr>
              <a:t>11</a:t>
            </a:r>
            <a:r>
              <a:rPr lang="zh-CN" altLang="en-US" sz="1600" dirty="0">
                <a:solidFill>
                  <a:schemeClr val="tx1"/>
                </a:solidFill>
                <a:latin typeface="华文中宋" panose="02010600040101010101" pitchFamily="2" charset="-122"/>
                <a:ea typeface="华文中宋" panose="02010600040101010101" pitchFamily="2" charset="-122"/>
              </a:rPr>
              <a:t>月</a:t>
            </a:r>
            <a:r>
              <a:rPr lang="en-US" altLang="zh-CN" sz="1600" dirty="0">
                <a:solidFill>
                  <a:schemeClr val="tx1"/>
                </a:solidFill>
                <a:latin typeface="华文中宋" panose="02010600040101010101" pitchFamily="2" charset="-122"/>
                <a:ea typeface="华文中宋" panose="02010600040101010101" pitchFamily="2" charset="-122"/>
              </a:rPr>
              <a:t>24</a:t>
            </a:r>
            <a:r>
              <a:rPr lang="zh-CN" altLang="en-US" sz="1600" dirty="0">
                <a:solidFill>
                  <a:schemeClr val="tx1"/>
                </a:solidFill>
                <a:latin typeface="华文中宋" panose="02010600040101010101" pitchFamily="2" charset="-122"/>
                <a:ea typeface="华文中宋" panose="02010600040101010101" pitchFamily="2" charset="-122"/>
              </a:rPr>
              <a:t>日因脑瘤去世，享年</a:t>
            </a:r>
            <a:r>
              <a:rPr lang="en-US" altLang="zh-CN" sz="1600" dirty="0">
                <a:solidFill>
                  <a:schemeClr val="tx1"/>
                </a:solidFill>
                <a:latin typeface="华文中宋" panose="02010600040101010101" pitchFamily="2" charset="-122"/>
                <a:ea typeface="华文中宋" panose="02010600040101010101" pitchFamily="2" charset="-122"/>
              </a:rPr>
              <a:t>44</a:t>
            </a:r>
            <a:r>
              <a:rPr lang="zh-CN" altLang="en-US" sz="1600" dirty="0">
                <a:solidFill>
                  <a:schemeClr val="tx1"/>
                </a:solidFill>
                <a:latin typeface="华文中宋" panose="02010600040101010101" pitchFamily="2" charset="-122"/>
                <a:ea typeface="华文中宋" panose="02010600040101010101" pitchFamily="2" charset="-122"/>
              </a:rPr>
              <a:t>岁。</a:t>
            </a:r>
          </a:p>
        </p:txBody>
      </p:sp>
    </p:spTree>
    <p:extLst>
      <p:ext uri="{BB962C8B-B14F-4D97-AF65-F5344CB8AC3E}">
        <p14:creationId xmlns:p14="http://schemas.microsoft.com/office/powerpoint/2010/main" val="116626657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72F81E-5DB4-4584-B2EC-9B5A2930F183}"/>
              </a:ext>
            </a:extLst>
          </p:cNvPr>
          <p:cNvSpPr>
            <a:spLocks noGrp="1"/>
          </p:cNvSpPr>
          <p:nvPr>
            <p:ph type="title"/>
          </p:nvPr>
        </p:nvSpPr>
        <p:spPr/>
        <p:txBody>
          <a:bodyPr/>
          <a:lstStyle/>
          <a:p>
            <a:r>
              <a:rPr kumimoji="1" lang="zh-CN" altLang="en-US" sz="3200" dirty="0"/>
              <a:t>软件</a:t>
            </a:r>
            <a:r>
              <a:rPr kumimoji="1" lang="en-US" altLang="zh-CN" sz="3200" dirty="0">
                <a:solidFill>
                  <a:schemeClr val="tx1"/>
                </a:solidFill>
              </a:rPr>
              <a:t>(</a:t>
            </a:r>
            <a:r>
              <a:rPr kumimoji="1" lang="zh-CN" altLang="en-US" sz="3200" dirty="0">
                <a:solidFill>
                  <a:schemeClr val="tx1"/>
                </a:solidFill>
              </a:rPr>
              <a:t>设计</a:t>
            </a:r>
            <a:r>
              <a:rPr kumimoji="1" lang="en-US" altLang="zh-CN" sz="3200" dirty="0">
                <a:solidFill>
                  <a:schemeClr val="tx1"/>
                </a:solidFill>
              </a:rPr>
              <a:t>)</a:t>
            </a:r>
            <a:r>
              <a:rPr kumimoji="1" lang="zh-CN" altLang="en-US" sz="3200" dirty="0"/>
              <a:t>模式 </a:t>
            </a:r>
            <a:br>
              <a:rPr lang="zh-CN" altLang="en-US" sz="3200" dirty="0"/>
            </a:br>
            <a:br>
              <a:rPr lang="zh-CN" altLang="en-US" dirty="0">
                <a:solidFill>
                  <a:srgbClr val="FF3300"/>
                </a:solidFill>
              </a:rPr>
            </a:br>
            <a:endParaRPr lang="zh-CN" altLang="en-US" dirty="0"/>
          </a:p>
        </p:txBody>
      </p:sp>
      <p:sp>
        <p:nvSpPr>
          <p:cNvPr id="16" name="Rectangle 3">
            <a:extLst>
              <a:ext uri="{FF2B5EF4-FFF2-40B4-BE49-F238E27FC236}">
                <a16:creationId xmlns:a16="http://schemas.microsoft.com/office/drawing/2014/main" id="{86546FC3-B259-4C35-874D-CF76ECCAB653}"/>
              </a:ext>
            </a:extLst>
          </p:cNvPr>
          <p:cNvSpPr txBox="1">
            <a:spLocks noChangeArrowheads="1"/>
          </p:cNvSpPr>
          <p:nvPr/>
        </p:nvSpPr>
        <p:spPr bwMode="auto">
          <a:xfrm>
            <a:off x="479376" y="984797"/>
            <a:ext cx="11017224" cy="550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b="0" kern="0" dirty="0">
                <a:solidFill>
                  <a:srgbClr val="324A7A"/>
                </a:solidFill>
                <a:latin typeface="华文中宋" panose="02010600040101010101" pitchFamily="2" charset="-122"/>
                <a:ea typeface="华文中宋" panose="02010600040101010101" pitchFamily="2" charset="-122"/>
              </a:rPr>
              <a:t>软件模式是</a:t>
            </a:r>
            <a:r>
              <a:rPr lang="zh-CN" altLang="en-US" b="0" kern="0" dirty="0">
                <a:solidFill>
                  <a:srgbClr val="C00000"/>
                </a:solidFill>
                <a:latin typeface="华文中宋" panose="02010600040101010101" pitchFamily="2" charset="-122"/>
                <a:ea typeface="华文中宋" panose="02010600040101010101" pitchFamily="2" charset="-122"/>
              </a:rPr>
              <a:t>对软件开发这一特定“问题”的“解法”的某种统一表示</a:t>
            </a:r>
            <a:r>
              <a:rPr lang="zh-CN" altLang="en-US" b="0" kern="0" dirty="0">
                <a:latin typeface="华文中宋" panose="02010600040101010101" pitchFamily="2" charset="-122"/>
                <a:ea typeface="华文中宋" panose="02010600040101010101" pitchFamily="2" charset="-122"/>
              </a:rPr>
              <a:t>。</a:t>
            </a:r>
            <a:endParaRPr lang="en-US" altLang="zh-CN" b="0" kern="0" dirty="0">
              <a:latin typeface="华文中宋" panose="02010600040101010101" pitchFamily="2" charset="-122"/>
              <a:ea typeface="华文中宋" panose="02010600040101010101" pitchFamily="2" charset="-122"/>
            </a:endParaRPr>
          </a:p>
          <a:p>
            <a:pPr eaLnBrk="1" hangingPunct="1">
              <a:lnSpc>
                <a:spcPct val="150000"/>
              </a:lnSpc>
            </a:pPr>
            <a:r>
              <a:rPr lang="zh-CN" altLang="en-US" b="0" kern="0" dirty="0">
                <a:solidFill>
                  <a:srgbClr val="324A7A"/>
                </a:solidFill>
                <a:latin typeface="华文中宋" panose="02010600040101010101" pitchFamily="2" charset="-122"/>
                <a:ea typeface="华文中宋" panose="02010600040101010101" pitchFamily="2" charset="-122"/>
              </a:rPr>
              <a:t>软件模式是将模式的一般概念应用于软件开发领域。软件模式并非仅限于设计模式，还包括</a:t>
            </a:r>
            <a:r>
              <a:rPr lang="zh-CN" altLang="en-US" b="0" kern="0" dirty="0">
                <a:solidFill>
                  <a:srgbClr val="324A7A"/>
                </a:solidFill>
                <a:highlight>
                  <a:srgbClr val="FFFF00"/>
                </a:highlight>
                <a:latin typeface="华文中宋" panose="02010600040101010101" pitchFamily="2" charset="-122"/>
                <a:ea typeface="华文中宋" panose="02010600040101010101" pitchFamily="2" charset="-122"/>
              </a:rPr>
              <a:t>架构模式、分析模式和过程模式（</a:t>
            </a:r>
            <a:r>
              <a:rPr lang="zh-CN" altLang="en-US" b="0" kern="0" dirty="0">
                <a:solidFill>
                  <a:schemeClr val="tx1"/>
                </a:solidFill>
                <a:highlight>
                  <a:srgbClr val="FFFF00"/>
                </a:highlight>
                <a:latin typeface="华文中宋" panose="02010600040101010101" pitchFamily="2" charset="-122"/>
                <a:ea typeface="华文中宋" panose="02010600040101010101" pitchFamily="2" charset="-122"/>
              </a:rPr>
              <a:t>界面模式</a:t>
            </a:r>
            <a:r>
              <a:rPr lang="zh-CN" altLang="en-US" b="0" kern="0" dirty="0">
                <a:solidFill>
                  <a:srgbClr val="324A7A"/>
                </a:solidFill>
                <a:highlight>
                  <a:srgbClr val="FFFF00"/>
                </a:highlight>
                <a:latin typeface="华文中宋" panose="02010600040101010101" pitchFamily="2" charset="-122"/>
                <a:ea typeface="华文中宋" panose="02010600040101010101" pitchFamily="2" charset="-122"/>
              </a:rPr>
              <a:t>）</a:t>
            </a:r>
            <a:r>
              <a:rPr lang="zh-CN" altLang="en-US" b="0" kern="0" dirty="0">
                <a:solidFill>
                  <a:srgbClr val="324A7A"/>
                </a:solidFill>
                <a:latin typeface="华文中宋" panose="02010600040101010101" pitchFamily="2" charset="-122"/>
                <a:ea typeface="华文中宋" panose="02010600040101010101" pitchFamily="2" charset="-122"/>
              </a:rPr>
              <a:t>等，实际上，</a:t>
            </a:r>
            <a:r>
              <a:rPr lang="zh-CN" altLang="en-US" b="0" kern="0" dirty="0">
                <a:solidFill>
                  <a:srgbClr val="C00000"/>
                </a:solidFill>
                <a:latin typeface="华文中宋" panose="02010600040101010101" pitchFamily="2" charset="-122"/>
                <a:ea typeface="华文中宋" panose="02010600040101010101" pitchFamily="2" charset="-122"/>
              </a:rPr>
              <a:t>在软件生存期的每一个阶段都存在着一些被认同的模式</a:t>
            </a:r>
            <a:r>
              <a:rPr lang="zh-CN" altLang="en-US" b="0" kern="0" dirty="0">
                <a:solidFill>
                  <a:srgbClr val="324A7A"/>
                </a:solidFill>
                <a:latin typeface="华文中宋" panose="02010600040101010101" pitchFamily="2" charset="-122"/>
                <a:ea typeface="华文中宋" panose="02010600040101010101" pitchFamily="2" charset="-122"/>
              </a:rPr>
              <a:t>。 </a:t>
            </a:r>
          </a:p>
          <a:p>
            <a:pPr eaLnBrk="1" hangingPunct="1">
              <a:lnSpc>
                <a:spcPct val="150000"/>
              </a:lnSpc>
            </a:pPr>
            <a:r>
              <a:rPr lang="zh-CN" altLang="en-US" b="0" kern="0" dirty="0">
                <a:solidFill>
                  <a:srgbClr val="324A7A"/>
                </a:solidFill>
                <a:latin typeface="华文中宋" panose="02010600040101010101" pitchFamily="2" charset="-122"/>
                <a:ea typeface="华文中宋" panose="02010600040101010101" pitchFamily="2" charset="-122"/>
              </a:rPr>
              <a:t>从</a:t>
            </a:r>
            <a:r>
              <a:rPr lang="en-US" altLang="zh-CN" b="0" kern="0" dirty="0">
                <a:solidFill>
                  <a:srgbClr val="324A7A"/>
                </a:solidFill>
                <a:latin typeface="华文中宋" panose="02010600040101010101" pitchFamily="2" charset="-122"/>
                <a:ea typeface="华文中宋" panose="02010600040101010101" pitchFamily="2" charset="-122"/>
              </a:rPr>
              <a:t>1995</a:t>
            </a:r>
            <a:r>
              <a:rPr lang="zh-CN" altLang="en-US" b="0" kern="0" dirty="0">
                <a:solidFill>
                  <a:srgbClr val="324A7A"/>
                </a:solidFill>
                <a:latin typeface="华文中宋" panose="02010600040101010101" pitchFamily="2" charset="-122"/>
                <a:ea typeface="华文中宋" panose="02010600040101010101" pitchFamily="2" charset="-122"/>
              </a:rPr>
              <a:t>年至今，设计模式在软件开发中得以广泛应用，在</a:t>
            </a:r>
            <a:r>
              <a:rPr kumimoji="1" lang="en-US" altLang="zh-CN" b="0" dirty="0">
                <a:solidFill>
                  <a:srgbClr val="C00000"/>
                </a:solidFill>
                <a:latin typeface="华文中宋" panose="02010600040101010101" pitchFamily="2" charset="-122"/>
                <a:ea typeface="华文中宋" panose="02010600040101010101" pitchFamily="2" charset="-122"/>
              </a:rPr>
              <a:t>Sun</a:t>
            </a:r>
            <a:r>
              <a:rPr kumimoji="1" lang="zh-CN" altLang="en-US" b="0" dirty="0">
                <a:solidFill>
                  <a:srgbClr val="C00000"/>
                </a:solidFill>
                <a:latin typeface="华文中宋" panose="02010600040101010101" pitchFamily="2" charset="-122"/>
                <a:ea typeface="华文中宋" panose="02010600040101010101" pitchFamily="2" charset="-122"/>
              </a:rPr>
              <a:t>的</a:t>
            </a:r>
            <a:r>
              <a:rPr kumimoji="1" lang="en-US" altLang="zh-CN" b="0" dirty="0">
                <a:solidFill>
                  <a:srgbClr val="C00000"/>
                </a:solidFill>
                <a:latin typeface="华文中宋" panose="02010600040101010101" pitchFamily="2" charset="-122"/>
                <a:ea typeface="华文中宋" panose="02010600040101010101" pitchFamily="2" charset="-122"/>
              </a:rPr>
              <a:t>Java SE/Java EE</a:t>
            </a:r>
            <a:r>
              <a:rPr lang="zh-CN" altLang="en-US" b="0" kern="0" dirty="0">
                <a:solidFill>
                  <a:srgbClr val="324A7A"/>
                </a:solidFill>
                <a:latin typeface="华文中宋" panose="02010600040101010101" pitchFamily="2" charset="-122"/>
                <a:ea typeface="华文中宋" panose="02010600040101010101" pitchFamily="2" charset="-122"/>
              </a:rPr>
              <a:t>和</a:t>
            </a:r>
            <a:r>
              <a:rPr kumimoji="1" lang="en-US" altLang="zh-CN" b="0" dirty="0">
                <a:solidFill>
                  <a:srgbClr val="C00000"/>
                </a:solidFill>
                <a:latin typeface="华文中宋" panose="02010600040101010101" pitchFamily="2" charset="-122"/>
                <a:ea typeface="华文中宋" panose="02010600040101010101" pitchFamily="2" charset="-122"/>
              </a:rPr>
              <a:t>Microsoft</a:t>
            </a:r>
            <a:r>
              <a:rPr kumimoji="1" lang="zh-CN" altLang="en-US" b="0" dirty="0">
                <a:solidFill>
                  <a:srgbClr val="C00000"/>
                </a:solidFill>
                <a:latin typeface="华文中宋" panose="02010600040101010101" pitchFamily="2" charset="-122"/>
                <a:ea typeface="华文中宋" panose="02010600040101010101" pitchFamily="2" charset="-122"/>
              </a:rPr>
              <a:t>的</a:t>
            </a:r>
            <a:r>
              <a:rPr kumimoji="1" lang="en-US" altLang="zh-CN" b="0" dirty="0">
                <a:solidFill>
                  <a:srgbClr val="C00000"/>
                </a:solidFill>
                <a:latin typeface="华文中宋" panose="02010600040101010101" pitchFamily="2" charset="-122"/>
                <a:ea typeface="华文中宋" panose="02010600040101010101" pitchFamily="2" charset="-122"/>
              </a:rPr>
              <a:t>.NET</a:t>
            </a:r>
            <a:r>
              <a:rPr lang="zh-CN" altLang="en-US" b="0" kern="0" dirty="0">
                <a:solidFill>
                  <a:srgbClr val="324A7A"/>
                </a:solidFill>
                <a:latin typeface="华文中宋" panose="02010600040101010101" pitchFamily="2" charset="-122"/>
                <a:ea typeface="华文中宋" panose="02010600040101010101" pitchFamily="2" charset="-122"/>
              </a:rPr>
              <a:t>中就应用了大量的设计模式。</a:t>
            </a:r>
            <a:endParaRPr lang="en-US" altLang="zh-CN" b="0" kern="0" dirty="0">
              <a:solidFill>
                <a:srgbClr val="324A7A"/>
              </a:solidFill>
              <a:latin typeface="华文中宋" panose="02010600040101010101" pitchFamily="2" charset="-122"/>
              <a:ea typeface="华文中宋" panose="02010600040101010101" pitchFamily="2" charset="-122"/>
            </a:endParaRPr>
          </a:p>
          <a:p>
            <a:pPr eaLnBrk="1" hangingPunct="1">
              <a:lnSpc>
                <a:spcPct val="150000"/>
              </a:lnSpc>
            </a:pPr>
            <a:r>
              <a:rPr lang="zh-CN" altLang="en-US" b="0" kern="0" dirty="0">
                <a:solidFill>
                  <a:srgbClr val="324A7A"/>
                </a:solidFill>
                <a:latin typeface="华文中宋" panose="02010600040101010101" pitchFamily="2" charset="-122"/>
                <a:ea typeface="华文中宋" panose="02010600040101010101" pitchFamily="2" charset="-122"/>
              </a:rPr>
              <a:t>设计模式也作为一门独立的课程或作为软件体系结构等课程的</a:t>
            </a:r>
            <a:endParaRPr lang="en-US" altLang="zh-CN" b="0" kern="0" dirty="0">
              <a:solidFill>
                <a:srgbClr val="324A7A"/>
              </a:solidFill>
              <a:latin typeface="华文中宋" panose="02010600040101010101" pitchFamily="2" charset="-122"/>
              <a:ea typeface="华文中宋" panose="02010600040101010101" pitchFamily="2" charset="-122"/>
            </a:endParaRPr>
          </a:p>
          <a:p>
            <a:pPr marL="0" indent="0" eaLnBrk="1" hangingPunct="1">
              <a:lnSpc>
                <a:spcPct val="150000"/>
              </a:lnSpc>
              <a:buNone/>
            </a:pPr>
            <a:r>
              <a:rPr lang="en-US" altLang="zh-CN" b="0" kern="0" dirty="0">
                <a:solidFill>
                  <a:srgbClr val="324A7A"/>
                </a:solidFill>
                <a:latin typeface="华文中宋" panose="02010600040101010101" pitchFamily="2" charset="-122"/>
                <a:ea typeface="华文中宋" panose="02010600040101010101" pitchFamily="2" charset="-122"/>
              </a:rPr>
              <a:t>      </a:t>
            </a:r>
            <a:r>
              <a:rPr lang="zh-CN" altLang="en-US" b="0" kern="0" dirty="0">
                <a:solidFill>
                  <a:srgbClr val="324A7A"/>
                </a:solidFill>
                <a:latin typeface="华文中宋" panose="02010600040101010101" pitchFamily="2" charset="-122"/>
                <a:ea typeface="华文中宋" panose="02010600040101010101" pitchFamily="2" charset="-122"/>
              </a:rPr>
              <a:t>重要组成部分出现在国内外研究生和大学教育的课堂上。</a:t>
            </a:r>
          </a:p>
          <a:p>
            <a:pPr lvl="1" eaLnBrk="1" hangingPunct="1"/>
            <a:endParaRPr lang="zh-CN" altLang="en-US" kern="0" dirty="0"/>
          </a:p>
        </p:txBody>
      </p:sp>
      <p:graphicFrame>
        <p:nvGraphicFramePr>
          <p:cNvPr id="17" name="Object 21">
            <a:extLst>
              <a:ext uri="{FF2B5EF4-FFF2-40B4-BE49-F238E27FC236}">
                <a16:creationId xmlns:a16="http://schemas.microsoft.com/office/drawing/2014/main" id="{AD60598B-5FAF-4233-A5AE-CA62A6E08A40}"/>
              </a:ext>
            </a:extLst>
          </p:cNvPr>
          <p:cNvGraphicFramePr>
            <a:graphicFrameLocks noChangeAspect="1"/>
          </p:cNvGraphicFramePr>
          <p:nvPr>
            <p:extLst>
              <p:ext uri="{D42A27DB-BD31-4B8C-83A1-F6EECF244321}">
                <p14:modId xmlns:p14="http://schemas.microsoft.com/office/powerpoint/2010/main" val="1644548956"/>
              </p:ext>
            </p:extLst>
          </p:nvPr>
        </p:nvGraphicFramePr>
        <p:xfrm>
          <a:off x="8544272" y="4191117"/>
          <a:ext cx="3600400" cy="2262219"/>
        </p:xfrm>
        <a:graphic>
          <a:graphicData uri="http://schemas.openxmlformats.org/presentationml/2006/ole">
            <mc:AlternateContent xmlns:mc="http://schemas.openxmlformats.org/markup-compatibility/2006">
              <mc:Choice xmlns:v="urn:schemas-microsoft-com:vml" Requires="v">
                <p:oleObj spid="_x0000_s29260" name="Visio" r:id="rId4" imgW="6972300" imgH="4521200" progId="Visio.Drawing.11">
                  <p:embed/>
                </p:oleObj>
              </mc:Choice>
              <mc:Fallback>
                <p:oleObj name="Visio" r:id="rId4" imgW="6972300" imgH="4521200" progId="Visio.Drawing.11">
                  <p:embed/>
                  <p:pic>
                    <p:nvPicPr>
                      <p:cNvPr id="23556" name="Object 21">
                        <a:extLst>
                          <a:ext uri="{FF2B5EF4-FFF2-40B4-BE49-F238E27FC236}">
                            <a16:creationId xmlns:a16="http://schemas.microsoft.com/office/drawing/2014/main" id="{C209BB8E-ABFC-412C-8A7E-07E8F194D3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44272" y="4191117"/>
                        <a:ext cx="3600400" cy="2262219"/>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144060400"/>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01687-B619-400A-BC66-3169991F71B7}"/>
              </a:ext>
            </a:extLst>
          </p:cNvPr>
          <p:cNvSpPr>
            <a:spLocks noGrp="1"/>
          </p:cNvSpPr>
          <p:nvPr>
            <p:ph type="title"/>
          </p:nvPr>
        </p:nvSpPr>
        <p:spPr/>
        <p:txBody>
          <a:bodyPr/>
          <a:lstStyle/>
          <a:p>
            <a:r>
              <a:rPr lang="zh-CN" altLang="en-US" dirty="0"/>
              <a:t>设计模式</a:t>
            </a:r>
            <a:br>
              <a:rPr lang="zh-CN" altLang="en-US" dirty="0">
                <a:solidFill>
                  <a:srgbClr val="FF3300"/>
                </a:solidFill>
              </a:rPr>
            </a:br>
            <a:endParaRPr lang="zh-CN" altLang="en-US" dirty="0"/>
          </a:p>
        </p:txBody>
      </p:sp>
      <p:sp>
        <p:nvSpPr>
          <p:cNvPr id="4" name="Rectangle 3">
            <a:extLst>
              <a:ext uri="{FF2B5EF4-FFF2-40B4-BE49-F238E27FC236}">
                <a16:creationId xmlns:a16="http://schemas.microsoft.com/office/drawing/2014/main" id="{6A75A76F-1335-4714-9A54-483E79616CE7}"/>
              </a:ext>
            </a:extLst>
          </p:cNvPr>
          <p:cNvSpPr>
            <a:spLocks noGrp="1" noChangeArrowheads="1"/>
          </p:cNvSpPr>
          <p:nvPr>
            <p:ph idx="1"/>
          </p:nvPr>
        </p:nvSpPr>
        <p:spPr>
          <a:xfrm>
            <a:off x="551384" y="1027584"/>
            <a:ext cx="10540752" cy="5065712"/>
          </a:xfrm>
        </p:spPr>
        <p:txBody>
          <a:bodyPr/>
          <a:lstStyle/>
          <a:p>
            <a:pPr eaLnBrk="1" hangingPunct="1">
              <a:lnSpc>
                <a:spcPct val="150000"/>
              </a:lnSpc>
            </a:pPr>
            <a:r>
              <a:rPr lang="zh-CN" altLang="en-US" dirty="0">
                <a:solidFill>
                  <a:srgbClr val="C00000"/>
                </a:solidFill>
                <a:ea typeface="华文中宋" panose="02010600040101010101" pitchFamily="2" charset="-122"/>
              </a:rPr>
              <a:t>设计模式</a:t>
            </a:r>
            <a:r>
              <a:rPr lang="en-US" altLang="zh-CN" dirty="0">
                <a:solidFill>
                  <a:srgbClr val="C00000"/>
                </a:solidFill>
                <a:ea typeface="华文中宋" panose="02010600040101010101" pitchFamily="2" charset="-122"/>
              </a:rPr>
              <a:t>(Design Pattern :DP)</a:t>
            </a:r>
            <a:r>
              <a:rPr lang="zh-CN" altLang="en-US" dirty="0">
                <a:solidFill>
                  <a:srgbClr val="324A7A"/>
                </a:solidFill>
                <a:ea typeface="华文中宋" panose="02010600040101010101" pitchFamily="2" charset="-122"/>
              </a:rPr>
              <a:t>是一套</a:t>
            </a:r>
            <a:r>
              <a:rPr lang="zh-CN" altLang="en-US" dirty="0">
                <a:solidFill>
                  <a:srgbClr val="C00000"/>
                </a:solidFill>
                <a:ea typeface="华文中宋" panose="02010600040101010101" pitchFamily="2" charset="-122"/>
              </a:rPr>
              <a:t>被反复使用、经过分类编目的、代码</a:t>
            </a:r>
            <a:r>
              <a:rPr lang="zh-CN" altLang="en-US" dirty="0">
                <a:solidFill>
                  <a:srgbClr val="324A7A"/>
                </a:solidFill>
                <a:ea typeface="华文中宋" panose="02010600040101010101" pitchFamily="2" charset="-122"/>
              </a:rPr>
              <a:t>结构</a:t>
            </a:r>
            <a:r>
              <a:rPr lang="zh-CN" altLang="en-US" dirty="0">
                <a:solidFill>
                  <a:srgbClr val="C00000"/>
                </a:solidFill>
                <a:ea typeface="华文中宋" panose="02010600040101010101" pitchFamily="2" charset="-122"/>
              </a:rPr>
              <a:t>设计经验的总结。</a:t>
            </a:r>
            <a:endParaRPr lang="en-US" altLang="zh-CN" dirty="0">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设计模式</a:t>
            </a:r>
            <a:r>
              <a:rPr lang="zh-CN" altLang="en-US" dirty="0">
                <a:solidFill>
                  <a:srgbClr val="C00000"/>
                </a:solidFill>
                <a:ea typeface="华文中宋" panose="02010600040101010101" pitchFamily="2" charset="-122"/>
              </a:rPr>
              <a:t>融合了众多专家的经验</a:t>
            </a:r>
            <a:r>
              <a:rPr lang="zh-CN" altLang="en-US" dirty="0">
                <a:solidFill>
                  <a:srgbClr val="324A7A"/>
                </a:solidFill>
                <a:ea typeface="华文中宋" panose="02010600040101010101" pitchFamily="2" charset="-122"/>
              </a:rPr>
              <a:t>，它提供了</a:t>
            </a:r>
            <a:r>
              <a:rPr lang="zh-CN" altLang="en-US" dirty="0">
                <a:solidFill>
                  <a:srgbClr val="C00000"/>
                </a:solidFill>
                <a:ea typeface="华文中宋" panose="02010600040101010101" pitchFamily="2" charset="-122"/>
              </a:rPr>
              <a:t>一套通用的设计词汇</a:t>
            </a:r>
            <a:r>
              <a:rPr lang="zh-CN" altLang="en-US" dirty="0">
                <a:solidFill>
                  <a:srgbClr val="324A7A"/>
                </a:solidFill>
                <a:ea typeface="华文中宋" panose="02010600040101010101" pitchFamily="2" charset="-122"/>
              </a:rPr>
              <a:t>，方便开发人员之间沟通和交流，使得设计方案更加通俗易懂。</a:t>
            </a:r>
            <a:endParaRPr lang="en-US" altLang="zh-CN" dirty="0">
              <a:solidFill>
                <a:srgbClr val="324A7A"/>
              </a:solidFill>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设计模式使人们可以更加</a:t>
            </a:r>
            <a:r>
              <a:rPr lang="zh-CN" altLang="en-US" dirty="0">
                <a:solidFill>
                  <a:srgbClr val="C00000"/>
                </a:solidFill>
                <a:ea typeface="华文中宋" panose="02010600040101010101" pitchFamily="2" charset="-122"/>
              </a:rPr>
              <a:t>简单方便地复用成功的设计和体系结构。</a:t>
            </a:r>
          </a:p>
          <a:p>
            <a:pPr eaLnBrk="1" hangingPunct="1">
              <a:lnSpc>
                <a:spcPct val="150000"/>
              </a:lnSpc>
            </a:pPr>
            <a:r>
              <a:rPr lang="zh-CN" altLang="en-US" dirty="0">
                <a:solidFill>
                  <a:srgbClr val="324A7A"/>
                </a:solidFill>
                <a:ea typeface="华文中宋" panose="02010600040101010101" pitchFamily="2" charset="-122"/>
              </a:rPr>
              <a:t>设计模式</a:t>
            </a:r>
            <a:r>
              <a:rPr lang="zh-CN" altLang="en-US" dirty="0">
                <a:solidFill>
                  <a:srgbClr val="C00000"/>
                </a:solidFill>
                <a:ea typeface="华文中宋" panose="02010600040101010101" pitchFamily="2" charset="-122"/>
              </a:rPr>
              <a:t>使得设计方案更加灵活，且易于修改。 </a:t>
            </a:r>
            <a:endParaRPr lang="en-US" altLang="zh-CN" dirty="0">
              <a:solidFill>
                <a:srgbClr val="C00000"/>
              </a:solidFill>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设计模式</a:t>
            </a:r>
            <a:r>
              <a:rPr lang="zh-CN" altLang="en-US" dirty="0">
                <a:solidFill>
                  <a:srgbClr val="C00000"/>
                </a:solidFill>
                <a:ea typeface="华文中宋" panose="02010600040101010101" pitchFamily="2" charset="-122"/>
              </a:rPr>
              <a:t>提高了软件系统的开发效率和软件质量，节约设计成本。 </a:t>
            </a:r>
            <a:endParaRPr lang="en-US" altLang="zh-CN" dirty="0">
              <a:solidFill>
                <a:srgbClr val="C00000"/>
              </a:solidFill>
              <a:ea typeface="华文中宋" panose="02010600040101010101" pitchFamily="2" charset="-122"/>
            </a:endParaRPr>
          </a:p>
          <a:p>
            <a:pPr eaLnBrk="1" hangingPunct="1">
              <a:lnSpc>
                <a:spcPct val="150000"/>
              </a:lnSpc>
            </a:pPr>
            <a:r>
              <a:rPr lang="zh-CN" altLang="en-US" dirty="0">
                <a:solidFill>
                  <a:schemeClr val="tx1"/>
                </a:solidFill>
                <a:ea typeface="华文中宋" panose="02010600040101010101" pitchFamily="2" charset="-122"/>
              </a:rPr>
              <a:t>设计模式就是一种“语言”，模式语言。</a:t>
            </a:r>
            <a:endParaRPr lang="en-US" altLang="zh-CN" dirty="0">
              <a:solidFill>
                <a:schemeClr val="tx1"/>
              </a:solidFill>
              <a:ea typeface="华文中宋" panose="02010600040101010101" pitchFamily="2" charset="-122"/>
            </a:endParaRPr>
          </a:p>
          <a:p>
            <a:pPr lvl="1" eaLnBrk="1" hangingPunct="1"/>
            <a:endParaRPr lang="zh-CN" altLang="en-US" dirty="0"/>
          </a:p>
          <a:p>
            <a:pPr lvl="1" eaLnBrk="1" hangingPunct="1"/>
            <a:endParaRPr lang="zh-CN" altLang="en-US" dirty="0"/>
          </a:p>
          <a:p>
            <a:pPr eaLnBrk="1" hangingPunct="1"/>
            <a:endParaRPr lang="en-US" altLang="zh-CN" dirty="0"/>
          </a:p>
        </p:txBody>
      </p:sp>
    </p:spTree>
    <p:extLst>
      <p:ext uri="{BB962C8B-B14F-4D97-AF65-F5344CB8AC3E}">
        <p14:creationId xmlns:p14="http://schemas.microsoft.com/office/powerpoint/2010/main" val="889898072"/>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211159B9-83AC-42AE-972B-17E1B6001058}"/>
              </a:ext>
            </a:extLst>
          </p:cNvPr>
          <p:cNvSpPr>
            <a:spLocks noGrp="1" noChangeArrowheads="1"/>
          </p:cNvSpPr>
          <p:nvPr>
            <p:ph type="title"/>
          </p:nvPr>
        </p:nvSpPr>
        <p:spPr>
          <a:xfrm>
            <a:off x="263352" y="238247"/>
            <a:ext cx="8331200" cy="838200"/>
          </a:xfrm>
        </p:spPr>
        <p:txBody>
          <a:bodyPr/>
          <a:lstStyle/>
          <a:p>
            <a:pPr eaLnBrk="1" hangingPunct="1"/>
            <a:r>
              <a:rPr lang="en-US" altLang="zh-CN" sz="36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36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sz="3400" dirty="0">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49155" name="Rectangle 3">
            <a:extLst>
              <a:ext uri="{FF2B5EF4-FFF2-40B4-BE49-F238E27FC236}">
                <a16:creationId xmlns:a16="http://schemas.microsoft.com/office/drawing/2014/main" id="{53FA2A2F-CA60-4EA9-B4D2-2429E73D08FF}"/>
              </a:ext>
            </a:extLst>
          </p:cNvPr>
          <p:cNvSpPr>
            <a:spLocks noGrp="1" noChangeArrowheads="1"/>
          </p:cNvSpPr>
          <p:nvPr>
            <p:ph type="body" sz="half" idx="1"/>
          </p:nvPr>
        </p:nvSpPr>
        <p:spPr>
          <a:xfrm>
            <a:off x="767408" y="1196752"/>
            <a:ext cx="9433048" cy="5134403"/>
          </a:xfrm>
        </p:spPr>
        <p:txBody>
          <a:bodyPr/>
          <a:lstStyle/>
          <a:p>
            <a:pPr eaLnBrk="1" hangingPunct="1">
              <a:lnSpc>
                <a:spcPct val="100000"/>
              </a:lnSpc>
            </a:pPr>
            <a:r>
              <a:rPr lang="zh-CN" altLang="en-US" sz="3200" dirty="0">
                <a:solidFill>
                  <a:schemeClr val="tx1"/>
                </a:solidFill>
                <a:ea typeface="华文楷体" panose="02010600040101010101" pitchFamily="2" charset="-122"/>
              </a:rPr>
              <a:t>漫谈</a:t>
            </a:r>
            <a:r>
              <a:rPr lang="en-US" altLang="zh-CN" sz="3200" dirty="0">
                <a:solidFill>
                  <a:schemeClr val="tx1"/>
                </a:solidFill>
                <a:ea typeface="华文楷体" panose="02010600040101010101" pitchFamily="2" charset="-122"/>
              </a:rPr>
              <a:t>UML</a:t>
            </a:r>
          </a:p>
          <a:p>
            <a:pPr lvl="1" eaLnBrk="1" hangingPunct="1">
              <a:buFont typeface="Wingdings" panose="05000000000000000000" pitchFamily="2" charset="2"/>
              <a:buChar char="n"/>
            </a:pPr>
            <a:r>
              <a:rPr lang="zh-CN" altLang="en-US" b="0" dirty="0">
                <a:solidFill>
                  <a:schemeClr val="tx1"/>
                </a:solidFill>
                <a:ea typeface="华文楷体" panose="02010600040101010101" pitchFamily="2" charset="-122"/>
              </a:rPr>
              <a:t>在</a:t>
            </a:r>
            <a:r>
              <a:rPr lang="en-US" altLang="zh-CN" b="0" dirty="0">
                <a:solidFill>
                  <a:schemeClr val="tx1"/>
                </a:solidFill>
                <a:ea typeface="华文楷体" panose="02010600040101010101" pitchFamily="2" charset="-122"/>
              </a:rPr>
              <a:t>1989</a:t>
            </a:r>
            <a:r>
              <a:rPr lang="zh-CN" altLang="en-US" b="0" dirty="0">
                <a:solidFill>
                  <a:schemeClr val="tx1"/>
                </a:solidFill>
                <a:ea typeface="华文楷体" panose="02010600040101010101" pitchFamily="2" charset="-122"/>
              </a:rPr>
              <a:t>年到</a:t>
            </a:r>
            <a:r>
              <a:rPr lang="en-US" altLang="zh-CN" b="0" dirty="0">
                <a:solidFill>
                  <a:schemeClr val="tx1"/>
                </a:solidFill>
                <a:ea typeface="华文楷体" panose="02010600040101010101" pitchFamily="2" charset="-122"/>
              </a:rPr>
              <a:t>1994</a:t>
            </a:r>
            <a:r>
              <a:rPr lang="zh-CN" altLang="en-US" b="0" dirty="0">
                <a:solidFill>
                  <a:schemeClr val="tx1"/>
                </a:solidFill>
                <a:ea typeface="华文楷体" panose="02010600040101010101" pitchFamily="2" charset="-122"/>
              </a:rPr>
              <a:t>年间，面向对象的方法从</a:t>
            </a:r>
            <a:r>
              <a:rPr lang="en-US" altLang="zh-CN" b="0" dirty="0">
                <a:solidFill>
                  <a:schemeClr val="tx1"/>
                </a:solidFill>
                <a:ea typeface="华文楷体" panose="02010600040101010101" pitchFamily="2" charset="-122"/>
              </a:rPr>
              <a:t>10</a:t>
            </a:r>
            <a:r>
              <a:rPr lang="zh-CN" altLang="en-US" b="0" dirty="0">
                <a:solidFill>
                  <a:schemeClr val="tx1"/>
                </a:solidFill>
                <a:ea typeface="华文楷体" panose="02010600040101010101" pitchFamily="2" charset="-122"/>
              </a:rPr>
              <a:t>种增加到</a:t>
            </a:r>
            <a:r>
              <a:rPr lang="en-US" altLang="zh-CN" b="0" dirty="0">
                <a:solidFill>
                  <a:schemeClr val="tx1"/>
                </a:solidFill>
                <a:ea typeface="华文楷体" panose="02010600040101010101" pitchFamily="2" charset="-122"/>
              </a:rPr>
              <a:t>50</a:t>
            </a:r>
            <a:r>
              <a:rPr lang="zh-CN" altLang="en-US" b="0" dirty="0">
                <a:solidFill>
                  <a:schemeClr val="tx1"/>
                </a:solidFill>
                <a:ea typeface="华文楷体" panose="02010600040101010101" pitchFamily="2" charset="-122"/>
              </a:rPr>
              <a:t>种以上（例如：</a:t>
            </a:r>
            <a:r>
              <a:rPr lang="en-US" altLang="zh-CN" b="0" dirty="0">
                <a:solidFill>
                  <a:schemeClr val="tx1"/>
                </a:solidFill>
              </a:rPr>
              <a:t>OMT</a:t>
            </a:r>
            <a:r>
              <a:rPr lang="zh-CN" altLang="en-US" b="0" dirty="0">
                <a:solidFill>
                  <a:schemeClr val="tx1"/>
                </a:solidFill>
              </a:rPr>
              <a:t>、</a:t>
            </a:r>
            <a:r>
              <a:rPr lang="en-US" altLang="zh-CN" b="0" dirty="0">
                <a:solidFill>
                  <a:schemeClr val="tx1"/>
                </a:solidFill>
              </a:rPr>
              <a:t>OOSE</a:t>
            </a:r>
            <a:r>
              <a:rPr lang="zh-CN" altLang="en-US" b="0" dirty="0">
                <a:solidFill>
                  <a:schemeClr val="tx1"/>
                </a:solidFill>
              </a:rPr>
              <a:t>和</a:t>
            </a:r>
            <a:r>
              <a:rPr lang="en-US" altLang="zh-CN" b="0" dirty="0" err="1">
                <a:solidFill>
                  <a:schemeClr val="tx1"/>
                </a:solidFill>
              </a:rPr>
              <a:t>Booch</a:t>
            </a:r>
            <a:r>
              <a:rPr lang="zh-CN" altLang="en-US" b="0" dirty="0">
                <a:solidFill>
                  <a:schemeClr val="tx1"/>
                </a:solidFill>
                <a:ea typeface="华文楷体" panose="02010600040101010101" pitchFamily="2" charset="-122"/>
              </a:rPr>
              <a:t>）。面对这么多的方法，很多用户很难找到一种完全满足他们要求的建模语言，于是就加剧了所谓的方法战争，因此需要一种统一的和一致的可视化语言。 </a:t>
            </a:r>
          </a:p>
          <a:p>
            <a:pPr lvl="1" eaLnBrk="1" hangingPunct="1">
              <a:buFont typeface="Wingdings" panose="05000000000000000000" pitchFamily="2" charset="2"/>
              <a:buChar char="n"/>
            </a:pPr>
            <a:r>
              <a:rPr lang="en-US" altLang="zh-CN" b="0" dirty="0">
                <a:solidFill>
                  <a:schemeClr val="tx1"/>
                </a:solidFill>
                <a:ea typeface="华文楷体" panose="02010600040101010101" pitchFamily="2" charset="-122"/>
              </a:rPr>
              <a:t>1994</a:t>
            </a:r>
            <a:r>
              <a:rPr lang="zh-CN" altLang="en-US" b="0" dirty="0">
                <a:solidFill>
                  <a:schemeClr val="tx1"/>
                </a:solidFill>
                <a:ea typeface="华文楷体" panose="02010600040101010101" pitchFamily="2" charset="-122"/>
              </a:rPr>
              <a:t>年，</a:t>
            </a:r>
            <a:r>
              <a:rPr lang="en-US" altLang="zh-CN" b="0" dirty="0">
                <a:solidFill>
                  <a:schemeClr val="tx1"/>
                </a:solidFill>
                <a:ea typeface="华文楷体" panose="02010600040101010101" pitchFamily="2" charset="-122"/>
              </a:rPr>
              <a:t>Grady </a:t>
            </a:r>
            <a:r>
              <a:rPr lang="en-US" altLang="zh-CN" b="0" dirty="0" err="1">
                <a:solidFill>
                  <a:schemeClr val="tx1"/>
                </a:solidFill>
                <a:ea typeface="华文楷体" panose="02010600040101010101" pitchFamily="2" charset="-122"/>
              </a:rPr>
              <a:t>Booch</a:t>
            </a:r>
            <a:r>
              <a:rPr lang="zh-CN" altLang="en-US" b="0" dirty="0">
                <a:solidFill>
                  <a:schemeClr val="tx1"/>
                </a:solidFill>
                <a:ea typeface="华文楷体" panose="02010600040101010101" pitchFamily="2" charset="-122"/>
              </a:rPr>
              <a:t>（</a:t>
            </a:r>
            <a:r>
              <a:rPr lang="en-US" altLang="zh-CN" b="0" dirty="0">
                <a:solidFill>
                  <a:schemeClr val="tx1"/>
                </a:solidFill>
                <a:ea typeface="华文楷体" panose="02010600040101010101" pitchFamily="2" charset="-122"/>
              </a:rPr>
              <a:t>Grady</a:t>
            </a:r>
            <a:r>
              <a:rPr lang="zh-CN" altLang="en-US" b="0" dirty="0">
                <a:solidFill>
                  <a:schemeClr val="tx1"/>
                </a:solidFill>
                <a:ea typeface="华文楷体" panose="02010600040101010101" pitchFamily="2" charset="-122"/>
              </a:rPr>
              <a:t>博士 于 </a:t>
            </a:r>
            <a:r>
              <a:rPr lang="en-US" altLang="zh-CN" b="0" dirty="0">
                <a:solidFill>
                  <a:schemeClr val="tx1"/>
                </a:solidFill>
                <a:ea typeface="华文楷体" panose="02010600040101010101" pitchFamily="2" charset="-122"/>
              </a:rPr>
              <a:t>2003 </a:t>
            </a:r>
            <a:r>
              <a:rPr lang="zh-CN" altLang="en-US" b="0" dirty="0">
                <a:solidFill>
                  <a:schemeClr val="tx1"/>
                </a:solidFill>
                <a:ea typeface="华文楷体" panose="02010600040101010101" pitchFamily="2" charset="-122"/>
              </a:rPr>
              <a:t>年 </a:t>
            </a:r>
            <a:r>
              <a:rPr lang="en-US" altLang="zh-CN" b="0" dirty="0">
                <a:solidFill>
                  <a:schemeClr val="tx1"/>
                </a:solidFill>
                <a:ea typeface="华文楷体" panose="02010600040101010101" pitchFamily="2" charset="-122"/>
              </a:rPr>
              <a:t>3 </a:t>
            </a:r>
            <a:r>
              <a:rPr lang="zh-CN" altLang="en-US" b="0" dirty="0">
                <a:solidFill>
                  <a:schemeClr val="tx1"/>
                </a:solidFill>
                <a:ea typeface="华文楷体" panose="02010600040101010101" pitchFamily="2" charset="-122"/>
              </a:rPr>
              <a:t>月荣获</a:t>
            </a:r>
            <a:r>
              <a:rPr lang="en-US" altLang="zh-CN" b="0" dirty="0">
                <a:solidFill>
                  <a:schemeClr val="tx1"/>
                </a:solidFill>
                <a:ea typeface="华文楷体" panose="02010600040101010101" pitchFamily="2" charset="-122"/>
              </a:rPr>
              <a:t>IBM </a:t>
            </a:r>
            <a:r>
              <a:rPr lang="zh-CN" altLang="en-US" b="0" dirty="0">
                <a:solidFill>
                  <a:schemeClr val="tx1"/>
                </a:solidFill>
                <a:ea typeface="华文楷体" panose="02010600040101010101" pitchFamily="2" charset="-122"/>
              </a:rPr>
              <a:t>名士</a:t>
            </a:r>
            <a:r>
              <a:rPr lang="en-US" altLang="zh-CN" b="0" dirty="0">
                <a:solidFill>
                  <a:schemeClr val="tx1"/>
                </a:solidFill>
                <a:highlight>
                  <a:srgbClr val="FFFF00"/>
                </a:highlight>
                <a:ea typeface="华文楷体" panose="02010600040101010101" pitchFamily="2" charset="-122"/>
              </a:rPr>
              <a:t>IBM</a:t>
            </a:r>
            <a:r>
              <a:rPr lang="en-US" altLang="zh-CN" b="0" dirty="0">
                <a:solidFill>
                  <a:schemeClr val="tx1"/>
                </a:solidFill>
                <a:ea typeface="华文楷体" panose="02010600040101010101" pitchFamily="2" charset="-122"/>
              </a:rPr>
              <a:t> fellow</a:t>
            </a:r>
            <a:r>
              <a:rPr lang="zh-CN" altLang="en-US" b="0" dirty="0">
                <a:solidFill>
                  <a:schemeClr val="tx1"/>
                </a:solidFill>
                <a:ea typeface="华文楷体" panose="02010600040101010101" pitchFamily="2" charset="-122"/>
              </a:rPr>
              <a:t>的称号）、 </a:t>
            </a:r>
            <a:r>
              <a:rPr lang="en-US" altLang="zh-CN" b="0" dirty="0">
                <a:solidFill>
                  <a:schemeClr val="tx1"/>
                </a:solidFill>
                <a:ea typeface="华文楷体" panose="02010600040101010101" pitchFamily="2" charset="-122"/>
              </a:rPr>
              <a:t>Ivar </a:t>
            </a:r>
            <a:r>
              <a:rPr lang="en-US" altLang="zh-CN" b="0" dirty="0" err="1">
                <a:solidFill>
                  <a:schemeClr val="tx1"/>
                </a:solidFill>
                <a:ea typeface="华文楷体" panose="02010600040101010101" pitchFamily="2" charset="-122"/>
              </a:rPr>
              <a:t>Jacoboson</a:t>
            </a:r>
            <a:r>
              <a:rPr lang="zh-CN" altLang="en-US" b="0" dirty="0">
                <a:solidFill>
                  <a:schemeClr val="tx1"/>
                </a:solidFill>
                <a:ea typeface="华文楷体" panose="02010600040101010101" pitchFamily="2" charset="-122"/>
              </a:rPr>
              <a:t>（博士、</a:t>
            </a:r>
            <a:r>
              <a:rPr lang="en-US" altLang="zh-CN" b="0" dirty="0">
                <a:solidFill>
                  <a:schemeClr val="tx1"/>
                </a:solidFill>
                <a:highlight>
                  <a:srgbClr val="FFFF00"/>
                </a:highlight>
                <a:ea typeface="华文楷体" panose="02010600040101010101" pitchFamily="2" charset="-122"/>
              </a:rPr>
              <a:t>IBM</a:t>
            </a:r>
            <a:r>
              <a:rPr lang="zh-CN" altLang="en-US" b="0" dirty="0">
                <a:solidFill>
                  <a:schemeClr val="tx1"/>
                </a:solidFill>
                <a:ea typeface="华文楷体" panose="02010600040101010101" pitchFamily="2" charset="-122"/>
              </a:rPr>
              <a:t>）和 </a:t>
            </a:r>
            <a:r>
              <a:rPr lang="en-US" altLang="zh-CN" b="0" dirty="0">
                <a:solidFill>
                  <a:schemeClr val="tx1"/>
                </a:solidFill>
                <a:ea typeface="华文楷体" panose="02010600040101010101" pitchFamily="2" charset="-122"/>
              </a:rPr>
              <a:t>James Rumbaugh</a:t>
            </a:r>
            <a:r>
              <a:rPr lang="zh-CN" altLang="en-US" b="0" dirty="0">
                <a:solidFill>
                  <a:schemeClr val="tx1"/>
                </a:solidFill>
                <a:ea typeface="华文楷体" panose="02010600040101010101" pitchFamily="2" charset="-122"/>
              </a:rPr>
              <a:t>（博士、</a:t>
            </a:r>
            <a:r>
              <a:rPr lang="en-US" altLang="zh-CN" b="0" dirty="0">
                <a:solidFill>
                  <a:schemeClr val="tx1"/>
                </a:solidFill>
                <a:highlight>
                  <a:srgbClr val="FFFF00"/>
                </a:highlight>
                <a:ea typeface="华文楷体" panose="02010600040101010101" pitchFamily="2" charset="-122"/>
              </a:rPr>
              <a:t>IBM</a:t>
            </a:r>
            <a:r>
              <a:rPr lang="zh-CN" altLang="en-US" b="0" dirty="0">
                <a:solidFill>
                  <a:schemeClr val="tx1"/>
                </a:solidFill>
                <a:ea typeface="华文楷体" panose="02010600040101010101" pitchFamily="2" charset="-122"/>
              </a:rPr>
              <a:t>）开始彼此从对方的方法中吸纳思想，他们的关于面向对象方法的共同成果促成了</a:t>
            </a:r>
            <a:r>
              <a:rPr lang="en-US" altLang="zh-CN" b="0" dirty="0">
                <a:solidFill>
                  <a:schemeClr val="tx1"/>
                </a:solidFill>
                <a:ea typeface="华文楷体" panose="02010600040101010101" pitchFamily="2" charset="-122"/>
              </a:rPr>
              <a:t>UML</a:t>
            </a:r>
            <a:r>
              <a:rPr lang="zh-CN" altLang="en-US" b="0" dirty="0">
                <a:solidFill>
                  <a:schemeClr val="tx1"/>
                </a:solidFill>
                <a:ea typeface="华文楷体" panose="02010600040101010101" pitchFamily="2" charset="-122"/>
              </a:rPr>
              <a:t>的诞生</a:t>
            </a:r>
            <a:r>
              <a:rPr lang="en-US" altLang="zh-CN" b="0" dirty="0">
                <a:solidFill>
                  <a:schemeClr val="tx1"/>
                </a:solidFill>
                <a:ea typeface="华文楷体" panose="02010600040101010101" pitchFamily="2" charset="-122"/>
              </a:rPr>
              <a:t>……</a:t>
            </a:r>
          </a:p>
          <a:p>
            <a:pPr lvl="1" eaLnBrk="1" hangingPunct="1">
              <a:buFont typeface="Wingdings" panose="05000000000000000000" pitchFamily="2" charset="2"/>
              <a:buChar char="n"/>
            </a:pPr>
            <a:r>
              <a:rPr lang="en-US" altLang="zh-CN" b="0" dirty="0">
                <a:solidFill>
                  <a:schemeClr val="tx1"/>
                </a:solidFill>
                <a:ea typeface="华文楷体" panose="02010600040101010101" pitchFamily="2" charset="-122"/>
              </a:rPr>
              <a:t>1997</a:t>
            </a:r>
            <a:r>
              <a:rPr lang="zh-CN" altLang="en-US" b="0" dirty="0">
                <a:solidFill>
                  <a:schemeClr val="tx1"/>
                </a:solidFill>
                <a:ea typeface="华文楷体" panose="02010600040101010101" pitchFamily="2" charset="-122"/>
              </a:rPr>
              <a:t>年</a:t>
            </a:r>
            <a:r>
              <a:rPr lang="en-US" altLang="zh-CN" b="0" dirty="0">
                <a:solidFill>
                  <a:schemeClr val="tx1"/>
                </a:solidFill>
                <a:ea typeface="华文楷体" panose="02010600040101010101" pitchFamily="2" charset="-122"/>
              </a:rPr>
              <a:t>1</a:t>
            </a:r>
            <a:r>
              <a:rPr lang="zh-CN" altLang="en-US" b="0" dirty="0">
                <a:solidFill>
                  <a:schemeClr val="tx1"/>
                </a:solidFill>
                <a:ea typeface="华文楷体" panose="02010600040101010101" pitchFamily="2" charset="-122"/>
              </a:rPr>
              <a:t>月</a:t>
            </a:r>
            <a:r>
              <a:rPr lang="en-US" altLang="zh-CN" b="0" dirty="0">
                <a:solidFill>
                  <a:schemeClr val="tx1"/>
                </a:solidFill>
                <a:ea typeface="华文楷体" panose="02010600040101010101" pitchFamily="2" charset="-122"/>
              </a:rPr>
              <a:t>UML1.0</a:t>
            </a:r>
            <a:r>
              <a:rPr lang="zh-CN" altLang="en-US" b="0" dirty="0">
                <a:solidFill>
                  <a:schemeClr val="tx1"/>
                </a:solidFill>
                <a:ea typeface="华文楷体" panose="02010600040101010101" pitchFamily="2" charset="-122"/>
              </a:rPr>
              <a:t>版本提交给</a:t>
            </a:r>
            <a:r>
              <a:rPr lang="en-US" altLang="zh-CN" b="0" dirty="0">
                <a:solidFill>
                  <a:schemeClr val="tx1"/>
                </a:solidFill>
                <a:ea typeface="华文楷体" panose="02010600040101010101" pitchFamily="2" charset="-122"/>
              </a:rPr>
              <a:t>OMG</a:t>
            </a:r>
            <a:r>
              <a:rPr lang="zh-CN" altLang="en-US" b="0" dirty="0">
                <a:solidFill>
                  <a:schemeClr val="tx1"/>
                </a:solidFill>
                <a:ea typeface="华文楷体" panose="02010600040101010101" pitchFamily="2" charset="-122"/>
              </a:rPr>
              <a:t>并获得通过，</a:t>
            </a:r>
            <a:r>
              <a:rPr lang="en-US" altLang="zh-CN" b="0" dirty="0">
                <a:solidFill>
                  <a:schemeClr val="tx1"/>
                </a:solidFill>
                <a:ea typeface="华文楷体" panose="02010600040101010101" pitchFamily="2" charset="-122"/>
              </a:rPr>
              <a:t>UML1.0</a:t>
            </a:r>
            <a:r>
              <a:rPr lang="zh-CN" altLang="en-US" b="0" dirty="0">
                <a:solidFill>
                  <a:schemeClr val="tx1"/>
                </a:solidFill>
                <a:ea typeface="华文楷体" panose="02010600040101010101" pitchFamily="2" charset="-122"/>
              </a:rPr>
              <a:t>成为业界标准的建模语言。</a:t>
            </a:r>
            <a:r>
              <a:rPr lang="en-US" altLang="zh-CN" b="0" dirty="0">
                <a:solidFill>
                  <a:schemeClr val="tx1"/>
                </a:solidFill>
                <a:ea typeface="华文楷体" panose="02010600040101010101" pitchFamily="2" charset="-122"/>
              </a:rPr>
              <a:t>1998</a:t>
            </a:r>
            <a:r>
              <a:rPr lang="zh-CN" altLang="en-US" b="0" dirty="0">
                <a:solidFill>
                  <a:schemeClr val="tx1"/>
                </a:solidFill>
                <a:ea typeface="华文楷体" panose="02010600040101010101" pitchFamily="2" charset="-122"/>
              </a:rPr>
              <a:t>年秋季，</a:t>
            </a:r>
            <a:r>
              <a:rPr lang="en-US" altLang="zh-CN" b="0" dirty="0">
                <a:solidFill>
                  <a:schemeClr val="tx1"/>
                </a:solidFill>
                <a:ea typeface="华文楷体" panose="02010600040101010101" pitchFamily="2" charset="-122"/>
              </a:rPr>
              <a:t>UML1.3</a:t>
            </a:r>
            <a:r>
              <a:rPr lang="zh-CN" altLang="en-US" b="0" dirty="0">
                <a:solidFill>
                  <a:schemeClr val="tx1"/>
                </a:solidFill>
                <a:ea typeface="华文楷体" panose="02010600040101010101" pitchFamily="2" charset="-122"/>
              </a:rPr>
              <a:t>版本。</a:t>
            </a:r>
            <a:endParaRPr lang="en-US" altLang="zh-CN" b="0" dirty="0">
              <a:solidFill>
                <a:schemeClr val="tx1"/>
              </a:solidFill>
              <a:ea typeface="华文楷体" panose="02010600040101010101" pitchFamily="2" charset="-122"/>
            </a:endParaRPr>
          </a:p>
          <a:p>
            <a:pPr lvl="1" eaLnBrk="1" hangingPunct="1">
              <a:buFont typeface="Wingdings" panose="05000000000000000000" pitchFamily="2" charset="2"/>
              <a:buChar char="n"/>
            </a:pPr>
            <a:r>
              <a:rPr lang="en-US" altLang="zh-CN" dirty="0">
                <a:solidFill>
                  <a:srgbClr val="C00000"/>
                </a:solidFill>
                <a:ea typeface="华文楷体" panose="02010600040101010101" pitchFamily="2" charset="-122"/>
              </a:rPr>
              <a:t>2003</a:t>
            </a:r>
            <a:r>
              <a:rPr lang="zh-CN" altLang="en-US" dirty="0">
                <a:solidFill>
                  <a:srgbClr val="C00000"/>
                </a:solidFill>
                <a:ea typeface="华文楷体" panose="02010600040101010101" pitchFamily="2" charset="-122"/>
              </a:rPr>
              <a:t>年</a:t>
            </a:r>
            <a:r>
              <a:rPr lang="en-US" altLang="zh-CN" dirty="0">
                <a:solidFill>
                  <a:srgbClr val="C00000"/>
                </a:solidFill>
                <a:ea typeface="华文楷体" panose="02010600040101010101" pitchFamily="2" charset="-122"/>
              </a:rPr>
              <a:t>6</a:t>
            </a:r>
            <a:r>
              <a:rPr lang="zh-CN" altLang="en-US" dirty="0">
                <a:solidFill>
                  <a:srgbClr val="C00000"/>
                </a:solidFill>
                <a:ea typeface="华文楷体" panose="02010600040101010101" pitchFamily="2" charset="-122"/>
              </a:rPr>
              <a:t>月，</a:t>
            </a:r>
            <a:r>
              <a:rPr lang="en-US" altLang="zh-CN" dirty="0">
                <a:solidFill>
                  <a:srgbClr val="C00000"/>
                </a:solidFill>
                <a:ea typeface="华文楷体" panose="02010600040101010101" pitchFamily="2" charset="-122"/>
              </a:rPr>
              <a:t>OMG</a:t>
            </a:r>
            <a:r>
              <a:rPr lang="zh-CN" altLang="en-US" dirty="0">
                <a:solidFill>
                  <a:srgbClr val="C00000"/>
                </a:solidFill>
                <a:ea typeface="华文楷体" panose="02010600040101010101" pitchFamily="2" charset="-122"/>
              </a:rPr>
              <a:t>技术会议上 </a:t>
            </a:r>
            <a:r>
              <a:rPr lang="en-US" altLang="zh-CN" dirty="0">
                <a:solidFill>
                  <a:srgbClr val="C00000"/>
                </a:solidFill>
                <a:ea typeface="华文楷体" panose="02010600040101010101" pitchFamily="2" charset="-122"/>
              </a:rPr>
              <a:t>UML 2.0</a:t>
            </a:r>
            <a:r>
              <a:rPr lang="zh-CN" altLang="en-US" dirty="0">
                <a:solidFill>
                  <a:srgbClr val="C00000"/>
                </a:solidFill>
                <a:ea typeface="华文楷体" panose="02010600040101010101" pitchFamily="2" charset="-122"/>
              </a:rPr>
              <a:t>获得正式通过。 </a:t>
            </a:r>
            <a:endParaRPr lang="en-US" altLang="zh-CN" dirty="0">
              <a:solidFill>
                <a:srgbClr val="C00000"/>
              </a:solidFill>
              <a:ea typeface="华文楷体" panose="02010600040101010101" pitchFamily="2" charset="-122"/>
            </a:endParaRPr>
          </a:p>
        </p:txBody>
      </p:sp>
      <p:pic>
        <p:nvPicPr>
          <p:cNvPr id="49156" name="Picture 4">
            <a:extLst>
              <a:ext uri="{FF2B5EF4-FFF2-40B4-BE49-F238E27FC236}">
                <a16:creationId xmlns:a16="http://schemas.microsoft.com/office/drawing/2014/main" id="{4CD854DC-7407-46FD-86B3-2CFE8FE9A11F}"/>
              </a:ext>
            </a:extLst>
          </p:cNvPr>
          <p:cNvPicPr>
            <a:picLocks noGrp="1" noChangeAspect="1" noChangeArrowheads="1"/>
          </p:cNvPicPr>
          <p:nvPr>
            <p:ph sz="quarter" idx="2"/>
          </p:nvPr>
        </p:nvPicPr>
        <p:blipFill>
          <a:blip r:embed="rId3">
            <a:extLst>
              <a:ext uri="{28A0092B-C50C-407E-A947-70E740481C1C}">
                <a14:useLocalDpi xmlns:a14="http://schemas.microsoft.com/office/drawing/2010/main" val="0"/>
              </a:ext>
            </a:extLst>
          </a:blip>
          <a:srcRect/>
          <a:stretch>
            <a:fillRect/>
          </a:stretch>
        </p:blipFill>
        <p:spPr>
          <a:xfrm>
            <a:off x="10360920" y="1397914"/>
            <a:ext cx="1532632" cy="1481139"/>
          </a:xfrm>
          <a:noFill/>
        </p:spPr>
      </p:pic>
      <p:pic>
        <p:nvPicPr>
          <p:cNvPr id="49157" name="Picture 6">
            <a:extLst>
              <a:ext uri="{FF2B5EF4-FFF2-40B4-BE49-F238E27FC236}">
                <a16:creationId xmlns:a16="http://schemas.microsoft.com/office/drawing/2014/main" id="{15DCC93E-7D8D-416A-ADCA-FB90B69ED853}"/>
              </a:ext>
            </a:extLst>
          </p:cNvPr>
          <p:cNvPicPr>
            <a:picLocks noGrp="1" noChangeAspect="1" noChangeArrowheads="1"/>
          </p:cNvPicPr>
          <p:nvPr>
            <p:ph sz="quarter" idx="3"/>
          </p:nvPr>
        </p:nvPicPr>
        <p:blipFill>
          <a:blip r:embed="rId4">
            <a:extLst>
              <a:ext uri="{28A0092B-C50C-407E-A947-70E740481C1C}">
                <a14:useLocalDpi xmlns:a14="http://schemas.microsoft.com/office/drawing/2010/main" val="0"/>
              </a:ext>
            </a:extLst>
          </a:blip>
          <a:srcRect/>
          <a:stretch>
            <a:fillRect/>
          </a:stretch>
        </p:blipFill>
        <p:spPr>
          <a:xfrm>
            <a:off x="10360920" y="2953666"/>
            <a:ext cx="1532632" cy="1381125"/>
          </a:xfrm>
          <a:noFill/>
        </p:spPr>
      </p:pic>
      <p:pic>
        <p:nvPicPr>
          <p:cNvPr id="49158" name="Picture 8">
            <a:extLst>
              <a:ext uri="{FF2B5EF4-FFF2-40B4-BE49-F238E27FC236}">
                <a16:creationId xmlns:a16="http://schemas.microsoft.com/office/drawing/2014/main" id="{98EB5F37-9FE4-46A4-9C82-31024F6F7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4472" y="4437112"/>
            <a:ext cx="1532632" cy="1293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a:extLst>
              <a:ext uri="{FF2B5EF4-FFF2-40B4-BE49-F238E27FC236}">
                <a16:creationId xmlns:a16="http://schemas.microsoft.com/office/drawing/2014/main" id="{A5D97331-A419-4477-8C79-CA31862744BF}"/>
              </a:ext>
            </a:extLst>
          </p:cNvPr>
          <p:cNvSpPr>
            <a:spLocks noGrp="1" noChangeArrowheads="1"/>
          </p:cNvSpPr>
          <p:nvPr>
            <p:ph type="title"/>
          </p:nvPr>
        </p:nvSpPr>
        <p:spPr>
          <a:xfrm>
            <a:off x="1035" y="116632"/>
            <a:ext cx="10365317" cy="838200"/>
          </a:xfrm>
        </p:spPr>
        <p:txBody>
          <a:bodyPr/>
          <a:lstStyle/>
          <a:p>
            <a:r>
              <a:rPr lang="en-US" altLang="zh-CN" sz="36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36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sp>
        <p:nvSpPr>
          <p:cNvPr id="56323" name="文本占位符 2">
            <a:extLst>
              <a:ext uri="{FF2B5EF4-FFF2-40B4-BE49-F238E27FC236}">
                <a16:creationId xmlns:a16="http://schemas.microsoft.com/office/drawing/2014/main" id="{99E9B05B-5947-414C-839F-5186E4C9E8A1}"/>
              </a:ext>
            </a:extLst>
          </p:cNvPr>
          <p:cNvSpPr>
            <a:spLocks noGrp="1" noChangeArrowheads="1"/>
          </p:cNvSpPr>
          <p:nvPr>
            <p:ph type="body" sz="half" idx="1"/>
          </p:nvPr>
        </p:nvSpPr>
        <p:spPr>
          <a:xfrm>
            <a:off x="479377" y="954832"/>
            <a:ext cx="11304761" cy="5616624"/>
          </a:xfrm>
        </p:spPr>
        <p:txBody>
          <a:bodyPr/>
          <a:lstStyle/>
          <a:p>
            <a:r>
              <a:rPr lang="zh-CN" altLang="en-US" dirty="0">
                <a:solidFill>
                  <a:srgbClr val="324A7A"/>
                </a:solidFill>
                <a:latin typeface="华文中宋" panose="02010600040101010101" pitchFamily="2" charset="-122"/>
                <a:ea typeface="华文中宋" panose="02010600040101010101" pitchFamily="2" charset="-122"/>
              </a:rPr>
              <a:t>标准建模语言</a:t>
            </a:r>
            <a:r>
              <a:rPr lang="en-US" altLang="zh-CN" dirty="0">
                <a:solidFill>
                  <a:srgbClr val="324A7A"/>
                </a:solidFill>
                <a:latin typeface="华文中宋" panose="02010600040101010101" pitchFamily="2" charset="-122"/>
                <a:ea typeface="华文中宋" panose="02010600040101010101" pitchFamily="2" charset="-122"/>
              </a:rPr>
              <a:t>UML</a:t>
            </a:r>
            <a:r>
              <a:rPr lang="zh-CN" altLang="en-US" dirty="0">
                <a:solidFill>
                  <a:srgbClr val="324A7A"/>
                </a:solidFill>
                <a:latin typeface="华文中宋" panose="02010600040101010101" pitchFamily="2" charset="-122"/>
                <a:ea typeface="华文中宋" panose="02010600040101010101" pitchFamily="2" charset="-122"/>
              </a:rPr>
              <a:t>的重要内容可以由下列五类图（共</a:t>
            </a:r>
            <a:r>
              <a:rPr lang="en-US" altLang="zh-CN" dirty="0">
                <a:solidFill>
                  <a:srgbClr val="324A7A"/>
                </a:solidFill>
                <a:latin typeface="华文中宋" panose="02010600040101010101" pitchFamily="2" charset="-122"/>
                <a:ea typeface="华文中宋" panose="02010600040101010101" pitchFamily="2" charset="-122"/>
              </a:rPr>
              <a:t>9</a:t>
            </a:r>
            <a:r>
              <a:rPr lang="zh-CN" altLang="en-US" dirty="0">
                <a:solidFill>
                  <a:srgbClr val="324A7A"/>
                </a:solidFill>
                <a:latin typeface="华文中宋" panose="02010600040101010101" pitchFamily="2" charset="-122"/>
                <a:ea typeface="华文中宋" panose="02010600040101010101" pitchFamily="2" charset="-122"/>
              </a:rPr>
              <a:t>种图形）来定义：</a:t>
            </a:r>
            <a:endParaRPr lang="en-US" altLang="zh-CN" dirty="0">
              <a:solidFill>
                <a:srgbClr val="324A7A"/>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第一类是用例图（</a:t>
            </a:r>
            <a:r>
              <a:rPr lang="en-US" altLang="zh-CN" dirty="0">
                <a:solidFill>
                  <a:schemeClr val="tx1"/>
                </a:solidFill>
                <a:latin typeface="华文中宋" panose="02010600040101010101" pitchFamily="2" charset="-122"/>
                <a:ea typeface="华文中宋" panose="02010600040101010101" pitchFamily="2" charset="-122"/>
              </a:rPr>
              <a:t>Use case</a:t>
            </a:r>
            <a:r>
              <a:rPr lang="zh-CN" altLang="en-US" dirty="0">
                <a:solidFill>
                  <a:schemeClr val="tx1"/>
                </a:solidFill>
                <a:latin typeface="华文中宋" panose="02010600040101010101" pitchFamily="2" charset="-122"/>
                <a:ea typeface="华文中宋" panose="02010600040101010101" pitchFamily="2" charset="-122"/>
              </a:rPr>
              <a:t>）</a:t>
            </a:r>
            <a:endParaRPr lang="en-US" altLang="zh-CN" dirty="0">
              <a:solidFill>
                <a:schemeClr val="tx1"/>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第二类是静态图 </a:t>
            </a:r>
            <a:r>
              <a:rPr lang="en-US" altLang="zh-CN" dirty="0">
                <a:solidFill>
                  <a:schemeClr val="tx1"/>
                </a:solidFill>
                <a:latin typeface="华文中宋" panose="02010600040101010101" pitchFamily="2" charset="-122"/>
                <a:ea typeface="华文中宋" panose="02010600040101010101" pitchFamily="2" charset="-122"/>
              </a:rPr>
              <a:t>(Static diagram):</a:t>
            </a:r>
            <a:r>
              <a:rPr lang="zh-CN" altLang="en-US" dirty="0">
                <a:solidFill>
                  <a:schemeClr val="tx1"/>
                </a:solidFill>
                <a:latin typeface="华文中宋" panose="02010600040101010101" pitchFamily="2" charset="-122"/>
                <a:ea typeface="华文中宋" panose="02010600040101010101" pitchFamily="2" charset="-122"/>
              </a:rPr>
              <a:t>类图</a:t>
            </a:r>
            <a:r>
              <a:rPr lang="en-US" altLang="zh-CN" dirty="0">
                <a:solidFill>
                  <a:schemeClr val="tx1"/>
                </a:solidFill>
                <a:latin typeface="华文中宋" panose="02010600040101010101" pitchFamily="2" charset="-122"/>
                <a:ea typeface="华文中宋" panose="02010600040101010101" pitchFamily="2" charset="-122"/>
              </a:rPr>
              <a:t>(</a:t>
            </a:r>
            <a:r>
              <a:rPr lang="zh-CN" altLang="en-US" dirty="0">
                <a:solidFill>
                  <a:schemeClr val="tx1"/>
                </a:solidFill>
                <a:latin typeface="华文中宋" panose="02010600040101010101" pitchFamily="2" charset="-122"/>
                <a:ea typeface="华文中宋" panose="02010600040101010101" pitchFamily="2" charset="-122"/>
              </a:rPr>
              <a:t>包图</a:t>
            </a:r>
            <a:r>
              <a:rPr lang="en-US" altLang="zh-CN" dirty="0">
                <a:solidFill>
                  <a:schemeClr val="tx1"/>
                </a:solidFill>
                <a:latin typeface="华文中宋" panose="02010600040101010101" pitchFamily="2" charset="-122"/>
                <a:ea typeface="华文中宋" panose="02010600040101010101" pitchFamily="2" charset="-122"/>
              </a:rPr>
              <a:t>)</a:t>
            </a:r>
            <a:r>
              <a:rPr lang="zh-CN" altLang="en-US" dirty="0">
                <a:solidFill>
                  <a:schemeClr val="tx1"/>
                </a:solidFill>
                <a:latin typeface="华文中宋" panose="02010600040101010101" pitchFamily="2" charset="-122"/>
                <a:ea typeface="华文中宋" panose="02010600040101010101" pitchFamily="2" charset="-122"/>
              </a:rPr>
              <a:t>、对象图</a:t>
            </a:r>
            <a:endParaRPr lang="en-US" altLang="zh-CN" dirty="0">
              <a:solidFill>
                <a:schemeClr val="tx1"/>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第三类是行为图（</a:t>
            </a:r>
            <a:r>
              <a:rPr lang="en-US" altLang="zh-CN" dirty="0">
                <a:solidFill>
                  <a:schemeClr val="tx1"/>
                </a:solidFill>
                <a:latin typeface="华文中宋" panose="02010600040101010101" pitchFamily="2" charset="-122"/>
                <a:ea typeface="华文中宋" panose="02010600040101010101" pitchFamily="2" charset="-122"/>
              </a:rPr>
              <a:t>Behavior diagram</a:t>
            </a:r>
            <a:r>
              <a:rPr lang="zh-CN" altLang="en-US" dirty="0">
                <a:solidFill>
                  <a:schemeClr val="tx1"/>
                </a:solidFill>
                <a:latin typeface="华文中宋" panose="02010600040101010101" pitchFamily="2" charset="-122"/>
                <a:ea typeface="华文中宋" panose="02010600040101010101" pitchFamily="2" charset="-122"/>
              </a:rPr>
              <a:t>）：状态图、活动图</a:t>
            </a:r>
            <a:endParaRPr lang="en-US" altLang="zh-CN" dirty="0">
              <a:solidFill>
                <a:schemeClr val="tx1"/>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第四类是交互图（</a:t>
            </a:r>
            <a:r>
              <a:rPr lang="en-US" altLang="zh-CN" dirty="0">
                <a:solidFill>
                  <a:schemeClr val="tx1"/>
                </a:solidFill>
                <a:latin typeface="华文中宋" panose="02010600040101010101" pitchFamily="2" charset="-122"/>
                <a:ea typeface="华文中宋" panose="02010600040101010101" pitchFamily="2" charset="-122"/>
              </a:rPr>
              <a:t>Interactive diagram</a:t>
            </a:r>
            <a:r>
              <a:rPr lang="zh-CN" altLang="en-US" dirty="0">
                <a:solidFill>
                  <a:schemeClr val="tx1"/>
                </a:solidFill>
                <a:latin typeface="华文中宋" panose="02010600040101010101" pitchFamily="2" charset="-122"/>
                <a:ea typeface="华文中宋" panose="02010600040101010101" pitchFamily="2" charset="-122"/>
              </a:rPr>
              <a:t>）：顺序图、合作图</a:t>
            </a:r>
            <a:endParaRPr lang="en-US" altLang="zh-CN" dirty="0">
              <a:solidFill>
                <a:schemeClr val="tx1"/>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五类是实现图 </a:t>
            </a:r>
            <a:r>
              <a:rPr lang="en-US" altLang="zh-CN" dirty="0">
                <a:solidFill>
                  <a:schemeClr val="tx1"/>
                </a:solidFill>
                <a:latin typeface="华文中宋" panose="02010600040101010101" pitchFamily="2" charset="-122"/>
                <a:ea typeface="华文中宋" panose="02010600040101010101" pitchFamily="2" charset="-122"/>
              </a:rPr>
              <a:t>( Implementation diagram )</a:t>
            </a:r>
            <a:r>
              <a:rPr lang="zh-CN" altLang="en-US" dirty="0">
                <a:solidFill>
                  <a:schemeClr val="tx1"/>
                </a:solidFill>
                <a:latin typeface="华文中宋" panose="02010600040101010101" pitchFamily="2" charset="-122"/>
                <a:ea typeface="华文中宋" panose="02010600040101010101" pitchFamily="2" charset="-122"/>
              </a:rPr>
              <a:t>：组件图、配置图</a:t>
            </a:r>
            <a:endParaRPr lang="en-US" altLang="zh-CN" dirty="0">
              <a:solidFill>
                <a:schemeClr val="tx1"/>
              </a:solidFill>
              <a:latin typeface="华文中宋" panose="02010600040101010101" pitchFamily="2" charset="-122"/>
              <a:ea typeface="华文中宋" panose="02010600040101010101" pitchFamily="2" charset="-122"/>
            </a:endParaRPr>
          </a:p>
          <a:p>
            <a:r>
              <a:rPr lang="zh-CN" altLang="en-US" dirty="0">
                <a:solidFill>
                  <a:srgbClr val="324A7A"/>
                </a:solidFill>
                <a:latin typeface="华文中宋" panose="02010600040101010101" pitchFamily="2" charset="-122"/>
                <a:ea typeface="华文中宋" panose="02010600040101010101" pitchFamily="2" charset="-122"/>
              </a:rPr>
              <a:t>从应用的角度看，当采用面向对象技术设计系统时，</a:t>
            </a:r>
            <a:r>
              <a:rPr lang="zh-CN" altLang="en-US" dirty="0">
                <a:solidFill>
                  <a:srgbClr val="A61D38"/>
                </a:solidFill>
                <a:latin typeface="华文中宋" panose="02010600040101010101" pitchFamily="2" charset="-122"/>
                <a:ea typeface="华文中宋" panose="02010600040101010101" pitchFamily="2" charset="-122"/>
              </a:rPr>
              <a:t>首先</a:t>
            </a:r>
            <a:r>
              <a:rPr lang="zh-CN" altLang="en-US" dirty="0">
                <a:solidFill>
                  <a:srgbClr val="324A7A"/>
                </a:solidFill>
                <a:latin typeface="华文中宋" panose="02010600040101010101" pitchFamily="2" charset="-122"/>
                <a:ea typeface="华文中宋" panose="02010600040101010101" pitchFamily="2" charset="-122"/>
              </a:rPr>
              <a:t>是描述需求；</a:t>
            </a:r>
            <a:r>
              <a:rPr lang="zh-CN" altLang="en-US" dirty="0">
                <a:solidFill>
                  <a:srgbClr val="A61D38"/>
                </a:solidFill>
                <a:latin typeface="华文中宋" panose="02010600040101010101" pitchFamily="2" charset="-122"/>
                <a:ea typeface="华文中宋" panose="02010600040101010101" pitchFamily="2" charset="-122"/>
              </a:rPr>
              <a:t>其次</a:t>
            </a:r>
            <a:r>
              <a:rPr lang="zh-CN" altLang="en-US" dirty="0">
                <a:solidFill>
                  <a:srgbClr val="324A7A"/>
                </a:solidFill>
                <a:latin typeface="华文中宋" panose="02010600040101010101" pitchFamily="2" charset="-122"/>
                <a:ea typeface="华文中宋" panose="02010600040101010101" pitchFamily="2" charset="-122"/>
              </a:rPr>
              <a:t>根据需求建立系统的静态模型，以构造系统的结构；</a:t>
            </a:r>
            <a:r>
              <a:rPr lang="zh-CN" altLang="en-US" dirty="0">
                <a:solidFill>
                  <a:srgbClr val="A61D38"/>
                </a:solidFill>
                <a:latin typeface="华文中宋" panose="02010600040101010101" pitchFamily="2" charset="-122"/>
                <a:ea typeface="华文中宋" panose="02010600040101010101" pitchFamily="2" charset="-122"/>
              </a:rPr>
              <a:t>第三步</a:t>
            </a:r>
            <a:r>
              <a:rPr lang="zh-CN" altLang="en-US" dirty="0">
                <a:solidFill>
                  <a:srgbClr val="324A7A"/>
                </a:solidFill>
                <a:latin typeface="华文中宋" panose="02010600040101010101" pitchFamily="2" charset="-122"/>
                <a:ea typeface="华文中宋" panose="02010600040101010101" pitchFamily="2" charset="-122"/>
              </a:rPr>
              <a:t>是描述系统的行为。</a:t>
            </a:r>
            <a:endParaRPr lang="en-US" altLang="zh-CN" dirty="0">
              <a:solidFill>
                <a:srgbClr val="324A7A"/>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dirty="0">
                <a:solidFill>
                  <a:srgbClr val="C00000"/>
                </a:solidFill>
                <a:latin typeface="华文中宋" panose="02010600040101010101" pitchFamily="2" charset="-122"/>
                <a:ea typeface="华文中宋" panose="02010600040101010101" pitchFamily="2" charset="-122"/>
              </a:rPr>
              <a:t>静态图</a:t>
            </a:r>
            <a:r>
              <a:rPr lang="zh-CN" altLang="en-US" dirty="0">
                <a:solidFill>
                  <a:schemeClr val="tx1"/>
                </a:solidFill>
                <a:latin typeface="华文中宋" panose="02010600040101010101" pitchFamily="2" charset="-122"/>
                <a:ea typeface="华文中宋" panose="02010600040101010101" pitchFamily="2" charset="-122"/>
              </a:rPr>
              <a:t>（第一步与第二步中所建立的模型）</a:t>
            </a:r>
            <a:endParaRPr lang="en-US" altLang="zh-CN" dirty="0">
              <a:solidFill>
                <a:schemeClr val="tx1"/>
              </a:solidFill>
              <a:latin typeface="华文中宋" panose="02010600040101010101" pitchFamily="2" charset="-122"/>
              <a:ea typeface="华文中宋" panose="02010600040101010101" pitchFamily="2" charset="-122"/>
            </a:endParaRPr>
          </a:p>
          <a:p>
            <a:pPr lvl="2"/>
            <a:r>
              <a:rPr lang="zh-CN" altLang="en-US" sz="2000" dirty="0">
                <a:solidFill>
                  <a:schemeClr val="tx1"/>
                </a:solidFill>
                <a:latin typeface="华文楷体" panose="02010600040101010101" pitchFamily="2" charset="-122"/>
                <a:ea typeface="华文楷体" panose="02010600040101010101" pitchFamily="2" charset="-122"/>
              </a:rPr>
              <a:t>用例图、类图（包含包图）、对象图、组件图和配置图这</a:t>
            </a: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五个图</a:t>
            </a:r>
            <a:r>
              <a:rPr lang="zh-CN" altLang="en-US" sz="2000" dirty="0">
                <a:solidFill>
                  <a:schemeClr val="tx1"/>
                </a:solidFill>
                <a:latin typeface="华文楷体" panose="02010600040101010101" pitchFamily="2" charset="-122"/>
                <a:ea typeface="华文楷体" panose="02010600040101010101" pitchFamily="2" charset="-122"/>
              </a:rPr>
              <a:t>，是标准建模语言</a:t>
            </a:r>
            <a:r>
              <a:rPr lang="en-US" altLang="zh-CN" sz="2000" dirty="0">
                <a:solidFill>
                  <a:schemeClr val="tx1"/>
                </a:solidFill>
                <a:latin typeface="华文楷体" panose="02010600040101010101" pitchFamily="2" charset="-122"/>
                <a:ea typeface="华文楷体" panose="02010600040101010101" pitchFamily="2" charset="-122"/>
              </a:rPr>
              <a:t>UML</a:t>
            </a:r>
            <a:r>
              <a:rPr lang="zh-CN" altLang="en-US" sz="2000" dirty="0">
                <a:solidFill>
                  <a:schemeClr val="tx1"/>
                </a:solidFill>
                <a:latin typeface="华文楷体" panose="02010600040101010101" pitchFamily="2" charset="-122"/>
                <a:ea typeface="华文楷体" panose="02010600040101010101" pitchFamily="2" charset="-122"/>
              </a:rPr>
              <a:t>的静态建模机制。</a:t>
            </a:r>
            <a:endParaRPr lang="en-US" altLang="zh-CN" sz="2000" dirty="0">
              <a:solidFill>
                <a:schemeClr val="tx1"/>
              </a:solidFill>
              <a:latin typeface="华文楷体" panose="02010600040101010101" pitchFamily="2" charset="-122"/>
              <a:ea typeface="华文楷体" panose="02010600040101010101" pitchFamily="2" charset="-122"/>
            </a:endParaRPr>
          </a:p>
          <a:p>
            <a:pPr lvl="1">
              <a:buFont typeface="Wingdings" panose="05000000000000000000" pitchFamily="2" charset="2"/>
              <a:buChar char="n"/>
            </a:pPr>
            <a:r>
              <a:rPr lang="zh-CN" altLang="en-US" dirty="0">
                <a:solidFill>
                  <a:srgbClr val="C00000"/>
                </a:solidFill>
                <a:latin typeface="华文中宋" panose="02010600040101010101" pitchFamily="2" charset="-122"/>
                <a:ea typeface="华文中宋" panose="02010600040101010101" pitchFamily="2" charset="-122"/>
              </a:rPr>
              <a:t>动态图</a:t>
            </a:r>
            <a:r>
              <a:rPr lang="zh-CN" altLang="en-US" dirty="0">
                <a:solidFill>
                  <a:schemeClr val="tx1"/>
                </a:solidFill>
                <a:latin typeface="华文中宋" panose="02010600040101010101" pitchFamily="2" charset="-122"/>
                <a:ea typeface="华文中宋" panose="02010600040101010101" pitchFamily="2" charset="-122"/>
              </a:rPr>
              <a:t>（第三步中所建立的模型：执行时的时序状态或交互关系）</a:t>
            </a:r>
            <a:endParaRPr lang="en-US" altLang="zh-CN" dirty="0">
              <a:solidFill>
                <a:schemeClr val="tx1"/>
              </a:solidFill>
              <a:latin typeface="华文中宋" panose="02010600040101010101" pitchFamily="2" charset="-122"/>
              <a:ea typeface="华文中宋" panose="02010600040101010101" pitchFamily="2" charset="-122"/>
            </a:endParaRPr>
          </a:p>
          <a:p>
            <a:pPr lvl="2"/>
            <a:r>
              <a:rPr lang="zh-CN" altLang="en-US" sz="2000" dirty="0">
                <a:solidFill>
                  <a:schemeClr val="tx1"/>
                </a:solidFill>
                <a:latin typeface="华文楷体" panose="02010600040101010101" pitchFamily="2" charset="-122"/>
                <a:ea typeface="华文楷体" panose="02010600040101010101" pitchFamily="2" charset="-122"/>
              </a:rPr>
              <a:t>状态图、活动图、顺序图和合作图这</a:t>
            </a:r>
            <a:r>
              <a:rPr lang="zh-CN" altLang="en-US" sz="2000" dirty="0">
                <a:solidFill>
                  <a:schemeClr val="tx1"/>
                </a:solidFill>
                <a:highlight>
                  <a:srgbClr val="FFFF00"/>
                </a:highlight>
                <a:latin typeface="华文楷体" panose="02010600040101010101" pitchFamily="2" charset="-122"/>
                <a:ea typeface="华文楷体" panose="02010600040101010101" pitchFamily="2" charset="-122"/>
              </a:rPr>
              <a:t>四个图</a:t>
            </a:r>
            <a:r>
              <a:rPr lang="zh-CN" altLang="en-US" sz="2000" dirty="0">
                <a:solidFill>
                  <a:schemeClr val="tx1"/>
                </a:solidFill>
                <a:latin typeface="华文楷体" panose="02010600040101010101" pitchFamily="2" charset="-122"/>
                <a:ea typeface="华文楷体" panose="02010600040101010101" pitchFamily="2" charset="-122"/>
              </a:rPr>
              <a:t>。</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75A5645-A295-4C1B-856C-D41877D45C78}"/>
              </a:ext>
            </a:extLst>
          </p:cNvPr>
          <p:cNvPicPr>
            <a:picLocks noChangeAspect="1"/>
          </p:cNvPicPr>
          <p:nvPr/>
        </p:nvPicPr>
        <p:blipFill>
          <a:blip r:embed="rId2"/>
          <a:stretch>
            <a:fillRect/>
          </a:stretch>
        </p:blipFill>
        <p:spPr>
          <a:xfrm>
            <a:off x="191345" y="1376669"/>
            <a:ext cx="5439932" cy="4752528"/>
          </a:xfrm>
          <a:prstGeom prst="rect">
            <a:avLst/>
          </a:prstGeom>
          <a:effectLst>
            <a:glow rad="101600">
              <a:schemeClr val="accent1">
                <a:satMod val="175000"/>
                <a:alpha val="40000"/>
              </a:schemeClr>
            </a:glow>
            <a:outerShdw blurRad="50800" dist="38100" dir="5400000" algn="t" rotWithShape="0">
              <a:prstClr val="black">
                <a:alpha val="40000"/>
              </a:prstClr>
            </a:outerShdw>
          </a:effectLst>
        </p:spPr>
      </p:pic>
      <p:pic>
        <p:nvPicPr>
          <p:cNvPr id="7" name="图片 6">
            <a:extLst>
              <a:ext uri="{FF2B5EF4-FFF2-40B4-BE49-F238E27FC236}">
                <a16:creationId xmlns:a16="http://schemas.microsoft.com/office/drawing/2014/main" id="{ED898223-1879-4647-BD5C-62FA1A51046A}"/>
              </a:ext>
            </a:extLst>
          </p:cNvPr>
          <p:cNvPicPr>
            <a:picLocks noChangeAspect="1"/>
          </p:cNvPicPr>
          <p:nvPr/>
        </p:nvPicPr>
        <p:blipFill>
          <a:blip r:embed="rId3"/>
          <a:stretch>
            <a:fillRect/>
          </a:stretch>
        </p:blipFill>
        <p:spPr>
          <a:xfrm>
            <a:off x="5774799" y="1340767"/>
            <a:ext cx="6019487" cy="4788431"/>
          </a:xfrm>
          <a:prstGeom prst="rect">
            <a:avLst/>
          </a:prstGeom>
        </p:spPr>
      </p:pic>
      <p:sp>
        <p:nvSpPr>
          <p:cNvPr id="8" name="标题 1">
            <a:extLst>
              <a:ext uri="{FF2B5EF4-FFF2-40B4-BE49-F238E27FC236}">
                <a16:creationId xmlns:a16="http://schemas.microsoft.com/office/drawing/2014/main" id="{8ECD8140-2448-4CC4-8DE0-200595D318EB}"/>
              </a:ext>
            </a:extLst>
          </p:cNvPr>
          <p:cNvSpPr>
            <a:spLocks noGrp="1" noChangeArrowheads="1"/>
          </p:cNvSpPr>
          <p:nvPr>
            <p:ph type="title"/>
          </p:nvPr>
        </p:nvSpPr>
        <p:spPr>
          <a:xfrm>
            <a:off x="11052" y="32048"/>
            <a:ext cx="10365317" cy="838200"/>
          </a:xfrm>
        </p:spPr>
        <p:txBody>
          <a:bodyPr/>
          <a:lstStyle/>
          <a:p>
            <a:r>
              <a:rPr lang="en-US" altLang="zh-CN" sz="40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713029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a:extLst>
              <a:ext uri="{FF2B5EF4-FFF2-40B4-BE49-F238E27FC236}">
                <a16:creationId xmlns:a16="http://schemas.microsoft.com/office/drawing/2014/main" id="{E7163779-785F-43AE-8BB7-EB18719AE61E}"/>
              </a:ext>
            </a:extLst>
          </p:cNvPr>
          <p:cNvSpPr>
            <a:spLocks noGrp="1" noChangeArrowheads="1"/>
          </p:cNvSpPr>
          <p:nvPr>
            <p:ph type="title"/>
          </p:nvPr>
        </p:nvSpPr>
        <p:spPr/>
        <p:txBody>
          <a:bodyPr/>
          <a:lstStyle/>
          <a:p>
            <a:r>
              <a:rPr lang="en-US" altLang="zh-CN" sz="400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a:ea typeface="华文中宋" panose="0201060004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56343C41-B859-4D9B-B05B-BAE41AA046C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27448" y="1268760"/>
            <a:ext cx="4968552" cy="2305051"/>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a:extLst>
              <a:ext uri="{FF2B5EF4-FFF2-40B4-BE49-F238E27FC236}">
                <a16:creationId xmlns:a16="http://schemas.microsoft.com/office/drawing/2014/main" id="{FB1C42AF-2F0C-4227-B2D6-803938EAFF6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44072" y="1203872"/>
            <a:ext cx="4414837" cy="2305051"/>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8">
            <a:extLst>
              <a:ext uri="{FF2B5EF4-FFF2-40B4-BE49-F238E27FC236}">
                <a16:creationId xmlns:a16="http://schemas.microsoft.com/office/drawing/2014/main" id="{1A2FC444-8453-464F-81E5-8B909FC1878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744071" y="3817501"/>
            <a:ext cx="4414837" cy="2563827"/>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a:extLst>
              <a:ext uri="{FF2B5EF4-FFF2-40B4-BE49-F238E27FC236}">
                <a16:creationId xmlns:a16="http://schemas.microsoft.com/office/drawing/2014/main" id="{4024477E-1322-4290-86C7-7986937369F1}"/>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27448" y="3883928"/>
            <a:ext cx="4968552" cy="2497401"/>
          </a:xfrm>
          <a:prstGeom prst="rect">
            <a:avLst/>
          </a:prstGeom>
          <a:noFill/>
          <a:ln>
            <a:noFill/>
          </a:ln>
          <a:effectLst>
            <a:glow rad="63500">
              <a:schemeClr val="accent1">
                <a:satMod val="175000"/>
                <a:alpha val="40000"/>
              </a:schemeClr>
            </a:glow>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78241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3">
            <a:extLst>
              <a:ext uri="{FF2B5EF4-FFF2-40B4-BE49-F238E27FC236}">
                <a16:creationId xmlns:a16="http://schemas.microsoft.com/office/drawing/2014/main" id="{3B80B9A5-1C5F-4A7A-8543-7607BCA511E8}"/>
              </a:ext>
            </a:extLst>
          </p:cNvPr>
          <p:cNvSpPr>
            <a:spLocks noGrp="1" noChangeArrowheads="1"/>
          </p:cNvSpPr>
          <p:nvPr>
            <p:ph type="body" sz="half" idx="1"/>
          </p:nvPr>
        </p:nvSpPr>
        <p:spPr>
          <a:xfrm>
            <a:off x="551384" y="764704"/>
            <a:ext cx="10945216" cy="5976664"/>
          </a:xfrm>
        </p:spPr>
        <p:txBody>
          <a:bodyPr/>
          <a:lstStyle/>
          <a:p>
            <a:pPr eaLnBrk="1" hangingPunct="1">
              <a:lnSpc>
                <a:spcPct val="150000"/>
              </a:lnSpc>
              <a:spcBef>
                <a:spcPts val="0"/>
              </a:spcBef>
            </a:pPr>
            <a:r>
              <a:rPr lang="zh-CN" altLang="en-US" sz="3200" dirty="0">
                <a:solidFill>
                  <a:schemeClr val="tx1"/>
                </a:solidFill>
                <a:latin typeface="华文中宋" panose="02010600040101010101" pitchFamily="2" charset="-122"/>
                <a:ea typeface="华文中宋" panose="02010600040101010101" pitchFamily="2" charset="-122"/>
              </a:rPr>
              <a:t>漫谈</a:t>
            </a:r>
            <a:r>
              <a:rPr lang="en-US" altLang="zh-CN" sz="3200" dirty="0">
                <a:solidFill>
                  <a:schemeClr val="tx1"/>
                </a:solidFill>
                <a:latin typeface="华文中宋" panose="02010600040101010101" pitchFamily="2" charset="-122"/>
                <a:ea typeface="华文中宋" panose="02010600040101010101" pitchFamily="2" charset="-122"/>
              </a:rPr>
              <a:t>UML</a:t>
            </a:r>
          </a:p>
          <a:p>
            <a:pPr lvl="1" eaLnBrk="1" hangingPunct="1">
              <a:lnSpc>
                <a:spcPct val="150000"/>
              </a:lnSpc>
              <a:spcBef>
                <a:spcPts val="0"/>
              </a:spcBef>
              <a:buFont typeface="Wingdings" panose="05000000000000000000" pitchFamily="2" charset="2"/>
              <a:buChar char="n"/>
            </a:pPr>
            <a:r>
              <a:rPr lang="zh-CN" altLang="en-US" sz="2800" dirty="0">
                <a:solidFill>
                  <a:srgbClr val="324A7A"/>
                </a:solidFill>
                <a:latin typeface="华文中宋" panose="02010600040101010101" pitchFamily="2" charset="-122"/>
                <a:ea typeface="华文中宋" panose="02010600040101010101" pitchFamily="2" charset="-122"/>
              </a:rPr>
              <a:t>类图</a:t>
            </a:r>
          </a:p>
          <a:p>
            <a:pPr lvl="2" eaLnBrk="1" hangingPunct="1">
              <a:lnSpc>
                <a:spcPct val="150000"/>
              </a:lnSpc>
              <a:spcBef>
                <a:spcPts val="0"/>
              </a:spcBef>
            </a:pPr>
            <a:r>
              <a:rPr lang="zh-CN" altLang="en-US" dirty="0">
                <a:solidFill>
                  <a:schemeClr val="tx1"/>
                </a:solidFill>
                <a:latin typeface="华文中宋" panose="02010600040101010101" pitchFamily="2" charset="-122"/>
                <a:ea typeface="华文中宋" panose="02010600040101010101" pitchFamily="2" charset="-122"/>
              </a:rPr>
              <a:t>类和层次的关系</a:t>
            </a:r>
          </a:p>
          <a:p>
            <a:pPr lvl="3" eaLnBrk="1" hangingPunct="1">
              <a:lnSpc>
                <a:spcPct val="150000"/>
              </a:lnSpc>
              <a:spcBef>
                <a:spcPts val="0"/>
              </a:spcBef>
            </a:pP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类名称、字段名称、方法名称、</a:t>
            </a: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abstract</a:t>
            </a: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类、</a:t>
            </a: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abstract</a:t>
            </a: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方法、</a:t>
            </a: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static</a:t>
            </a: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字段、</a:t>
            </a:r>
            <a:r>
              <a:rPr lang="en-US" altLang="zh-CN" sz="2400" b="1" dirty="0">
                <a:latin typeface="华文楷体" panose="02010600040101010101" pitchFamily="2" charset="-122"/>
                <a:ea typeface="华文楷体" panose="02010600040101010101" pitchFamily="2" charset="-122"/>
                <a:cs typeface="Times New Roman" panose="02020603050405020304" pitchFamily="18" charset="0"/>
              </a:rPr>
              <a:t>static</a:t>
            </a:r>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方法、类的继承关系、</a:t>
            </a:r>
            <a:r>
              <a:rPr lang="zh-CN" altLang="en-US" sz="2400" b="1" dirty="0">
                <a:solidFill>
                  <a:srgbClr val="C00000"/>
                </a:solidFill>
                <a:latin typeface="Arial Black" panose="020B0A04020102020204" pitchFamily="34" charset="0"/>
                <a:ea typeface="华文楷体" panose="02010600040101010101" pitchFamily="2" charset="-122"/>
              </a:rPr>
              <a:t>箭头方向的问题</a:t>
            </a:r>
            <a:endParaRPr lang="en-US" altLang="zh-CN" sz="2400" b="1" dirty="0">
              <a:solidFill>
                <a:srgbClr val="C00000"/>
              </a:solidFill>
              <a:latin typeface="Arial Black" panose="020B0A04020102020204" pitchFamily="34" charset="0"/>
              <a:ea typeface="华文楷体" panose="02010600040101010101" pitchFamily="2" charset="-122"/>
            </a:endParaRPr>
          </a:p>
          <a:p>
            <a:pPr lvl="2" eaLnBrk="1" hangingPunct="1">
              <a:lnSpc>
                <a:spcPct val="150000"/>
              </a:lnSpc>
              <a:spcBef>
                <a:spcPts val="0"/>
              </a:spcBef>
            </a:pPr>
            <a:r>
              <a:rPr lang="zh-CN" altLang="en-US" dirty="0">
                <a:solidFill>
                  <a:schemeClr val="tx1"/>
                </a:solidFill>
                <a:latin typeface="华文中宋" panose="02010600040101010101" pitchFamily="2" charset="-122"/>
                <a:ea typeface="华文中宋" panose="02010600040101010101" pitchFamily="2" charset="-122"/>
              </a:rPr>
              <a:t>接口与实现</a:t>
            </a:r>
          </a:p>
          <a:p>
            <a:pPr lvl="3" eaLnBrk="1" hangingPunct="1"/>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接口的名称为斜体、虚线表示实现关系</a:t>
            </a:r>
            <a:endParaRPr lang="en-US" altLang="zh-CN" sz="2400" b="1" dirty="0">
              <a:latin typeface="华文楷体" panose="02010600040101010101" pitchFamily="2" charset="-122"/>
              <a:ea typeface="华文楷体" panose="02010600040101010101" pitchFamily="2" charset="-122"/>
              <a:cs typeface="Times New Roman" panose="02020603050405020304" pitchFamily="18" charset="0"/>
            </a:endParaRPr>
          </a:p>
          <a:p>
            <a:pPr lvl="2" eaLnBrk="1" hangingPunct="1">
              <a:lnSpc>
                <a:spcPct val="150000"/>
              </a:lnSpc>
              <a:spcBef>
                <a:spcPts val="0"/>
              </a:spcBef>
            </a:pPr>
            <a:r>
              <a:rPr lang="zh-CN" altLang="en-US" dirty="0">
                <a:solidFill>
                  <a:schemeClr val="tx1"/>
                </a:solidFill>
                <a:latin typeface="华文中宋" panose="02010600040101010101" pitchFamily="2" charset="-122"/>
                <a:ea typeface="华文中宋" panose="02010600040101010101" pitchFamily="2" charset="-122"/>
              </a:rPr>
              <a:t>聚合</a:t>
            </a:r>
            <a:r>
              <a:rPr lang="en-US" altLang="zh-CN" dirty="0">
                <a:solidFill>
                  <a:schemeClr val="tx1"/>
                </a:solidFill>
                <a:latin typeface="华文中宋" panose="02010600040101010101" pitchFamily="2" charset="-122"/>
                <a:ea typeface="华文中宋" panose="02010600040101010101" pitchFamily="2" charset="-122"/>
              </a:rPr>
              <a:t>aggregation</a:t>
            </a:r>
          </a:p>
          <a:p>
            <a:pPr lvl="3" eaLnBrk="1" hangingPunct="1"/>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白色菱形的直线代表聚合关系</a:t>
            </a:r>
            <a:endParaRPr lang="en-US" altLang="zh-CN" sz="1100" b="1" dirty="0">
              <a:latin typeface="华文楷体" panose="02010600040101010101" pitchFamily="2" charset="-122"/>
              <a:ea typeface="华文楷体" panose="02010600040101010101" pitchFamily="2" charset="-122"/>
              <a:cs typeface="Times New Roman" panose="02020603050405020304" pitchFamily="18" charset="0"/>
            </a:endParaRPr>
          </a:p>
          <a:p>
            <a:pPr lvl="3" eaLnBrk="1" hangingPunct="1"/>
            <a:r>
              <a:rPr lang="zh-CN" altLang="en-US" sz="2400" b="1" dirty="0">
                <a:latin typeface="华文楷体" panose="02010600040101010101" pitchFamily="2" charset="-122"/>
                <a:ea typeface="华文楷体" panose="02010600040101010101" pitchFamily="2" charset="-122"/>
                <a:cs typeface="Times New Roman" panose="02020603050405020304" pitchFamily="18" charset="0"/>
              </a:rPr>
              <a:t>把东西放在菱形容器里</a:t>
            </a:r>
          </a:p>
          <a:p>
            <a:pPr lvl="3" eaLnBrk="1" hangingPunct="1"/>
            <a:endParaRPr lang="zh-CN" altLang="en-US" sz="1100" b="1" dirty="0">
              <a:latin typeface="华文楷体" panose="02010600040101010101" pitchFamily="2" charset="-122"/>
              <a:ea typeface="华文楷体" panose="02010600040101010101" pitchFamily="2" charset="-122"/>
              <a:cs typeface="Times New Roman" panose="02020603050405020304" pitchFamily="18" charset="0"/>
            </a:endParaRPr>
          </a:p>
          <a:p>
            <a:pPr lvl="3" eaLnBrk="1" hangingPunct="1">
              <a:lnSpc>
                <a:spcPct val="150000"/>
              </a:lnSpc>
              <a:spcBef>
                <a:spcPts val="0"/>
              </a:spcBef>
            </a:pPr>
            <a:endParaRPr lang="zh-CN" altLang="en-US" sz="2400" dirty="0">
              <a:solidFill>
                <a:srgbClr val="C00000"/>
              </a:solidFill>
              <a:latin typeface="Arial Black" panose="020B0A04020102020204" pitchFamily="34" charset="0"/>
              <a:ea typeface="华文楷体" panose="02010600040101010101" pitchFamily="2" charset="-122"/>
            </a:endParaRPr>
          </a:p>
        </p:txBody>
      </p:sp>
      <p:sp>
        <p:nvSpPr>
          <p:cNvPr id="7" name="标题 1">
            <a:extLst>
              <a:ext uri="{FF2B5EF4-FFF2-40B4-BE49-F238E27FC236}">
                <a16:creationId xmlns:a16="http://schemas.microsoft.com/office/drawing/2014/main" id="{B15F4920-BF29-4CEB-9747-F2DEE20B8132}"/>
              </a:ext>
            </a:extLst>
          </p:cNvPr>
          <p:cNvSpPr>
            <a:spLocks noGrp="1" noChangeArrowheads="1"/>
          </p:cNvSpPr>
          <p:nvPr>
            <p:ph type="title"/>
          </p:nvPr>
        </p:nvSpPr>
        <p:spPr>
          <a:xfrm>
            <a:off x="1035" y="116632"/>
            <a:ext cx="10365317" cy="838200"/>
          </a:xfrm>
        </p:spPr>
        <p:txBody>
          <a:bodyPr/>
          <a:lstStyle/>
          <a:p>
            <a:r>
              <a:rPr lang="en-US" altLang="zh-CN" sz="36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36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pic>
        <p:nvPicPr>
          <p:cNvPr id="8" name="Picture 4">
            <a:extLst>
              <a:ext uri="{FF2B5EF4-FFF2-40B4-BE49-F238E27FC236}">
                <a16:creationId xmlns:a16="http://schemas.microsoft.com/office/drawing/2014/main" id="{941462FF-60E8-422F-8231-D5249EBAF3F4}"/>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663952" y="116634"/>
            <a:ext cx="3287688" cy="2736303"/>
          </a:xfrm>
          <a:noFill/>
        </p:spPr>
      </p:pic>
      <p:pic>
        <p:nvPicPr>
          <p:cNvPr id="5" name="Picture 4">
            <a:extLst>
              <a:ext uri="{FF2B5EF4-FFF2-40B4-BE49-F238E27FC236}">
                <a16:creationId xmlns:a16="http://schemas.microsoft.com/office/drawing/2014/main" id="{6D63BD2B-13EF-437B-847B-05A89E9E47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2575" y="105885"/>
            <a:ext cx="3528392" cy="2736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2688A24D-B0C5-41FD-8C9B-39C8DEC740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0178" y="3874491"/>
            <a:ext cx="4511823" cy="26501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3">
            <a:extLst>
              <a:ext uri="{FF2B5EF4-FFF2-40B4-BE49-F238E27FC236}">
                <a16:creationId xmlns:a16="http://schemas.microsoft.com/office/drawing/2014/main" id="{ECA424A5-1B86-4BDD-A20B-69CF86C96B79}"/>
              </a:ext>
            </a:extLst>
          </p:cNvPr>
          <p:cNvSpPr>
            <a:spLocks noGrp="1" noChangeArrowheads="1"/>
          </p:cNvSpPr>
          <p:nvPr>
            <p:ph type="body" sz="half" idx="1"/>
          </p:nvPr>
        </p:nvSpPr>
        <p:spPr>
          <a:xfrm>
            <a:off x="479377" y="836712"/>
            <a:ext cx="6851515" cy="5760640"/>
          </a:xfrm>
        </p:spPr>
        <p:txBody>
          <a:bodyPr/>
          <a:lstStyle/>
          <a:p>
            <a:pPr eaLnBrk="1" hangingPunct="1"/>
            <a:r>
              <a:rPr lang="zh-CN" altLang="en-US" sz="3200" dirty="0">
                <a:solidFill>
                  <a:schemeClr val="tx1"/>
                </a:solidFill>
                <a:latin typeface="华文中宋" panose="02010600040101010101" pitchFamily="2" charset="-122"/>
                <a:ea typeface="华文中宋" panose="02010600040101010101" pitchFamily="2" charset="-122"/>
              </a:rPr>
              <a:t>漫谈</a:t>
            </a:r>
            <a:r>
              <a:rPr lang="en-US" altLang="zh-CN" sz="3200" dirty="0">
                <a:solidFill>
                  <a:schemeClr val="tx1"/>
                </a:solidFill>
                <a:latin typeface="华文中宋" panose="02010600040101010101" pitchFamily="2" charset="-122"/>
                <a:ea typeface="华文中宋" panose="02010600040101010101" pitchFamily="2" charset="-122"/>
              </a:rPr>
              <a:t>UML</a:t>
            </a:r>
          </a:p>
          <a:p>
            <a:pPr lvl="1" eaLnBrk="1" hangingPunct="1">
              <a:buFont typeface="Wingdings" panose="05000000000000000000" pitchFamily="2" charset="2"/>
              <a:buChar char="n"/>
            </a:pPr>
            <a:r>
              <a:rPr lang="zh-CN" altLang="en-US" sz="2800" dirty="0">
                <a:solidFill>
                  <a:srgbClr val="324A7A"/>
                </a:solidFill>
                <a:latin typeface="华文中宋" panose="02010600040101010101" pitchFamily="2" charset="-122"/>
                <a:ea typeface="华文中宋" panose="02010600040101010101" pitchFamily="2" charset="-122"/>
              </a:rPr>
              <a:t>类图</a:t>
            </a:r>
          </a:p>
          <a:p>
            <a:pPr lvl="2" eaLnBrk="1" hangingPunct="1"/>
            <a:r>
              <a:rPr lang="zh-CN" altLang="en-US" dirty="0">
                <a:solidFill>
                  <a:srgbClr val="324A7A"/>
                </a:solidFill>
                <a:latin typeface="华文中宋" panose="02010600040101010101" pitchFamily="2" charset="-122"/>
                <a:ea typeface="华文中宋" panose="02010600040101010101" pitchFamily="2" charset="-122"/>
              </a:rPr>
              <a:t>类和层次的关系</a:t>
            </a:r>
          </a:p>
          <a:p>
            <a:pPr lvl="2" eaLnBrk="1" hangingPunct="1"/>
            <a:r>
              <a:rPr lang="zh-CN" altLang="en-US" dirty="0">
                <a:solidFill>
                  <a:srgbClr val="324A7A"/>
                </a:solidFill>
                <a:latin typeface="华文中宋" panose="02010600040101010101" pitchFamily="2" charset="-122"/>
                <a:ea typeface="华文中宋" panose="02010600040101010101" pitchFamily="2" charset="-122"/>
              </a:rPr>
              <a:t>接口与实现</a:t>
            </a:r>
          </a:p>
          <a:p>
            <a:pPr lvl="2" eaLnBrk="1" hangingPunct="1"/>
            <a:r>
              <a:rPr lang="zh-CN" altLang="en-US" dirty="0">
                <a:solidFill>
                  <a:srgbClr val="324A7A"/>
                </a:solidFill>
                <a:latin typeface="华文中宋" panose="02010600040101010101" pitchFamily="2" charset="-122"/>
                <a:ea typeface="华文中宋" panose="02010600040101010101" pitchFamily="2" charset="-122"/>
              </a:rPr>
              <a:t>聚合</a:t>
            </a:r>
            <a:r>
              <a:rPr lang="en-US" altLang="zh-CN" dirty="0">
                <a:solidFill>
                  <a:srgbClr val="324A7A"/>
                </a:solidFill>
                <a:latin typeface="华文中宋" panose="02010600040101010101" pitchFamily="2" charset="-122"/>
                <a:ea typeface="华文中宋" panose="02010600040101010101" pitchFamily="2" charset="-122"/>
              </a:rPr>
              <a:t>aggregation</a:t>
            </a:r>
          </a:p>
          <a:p>
            <a:pPr lvl="2" eaLnBrk="1" hangingPunct="1"/>
            <a:r>
              <a:rPr lang="zh-CN" altLang="en-US" dirty="0">
                <a:solidFill>
                  <a:srgbClr val="324A7A"/>
                </a:solidFill>
                <a:latin typeface="华文中宋" panose="02010600040101010101" pitchFamily="2" charset="-122"/>
                <a:ea typeface="华文中宋" panose="02010600040101010101" pitchFamily="2" charset="-122"/>
              </a:rPr>
              <a:t>存取控制</a:t>
            </a:r>
          </a:p>
          <a:p>
            <a:pPr lvl="3" eaLnBrk="1" hangingPunct="1"/>
            <a:r>
              <a:rPr lang="en-US" altLang="zh-CN" sz="2400" dirty="0">
                <a:latin typeface="华文中宋" panose="02010600040101010101" pitchFamily="2" charset="-122"/>
                <a:ea typeface="华文中宋" panose="02010600040101010101" pitchFamily="2" charset="-122"/>
              </a:rPr>
              <a:t>UML</a:t>
            </a:r>
            <a:r>
              <a:rPr lang="zh-CN" altLang="en-US" sz="2400" dirty="0">
                <a:latin typeface="华文中宋" panose="02010600040101010101" pitchFamily="2" charset="-122"/>
                <a:ea typeface="华文中宋" panose="02010600040101010101" pitchFamily="2" charset="-122"/>
              </a:rPr>
              <a:t>只要在方法或字段的名称前面加上符号，就可以表示存取控制</a:t>
            </a:r>
          </a:p>
          <a:p>
            <a:pPr lvl="4" eaLnBrk="1" hangingPunct="1">
              <a:buFont typeface="Arial" panose="020B0604020202020204" pitchFamily="34" charset="0"/>
              <a:buChar char="•"/>
            </a:pPr>
            <a:r>
              <a:rPr lang="zh-CN" altLang="en-US" sz="2400" dirty="0">
                <a:latin typeface="华文楷体" panose="02010600040101010101" pitchFamily="2" charset="-122"/>
                <a:ea typeface="华文楷体" panose="02010600040101010101" pitchFamily="2" charset="-122"/>
              </a:rPr>
              <a:t> ＋表示是</a:t>
            </a:r>
            <a:r>
              <a:rPr lang="en-US" altLang="zh-CN" sz="2400" dirty="0">
                <a:latin typeface="华文楷体" panose="02010600040101010101" pitchFamily="2" charset="-122"/>
                <a:ea typeface="华文楷体" panose="02010600040101010101" pitchFamily="2" charset="-122"/>
              </a:rPr>
              <a:t>public</a:t>
            </a:r>
            <a:r>
              <a:rPr lang="zh-CN" altLang="en-US" sz="2400" dirty="0">
                <a:latin typeface="华文楷体" panose="02010600040101010101" pitchFamily="2" charset="-122"/>
                <a:ea typeface="华文楷体" panose="02010600040101010101" pitchFamily="2" charset="-122"/>
              </a:rPr>
              <a:t>方法或字段</a:t>
            </a:r>
          </a:p>
          <a:p>
            <a:pPr lvl="4" eaLnBrk="1" hangingPunct="1">
              <a:buFont typeface="Arial" panose="020B0604020202020204" pitchFamily="34" charset="0"/>
              <a:buChar char="•"/>
            </a:pPr>
            <a:r>
              <a:rPr lang="en-US" altLang="zh-CN" sz="2400" dirty="0">
                <a:latin typeface="华文楷体" panose="02010600040101010101" pitchFamily="2" charset="-122"/>
                <a:ea typeface="华文楷体" panose="02010600040101010101" pitchFamily="2" charset="-122"/>
              </a:rPr>
              <a:t> - </a:t>
            </a:r>
            <a:r>
              <a:rPr lang="zh-CN" altLang="en-US" sz="2400" dirty="0">
                <a:latin typeface="华文楷体" panose="02010600040101010101" pitchFamily="2" charset="-122"/>
                <a:ea typeface="华文楷体" panose="02010600040101010101" pitchFamily="2" charset="-122"/>
              </a:rPr>
              <a:t>表示是</a:t>
            </a:r>
            <a:r>
              <a:rPr lang="en-US" altLang="zh-CN" sz="2400" dirty="0">
                <a:latin typeface="华文楷体" panose="02010600040101010101" pitchFamily="2" charset="-122"/>
                <a:ea typeface="华文楷体" panose="02010600040101010101" pitchFamily="2" charset="-122"/>
              </a:rPr>
              <a:t>private</a:t>
            </a:r>
            <a:r>
              <a:rPr lang="zh-CN" altLang="en-US" sz="2400" dirty="0">
                <a:latin typeface="华文楷体" panose="02010600040101010101" pitchFamily="2" charset="-122"/>
                <a:ea typeface="华文楷体" panose="02010600040101010101" pitchFamily="2" charset="-122"/>
              </a:rPr>
              <a:t>方法或者字段</a:t>
            </a:r>
          </a:p>
          <a:p>
            <a:pPr lvl="4" eaLnBrk="1" hangingPunct="1">
              <a:buFont typeface="Arial" panose="020B0604020202020204" pitchFamily="34" charset="0"/>
              <a:buChar char="•"/>
            </a:pPr>
            <a:r>
              <a:rPr lang="zh-CN" altLang="en-US" sz="2400" dirty="0">
                <a:latin typeface="华文楷体" panose="02010600040101010101" pitchFamily="2" charset="-122"/>
                <a:ea typeface="华文楷体" panose="02010600040101010101" pitchFamily="2" charset="-122"/>
              </a:rPr>
              <a:t> ＃表示是</a:t>
            </a:r>
            <a:r>
              <a:rPr lang="en-US" altLang="zh-CN" sz="2400" dirty="0">
                <a:latin typeface="华文楷体" panose="02010600040101010101" pitchFamily="2" charset="-122"/>
                <a:ea typeface="华文楷体" panose="02010600040101010101" pitchFamily="2" charset="-122"/>
              </a:rPr>
              <a:t>protected</a:t>
            </a:r>
            <a:r>
              <a:rPr lang="zh-CN" altLang="en-US" sz="2400" dirty="0">
                <a:latin typeface="华文楷体" panose="02010600040101010101" pitchFamily="2" charset="-122"/>
                <a:ea typeface="华文楷体" panose="02010600040101010101" pitchFamily="2" charset="-122"/>
              </a:rPr>
              <a:t>方法或字段</a:t>
            </a:r>
          </a:p>
        </p:txBody>
      </p:sp>
      <p:sp>
        <p:nvSpPr>
          <p:cNvPr id="7" name="标题 1">
            <a:extLst>
              <a:ext uri="{FF2B5EF4-FFF2-40B4-BE49-F238E27FC236}">
                <a16:creationId xmlns:a16="http://schemas.microsoft.com/office/drawing/2014/main" id="{E418D609-0217-4F55-881E-E621F22BC89E}"/>
              </a:ext>
            </a:extLst>
          </p:cNvPr>
          <p:cNvSpPr>
            <a:spLocks noGrp="1" noChangeArrowheads="1"/>
          </p:cNvSpPr>
          <p:nvPr>
            <p:ph type="title"/>
          </p:nvPr>
        </p:nvSpPr>
        <p:spPr>
          <a:xfrm>
            <a:off x="1035" y="116632"/>
            <a:ext cx="10365317" cy="838200"/>
          </a:xfrm>
        </p:spPr>
        <p:txBody>
          <a:bodyPr/>
          <a:lstStyle/>
          <a:p>
            <a:r>
              <a:rPr lang="en-US" altLang="zh-CN" sz="36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36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pic>
        <p:nvPicPr>
          <p:cNvPr id="5" name="Picture 4">
            <a:extLst>
              <a:ext uri="{FF2B5EF4-FFF2-40B4-BE49-F238E27FC236}">
                <a16:creationId xmlns:a16="http://schemas.microsoft.com/office/drawing/2014/main" id="{2F80A219-E801-434E-A33E-2C318CAD7FB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6122" y="3501008"/>
            <a:ext cx="4818063"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3">
            <a:extLst>
              <a:ext uri="{FF2B5EF4-FFF2-40B4-BE49-F238E27FC236}">
                <a16:creationId xmlns:a16="http://schemas.microsoft.com/office/drawing/2014/main" id="{D5050894-AB07-4206-B2D0-4FF6F1D8EEB9}"/>
              </a:ext>
            </a:extLst>
          </p:cNvPr>
          <p:cNvSpPr>
            <a:spLocks noGrp="1" noChangeArrowheads="1"/>
          </p:cNvSpPr>
          <p:nvPr>
            <p:ph type="body" sz="half" idx="1"/>
          </p:nvPr>
        </p:nvSpPr>
        <p:spPr>
          <a:xfrm>
            <a:off x="479377" y="923131"/>
            <a:ext cx="11088737" cy="5603083"/>
          </a:xfrm>
        </p:spPr>
        <p:txBody>
          <a:bodyPr/>
          <a:lstStyle/>
          <a:p>
            <a:pPr eaLnBrk="1" hangingPunct="1">
              <a:lnSpc>
                <a:spcPct val="90000"/>
              </a:lnSpc>
              <a:defRPr/>
            </a:pPr>
            <a:r>
              <a:rPr lang="zh-CN" altLang="en-US" sz="3200" dirty="0">
                <a:solidFill>
                  <a:schemeClr val="tx1"/>
                </a:solidFill>
                <a:latin typeface="华文中宋" panose="02010600040101010101" pitchFamily="2" charset="-122"/>
                <a:ea typeface="华文中宋" panose="02010600040101010101" pitchFamily="2" charset="-122"/>
              </a:rPr>
              <a:t>漫谈</a:t>
            </a:r>
            <a:r>
              <a:rPr lang="en-US" altLang="zh-CN" sz="3200" dirty="0">
                <a:solidFill>
                  <a:schemeClr val="tx1"/>
                </a:solidFill>
                <a:latin typeface="华文中宋" panose="02010600040101010101" pitchFamily="2" charset="-122"/>
                <a:ea typeface="华文中宋" panose="02010600040101010101" pitchFamily="2" charset="-122"/>
              </a:rPr>
              <a:t>UML</a:t>
            </a:r>
          </a:p>
          <a:p>
            <a:pPr lvl="1" eaLnBrk="1" hangingPunct="1">
              <a:lnSpc>
                <a:spcPct val="90000"/>
              </a:lnSpc>
              <a:buFont typeface="Wingdings" panose="05000000000000000000" pitchFamily="2" charset="2"/>
              <a:buChar char="n"/>
              <a:defRPr/>
            </a:pPr>
            <a:r>
              <a:rPr lang="zh-CN" altLang="en-US" sz="2400" dirty="0">
                <a:solidFill>
                  <a:srgbClr val="324A7A"/>
                </a:solidFill>
                <a:latin typeface="华文中宋" panose="02010600040101010101" pitchFamily="2" charset="-122"/>
                <a:ea typeface="华文中宋" panose="02010600040101010101" pitchFamily="2" charset="-122"/>
              </a:rPr>
              <a:t>类图</a:t>
            </a:r>
          </a:p>
          <a:p>
            <a:pPr lvl="1" eaLnBrk="1" hangingPunct="1">
              <a:lnSpc>
                <a:spcPct val="90000"/>
              </a:lnSpc>
              <a:buFont typeface="Wingdings" panose="05000000000000000000" pitchFamily="2" charset="2"/>
              <a:buChar char="n"/>
              <a:defRPr/>
            </a:pPr>
            <a:r>
              <a:rPr lang="zh-CN" altLang="en-US" sz="2400" dirty="0">
                <a:solidFill>
                  <a:srgbClr val="324A7A"/>
                </a:solidFill>
                <a:latin typeface="华文中宋" panose="02010600040101010101" pitchFamily="2" charset="-122"/>
                <a:ea typeface="华文中宋" panose="02010600040101010101" pitchFamily="2" charset="-122"/>
              </a:rPr>
              <a:t>类间的关联性</a:t>
            </a:r>
          </a:p>
          <a:p>
            <a:pPr lvl="1" eaLnBrk="1" hangingPunct="1">
              <a:lnSpc>
                <a:spcPct val="90000"/>
              </a:lnSpc>
              <a:defRPr/>
            </a:pPr>
            <a:endParaRPr lang="zh-CN" altLang="en-US" dirty="0">
              <a:latin typeface="华文中宋" panose="02010600040101010101" pitchFamily="2" charset="-122"/>
              <a:ea typeface="华文中宋" panose="02010600040101010101" pitchFamily="2" charset="-122"/>
            </a:endParaRPr>
          </a:p>
          <a:p>
            <a:pPr lvl="1" eaLnBrk="1" hangingPunct="1">
              <a:lnSpc>
                <a:spcPct val="90000"/>
              </a:lnSpc>
              <a:defRPr/>
            </a:pPr>
            <a:endParaRPr lang="zh-CN" altLang="en-US" dirty="0">
              <a:latin typeface="华文中宋" panose="02010600040101010101" pitchFamily="2" charset="-122"/>
              <a:ea typeface="华文中宋" panose="02010600040101010101" pitchFamily="2" charset="-122"/>
            </a:endParaRPr>
          </a:p>
          <a:p>
            <a:pPr lvl="1" eaLnBrk="1" hangingPunct="1">
              <a:lnSpc>
                <a:spcPct val="90000"/>
              </a:lnSpc>
              <a:defRPr/>
            </a:pPr>
            <a:endParaRPr lang="zh-CN" altLang="en-US" sz="1600" dirty="0"/>
          </a:p>
          <a:p>
            <a:pPr lvl="1" eaLnBrk="1" hangingPunct="1">
              <a:lnSpc>
                <a:spcPct val="90000"/>
              </a:lnSpc>
              <a:defRPr/>
            </a:pPr>
            <a:endParaRPr lang="zh-CN" altLang="en-US" sz="1600" dirty="0"/>
          </a:p>
          <a:p>
            <a:pPr lvl="1" eaLnBrk="1" hangingPunct="1">
              <a:lnSpc>
                <a:spcPct val="90000"/>
              </a:lnSpc>
              <a:defRPr/>
            </a:pPr>
            <a:endParaRPr lang="zh-CN" altLang="en-US" sz="1600" dirty="0"/>
          </a:p>
          <a:p>
            <a:pPr lvl="1" eaLnBrk="1" hangingPunct="1">
              <a:lnSpc>
                <a:spcPct val="90000"/>
              </a:lnSpc>
              <a:defRPr/>
            </a:pPr>
            <a:endParaRPr lang="zh-CN" altLang="en-US" sz="1600" dirty="0"/>
          </a:p>
          <a:p>
            <a:pPr lvl="1" eaLnBrk="1" hangingPunct="1">
              <a:lnSpc>
                <a:spcPct val="90000"/>
              </a:lnSpc>
              <a:defRPr/>
            </a:pPr>
            <a:endParaRPr lang="zh-CN" altLang="en-US" sz="1600" dirty="0"/>
          </a:p>
          <a:p>
            <a:pPr lvl="1" eaLnBrk="1" hangingPunct="1">
              <a:lnSpc>
                <a:spcPct val="90000"/>
              </a:lnSpc>
              <a:defRPr/>
            </a:pPr>
            <a:endParaRPr lang="zh-CN" altLang="en-US" sz="1600" dirty="0"/>
          </a:p>
          <a:p>
            <a:pPr marL="457189" lvl="1" indent="0" eaLnBrk="1" hangingPunct="1">
              <a:lnSpc>
                <a:spcPct val="90000"/>
              </a:lnSpc>
              <a:buNone/>
              <a:defRPr/>
            </a:pPr>
            <a:endParaRPr lang="zh-CN" altLang="en-US" sz="2400" dirty="0">
              <a:solidFill>
                <a:srgbClr val="324A7A"/>
              </a:solidFill>
            </a:endParaRPr>
          </a:p>
          <a:p>
            <a:pPr lvl="1" eaLnBrk="1" hangingPunct="1">
              <a:lnSpc>
                <a:spcPct val="90000"/>
              </a:lnSpc>
              <a:buFont typeface="Wingdings" panose="05000000000000000000" pitchFamily="2" charset="2"/>
              <a:buChar char="n"/>
              <a:defRPr/>
            </a:pPr>
            <a:r>
              <a:rPr lang="zh-CN" altLang="en-US" sz="2400" dirty="0">
                <a:solidFill>
                  <a:srgbClr val="324A7A"/>
                </a:solidFill>
                <a:latin typeface="华文中宋" panose="02010600040101010101" pitchFamily="2" charset="-122"/>
                <a:ea typeface="华文中宋" panose="02010600040101010101" pitchFamily="2" charset="-122"/>
              </a:rPr>
              <a:t>处理流程和对象间的协调</a:t>
            </a:r>
          </a:p>
          <a:p>
            <a:pPr lvl="2" eaLnBrk="1" hangingPunct="1">
              <a:lnSpc>
                <a:spcPct val="90000"/>
              </a:lnSpc>
              <a:defRPr/>
            </a:pPr>
            <a:r>
              <a:rPr lang="zh-CN" altLang="en-US" sz="2000" dirty="0">
                <a:latin typeface="华文楷体" panose="02010600040101010101" pitchFamily="2" charset="-122"/>
                <a:ea typeface="华文楷体" panose="02010600040101010101" pitchFamily="2" charset="-122"/>
              </a:rPr>
              <a:t>顺序图</a:t>
            </a:r>
            <a:endParaRPr lang="en-US" altLang="zh-CN" sz="2000" dirty="0">
              <a:latin typeface="华文楷体" panose="02010600040101010101" pitchFamily="2" charset="-122"/>
              <a:ea typeface="华文楷体" panose="02010600040101010101" pitchFamily="2" charset="-122"/>
            </a:endParaRPr>
          </a:p>
          <a:p>
            <a:pPr lvl="2" eaLnBrk="1" hangingPunct="1">
              <a:lnSpc>
                <a:spcPct val="90000"/>
              </a:lnSpc>
              <a:defRPr/>
            </a:pPr>
            <a:r>
              <a:rPr lang="zh-CN" altLang="en-US" sz="2000" dirty="0">
                <a:latin typeface="华文楷体" panose="02010600040101010101" pitchFamily="2" charset="-122"/>
                <a:ea typeface="华文楷体" panose="02010600040101010101" pitchFamily="2" charset="-122"/>
              </a:rPr>
              <a:t>活动图</a:t>
            </a:r>
            <a:endParaRPr lang="en-US" altLang="zh-CN" sz="2000" dirty="0">
              <a:latin typeface="华文楷体" panose="02010600040101010101" pitchFamily="2" charset="-122"/>
              <a:ea typeface="华文楷体" panose="02010600040101010101" pitchFamily="2" charset="-122"/>
            </a:endParaRPr>
          </a:p>
          <a:p>
            <a:pPr lvl="2" eaLnBrk="1" hangingPunct="1">
              <a:lnSpc>
                <a:spcPct val="90000"/>
              </a:lnSpc>
              <a:defRPr/>
            </a:pPr>
            <a:r>
              <a:rPr lang="zh-CN" altLang="en-US" sz="2000" dirty="0">
                <a:latin typeface="华文楷体" panose="02010600040101010101" pitchFamily="2" charset="-122"/>
                <a:ea typeface="华文楷体" panose="02010600040101010101" pitchFamily="2" charset="-122"/>
              </a:rPr>
              <a:t>状态图</a:t>
            </a:r>
          </a:p>
        </p:txBody>
      </p:sp>
      <p:sp>
        <p:nvSpPr>
          <p:cNvPr id="8" name="标题 1">
            <a:extLst>
              <a:ext uri="{FF2B5EF4-FFF2-40B4-BE49-F238E27FC236}">
                <a16:creationId xmlns:a16="http://schemas.microsoft.com/office/drawing/2014/main" id="{40ADE628-274A-4980-851D-91A3B0189FB0}"/>
              </a:ext>
            </a:extLst>
          </p:cNvPr>
          <p:cNvSpPr>
            <a:spLocks noGrp="1" noChangeArrowheads="1"/>
          </p:cNvSpPr>
          <p:nvPr>
            <p:ph type="title"/>
          </p:nvPr>
        </p:nvSpPr>
        <p:spPr>
          <a:xfrm>
            <a:off x="1035" y="116632"/>
            <a:ext cx="10365317" cy="838200"/>
          </a:xfrm>
        </p:spPr>
        <p:txBody>
          <a:bodyPr/>
          <a:lstStyle/>
          <a:p>
            <a:r>
              <a:rPr lang="en-US" altLang="zh-CN" sz="36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36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pic>
        <p:nvPicPr>
          <p:cNvPr id="5" name="Picture 6">
            <a:extLst>
              <a:ext uri="{FF2B5EF4-FFF2-40B4-BE49-F238E27FC236}">
                <a16:creationId xmlns:a16="http://schemas.microsoft.com/office/drawing/2014/main" id="{6CCDF356-0BB5-4238-888C-47DD36FCC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7448" y="2348880"/>
            <a:ext cx="6723733" cy="2448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90A94D4-9BDC-4328-A19F-89BE8885467D}"/>
              </a:ext>
            </a:extLst>
          </p:cNvPr>
          <p:cNvSpPr txBox="1">
            <a:spLocks noChangeArrowheads="1"/>
          </p:cNvSpPr>
          <p:nvPr/>
        </p:nvSpPr>
        <p:spPr bwMode="auto">
          <a:xfrm>
            <a:off x="767408" y="836712"/>
            <a:ext cx="10801200" cy="55446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体系结构的设计模式是构成负责软件的基础和常用单元，解决的是软件的底层或接近底层的结构问题。</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自从</a:t>
            </a:r>
            <a:r>
              <a:rPr lang="en-US" altLang="zh-CN" b="0" dirty="0">
                <a:solidFill>
                  <a:schemeClr val="tx1"/>
                </a:solidFill>
                <a:latin typeface="华文中宋" panose="02010600040101010101" pitchFamily="2" charset="-122"/>
                <a:ea typeface="华文中宋" panose="02010600040101010101" pitchFamily="2" charset="-122"/>
              </a:rPr>
              <a:t>1991</a:t>
            </a:r>
            <a:r>
              <a:rPr lang="zh-CN" altLang="en-US" b="0" dirty="0">
                <a:solidFill>
                  <a:schemeClr val="tx1"/>
                </a:solidFill>
                <a:latin typeface="华文中宋" panose="02010600040101010101" pitchFamily="2" charset="-122"/>
                <a:ea typeface="华文中宋" panose="02010600040101010101" pitchFamily="2" charset="-122"/>
              </a:rPr>
              <a:t>年以来，模式的观念和理论逐渐成为面向对象领域中的热门的话题之一。</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b="0" dirty="0">
                <a:solidFill>
                  <a:schemeClr val="tx1"/>
                </a:solidFill>
                <a:latin typeface="华文中宋" panose="02010600040101010101" pitchFamily="2" charset="-122"/>
                <a:ea typeface="华文中宋" panose="02010600040101010101" pitchFamily="2" charset="-122"/>
              </a:rPr>
              <a:t>设计面向对象的软件比较困难</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dirty="0">
                <a:solidFill>
                  <a:schemeClr val="tx1"/>
                </a:solidFill>
                <a:latin typeface="华文楷体" panose="02010600040101010101" pitchFamily="2" charset="-122"/>
                <a:ea typeface="华文楷体" panose="02010600040101010101" pitchFamily="2" charset="-122"/>
              </a:rPr>
              <a:t>找对象、归类、定义接口与层次、建立对象间的关系：目的是当前行，对今后具有通用性</a:t>
            </a:r>
            <a:endParaRPr lang="en-US" altLang="zh-CN" dirty="0">
              <a:solidFill>
                <a:schemeClr val="tx1"/>
              </a:solidFill>
              <a:latin typeface="华文楷体" panose="02010600040101010101" pitchFamily="2" charset="-122"/>
              <a:ea typeface="华文楷体" panose="02010600040101010101" pitchFamily="2" charset="-122"/>
            </a:endParaRPr>
          </a:p>
          <a:p>
            <a:pPr lvl="1" eaLnBrk="1" hangingPunct="1"/>
            <a:r>
              <a:rPr lang="zh-CN" altLang="en-US" dirty="0">
                <a:solidFill>
                  <a:schemeClr val="tx1"/>
                </a:solidFill>
                <a:latin typeface="华文楷体" panose="02010600040101010101" pitchFamily="2" charset="-122"/>
                <a:ea typeface="华文楷体" panose="02010600040101010101" pitchFamily="2" charset="-122"/>
              </a:rPr>
              <a:t>但一下子要做到好的设计，好的可复用的面向对象不是说不可能，至少更加的困难。</a:t>
            </a:r>
            <a:endParaRPr lang="en-US" altLang="zh-CN" dirty="0">
              <a:solidFill>
                <a:schemeClr val="tx1"/>
              </a:solidFill>
              <a:latin typeface="华文楷体" panose="02010600040101010101" pitchFamily="2" charset="-122"/>
              <a:ea typeface="华文楷体" panose="02010600040101010101" pitchFamily="2" charset="-122"/>
            </a:endParaRPr>
          </a:p>
          <a:p>
            <a:pPr eaLnBrk="1" hangingPunct="1"/>
            <a:r>
              <a:rPr lang="zh-CN" altLang="en-US" b="0" dirty="0">
                <a:solidFill>
                  <a:schemeClr val="tx1"/>
                </a:solidFill>
                <a:latin typeface="华文中宋" panose="02010600040101010101" pitchFamily="2" charset="-122"/>
                <a:ea typeface="华文中宋" panose="02010600040101010101" pitchFamily="2" charset="-122"/>
              </a:rPr>
              <a:t>经验，重复</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r>
              <a:rPr lang="zh-CN" altLang="en-US" dirty="0">
                <a:solidFill>
                  <a:schemeClr val="tx1"/>
                </a:solidFill>
                <a:latin typeface="华文楷体" panose="02010600040101010101" pitchFamily="2" charset="-122"/>
                <a:ea typeface="华文楷体" panose="02010600040101010101" pitchFamily="2" charset="-122"/>
              </a:rPr>
              <a:t>有经验的人能做出更好的设计</a:t>
            </a:r>
            <a:endParaRPr lang="en-US" altLang="zh-CN" dirty="0">
              <a:solidFill>
                <a:schemeClr val="tx1"/>
              </a:solidFill>
              <a:latin typeface="华文楷体" panose="02010600040101010101" pitchFamily="2" charset="-122"/>
              <a:ea typeface="华文楷体" panose="02010600040101010101" pitchFamily="2" charset="-122"/>
            </a:endParaRPr>
          </a:p>
          <a:p>
            <a:pPr lvl="1" eaLnBrk="1" hangingPunct="1"/>
            <a:r>
              <a:rPr lang="zh-CN" altLang="en-US" dirty="0">
                <a:solidFill>
                  <a:schemeClr val="tx1"/>
                </a:solidFill>
                <a:latin typeface="华文楷体" panose="02010600040101010101" pitchFamily="2" charset="-122"/>
                <a:ea typeface="华文楷体" panose="02010600040101010101" pitchFamily="2" charset="-122"/>
              </a:rPr>
              <a:t>设计模式使人们可以更加简单方便地复用成功的设计和体系结构，帮助设计者更好更快地完成系统设计。</a:t>
            </a:r>
            <a:endParaRPr lang="en-US" altLang="zh-CN" dirty="0">
              <a:solidFill>
                <a:schemeClr val="tx1"/>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141774416"/>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1" name="文本占位符 2">
            <a:extLst>
              <a:ext uri="{FF2B5EF4-FFF2-40B4-BE49-F238E27FC236}">
                <a16:creationId xmlns:a16="http://schemas.microsoft.com/office/drawing/2014/main" id="{A4F0AA24-52FE-462C-B94C-1A9CBDBA89FB}"/>
              </a:ext>
            </a:extLst>
          </p:cNvPr>
          <p:cNvSpPr>
            <a:spLocks noGrp="1" noChangeArrowheads="1"/>
          </p:cNvSpPr>
          <p:nvPr>
            <p:ph type="body" sz="half" idx="1"/>
          </p:nvPr>
        </p:nvSpPr>
        <p:spPr>
          <a:xfrm>
            <a:off x="623392" y="870248"/>
            <a:ext cx="11343450" cy="5727104"/>
          </a:xfrm>
        </p:spPr>
        <p:txBody>
          <a:bodyPr/>
          <a:lstStyle/>
          <a:p>
            <a:r>
              <a:rPr lang="en-US" altLang="zh-CN" sz="4000" dirty="0">
                <a:solidFill>
                  <a:srgbClr val="324A7A"/>
                </a:solidFill>
                <a:ea typeface="GungsuhChe" panose="02030609000101010101" pitchFamily="49" charset="-127"/>
              </a:rPr>
              <a:t>Types Of Software Patterns</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Analysis</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Design</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Organizational</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Process</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Project Planning</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Configuration Management</a:t>
            </a:r>
          </a:p>
          <a:p>
            <a:pPr lvl="1">
              <a:buFont typeface="Wingdings" panose="05000000000000000000" pitchFamily="2" charset="2"/>
              <a:buChar char="n"/>
            </a:pPr>
            <a:r>
              <a:rPr lang="en-US" altLang="zh-CN" sz="3600" dirty="0">
                <a:solidFill>
                  <a:srgbClr val="324A7A"/>
                </a:solidFill>
                <a:ea typeface="GungsuhChe" panose="02030609000101010101" pitchFamily="49" charset="-127"/>
              </a:rPr>
              <a:t>UI</a:t>
            </a:r>
            <a:r>
              <a:rPr lang="zh-CN" altLang="en-US" sz="3600" dirty="0">
                <a:solidFill>
                  <a:srgbClr val="324A7A"/>
                </a:solidFill>
                <a:ea typeface="GungsuhChe" panose="02030609000101010101" pitchFamily="49" charset="-127"/>
              </a:rPr>
              <a:t>、</a:t>
            </a:r>
            <a:r>
              <a:rPr lang="en-US" altLang="zh-CN" sz="3600" dirty="0" err="1">
                <a:solidFill>
                  <a:srgbClr val="324A7A"/>
                </a:solidFill>
                <a:ea typeface="GungsuhChe" panose="02030609000101010101" pitchFamily="49" charset="-127"/>
              </a:rPr>
              <a:t>Colour</a:t>
            </a:r>
            <a:r>
              <a:rPr lang="zh-CN" altLang="en-US" sz="3600" dirty="0">
                <a:solidFill>
                  <a:srgbClr val="324A7A"/>
                </a:solidFill>
                <a:ea typeface="GungsuhChe" panose="02030609000101010101" pitchFamily="49" charset="-127"/>
              </a:rPr>
              <a:t>、</a:t>
            </a:r>
            <a:r>
              <a:rPr lang="en-US" altLang="zh-CN" sz="3600" dirty="0">
                <a:solidFill>
                  <a:srgbClr val="324A7A"/>
                </a:solidFill>
                <a:ea typeface="GungsuhChe" panose="02030609000101010101" pitchFamily="49" charset="-127"/>
              </a:rPr>
              <a:t>Code……</a:t>
            </a:r>
            <a:endParaRPr lang="zh-CN" altLang="en-US" sz="3600" dirty="0">
              <a:solidFill>
                <a:srgbClr val="324A7A"/>
              </a:solidFill>
              <a:ea typeface="GungsuhChe" panose="02030609000101010101" pitchFamily="49" charset="-127"/>
            </a:endParaRPr>
          </a:p>
        </p:txBody>
      </p:sp>
      <p:sp>
        <p:nvSpPr>
          <p:cNvPr id="7" name="标题 1">
            <a:extLst>
              <a:ext uri="{FF2B5EF4-FFF2-40B4-BE49-F238E27FC236}">
                <a16:creationId xmlns:a16="http://schemas.microsoft.com/office/drawing/2014/main" id="{783B2B32-40DF-46AE-B7E5-FFA5193063AE}"/>
              </a:ext>
            </a:extLst>
          </p:cNvPr>
          <p:cNvSpPr>
            <a:spLocks noGrp="1" noChangeArrowheads="1"/>
          </p:cNvSpPr>
          <p:nvPr>
            <p:ph type="title"/>
          </p:nvPr>
        </p:nvSpPr>
        <p:spPr>
          <a:xfrm>
            <a:off x="11052" y="32048"/>
            <a:ext cx="10365317" cy="838200"/>
          </a:xfrm>
        </p:spPr>
        <p:txBody>
          <a:bodyPr/>
          <a:lstStyle/>
          <a:p>
            <a:r>
              <a:rPr lang="en-US" altLang="zh-CN" sz="40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文本占位符 2">
            <a:extLst>
              <a:ext uri="{FF2B5EF4-FFF2-40B4-BE49-F238E27FC236}">
                <a16:creationId xmlns:a16="http://schemas.microsoft.com/office/drawing/2014/main" id="{F2919652-92E3-4D0E-BB59-4DE281A3AF4A}"/>
              </a:ext>
            </a:extLst>
          </p:cNvPr>
          <p:cNvSpPr>
            <a:spLocks noGrp="1" noChangeArrowheads="1"/>
          </p:cNvSpPr>
          <p:nvPr>
            <p:ph type="body" sz="half" idx="1"/>
          </p:nvPr>
        </p:nvSpPr>
        <p:spPr>
          <a:xfrm>
            <a:off x="695400" y="1066800"/>
            <a:ext cx="10801200" cy="4724400"/>
          </a:xfrm>
        </p:spPr>
        <p:txBody>
          <a:bodyPr/>
          <a:lstStyle/>
          <a:p>
            <a:r>
              <a:rPr lang="en-US" altLang="zh-CN" sz="4000" dirty="0" err="1">
                <a:solidFill>
                  <a:srgbClr val="324A7A"/>
                </a:solidFill>
              </a:rPr>
              <a:t>GoF</a:t>
            </a:r>
            <a:r>
              <a:rPr lang="en-US" altLang="zh-CN" sz="4000" dirty="0">
                <a:solidFill>
                  <a:srgbClr val="324A7A"/>
                </a:solidFill>
              </a:rPr>
              <a:t> Classification of Design Patterns</a:t>
            </a:r>
          </a:p>
          <a:p>
            <a:pPr lvl="1">
              <a:buFont typeface="Wingdings" panose="05000000000000000000" pitchFamily="2" charset="2"/>
              <a:buChar char="n"/>
            </a:pPr>
            <a:r>
              <a:rPr lang="en-US" altLang="zh-CN" sz="3600" dirty="0">
                <a:solidFill>
                  <a:srgbClr val="324A7A"/>
                </a:solidFill>
              </a:rPr>
              <a:t>Purpose - what a pattern does</a:t>
            </a:r>
          </a:p>
          <a:p>
            <a:pPr lvl="2"/>
            <a:r>
              <a:rPr lang="en-US" altLang="zh-CN" sz="3200" dirty="0">
                <a:solidFill>
                  <a:srgbClr val="324A7A"/>
                </a:solidFill>
              </a:rPr>
              <a:t>Creational Patterns</a:t>
            </a:r>
          </a:p>
          <a:p>
            <a:pPr lvl="3"/>
            <a:r>
              <a:rPr lang="en-US" altLang="zh-CN" sz="2400" dirty="0">
                <a:highlight>
                  <a:srgbClr val="FFFF00"/>
                </a:highlight>
                <a:latin typeface="Times New Roman" panose="02020603050405020304" pitchFamily="18" charset="0"/>
                <a:cs typeface="Times New Roman" panose="02020603050405020304" pitchFamily="18" charset="0"/>
              </a:rPr>
              <a:t>Concern</a:t>
            </a:r>
            <a:r>
              <a:rPr lang="en-US" altLang="zh-CN" sz="2400" dirty="0">
                <a:latin typeface="Times New Roman" panose="02020603050405020304" pitchFamily="18" charset="0"/>
                <a:cs typeface="Times New Roman" panose="02020603050405020304" pitchFamily="18" charset="0"/>
              </a:rPr>
              <a:t> the process of object creation</a:t>
            </a:r>
          </a:p>
          <a:p>
            <a:pPr lvl="2"/>
            <a:r>
              <a:rPr lang="en-US" altLang="zh-CN" sz="3200" dirty="0">
                <a:solidFill>
                  <a:srgbClr val="324A7A"/>
                </a:solidFill>
              </a:rPr>
              <a:t>Structural Patterns</a:t>
            </a:r>
          </a:p>
          <a:p>
            <a:pPr lvl="3"/>
            <a:r>
              <a:rPr lang="en-US" altLang="zh-CN" sz="2400" dirty="0">
                <a:highlight>
                  <a:srgbClr val="00FFFF"/>
                </a:highlight>
                <a:latin typeface="Times New Roman" panose="02020603050405020304" pitchFamily="18" charset="0"/>
                <a:cs typeface="Times New Roman" panose="02020603050405020304" pitchFamily="18" charset="0"/>
              </a:rPr>
              <a:t>Deal with </a:t>
            </a:r>
            <a:r>
              <a:rPr lang="en-US" altLang="zh-CN" sz="2400" dirty="0">
                <a:latin typeface="Times New Roman" panose="02020603050405020304" pitchFamily="18" charset="0"/>
                <a:cs typeface="Times New Roman" panose="02020603050405020304" pitchFamily="18" charset="0"/>
              </a:rPr>
              <a:t>the composition of classes and objects</a:t>
            </a:r>
          </a:p>
          <a:p>
            <a:pPr lvl="2"/>
            <a:r>
              <a:rPr lang="en-US" altLang="zh-CN" sz="3200" dirty="0">
                <a:solidFill>
                  <a:srgbClr val="324A7A"/>
                </a:solidFill>
              </a:rPr>
              <a:t>Behavioral Patterns</a:t>
            </a:r>
          </a:p>
          <a:p>
            <a:pPr lvl="3"/>
            <a:r>
              <a:rPr lang="en-US" altLang="zh-CN" sz="2400" dirty="0">
                <a:highlight>
                  <a:srgbClr val="00FFFF"/>
                </a:highlight>
                <a:latin typeface="Times New Roman" panose="02020603050405020304" pitchFamily="18" charset="0"/>
                <a:cs typeface="Times New Roman" panose="02020603050405020304" pitchFamily="18" charset="0"/>
              </a:rPr>
              <a:t>Deal with </a:t>
            </a:r>
            <a:r>
              <a:rPr lang="en-US" altLang="zh-CN" sz="2400" dirty="0">
                <a:latin typeface="Times New Roman" panose="02020603050405020304" pitchFamily="18" charset="0"/>
                <a:cs typeface="Times New Roman" panose="02020603050405020304" pitchFamily="18" charset="0"/>
              </a:rPr>
              <a:t>the interaction of classes and objects</a:t>
            </a:r>
          </a:p>
        </p:txBody>
      </p:sp>
      <p:sp>
        <p:nvSpPr>
          <p:cNvPr id="6" name="标题 1">
            <a:extLst>
              <a:ext uri="{FF2B5EF4-FFF2-40B4-BE49-F238E27FC236}">
                <a16:creationId xmlns:a16="http://schemas.microsoft.com/office/drawing/2014/main" id="{300B2291-6B60-44E7-A265-CA3A83D095AF}"/>
              </a:ext>
            </a:extLst>
          </p:cNvPr>
          <p:cNvSpPr>
            <a:spLocks noGrp="1" noChangeArrowheads="1"/>
          </p:cNvSpPr>
          <p:nvPr>
            <p:ph type="title"/>
          </p:nvPr>
        </p:nvSpPr>
        <p:spPr>
          <a:xfrm>
            <a:off x="192320" y="188640"/>
            <a:ext cx="10365317" cy="838200"/>
          </a:xfrm>
        </p:spPr>
        <p:txBody>
          <a:bodyPr/>
          <a:lstStyle/>
          <a:p>
            <a:r>
              <a:rPr lang="en-US" altLang="zh-CN" sz="40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文本占位符 2">
            <a:extLst>
              <a:ext uri="{FF2B5EF4-FFF2-40B4-BE49-F238E27FC236}">
                <a16:creationId xmlns:a16="http://schemas.microsoft.com/office/drawing/2014/main" id="{DBE18CA8-3BCE-4625-A11B-B7B7AEF1A841}"/>
              </a:ext>
            </a:extLst>
          </p:cNvPr>
          <p:cNvSpPr>
            <a:spLocks noGrp="1" noChangeArrowheads="1"/>
          </p:cNvSpPr>
          <p:nvPr>
            <p:ph type="body" sz="half" idx="1"/>
          </p:nvPr>
        </p:nvSpPr>
        <p:spPr>
          <a:xfrm>
            <a:off x="551384" y="1066800"/>
            <a:ext cx="11089232" cy="5314528"/>
          </a:xfrm>
        </p:spPr>
        <p:txBody>
          <a:bodyPr/>
          <a:lstStyle/>
          <a:p>
            <a:r>
              <a:rPr lang="en-US" altLang="zh-CN" sz="4000" dirty="0">
                <a:solidFill>
                  <a:srgbClr val="324A7A"/>
                </a:solidFill>
              </a:rPr>
              <a:t>Scope - what the pattern applies to</a:t>
            </a:r>
          </a:p>
          <a:p>
            <a:pPr lvl="1">
              <a:buFont typeface="Wingdings" panose="05000000000000000000" pitchFamily="2" charset="2"/>
              <a:buChar char="n"/>
            </a:pPr>
            <a:r>
              <a:rPr lang="en-US" altLang="zh-CN" sz="3600" dirty="0">
                <a:solidFill>
                  <a:srgbClr val="324A7A"/>
                </a:solidFill>
              </a:rPr>
              <a:t>Class Patterns</a:t>
            </a:r>
          </a:p>
          <a:p>
            <a:pPr lvl="2"/>
            <a:r>
              <a:rPr lang="en-US" altLang="zh-CN" sz="3200" dirty="0">
                <a:solidFill>
                  <a:schemeClr val="tx1"/>
                </a:solidFill>
              </a:rPr>
              <a:t>Focus on the relationships between </a:t>
            </a:r>
            <a:r>
              <a:rPr lang="en-US" altLang="zh-CN" sz="3200" dirty="0">
                <a:solidFill>
                  <a:schemeClr val="tx1"/>
                </a:solidFill>
                <a:highlight>
                  <a:srgbClr val="00FFFF"/>
                </a:highlight>
              </a:rPr>
              <a:t>classes and their subclasses</a:t>
            </a:r>
          </a:p>
          <a:p>
            <a:pPr lvl="2"/>
            <a:r>
              <a:rPr lang="en-US" altLang="zh-CN" sz="3200" dirty="0">
                <a:solidFill>
                  <a:schemeClr val="tx1"/>
                </a:solidFill>
              </a:rPr>
              <a:t>Involve inheritance reuse</a:t>
            </a:r>
          </a:p>
          <a:p>
            <a:pPr lvl="1">
              <a:buFont typeface="Wingdings" panose="05000000000000000000" pitchFamily="2" charset="2"/>
              <a:buChar char="n"/>
            </a:pPr>
            <a:r>
              <a:rPr lang="en-US" altLang="zh-CN" sz="3600" dirty="0">
                <a:solidFill>
                  <a:srgbClr val="324A7A"/>
                </a:solidFill>
              </a:rPr>
              <a:t>Object Patterns</a:t>
            </a:r>
          </a:p>
          <a:p>
            <a:pPr lvl="2"/>
            <a:r>
              <a:rPr lang="en-US" altLang="zh-CN" sz="3200" dirty="0">
                <a:solidFill>
                  <a:schemeClr val="tx1"/>
                </a:solidFill>
              </a:rPr>
              <a:t>Focus on the relationships between </a:t>
            </a:r>
            <a:r>
              <a:rPr lang="en-US" altLang="zh-CN" sz="3200" dirty="0">
                <a:solidFill>
                  <a:schemeClr val="tx1"/>
                </a:solidFill>
                <a:highlight>
                  <a:srgbClr val="00FFFF"/>
                </a:highlight>
              </a:rPr>
              <a:t>objects</a:t>
            </a:r>
          </a:p>
          <a:p>
            <a:pPr lvl="2"/>
            <a:r>
              <a:rPr lang="en-US" altLang="zh-CN" sz="3200" dirty="0">
                <a:solidFill>
                  <a:schemeClr val="tx1"/>
                </a:solidFill>
              </a:rPr>
              <a:t>Involve composition reuse</a:t>
            </a:r>
            <a:endParaRPr lang="zh-CN" altLang="en-US" sz="3200" dirty="0">
              <a:solidFill>
                <a:schemeClr val="tx1"/>
              </a:solidFill>
            </a:endParaRPr>
          </a:p>
          <a:p>
            <a:endParaRPr lang="zh-CN" altLang="en-US" dirty="0"/>
          </a:p>
        </p:txBody>
      </p:sp>
      <p:sp>
        <p:nvSpPr>
          <p:cNvPr id="6" name="标题 1">
            <a:extLst>
              <a:ext uri="{FF2B5EF4-FFF2-40B4-BE49-F238E27FC236}">
                <a16:creationId xmlns:a16="http://schemas.microsoft.com/office/drawing/2014/main" id="{B2900119-4D40-4F9E-A850-32B7DB559012}"/>
              </a:ext>
            </a:extLst>
          </p:cNvPr>
          <p:cNvSpPr>
            <a:spLocks noGrp="1" noChangeArrowheads="1"/>
          </p:cNvSpPr>
          <p:nvPr>
            <p:ph type="title"/>
          </p:nvPr>
        </p:nvSpPr>
        <p:spPr>
          <a:xfrm>
            <a:off x="7714" y="142528"/>
            <a:ext cx="10365317" cy="838200"/>
          </a:xfrm>
        </p:spPr>
        <p:txBody>
          <a:bodyPr/>
          <a:lstStyle/>
          <a:p>
            <a:r>
              <a:rPr lang="en-US" altLang="zh-CN" sz="4000" dirty="0">
                <a:latin typeface="Times New Roman" panose="02020603050405020304" pitchFamily="18" charset="0"/>
                <a:ea typeface="华文中宋" panose="02010600040101010101" pitchFamily="2" charset="-122"/>
                <a:cs typeface="Times New Roman" panose="02020603050405020304" pitchFamily="18" charset="0"/>
              </a:rPr>
              <a:t>Chapter Seven </a:t>
            </a:r>
            <a:r>
              <a:rPr lang="zh-CN" altLang="en-US" sz="4000" dirty="0">
                <a:latin typeface="Times New Roman" panose="02020603050405020304" pitchFamily="18" charset="0"/>
                <a:ea typeface="华文中宋" panose="02010600040101010101" pitchFamily="2" charset="-122"/>
                <a:cs typeface="Times New Roman" panose="02020603050405020304" pitchFamily="18" charset="0"/>
              </a:rPr>
              <a:t>设计模式</a:t>
            </a:r>
            <a:endParaRPr lang="zh-CN" altLang="en-US" dirty="0">
              <a:ea typeface="华文中宋" panose="02010600040101010101" pitchFamily="2" charset="-122"/>
              <a:cs typeface="Times New Roman" panose="02020603050405020304" pitchFamily="18" charset="0"/>
            </a:endParaRPr>
          </a:p>
        </p:txBody>
      </p:sp>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1BF17E87-F685-48C6-9E57-A05E2A7133B2}"/>
              </a:ext>
            </a:extLst>
          </p:cNvPr>
          <p:cNvSpPr>
            <a:spLocks noGrp="1" noChangeArrowheads="1"/>
          </p:cNvSpPr>
          <p:nvPr>
            <p:ph type="title"/>
          </p:nvPr>
        </p:nvSpPr>
        <p:spPr/>
        <p:txBody>
          <a:bodyPr/>
          <a:lstStyle/>
          <a:p>
            <a:pPr eaLnBrk="1" hangingPunct="1"/>
            <a:r>
              <a:rPr lang="zh-CN" altLang="en-US" dirty="0">
                <a:latin typeface="华文中宋" panose="02010600040101010101" pitchFamily="2" charset="-122"/>
                <a:ea typeface="华文中宋" panose="02010600040101010101" pitchFamily="2" charset="-122"/>
              </a:rPr>
              <a:t>设计模式的方法</a:t>
            </a:r>
            <a:endParaRPr lang="en-US" altLang="zh-CN" dirty="0">
              <a:latin typeface="华文中宋" panose="02010600040101010101" pitchFamily="2" charset="-122"/>
              <a:ea typeface="华文中宋" panose="02010600040101010101" pitchFamily="2" charset="-122"/>
            </a:endParaRPr>
          </a:p>
        </p:txBody>
      </p:sp>
      <p:sp>
        <p:nvSpPr>
          <p:cNvPr id="66563" name="Rectangle 3">
            <a:extLst>
              <a:ext uri="{FF2B5EF4-FFF2-40B4-BE49-F238E27FC236}">
                <a16:creationId xmlns:a16="http://schemas.microsoft.com/office/drawing/2014/main" id="{9BFA432A-F5F9-4BDC-8760-14077350F876}"/>
              </a:ext>
            </a:extLst>
          </p:cNvPr>
          <p:cNvSpPr>
            <a:spLocks noGrp="1" noChangeArrowheads="1"/>
          </p:cNvSpPr>
          <p:nvPr>
            <p:ph type="body" idx="1"/>
          </p:nvPr>
        </p:nvSpPr>
        <p:spPr>
          <a:xfrm>
            <a:off x="479377" y="1124745"/>
            <a:ext cx="11088737" cy="5472607"/>
          </a:xfrm>
        </p:spPr>
        <p:txBody>
          <a:bodyPr/>
          <a:lstStyle/>
          <a:p>
            <a:pPr eaLnBrk="1" hangingPunct="1">
              <a:lnSpc>
                <a:spcPct val="90000"/>
              </a:lnSpc>
            </a:pPr>
            <a:r>
              <a:rPr lang="en-US" altLang="zh-CN" sz="3200" dirty="0">
                <a:solidFill>
                  <a:srgbClr val="324A7A"/>
                </a:solidFill>
                <a:latin typeface="Arial Black" panose="020B0A04020102020204" pitchFamily="34" charset="0"/>
                <a:ea typeface="华文中宋" panose="02010600040101010101" pitchFamily="2" charset="-122"/>
              </a:rPr>
              <a:t>Singleton</a:t>
            </a:r>
          </a:p>
          <a:p>
            <a:pPr lvl="1" eaLnBrk="1" hangingPunct="1">
              <a:lnSpc>
                <a:spcPct val="90000"/>
              </a:lnSpc>
            </a:pPr>
            <a:r>
              <a:rPr lang="en-US" altLang="zh-CN" sz="2800" dirty="0">
                <a:solidFill>
                  <a:srgbClr val="324A7A"/>
                </a:solidFill>
                <a:latin typeface="Arial Black" panose="020B0A04020102020204" pitchFamily="34" charset="0"/>
                <a:ea typeface="华文中宋" panose="02010600040101010101" pitchFamily="2" charset="-122"/>
              </a:rPr>
              <a:t>Name</a:t>
            </a:r>
            <a:r>
              <a:rPr lang="en-US" altLang="zh-CN" dirty="0">
                <a:solidFill>
                  <a:srgbClr val="324A7A"/>
                </a:solidFill>
                <a:latin typeface="Arial Black" panose="020B0A04020102020204" pitchFamily="34" charset="0"/>
                <a:ea typeface="华文中宋" panose="02010600040101010101" pitchFamily="2" charset="-122"/>
              </a:rPr>
              <a:t> </a:t>
            </a:r>
          </a:p>
          <a:p>
            <a:pPr lvl="2" eaLnBrk="1" hangingPunct="1">
              <a:lnSpc>
                <a:spcPct val="90000"/>
              </a:lnSpc>
            </a:pPr>
            <a:r>
              <a:rPr lang="en-US" altLang="zh-CN" sz="2000" b="0" dirty="0">
                <a:solidFill>
                  <a:schemeClr val="tx1"/>
                </a:solidFill>
                <a:latin typeface="Arial Black" panose="020B0A04020102020204" pitchFamily="34" charset="0"/>
                <a:ea typeface="华文中宋" panose="02010600040101010101" pitchFamily="2" charset="-122"/>
              </a:rPr>
              <a:t>The Singleton Pattern: your ticket to creating one-of-a kind objects, for which there is only one instance.</a:t>
            </a:r>
          </a:p>
          <a:p>
            <a:pPr lvl="2" eaLnBrk="1" hangingPunct="1">
              <a:lnSpc>
                <a:spcPct val="90000"/>
              </a:lnSpc>
            </a:pPr>
            <a:r>
              <a:rPr lang="en-US" altLang="zh-CN" sz="2000" b="0" dirty="0">
                <a:solidFill>
                  <a:schemeClr val="tx1"/>
                </a:solidFill>
                <a:latin typeface="Arial Black" panose="020B0A04020102020204" pitchFamily="34" charset="0"/>
                <a:ea typeface="华文中宋" panose="02010600040101010101" pitchFamily="2" charset="-122"/>
              </a:rPr>
              <a:t>Singleton</a:t>
            </a:r>
            <a:r>
              <a:rPr lang="zh-CN" altLang="en-US" sz="2000" b="0" dirty="0">
                <a:solidFill>
                  <a:schemeClr val="tx1"/>
                </a:solidFill>
                <a:latin typeface="Arial Black" panose="020B0A04020102020204" pitchFamily="34" charset="0"/>
                <a:ea typeface="华文中宋" panose="02010600040101010101" pitchFamily="2" charset="-122"/>
              </a:rPr>
              <a:t>、单件、唯一的对象实例、孤子模式、单态 </a:t>
            </a:r>
          </a:p>
          <a:p>
            <a:pPr lvl="2" eaLnBrk="1" hangingPunct="1">
              <a:lnSpc>
                <a:spcPct val="90000"/>
              </a:lnSpc>
            </a:pPr>
            <a:r>
              <a:rPr lang="zh-CN" altLang="en-US" sz="2000" b="0" dirty="0">
                <a:solidFill>
                  <a:schemeClr val="tx1"/>
                </a:solidFill>
                <a:latin typeface="Arial Black" panose="020B0A04020102020204" pitchFamily="34" charset="0"/>
                <a:ea typeface="华文中宋" panose="02010600040101010101" pitchFamily="2" charset="-122"/>
              </a:rPr>
              <a:t>属于创建模式，对象的创建模式</a:t>
            </a:r>
            <a:endParaRPr lang="en-US" altLang="zh-CN" sz="2000" b="0" dirty="0">
              <a:solidFill>
                <a:schemeClr val="tx1"/>
              </a:solidFill>
              <a:latin typeface="Arial Black" panose="020B0A04020102020204" pitchFamily="34" charset="0"/>
              <a:ea typeface="华文中宋" panose="02010600040101010101" pitchFamily="2" charset="-122"/>
            </a:endParaRPr>
          </a:p>
          <a:p>
            <a:pPr lvl="2" eaLnBrk="1" hangingPunct="1">
              <a:lnSpc>
                <a:spcPct val="90000"/>
              </a:lnSpc>
            </a:pPr>
            <a:r>
              <a:rPr lang="zh-CN" altLang="en-US" sz="2000" b="0" dirty="0">
                <a:solidFill>
                  <a:schemeClr val="tx1"/>
                </a:solidFill>
                <a:latin typeface="Arial Black" panose="020B0A04020102020204" pitchFamily="34" charset="0"/>
                <a:ea typeface="华文中宋" panose="02010600040101010101" pitchFamily="2" charset="-122"/>
              </a:rPr>
              <a:t>独一无二</a:t>
            </a:r>
          </a:p>
          <a:p>
            <a:pPr lvl="1" eaLnBrk="1" hangingPunct="1">
              <a:lnSpc>
                <a:spcPct val="90000"/>
              </a:lnSpc>
            </a:pPr>
            <a:r>
              <a:rPr lang="zh-CN" altLang="en-US" sz="2400" dirty="0">
                <a:solidFill>
                  <a:srgbClr val="324A7A"/>
                </a:solidFill>
                <a:latin typeface="Arial Black" panose="020B0A04020102020204" pitchFamily="34" charset="0"/>
                <a:ea typeface="华文中宋" panose="02010600040101010101" pitchFamily="2" charset="-122"/>
              </a:rPr>
              <a:t>意图</a:t>
            </a:r>
          </a:p>
          <a:p>
            <a:pPr lvl="2" eaLnBrk="1" hangingPunct="1">
              <a:lnSpc>
                <a:spcPct val="90000"/>
              </a:lnSpc>
            </a:pPr>
            <a:r>
              <a:rPr lang="en-US" altLang="zh-CN" sz="2000" b="0" dirty="0">
                <a:solidFill>
                  <a:schemeClr val="tx1"/>
                </a:solidFill>
                <a:latin typeface="Arial Black" panose="020B0A04020102020204" pitchFamily="34" charset="0"/>
                <a:ea typeface="华文中宋" panose="02010600040101010101" pitchFamily="2" charset="-122"/>
              </a:rPr>
              <a:t>Singleton</a:t>
            </a:r>
            <a:r>
              <a:rPr lang="zh-CN" altLang="en-US" sz="2000" b="0" dirty="0">
                <a:solidFill>
                  <a:schemeClr val="tx1"/>
                </a:solidFill>
                <a:latin typeface="Arial Black" panose="020B0A04020102020204" pitchFamily="34" charset="0"/>
                <a:ea typeface="华文中宋" panose="02010600040101010101" pitchFamily="2" charset="-122"/>
              </a:rPr>
              <a:t>模式的用途是“</a:t>
            </a:r>
            <a:r>
              <a:rPr lang="en-US" altLang="zh-CN" sz="2000" b="0" dirty="0">
                <a:solidFill>
                  <a:schemeClr val="tx1"/>
                </a:solidFill>
                <a:latin typeface="Arial Black" panose="020B0A04020102020204" pitchFamily="34" charset="0"/>
                <a:ea typeface="华文中宋" panose="02010600040101010101" pitchFamily="2" charset="-122"/>
              </a:rPr>
              <a:t>ensure a class has only one instance</a:t>
            </a:r>
            <a:r>
              <a:rPr lang="zh-CN" altLang="en-US" sz="2000" b="0" dirty="0">
                <a:solidFill>
                  <a:schemeClr val="tx1"/>
                </a:solidFill>
                <a:latin typeface="Arial Black" panose="020B0A04020102020204" pitchFamily="34" charset="0"/>
                <a:ea typeface="华文中宋" panose="02010600040101010101" pitchFamily="2" charset="-122"/>
              </a:rPr>
              <a:t>，</a:t>
            </a:r>
            <a:r>
              <a:rPr lang="en-US" altLang="zh-CN" sz="2000" b="0" dirty="0">
                <a:solidFill>
                  <a:schemeClr val="tx1"/>
                </a:solidFill>
                <a:latin typeface="Arial Black" panose="020B0A04020102020204" pitchFamily="34" charset="0"/>
                <a:ea typeface="华文中宋" panose="02010600040101010101" pitchFamily="2" charset="-122"/>
              </a:rPr>
              <a:t>and provide a global point of access to it</a:t>
            </a:r>
            <a:r>
              <a:rPr lang="zh-CN" altLang="en-US" sz="2000" b="0" dirty="0">
                <a:solidFill>
                  <a:schemeClr val="tx1"/>
                </a:solidFill>
                <a:latin typeface="Arial Black" panose="020B0A04020102020204" pitchFamily="34" charset="0"/>
                <a:ea typeface="华文中宋" panose="02010600040101010101" pitchFamily="2" charset="-122"/>
              </a:rPr>
              <a:t>（确保每个类只有一个实例，并提供它的全局访问点）”。 </a:t>
            </a:r>
          </a:p>
          <a:p>
            <a:pPr lvl="2" eaLnBrk="1" hangingPunct="1">
              <a:lnSpc>
                <a:spcPct val="90000"/>
              </a:lnSpc>
            </a:pPr>
            <a:r>
              <a:rPr lang="zh-CN" altLang="en-US" sz="2000" b="0" dirty="0">
                <a:solidFill>
                  <a:schemeClr val="tx1"/>
                </a:solidFill>
                <a:latin typeface="Arial Black" panose="020B0A04020102020204" pitchFamily="34" charset="0"/>
                <a:ea typeface="华文中宋" panose="02010600040101010101" pitchFamily="2" charset="-122"/>
              </a:rPr>
              <a:t>应该由类本身来负责只使用一个类实例，而不是由类用户来负责。应该始终不要让类用户来监视和控制运行的类实例的数量，让类对自己负责。 </a:t>
            </a:r>
          </a:p>
          <a:p>
            <a:pPr lvl="2" eaLnBrk="1" hangingPunct="1">
              <a:lnSpc>
                <a:spcPct val="90000"/>
              </a:lnSpc>
            </a:pPr>
            <a:r>
              <a:rPr lang="zh-CN" altLang="en-US" sz="2000" b="0" dirty="0">
                <a:solidFill>
                  <a:schemeClr val="tx1"/>
                </a:solidFill>
                <a:latin typeface="Arial Black" panose="020B0A04020102020204" pitchFamily="34" charset="0"/>
                <a:ea typeface="华文中宋" panose="02010600040101010101" pitchFamily="2" charset="-122"/>
              </a:rPr>
              <a:t>能确保只有一个类的实例的时候的</a:t>
            </a:r>
            <a:r>
              <a:rPr lang="en-US" altLang="zh-CN" sz="2000" b="0" dirty="0">
                <a:solidFill>
                  <a:schemeClr val="tx1"/>
                </a:solidFill>
                <a:latin typeface="Arial Black" panose="020B0A04020102020204" pitchFamily="34" charset="0"/>
                <a:ea typeface="华文中宋" panose="02010600040101010101" pitchFamily="2" charset="-122"/>
              </a:rPr>
              <a:t>Pattern</a:t>
            </a:r>
            <a:r>
              <a:rPr lang="zh-CN" altLang="en-US" sz="2000" b="0" dirty="0">
                <a:solidFill>
                  <a:schemeClr val="tx1"/>
                </a:solidFill>
                <a:latin typeface="Arial Black" panose="020B0A04020102020204" pitchFamily="34" charset="0"/>
                <a:ea typeface="华文中宋" panose="02010600040101010101" pitchFamily="2" charset="-122"/>
              </a:rPr>
              <a:t>就称为：</a:t>
            </a:r>
            <a:r>
              <a:rPr lang="en-US" altLang="zh-CN" sz="2000" b="0" dirty="0">
                <a:solidFill>
                  <a:schemeClr val="tx1"/>
                </a:solidFill>
                <a:latin typeface="Arial Black" panose="020B0A04020102020204" pitchFamily="34" charset="0"/>
                <a:ea typeface="华文中宋" panose="02010600040101010101" pitchFamily="2" charset="-122"/>
              </a:rPr>
              <a:t>Singleton Pattern</a:t>
            </a:r>
            <a:r>
              <a:rPr lang="zh-CN" altLang="en-US" sz="2000" b="0" dirty="0">
                <a:solidFill>
                  <a:schemeClr val="tx1"/>
                </a:solidFill>
                <a:latin typeface="Arial Black" panose="020B0A04020102020204" pitchFamily="34" charset="0"/>
                <a:ea typeface="华文中宋" panose="02010600040101010101" pitchFamily="2" charset="-122"/>
              </a:rPr>
              <a:t>。</a:t>
            </a:r>
            <a:endParaRPr lang="en-US" altLang="zh-CN" sz="2000" b="0" dirty="0">
              <a:solidFill>
                <a:schemeClr val="tx1"/>
              </a:solidFill>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677A5070-E76A-42F4-B7A7-2B88B96B0239}"/>
              </a:ext>
            </a:extLst>
          </p:cNvPr>
          <p:cNvSpPr>
            <a:spLocks noGrp="1" noChangeArrowheads="1"/>
          </p:cNvSpPr>
          <p:nvPr>
            <p:ph type="title"/>
          </p:nvPr>
        </p:nvSpPr>
        <p:spPr/>
        <p:txBody>
          <a:bodyPr/>
          <a:lstStyle/>
          <a:p>
            <a:r>
              <a:rPr lang="en-US" altLang="zh-CN" dirty="0">
                <a:latin typeface="Bauhaus 93" pitchFamily="82" charset="0"/>
              </a:rPr>
              <a:t>Singleton</a:t>
            </a:r>
            <a:endParaRPr lang="zh-CN" altLang="en-US" dirty="0">
              <a:latin typeface="Bauhaus 93" pitchFamily="82" charset="0"/>
            </a:endParaRPr>
          </a:p>
        </p:txBody>
      </p:sp>
      <p:sp>
        <p:nvSpPr>
          <p:cNvPr id="67587" name="Rectangle 3">
            <a:extLst>
              <a:ext uri="{FF2B5EF4-FFF2-40B4-BE49-F238E27FC236}">
                <a16:creationId xmlns:a16="http://schemas.microsoft.com/office/drawing/2014/main" id="{5BE9AA02-5656-4ECB-BA80-6926370745EA}"/>
              </a:ext>
            </a:extLst>
          </p:cNvPr>
          <p:cNvSpPr>
            <a:spLocks noGrp="1" noChangeArrowheads="1"/>
          </p:cNvSpPr>
          <p:nvPr>
            <p:ph type="body" idx="1"/>
          </p:nvPr>
        </p:nvSpPr>
        <p:spPr>
          <a:xfrm>
            <a:off x="407368" y="692695"/>
            <a:ext cx="11233248" cy="5904655"/>
          </a:xfrm>
        </p:spPr>
        <p:txBody>
          <a:bodyPr/>
          <a:lstStyle/>
          <a:p>
            <a:pPr eaLnBrk="1" hangingPunct="1">
              <a:lnSpc>
                <a:spcPct val="150000"/>
              </a:lnSpc>
            </a:pPr>
            <a:r>
              <a:rPr lang="zh-CN" altLang="en-US" sz="2800" dirty="0">
                <a:solidFill>
                  <a:srgbClr val="324A7A"/>
                </a:solidFill>
                <a:latin typeface="Arial Black" panose="020B0A04020102020204" pitchFamily="34" charset="0"/>
                <a:ea typeface="华文中宋" panose="02010600040101010101" pitchFamily="2" charset="-122"/>
              </a:rPr>
              <a:t>适用性</a:t>
            </a:r>
          </a:p>
          <a:p>
            <a:pPr lvl="1" eaLnBrk="1" hangingPunct="1">
              <a:lnSpc>
                <a:spcPct val="150000"/>
              </a:lnSpc>
              <a:buFont typeface="Wingdings" panose="05000000000000000000" pitchFamily="2" charset="2"/>
              <a:buChar char="n"/>
            </a:pPr>
            <a:r>
              <a:rPr lang="zh-CN" altLang="en-US" sz="2400" dirty="0">
                <a:solidFill>
                  <a:srgbClr val="324A7A"/>
                </a:solidFill>
                <a:latin typeface="Arial Black" panose="020B0A04020102020204" pitchFamily="34" charset="0"/>
                <a:ea typeface="华文中宋" panose="02010600040101010101" pitchFamily="2" charset="-122"/>
              </a:rPr>
              <a:t>当类只能有一个实例而且客户可以从一个</a:t>
            </a:r>
            <a:r>
              <a:rPr lang="zh-CN" altLang="en-US" sz="2400" dirty="0">
                <a:solidFill>
                  <a:srgbClr val="C00000"/>
                </a:solidFill>
                <a:highlight>
                  <a:srgbClr val="FFFF00"/>
                </a:highlight>
                <a:latin typeface="Arial Black" panose="020B0A04020102020204" pitchFamily="34" charset="0"/>
                <a:ea typeface="华文中宋" panose="02010600040101010101" pitchFamily="2" charset="-122"/>
              </a:rPr>
              <a:t>众所周知</a:t>
            </a:r>
            <a:r>
              <a:rPr lang="zh-CN" altLang="en-US" sz="2400" dirty="0">
                <a:solidFill>
                  <a:srgbClr val="324A7A"/>
                </a:solidFill>
                <a:latin typeface="Arial Black" panose="020B0A04020102020204" pitchFamily="34" charset="0"/>
                <a:ea typeface="华文中宋" panose="02010600040101010101" pitchFamily="2" charset="-122"/>
              </a:rPr>
              <a:t>的访问点访问它时。</a:t>
            </a:r>
          </a:p>
          <a:p>
            <a:pPr lvl="1" eaLnBrk="1" hangingPunct="1">
              <a:lnSpc>
                <a:spcPct val="150000"/>
              </a:lnSpc>
              <a:buFont typeface="Wingdings" panose="05000000000000000000" pitchFamily="2" charset="2"/>
              <a:buChar char="n"/>
            </a:pPr>
            <a:r>
              <a:rPr lang="en-US" altLang="zh-CN" sz="2400" dirty="0">
                <a:solidFill>
                  <a:srgbClr val="324A7A"/>
                </a:solidFill>
                <a:latin typeface="Arial Black" panose="020B0A04020102020204" pitchFamily="34" charset="0"/>
                <a:ea typeface="华文中宋" panose="02010600040101010101" pitchFamily="2" charset="-122"/>
              </a:rPr>
              <a:t>For example:</a:t>
            </a:r>
          </a:p>
          <a:p>
            <a:pPr lvl="2" eaLnBrk="1" hangingPunct="1">
              <a:lnSpc>
                <a:spcPct val="150000"/>
              </a:lnSpc>
            </a:pPr>
            <a:r>
              <a:rPr lang="en-US" altLang="zh-CN" sz="2000" b="0" dirty="0">
                <a:solidFill>
                  <a:schemeClr val="tx1"/>
                </a:solidFill>
                <a:latin typeface="Arial Black" panose="020B0A04020102020204" pitchFamily="34" charset="0"/>
                <a:ea typeface="华文中宋" panose="02010600040101010101" pitchFamily="2" charset="-122"/>
              </a:rPr>
              <a:t>Your system might have only one window manager or print spooler or one point of access to a  DB engine</a:t>
            </a:r>
            <a:r>
              <a:rPr lang="zh-CN" altLang="en-US" sz="2000" b="0" dirty="0">
                <a:solidFill>
                  <a:schemeClr val="tx1"/>
                </a:solidFill>
                <a:latin typeface="Arial Black" panose="020B0A04020102020204" pitchFamily="34" charset="0"/>
                <a:ea typeface="华文中宋" panose="02010600040101010101" pitchFamily="2" charset="-122"/>
              </a:rPr>
              <a:t>，</a:t>
            </a:r>
            <a:r>
              <a:rPr lang="en-US" altLang="zh-CN" sz="2000" b="0" dirty="0">
                <a:solidFill>
                  <a:schemeClr val="tx1"/>
                </a:solidFill>
                <a:latin typeface="Arial Black" panose="020B0A04020102020204" pitchFamily="34" charset="0"/>
                <a:ea typeface="华文中宋" panose="02010600040101010101" pitchFamily="2" charset="-122"/>
              </a:rPr>
              <a:t>or your computer might have several serial port</a:t>
            </a:r>
            <a:r>
              <a:rPr lang="zh-CN" altLang="en-US" sz="2000" b="0" dirty="0">
                <a:solidFill>
                  <a:schemeClr val="tx1"/>
                </a:solidFill>
                <a:latin typeface="Arial Black" panose="020B0A04020102020204" pitchFamily="34" charset="0"/>
                <a:ea typeface="华文中宋" panose="02010600040101010101" pitchFamily="2" charset="-122"/>
              </a:rPr>
              <a:t>，</a:t>
            </a:r>
            <a:r>
              <a:rPr lang="en-US" altLang="zh-CN" sz="2000" b="0" dirty="0">
                <a:solidFill>
                  <a:schemeClr val="tx1"/>
                </a:solidFill>
                <a:latin typeface="Arial Black" panose="020B0A04020102020204" pitchFamily="34" charset="0"/>
                <a:ea typeface="华文中宋" panose="02010600040101010101" pitchFamily="2" charset="-122"/>
              </a:rPr>
              <a:t>but there can only be one instance of COM1.</a:t>
            </a: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一个系统只能有一个计时器或序号生成器</a:t>
            </a:r>
            <a:endParaRPr lang="en-US" altLang="zh-CN" sz="20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身份证</a:t>
            </a:r>
            <a:endParaRPr lang="en-US" altLang="zh-CN" sz="20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注册表</a:t>
            </a:r>
            <a:endParaRPr lang="en-US" altLang="zh-CN" sz="20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一个独一无二的你</a:t>
            </a:r>
            <a:endParaRPr lang="en-US" altLang="zh-CN" sz="2000" b="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pPr>
            <a:r>
              <a:rPr lang="en-US" altLang="zh-CN" sz="2000" b="0" dirty="0">
                <a:solidFill>
                  <a:schemeClr val="tx1"/>
                </a:solidFill>
                <a:latin typeface="Arial Black" panose="020B0A04020102020204" pitchFamily="34" charset="0"/>
                <a:ea typeface="华文中宋" panose="02010600040101010101" pitchFamily="2" charset="-122"/>
              </a:rPr>
              <a:t>etc.</a:t>
            </a:r>
          </a:p>
          <a:p>
            <a:endParaRPr lang="zh-CN" altLang="en-US" dirty="0"/>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6EF222B-890C-4FCB-ADBC-DACEA19916FE}"/>
              </a:ext>
            </a:extLst>
          </p:cNvPr>
          <p:cNvSpPr>
            <a:spLocks noGrp="1" noChangeArrowheads="1"/>
          </p:cNvSpPr>
          <p:nvPr>
            <p:ph type="title"/>
          </p:nvPr>
        </p:nvSpPr>
        <p:spPr/>
        <p:txBody>
          <a:bodyPr/>
          <a:lstStyle/>
          <a:p>
            <a:pPr eaLnBrk="1" hangingPunct="1"/>
            <a:r>
              <a:rPr lang="en-US" altLang="zh-CN">
                <a:latin typeface="Bauhaus 93" pitchFamily="82" charset="0"/>
              </a:rPr>
              <a:t>Singleton</a:t>
            </a:r>
            <a:endParaRPr lang="zh-CN" altLang="en-US">
              <a:latin typeface="Bauhaus 93" pitchFamily="82" charset="0"/>
            </a:endParaRPr>
          </a:p>
        </p:txBody>
      </p:sp>
      <p:sp>
        <p:nvSpPr>
          <p:cNvPr id="68611" name="Rectangle 3">
            <a:extLst>
              <a:ext uri="{FF2B5EF4-FFF2-40B4-BE49-F238E27FC236}">
                <a16:creationId xmlns:a16="http://schemas.microsoft.com/office/drawing/2014/main" id="{90C56BE6-725A-42C9-AE5C-41537475DEB9}"/>
              </a:ext>
            </a:extLst>
          </p:cNvPr>
          <p:cNvSpPr>
            <a:spLocks noGrp="1" noChangeArrowheads="1"/>
          </p:cNvSpPr>
          <p:nvPr>
            <p:ph type="body" idx="1"/>
          </p:nvPr>
        </p:nvSpPr>
        <p:spPr>
          <a:xfrm>
            <a:off x="623392" y="764706"/>
            <a:ext cx="10766400" cy="5647727"/>
          </a:xfrm>
        </p:spPr>
        <p:txBody>
          <a:bodyPr/>
          <a:lstStyle/>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参与者</a:t>
            </a:r>
          </a:p>
          <a:p>
            <a:pPr lvl="1" eaLnBrk="1" hangingPunct="1">
              <a:lnSpc>
                <a:spcPct val="150000"/>
              </a:lnSpc>
              <a:buFont typeface="Wingdings" panose="05000000000000000000" pitchFamily="2" charset="2"/>
              <a:buChar char="n"/>
            </a:pPr>
            <a:r>
              <a:rPr lang="en-US" altLang="zh-CN" sz="2400" dirty="0">
                <a:solidFill>
                  <a:srgbClr val="324A7A"/>
                </a:solidFill>
                <a:latin typeface="Arial Black" panose="020B0A04020102020204" pitchFamily="34" charset="0"/>
                <a:ea typeface="华文中宋" panose="02010600040101010101" pitchFamily="2" charset="-122"/>
              </a:rPr>
              <a:t>Singleton</a:t>
            </a: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定义一个</a:t>
            </a:r>
            <a:r>
              <a:rPr lang="en-US" altLang="zh-CN" sz="2000" b="0" dirty="0">
                <a:solidFill>
                  <a:schemeClr val="tx1"/>
                </a:solidFill>
                <a:latin typeface="Arial Black" panose="020B0A04020102020204" pitchFamily="34" charset="0"/>
                <a:ea typeface="华文中宋" panose="02010600040101010101" pitchFamily="2" charset="-122"/>
              </a:rPr>
              <a:t>Instance</a:t>
            </a:r>
            <a:r>
              <a:rPr lang="zh-CN" altLang="en-US" sz="2000" b="0" dirty="0">
                <a:solidFill>
                  <a:schemeClr val="tx1"/>
                </a:solidFill>
                <a:latin typeface="Arial Black" panose="020B0A04020102020204" pitchFamily="34" charset="0"/>
                <a:ea typeface="华文中宋" panose="02010600040101010101" pitchFamily="2" charset="-122"/>
              </a:rPr>
              <a:t>操作，允许客户访问它的唯一实例。</a:t>
            </a:r>
          </a:p>
          <a:p>
            <a:pPr lvl="2" eaLnBrk="1" hangingPunct="1">
              <a:lnSpc>
                <a:spcPct val="150000"/>
              </a:lnSpc>
            </a:pPr>
            <a:r>
              <a:rPr lang="en-US" altLang="zh-CN" sz="2000" b="0" dirty="0">
                <a:solidFill>
                  <a:schemeClr val="tx1"/>
                </a:solidFill>
                <a:latin typeface="Arial Black" panose="020B0A04020102020204" pitchFamily="34" charset="0"/>
                <a:ea typeface="华文中宋" panose="02010600040101010101" pitchFamily="2" charset="-122"/>
              </a:rPr>
              <a:t>Instance</a:t>
            </a:r>
            <a:r>
              <a:rPr lang="zh-CN" altLang="en-US" sz="2000" b="0" dirty="0">
                <a:solidFill>
                  <a:schemeClr val="tx1"/>
                </a:solidFill>
                <a:latin typeface="Arial Black" panose="020B0A04020102020204" pitchFamily="34" charset="0"/>
                <a:ea typeface="华文中宋" panose="02010600040101010101" pitchFamily="2" charset="-122"/>
              </a:rPr>
              <a:t>是一个类操作。</a:t>
            </a:r>
          </a:p>
          <a:p>
            <a:pPr lvl="2" eaLnBrk="1" hangingPunct="1">
              <a:lnSpc>
                <a:spcPct val="150000"/>
              </a:lnSpc>
            </a:pPr>
            <a:r>
              <a:rPr lang="zh-CN" altLang="en-US" sz="2000" b="0" dirty="0">
                <a:solidFill>
                  <a:schemeClr val="tx1"/>
                </a:solidFill>
                <a:latin typeface="Arial Black" panose="020B0A04020102020204" pitchFamily="34" charset="0"/>
                <a:ea typeface="华文中宋" panose="02010600040101010101" pitchFamily="2" charset="-122"/>
              </a:rPr>
              <a:t>负责创建它自己的唯一实例。</a:t>
            </a:r>
          </a:p>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效果</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对唯一实例的受控访问</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允许可变数目的实例</a:t>
            </a:r>
          </a:p>
          <a:p>
            <a:pPr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结构、实现、类图</a:t>
            </a:r>
          </a:p>
          <a:p>
            <a:pPr lvl="1" eaLnBrk="1" hangingPunct="1">
              <a:lnSpc>
                <a:spcPct val="150000"/>
              </a:lnSpc>
              <a:buFont typeface="Wingdings" panose="05000000000000000000" pitchFamily="2" charset="2"/>
              <a:buChar char="n"/>
            </a:pPr>
            <a:r>
              <a:rPr lang="en-US" altLang="zh-CN" b="0" dirty="0">
                <a:solidFill>
                  <a:schemeClr val="tx1"/>
                </a:solidFill>
                <a:latin typeface="Arial Black" panose="020B0A04020102020204" pitchFamily="34" charset="0"/>
                <a:ea typeface="华文中宋" panose="02010600040101010101" pitchFamily="2" charset="-122"/>
              </a:rPr>
              <a:t>See Example</a:t>
            </a:r>
          </a:p>
        </p:txBody>
      </p:sp>
      <p:pic>
        <p:nvPicPr>
          <p:cNvPr id="4" name="Picture 7">
            <a:extLst>
              <a:ext uri="{FF2B5EF4-FFF2-40B4-BE49-F238E27FC236}">
                <a16:creationId xmlns:a16="http://schemas.microsoft.com/office/drawing/2014/main" id="{02B846F8-8E72-4113-8C6E-D772249B9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5840" y="2643979"/>
            <a:ext cx="6615112" cy="3867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a:extLst>
              <a:ext uri="{FF2B5EF4-FFF2-40B4-BE49-F238E27FC236}">
                <a16:creationId xmlns:a16="http://schemas.microsoft.com/office/drawing/2014/main" id="{3BBFA6EF-C9A6-47D3-8B03-9173A01D64C3}"/>
              </a:ext>
            </a:extLst>
          </p:cNvPr>
          <p:cNvSpPr>
            <a:spLocks noGrp="1" noChangeArrowheads="1"/>
          </p:cNvSpPr>
          <p:nvPr>
            <p:ph type="title"/>
          </p:nvPr>
        </p:nvSpPr>
        <p:spPr/>
        <p:txBody>
          <a:bodyPr/>
          <a:lstStyle/>
          <a:p>
            <a:pPr eaLnBrk="1" hangingPunct="1"/>
            <a:r>
              <a:rPr lang="en-US" altLang="zh-CN" dirty="0">
                <a:latin typeface="Bauhaus 93" pitchFamily="82" charset="0"/>
              </a:rPr>
              <a:t>Singleton</a:t>
            </a:r>
            <a:endParaRPr lang="zh-CN" altLang="en-US" dirty="0">
              <a:latin typeface="Bauhaus 93" pitchFamily="82" charset="0"/>
            </a:endParaRPr>
          </a:p>
        </p:txBody>
      </p:sp>
      <p:sp>
        <p:nvSpPr>
          <p:cNvPr id="69635" name="Rectangle 3">
            <a:extLst>
              <a:ext uri="{FF2B5EF4-FFF2-40B4-BE49-F238E27FC236}">
                <a16:creationId xmlns:a16="http://schemas.microsoft.com/office/drawing/2014/main" id="{E4C8A644-698A-4B6A-8155-25D2EE155245}"/>
              </a:ext>
            </a:extLst>
          </p:cNvPr>
          <p:cNvSpPr>
            <a:spLocks noGrp="1" noChangeArrowheads="1"/>
          </p:cNvSpPr>
          <p:nvPr>
            <p:ph type="body" sz="half" idx="1"/>
          </p:nvPr>
        </p:nvSpPr>
        <p:spPr>
          <a:xfrm>
            <a:off x="479376" y="1052736"/>
            <a:ext cx="11161240" cy="5401785"/>
          </a:xfrm>
        </p:spPr>
        <p:txBody>
          <a:bodyPr/>
          <a:lstStyle/>
          <a:p>
            <a:pPr eaLnBrk="1" hangingPunct="1">
              <a:lnSpc>
                <a:spcPct val="80000"/>
              </a:lnSpc>
            </a:pPr>
            <a:r>
              <a:rPr lang="zh-CN" altLang="en-US" dirty="0">
                <a:solidFill>
                  <a:srgbClr val="324A7A"/>
                </a:solidFill>
                <a:latin typeface="Arial Black" panose="020B0A04020102020204" pitchFamily="34" charset="0"/>
                <a:ea typeface="华文中宋" panose="02010600040101010101" pitchFamily="2" charset="-122"/>
              </a:rPr>
              <a:t>代码</a:t>
            </a:r>
          </a:p>
          <a:p>
            <a:pPr lvl="1" eaLnBrk="1" hangingPunct="1">
              <a:lnSpc>
                <a:spcPct val="80000"/>
              </a:lnSpc>
              <a:buFont typeface="Wingdings" panose="05000000000000000000" pitchFamily="2" charset="2"/>
              <a:buChar char="n"/>
            </a:pPr>
            <a:r>
              <a:rPr lang="en-US" altLang="zh-CN" sz="2400" dirty="0">
                <a:latin typeface="Arial Black" panose="020B0A04020102020204" pitchFamily="34" charset="0"/>
                <a:ea typeface="华文中宋" panose="02010600040101010101" pitchFamily="2" charset="-122"/>
                <a:hlinkClick r:id="rId3" action="ppaction://hlinkfile"/>
              </a:rPr>
              <a:t>Main .java</a:t>
            </a:r>
            <a:endParaRPr lang="en-US" altLang="zh-CN" sz="2400" dirty="0">
              <a:latin typeface="Arial Black" panose="020B0A04020102020204" pitchFamily="34" charset="0"/>
              <a:ea typeface="华文中宋" panose="02010600040101010101" pitchFamily="2" charset="-122"/>
            </a:endParaRPr>
          </a:p>
          <a:p>
            <a:pPr lvl="1" eaLnBrk="1" hangingPunct="1">
              <a:lnSpc>
                <a:spcPct val="80000"/>
              </a:lnSpc>
              <a:buFont typeface="Wingdings" panose="05000000000000000000" pitchFamily="2" charset="2"/>
              <a:buChar char="n"/>
            </a:pPr>
            <a:r>
              <a:rPr lang="en-US" altLang="zh-CN" sz="2400" dirty="0">
                <a:latin typeface="Arial Black" panose="020B0A04020102020204" pitchFamily="34" charset="0"/>
                <a:ea typeface="华文中宋" panose="02010600040101010101" pitchFamily="2" charset="-122"/>
                <a:hlinkClick r:id="rId4" action="ppaction://hlinkfile"/>
              </a:rPr>
              <a:t>Singleton .java</a:t>
            </a:r>
            <a:endParaRPr lang="en-US" altLang="zh-CN" sz="2400" dirty="0">
              <a:latin typeface="Arial Black" panose="020B0A04020102020204" pitchFamily="34" charset="0"/>
              <a:ea typeface="华文中宋" panose="02010600040101010101" pitchFamily="2" charset="-122"/>
            </a:endParaRPr>
          </a:p>
          <a:p>
            <a:pPr eaLnBrk="1" hangingPunct="1">
              <a:lnSpc>
                <a:spcPct val="80000"/>
              </a:lnSpc>
            </a:pPr>
            <a:r>
              <a:rPr lang="zh-CN" altLang="en-US" dirty="0">
                <a:solidFill>
                  <a:srgbClr val="324A7A"/>
                </a:solidFill>
                <a:latin typeface="Arial Black" panose="020B0A04020102020204" pitchFamily="34" charset="0"/>
                <a:ea typeface="华文中宋" panose="02010600040101010101" pitchFamily="2" charset="-122"/>
              </a:rPr>
              <a:t>设限的理由</a:t>
            </a:r>
          </a:p>
          <a:p>
            <a:pPr lvl="1" eaLnBrk="1" hangingPunct="1">
              <a:lnSpc>
                <a:spcPct val="8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如果有一个以上的对象存在，对象之间彼此影响，可能会出现</a:t>
            </a:r>
            <a:r>
              <a:rPr lang="en-US" altLang="zh-CN" b="0" dirty="0">
                <a:solidFill>
                  <a:schemeClr val="tx1"/>
                </a:solidFill>
                <a:latin typeface="华文楷体" panose="02010600040101010101" pitchFamily="2" charset="-122"/>
                <a:ea typeface="华文楷体" panose="02010600040101010101" pitchFamily="2" charset="-122"/>
              </a:rPr>
              <a:t>Bug</a:t>
            </a:r>
            <a:r>
              <a:rPr lang="zh-CN" altLang="en-US" b="0" dirty="0">
                <a:solidFill>
                  <a:schemeClr val="tx1"/>
                </a:solidFill>
                <a:latin typeface="华文楷体" panose="02010600040101010101" pitchFamily="2" charset="-122"/>
                <a:ea typeface="华文楷体" panose="02010600040101010101" pitchFamily="2" charset="-122"/>
              </a:rPr>
              <a:t>。</a:t>
            </a:r>
            <a:endParaRPr lang="en-US" altLang="zh-CN" b="0" dirty="0">
              <a:solidFill>
                <a:schemeClr val="tx1"/>
              </a:solidFill>
              <a:latin typeface="华文楷体" panose="02010600040101010101" pitchFamily="2" charset="-122"/>
              <a:ea typeface="华文楷体" panose="02010600040101010101" pitchFamily="2" charset="-122"/>
            </a:endParaRPr>
          </a:p>
          <a:p>
            <a:pPr lvl="1" eaLnBrk="1" hangingPunct="1">
              <a:lnSpc>
                <a:spcPct val="8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保证只有一个实例的存在，程序员就可以在这个前提下放心的编写程序。</a:t>
            </a:r>
          </a:p>
          <a:p>
            <a:pPr eaLnBrk="1" hangingPunct="1">
              <a:lnSpc>
                <a:spcPct val="80000"/>
              </a:lnSpc>
            </a:pPr>
            <a:r>
              <a:rPr lang="zh-CN" altLang="en-US" dirty="0">
                <a:solidFill>
                  <a:srgbClr val="324A7A"/>
                </a:solidFill>
                <a:latin typeface="Arial Black" panose="020B0A04020102020204" pitchFamily="34" charset="0"/>
                <a:ea typeface="华文中宋" panose="02010600040101010101" pitchFamily="2" charset="-122"/>
              </a:rPr>
              <a:t>回顾</a:t>
            </a:r>
          </a:p>
          <a:p>
            <a:pPr lvl="1" eaLnBrk="1" hangingPunct="1">
              <a:lnSpc>
                <a:spcPct val="80000"/>
              </a:lnSpc>
              <a:buFont typeface="Wingdings" panose="05000000000000000000" pitchFamily="2" charset="2"/>
              <a:buChar char="n"/>
            </a:pPr>
            <a:r>
              <a:rPr lang="en-US" altLang="zh-CN" b="0" dirty="0">
                <a:solidFill>
                  <a:schemeClr val="tx1"/>
                </a:solidFill>
                <a:latin typeface="华文楷体" panose="02010600040101010101" pitchFamily="2" charset="-122"/>
                <a:ea typeface="华文楷体" panose="02010600040101010101" pitchFamily="2" charset="-122"/>
              </a:rPr>
              <a:t>Singleton Pattern</a:t>
            </a:r>
            <a:r>
              <a:rPr lang="zh-CN" altLang="en-US" b="0" dirty="0">
                <a:solidFill>
                  <a:schemeClr val="tx1"/>
                </a:solidFill>
                <a:latin typeface="华文楷体" panose="02010600040101010101" pitchFamily="2" charset="-122"/>
                <a:ea typeface="华文楷体" panose="02010600040101010101" pitchFamily="2" charset="-122"/>
              </a:rPr>
              <a:t>保证了只有一个对象存在。</a:t>
            </a:r>
          </a:p>
          <a:p>
            <a:pPr lvl="1" eaLnBrk="1" hangingPunct="1">
              <a:lnSpc>
                <a:spcPct val="8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编写</a:t>
            </a:r>
            <a:r>
              <a:rPr lang="en-US" altLang="zh-CN" b="0" dirty="0">
                <a:solidFill>
                  <a:schemeClr val="tx1"/>
                </a:solidFill>
                <a:latin typeface="华文楷体" panose="02010600040101010101" pitchFamily="2" charset="-122"/>
                <a:ea typeface="华文楷体" panose="02010600040101010101" pitchFamily="2" charset="-122"/>
              </a:rPr>
              <a:t>static </a:t>
            </a:r>
            <a:r>
              <a:rPr lang="zh-CN" altLang="en-US" b="0" dirty="0">
                <a:solidFill>
                  <a:schemeClr val="tx1"/>
                </a:solidFill>
                <a:latin typeface="华文楷体" panose="02010600040101010101" pitchFamily="2" charset="-122"/>
                <a:ea typeface="华文楷体" panose="02010600040101010101" pitchFamily="2" charset="-122"/>
              </a:rPr>
              <a:t>方法以取得对象的实例。</a:t>
            </a:r>
          </a:p>
          <a:p>
            <a:pPr lvl="1" eaLnBrk="1" hangingPunct="1">
              <a:lnSpc>
                <a:spcPct val="8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构造函数设置成</a:t>
            </a:r>
            <a:r>
              <a:rPr lang="en-US" altLang="zh-CN" b="0" dirty="0">
                <a:solidFill>
                  <a:schemeClr val="tx1"/>
                </a:solidFill>
                <a:latin typeface="华文楷体" panose="02010600040101010101" pitchFamily="2" charset="-122"/>
                <a:ea typeface="华文楷体" panose="02010600040101010101" pitchFamily="2" charset="-122"/>
              </a:rPr>
              <a:t>private </a:t>
            </a:r>
            <a:r>
              <a:rPr lang="zh-CN" altLang="en-US" b="0" dirty="0">
                <a:solidFill>
                  <a:schemeClr val="tx1"/>
                </a:solidFill>
                <a:latin typeface="华文楷体" panose="02010600040101010101" pitchFamily="2" charset="-122"/>
                <a:ea typeface="华文楷体" panose="02010600040101010101" pitchFamily="2" charset="-122"/>
              </a:rPr>
              <a:t>保证了构造函数不会被从</a:t>
            </a:r>
            <a:r>
              <a:rPr lang="en-US" altLang="zh-CN" b="0" dirty="0">
                <a:solidFill>
                  <a:schemeClr val="tx1"/>
                </a:solidFill>
                <a:latin typeface="华文楷体" panose="02010600040101010101" pitchFamily="2" charset="-122"/>
                <a:ea typeface="华文楷体" panose="02010600040101010101" pitchFamily="2" charset="-122"/>
              </a:rPr>
              <a:t>Singleton</a:t>
            </a:r>
            <a:r>
              <a:rPr lang="zh-CN" altLang="en-US" b="0" dirty="0">
                <a:solidFill>
                  <a:schemeClr val="tx1"/>
                </a:solidFill>
                <a:latin typeface="华文楷体" panose="02010600040101010101" pitchFamily="2" charset="-122"/>
                <a:ea typeface="华文楷体" panose="02010600040101010101" pitchFamily="2" charset="-122"/>
              </a:rPr>
              <a:t>类外调用构造函数。</a:t>
            </a:r>
          </a:p>
          <a:p>
            <a:pPr lvl="1" eaLnBrk="1" hangingPunct="1">
              <a:lnSpc>
                <a:spcPct val="80000"/>
              </a:lnSpc>
              <a:buFont typeface="Wingdings" panose="05000000000000000000" pitchFamily="2" charset="2"/>
              <a:buChar char="n"/>
            </a:pPr>
            <a:r>
              <a:rPr lang="en-US" altLang="zh-CN" dirty="0">
                <a:ea typeface="华文中宋" panose="02010600040101010101" pitchFamily="2" charset="-122"/>
              </a:rPr>
              <a:t>In JFC ,</a:t>
            </a:r>
            <a:r>
              <a:rPr lang="en-US" altLang="zh-CN" dirty="0" err="1">
                <a:ea typeface="华文中宋" panose="02010600040101010101" pitchFamily="2" charset="-122"/>
              </a:rPr>
              <a:t>javax.comm</a:t>
            </a:r>
            <a:r>
              <a:rPr lang="en-US" altLang="zh-CN" dirty="0">
                <a:ea typeface="华文中宋" panose="02010600040101010101" pitchFamily="2" charset="-122"/>
              </a:rPr>
              <a:t> as a Singleton</a:t>
            </a:r>
          </a:p>
          <a:p>
            <a:pPr lvl="2" eaLnBrk="1" hangingPunct="1">
              <a:lnSpc>
                <a:spcPct val="80000"/>
              </a:lnSpc>
            </a:pPr>
            <a:r>
              <a:rPr lang="en-US" altLang="zh-CN" sz="2000" b="0" dirty="0">
                <a:solidFill>
                  <a:schemeClr val="tx1"/>
                </a:solidFill>
                <a:ea typeface="华文楷体" panose="02010600040101010101" pitchFamily="2" charset="-122"/>
              </a:rPr>
              <a:t>The Java Communications API (also known as </a:t>
            </a:r>
            <a:r>
              <a:rPr lang="en-US" altLang="zh-CN" sz="2000" b="0" dirty="0" err="1">
                <a:solidFill>
                  <a:schemeClr val="tx1"/>
                </a:solidFill>
                <a:ea typeface="华文楷体" panose="02010600040101010101" pitchFamily="2" charset="-122"/>
              </a:rPr>
              <a:t>javax.comm</a:t>
            </a:r>
            <a:r>
              <a:rPr lang="en-US" altLang="zh-CN" sz="2000" b="0" dirty="0">
                <a:solidFill>
                  <a:schemeClr val="tx1"/>
                </a:solidFill>
                <a:ea typeface="华文楷体" panose="02010600040101010101" pitchFamily="2" charset="-122"/>
              </a:rPr>
              <a:t>) provides applications access to RS-232 hardware (serial ports) and limited access to IEEE-1284 (parallel ports), SPP</a:t>
            </a:r>
            <a:r>
              <a:rPr lang="zh-CN" altLang="en-US" sz="2000" b="0" dirty="0">
                <a:solidFill>
                  <a:schemeClr val="tx1"/>
                </a:solidFill>
                <a:ea typeface="华文楷体" panose="02010600040101010101" pitchFamily="2" charset="-122"/>
              </a:rPr>
              <a:t>（</a:t>
            </a:r>
            <a:r>
              <a:rPr lang="en-US" altLang="zh-CN" b="0" dirty="0"/>
              <a:t> Standard Parallel Port </a:t>
            </a:r>
            <a:r>
              <a:rPr lang="zh-CN" altLang="en-US" sz="2000" b="0" dirty="0">
                <a:solidFill>
                  <a:schemeClr val="tx1"/>
                </a:solidFill>
                <a:ea typeface="华文楷体" panose="02010600040101010101" pitchFamily="2" charset="-122"/>
              </a:rPr>
              <a:t>）</a:t>
            </a:r>
            <a:r>
              <a:rPr lang="en-US" altLang="zh-CN" sz="2000" b="0" dirty="0">
                <a:solidFill>
                  <a:schemeClr val="tx1"/>
                </a:solidFill>
                <a:ea typeface="华文楷体" panose="02010600040101010101" pitchFamily="2" charset="-122"/>
              </a:rPr>
              <a:t> mode.</a:t>
            </a:r>
          </a:p>
          <a:p>
            <a:pPr eaLnBrk="1" hangingPunct="1">
              <a:lnSpc>
                <a:spcPct val="80000"/>
              </a:lnSpc>
            </a:pPr>
            <a:r>
              <a:rPr lang="en-US" altLang="zh-CN" dirty="0">
                <a:solidFill>
                  <a:srgbClr val="324A7A"/>
                </a:solidFill>
                <a:latin typeface="Arial Black" panose="020B0A04020102020204" pitchFamily="34" charset="0"/>
                <a:ea typeface="华文中宋" panose="02010600040101010101" pitchFamily="2" charset="-122"/>
              </a:rPr>
              <a:t>An  example  again:</a:t>
            </a:r>
          </a:p>
        </p:txBody>
      </p:sp>
      <p:pic>
        <p:nvPicPr>
          <p:cNvPr id="2" name="图片 1">
            <a:extLst>
              <a:ext uri="{FF2B5EF4-FFF2-40B4-BE49-F238E27FC236}">
                <a16:creationId xmlns:a16="http://schemas.microsoft.com/office/drawing/2014/main" id="{2E9899D3-5AB5-47C7-8401-6AD4D0B6C897}"/>
              </a:ext>
            </a:extLst>
          </p:cNvPr>
          <p:cNvPicPr>
            <a:picLocks noChangeAspect="1"/>
          </p:cNvPicPr>
          <p:nvPr/>
        </p:nvPicPr>
        <p:blipFill>
          <a:blip r:embed="rId5"/>
          <a:stretch>
            <a:fillRect/>
          </a:stretch>
        </p:blipFill>
        <p:spPr>
          <a:xfrm>
            <a:off x="4007769" y="188642"/>
            <a:ext cx="3997756" cy="2153447"/>
          </a:xfrm>
          <a:prstGeom prst="rect">
            <a:avLst/>
          </a:prstGeom>
        </p:spPr>
      </p:pic>
      <p:pic>
        <p:nvPicPr>
          <p:cNvPr id="3" name="图片 2">
            <a:extLst>
              <a:ext uri="{FF2B5EF4-FFF2-40B4-BE49-F238E27FC236}">
                <a16:creationId xmlns:a16="http://schemas.microsoft.com/office/drawing/2014/main" id="{B700E2F9-D675-45EB-8C93-A98A111E945F}"/>
              </a:ext>
            </a:extLst>
          </p:cNvPr>
          <p:cNvPicPr>
            <a:picLocks noChangeAspect="1"/>
          </p:cNvPicPr>
          <p:nvPr/>
        </p:nvPicPr>
        <p:blipFill>
          <a:blip r:embed="rId6"/>
          <a:stretch>
            <a:fillRect/>
          </a:stretch>
        </p:blipFill>
        <p:spPr>
          <a:xfrm>
            <a:off x="7828437" y="140216"/>
            <a:ext cx="4316779" cy="2208664"/>
          </a:xfrm>
          <a:prstGeom prst="rect">
            <a:avLst/>
          </a:prstGeom>
        </p:spPr>
      </p:pic>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9F04EF-2B37-42EA-A812-0A5D74952C40}"/>
              </a:ext>
            </a:extLst>
          </p:cNvPr>
          <p:cNvSpPr>
            <a:spLocks noGrp="1"/>
          </p:cNvSpPr>
          <p:nvPr>
            <p:ph type="title"/>
          </p:nvPr>
        </p:nvSpPr>
        <p:spPr/>
        <p:txBody>
          <a:bodyPr/>
          <a:lstStyle/>
          <a:p>
            <a:r>
              <a:rPr lang="en-US" altLang="zh-CN" dirty="0"/>
              <a:t>Singleton</a:t>
            </a:r>
            <a:endParaRPr lang="zh-CN" altLang="en-US" dirty="0"/>
          </a:p>
        </p:txBody>
      </p:sp>
      <p:sp>
        <p:nvSpPr>
          <p:cNvPr id="3" name="文本占位符 2">
            <a:extLst>
              <a:ext uri="{FF2B5EF4-FFF2-40B4-BE49-F238E27FC236}">
                <a16:creationId xmlns:a16="http://schemas.microsoft.com/office/drawing/2014/main" id="{833850CE-5556-4847-B6A5-106B2EE42123}"/>
              </a:ext>
            </a:extLst>
          </p:cNvPr>
          <p:cNvSpPr>
            <a:spLocks noGrp="1"/>
          </p:cNvSpPr>
          <p:nvPr>
            <p:ph type="body" sz="half" idx="1"/>
          </p:nvPr>
        </p:nvSpPr>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身份证号码</a:t>
            </a:r>
          </a:p>
          <a:p>
            <a:pPr lvl="1" eaLnBrk="1" hangingPunct="1">
              <a:buFont typeface="Arial" panose="020B0604020202020204" pitchFamily="34" charset="0"/>
              <a:buChar char="•"/>
            </a:pPr>
            <a:r>
              <a:rPr lang="zh-CN" altLang="en-US" dirty="0">
                <a:solidFill>
                  <a:schemeClr val="tx1"/>
                </a:solidFill>
                <a:latin typeface="华文楷体" panose="02010600040101010101" pitchFamily="2" charset="-122"/>
                <a:ea typeface="华文楷体" panose="02010600040101010101" pitchFamily="2" charset="-122"/>
              </a:rPr>
              <a:t>在现实生活中，居民身份证号码具有唯一性，同一个人不允许有多个身份证号码，第一次申请身份证时将给居民分配一个身份证号码，如果之后因为遗失等原因补办时，还是使用原来的身份证号码，不会产生新的号码。现使用单例模式模拟该场景。 </a:t>
            </a:r>
          </a:p>
          <a:p>
            <a:endParaRPr lang="zh-CN" altLang="en-US" dirty="0"/>
          </a:p>
        </p:txBody>
      </p:sp>
      <p:sp>
        <p:nvSpPr>
          <p:cNvPr id="4" name="内容占位符 3">
            <a:extLst>
              <a:ext uri="{FF2B5EF4-FFF2-40B4-BE49-F238E27FC236}">
                <a16:creationId xmlns:a16="http://schemas.microsoft.com/office/drawing/2014/main" id="{32A92E5D-61DA-437E-98B4-AD138AA15AC1}"/>
              </a:ext>
            </a:extLst>
          </p:cNvPr>
          <p:cNvSpPr>
            <a:spLocks noGrp="1"/>
          </p:cNvSpPr>
          <p:nvPr>
            <p:ph sz="half" idx="2"/>
          </p:nvPr>
        </p:nvSpPr>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打印池</a:t>
            </a:r>
          </a:p>
          <a:p>
            <a:pPr lvl="1" eaLnBrk="1" hangingPunct="1">
              <a:buFont typeface="Arial" panose="020B0604020202020204" pitchFamily="34" charset="0"/>
              <a:buChar char="•"/>
            </a:pPr>
            <a:r>
              <a:rPr lang="zh-CN" altLang="en-US" dirty="0">
                <a:solidFill>
                  <a:schemeClr val="tx1"/>
                </a:solidFill>
                <a:latin typeface="华文楷体" panose="02010600040101010101" pitchFamily="2" charset="-122"/>
                <a:ea typeface="华文楷体" panose="02010600040101010101" pitchFamily="2" charset="-122"/>
              </a:rPr>
              <a:t>在操作系统中，打印池</a:t>
            </a:r>
            <a:r>
              <a:rPr lang="en-US" altLang="zh-CN" dirty="0">
                <a:solidFill>
                  <a:schemeClr val="tx1"/>
                </a:solidFill>
                <a:latin typeface="华文楷体" panose="02010600040101010101" pitchFamily="2" charset="-122"/>
                <a:ea typeface="华文楷体" panose="02010600040101010101" pitchFamily="2" charset="-122"/>
              </a:rPr>
              <a:t>(Print Spooler)</a:t>
            </a:r>
            <a:r>
              <a:rPr lang="zh-CN" altLang="en-US" dirty="0">
                <a:solidFill>
                  <a:schemeClr val="tx1"/>
                </a:solidFill>
                <a:latin typeface="华文楷体" panose="02010600040101010101" pitchFamily="2" charset="-122"/>
                <a:ea typeface="华文楷体" panose="02010600040101010101" pitchFamily="2" charset="-122"/>
              </a:rPr>
              <a:t>是一个用于管理打印任务的应用程序，通过打印池用户可以删除、中止或者改变打印任务的优先级，在一个系统中只允许运行一个打印池对象，如果重复创建打印池则抛出异常。现使用单例模式来模拟实现打印池的设计。</a:t>
            </a:r>
          </a:p>
          <a:p>
            <a:endParaRPr lang="zh-CN" altLang="en-US" dirty="0"/>
          </a:p>
        </p:txBody>
      </p:sp>
      <p:pic>
        <p:nvPicPr>
          <p:cNvPr id="5" name="Picture 4">
            <a:extLst>
              <a:ext uri="{FF2B5EF4-FFF2-40B4-BE49-F238E27FC236}">
                <a16:creationId xmlns:a16="http://schemas.microsoft.com/office/drawing/2014/main" id="{66B287CD-405B-4E7B-9AE1-70854D78F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345" y="4149081"/>
            <a:ext cx="5789991" cy="2519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接连接符 6">
            <a:extLst>
              <a:ext uri="{FF2B5EF4-FFF2-40B4-BE49-F238E27FC236}">
                <a16:creationId xmlns:a16="http://schemas.microsoft.com/office/drawing/2014/main" id="{0E1123ED-1F99-4575-8568-7DF02CA82CE9}"/>
              </a:ext>
            </a:extLst>
          </p:cNvPr>
          <p:cNvCxnSpPr>
            <a:cxnSpLocks/>
          </p:cNvCxnSpPr>
          <p:nvPr/>
        </p:nvCxnSpPr>
        <p:spPr bwMode="auto">
          <a:xfrm>
            <a:off x="6096000" y="764704"/>
            <a:ext cx="0" cy="6093296"/>
          </a:xfrm>
          <a:prstGeom prst="line">
            <a:avLst/>
          </a:prstGeom>
          <a:solidFill>
            <a:srgbClr val="EAEAEA"/>
          </a:solidFill>
          <a:ln w="25400" cap="flat" cmpd="sng" algn="ctr">
            <a:solidFill>
              <a:srgbClr val="133984"/>
            </a:solidFill>
            <a:prstDash val="sysDot"/>
            <a:round/>
            <a:headEnd type="none" w="med" len="med"/>
            <a:tailEnd type="none" w="med" len="med"/>
          </a:ln>
          <a:effectLst>
            <a:outerShdw dist="35921" dir="2700000" algn="ctr" rotWithShape="0">
              <a:schemeClr val="bg1"/>
            </a:outerShdw>
          </a:effectLst>
        </p:spPr>
      </p:cxnSp>
      <p:pic>
        <p:nvPicPr>
          <p:cNvPr id="8" name="Picture 4">
            <a:extLst>
              <a:ext uri="{FF2B5EF4-FFF2-40B4-BE49-F238E27FC236}">
                <a16:creationId xmlns:a16="http://schemas.microsoft.com/office/drawing/2014/main" id="{FBCAAFBD-B6E5-4190-AE6D-F440B9612B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5547" y="4149079"/>
            <a:ext cx="5585107" cy="2708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6038562"/>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8A0E4D-FE7E-40F9-BEDD-967D3E026A52}"/>
              </a:ext>
            </a:extLst>
          </p:cNvPr>
          <p:cNvSpPr>
            <a:spLocks noGrp="1"/>
          </p:cNvSpPr>
          <p:nvPr>
            <p:ph type="title"/>
          </p:nvPr>
        </p:nvSpPr>
        <p:spPr/>
        <p:txBody>
          <a:bodyPr/>
          <a:lstStyle/>
          <a:p>
            <a:r>
              <a:rPr lang="en-US" altLang="zh-CN" dirty="0"/>
              <a:t>Singleton</a:t>
            </a:r>
            <a:endParaRPr lang="zh-CN" altLang="en-US" dirty="0"/>
          </a:p>
        </p:txBody>
      </p:sp>
      <p:sp>
        <p:nvSpPr>
          <p:cNvPr id="3" name="文本占位符 2">
            <a:extLst>
              <a:ext uri="{FF2B5EF4-FFF2-40B4-BE49-F238E27FC236}">
                <a16:creationId xmlns:a16="http://schemas.microsoft.com/office/drawing/2014/main" id="{10D805D5-487C-48C1-B366-1247F5624CD4}"/>
              </a:ext>
            </a:extLst>
          </p:cNvPr>
          <p:cNvSpPr>
            <a:spLocks noGrp="1"/>
          </p:cNvSpPr>
          <p:nvPr>
            <p:ph type="body" sz="half" idx="1"/>
          </p:nvPr>
        </p:nvSpPr>
        <p:spPr>
          <a:xfrm>
            <a:off x="624418" y="1125539"/>
            <a:ext cx="11160215" cy="5065712"/>
          </a:xfrm>
        </p:spPr>
        <p:txBody>
          <a:bodyPr/>
          <a:lstStyle/>
          <a:p>
            <a:r>
              <a:rPr lang="en-US" altLang="en-US" sz="2800" dirty="0" err="1">
                <a:solidFill>
                  <a:srgbClr val="324A7A"/>
                </a:solidFill>
              </a:rPr>
              <a:t>java.lang.Runtime类</a:t>
            </a:r>
            <a:endParaRPr lang="en-US" altLang="en-US" sz="2800" dirty="0">
              <a:solidFill>
                <a:srgbClr val="324A7A"/>
              </a:solidFill>
            </a:endParaRPr>
          </a:p>
          <a:p>
            <a:endParaRPr lang="en-US" altLang="en-US" dirty="0"/>
          </a:p>
          <a:p>
            <a:endParaRPr lang="en-US" altLang="en-US" dirty="0"/>
          </a:p>
          <a:p>
            <a:endParaRPr lang="en-US" altLang="en-US" dirty="0"/>
          </a:p>
          <a:p>
            <a:endParaRPr lang="en-US" altLang="en-US" dirty="0"/>
          </a:p>
          <a:p>
            <a:endParaRPr lang="en-US" altLang="en-US" dirty="0"/>
          </a:p>
          <a:p>
            <a:endParaRPr lang="en-US" altLang="en-US" sz="2800" dirty="0">
              <a:solidFill>
                <a:srgbClr val="324A7A"/>
              </a:solidFill>
            </a:endParaRPr>
          </a:p>
          <a:p>
            <a:r>
              <a:rPr lang="en-US" altLang="zh-CN" sz="2800" dirty="0">
                <a:solidFill>
                  <a:srgbClr val="324A7A"/>
                </a:solidFill>
              </a:rPr>
              <a:t>Key In DB </a:t>
            </a:r>
          </a:p>
          <a:p>
            <a:pPr lvl="1"/>
            <a:r>
              <a:rPr lang="zh-CN" altLang="en-US" dirty="0">
                <a:solidFill>
                  <a:schemeClr val="tx1"/>
                </a:solidFill>
                <a:latin typeface="华文楷体" panose="02010600040101010101" pitchFamily="2" charset="-122"/>
                <a:ea typeface="华文楷体" panose="02010600040101010101" pitchFamily="2" charset="-122"/>
              </a:rPr>
              <a:t>一个具有自动编号主键的表可以有多个用户同时使用，但</a:t>
            </a:r>
            <a:r>
              <a:rPr lang="zh-CN" altLang="en-US" dirty="0">
                <a:solidFill>
                  <a:srgbClr val="C00000"/>
                </a:solidFill>
                <a:latin typeface="华文楷体" panose="02010600040101010101" pitchFamily="2" charset="-122"/>
                <a:ea typeface="华文楷体" panose="02010600040101010101" pitchFamily="2" charset="-122"/>
              </a:rPr>
              <a:t>数据库中只能有一个地方分配下一个主键编号</a:t>
            </a:r>
            <a:r>
              <a:rPr lang="zh-CN" altLang="en-US" dirty="0">
                <a:solidFill>
                  <a:schemeClr val="tx1"/>
                </a:solidFill>
                <a:latin typeface="华文楷体" panose="02010600040101010101" pitchFamily="2" charset="-122"/>
                <a:ea typeface="华文楷体" panose="02010600040101010101" pitchFamily="2" charset="-122"/>
              </a:rPr>
              <a:t>，否则会出现主键重复，因此该主键编号生成器必须具备唯一性，可以通过单例模式来实现。</a:t>
            </a:r>
            <a:r>
              <a:rPr lang="en-US" altLang="en-US" dirty="0">
                <a:solidFill>
                  <a:schemeClr val="tx1"/>
                </a:solidFill>
                <a:latin typeface="华文楷体" panose="02010600040101010101" pitchFamily="2" charset="-122"/>
                <a:ea typeface="华文楷体" panose="02010600040101010101" pitchFamily="2" charset="-122"/>
              </a:rPr>
              <a:t> </a:t>
            </a:r>
          </a:p>
          <a:p>
            <a:endParaRPr lang="zh-CN" altLang="en-US" dirty="0"/>
          </a:p>
        </p:txBody>
      </p:sp>
      <p:sp>
        <p:nvSpPr>
          <p:cNvPr id="5" name="Text Box 4">
            <a:extLst>
              <a:ext uri="{FF2B5EF4-FFF2-40B4-BE49-F238E27FC236}">
                <a16:creationId xmlns:a16="http://schemas.microsoft.com/office/drawing/2014/main" id="{AE905AC2-DB61-444A-B90A-7AFCE19CD6AC}"/>
              </a:ext>
            </a:extLst>
          </p:cNvPr>
          <p:cNvSpPr txBox="1">
            <a:spLocks noChangeArrowheads="1"/>
          </p:cNvSpPr>
          <p:nvPr/>
        </p:nvSpPr>
        <p:spPr bwMode="auto">
          <a:xfrm>
            <a:off x="1127448" y="1844824"/>
            <a:ext cx="6408712" cy="2554545"/>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lnSpc>
                <a:spcPct val="120000"/>
              </a:lnSpc>
              <a:spcBef>
                <a:spcPct val="20000"/>
              </a:spcBef>
              <a:buClr>
                <a:srgbClr val="FF3300"/>
              </a:buClr>
              <a:buFont typeface="Wingdings" panose="05000000000000000000" pitchFamily="2" charset="2"/>
              <a:buChar char="w"/>
              <a:defRPr sz="32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buChar char="ü"/>
              <a:defRPr sz="24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buChar char=""/>
              <a:defRPr sz="2000">
                <a:solidFill>
                  <a:srgbClr val="333333"/>
                </a:solidFill>
                <a:latin typeface="Tahoma" panose="020B0604030504040204" pitchFamily="34" charset="0"/>
                <a:ea typeface="黑体" panose="02010609060101010101" pitchFamily="49" charset="-122"/>
              </a:defRPr>
            </a:lvl3pPr>
            <a:lvl4pPr marL="1600200" indent="-228600">
              <a:spcBef>
                <a:spcPct val="20000"/>
              </a:spcBef>
              <a:buChar char="–"/>
              <a:defRPr sz="2000">
                <a:solidFill>
                  <a:srgbClr val="4D4D4D"/>
                </a:solidFill>
                <a:latin typeface="Arial" panose="020B0604020202020204" pitchFamily="34" charset="0"/>
                <a:ea typeface="宋体" panose="02010600030101010101" pitchFamily="2" charset="-122"/>
              </a:defRPr>
            </a:lvl4pPr>
            <a:lvl5pPr marL="2057400" indent="-228600">
              <a:spcBef>
                <a:spcPct val="20000"/>
              </a:spcBef>
              <a:buChar char="»"/>
              <a:defRPr sz="2000">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rgbClr val="4D4D4D"/>
                </a:solidFill>
                <a:latin typeface="Arial" panose="020B0604020202020204" pitchFamily="34" charset="0"/>
                <a:ea typeface="宋体" panose="02010600030101010101" pitchFamily="2" charset="-122"/>
              </a:defRPr>
            </a:lvl9pPr>
          </a:lstStyle>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public class Runtime {</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private static Runtime </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currentRuntime</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new Runtime();</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public static Runtime </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getRuntime</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 </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return </a:t>
            </a:r>
            <a:r>
              <a:rPr lang="en-US" altLang="zh-CN" sz="2000" dirty="0" err="1">
                <a:solidFill>
                  <a:schemeClr val="tx1"/>
                </a:solidFill>
                <a:latin typeface="Times New Roman" panose="02020603050405020304" pitchFamily="18" charset="0"/>
                <a:ea typeface="宋体" panose="02010600030101010101" pitchFamily="2" charset="-122"/>
                <a:cs typeface="Times New Roman" panose="02020603050405020304" pitchFamily="18" charset="0"/>
              </a:rPr>
              <a:t>currentRuntime</a:t>
            </a: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private Runtime() {}</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a:p>
            <a:pPr eaLnBrk="1" hangingPunct="1">
              <a:lnSpc>
                <a:spcPct val="100000"/>
              </a:lnSpc>
              <a:spcBef>
                <a:spcPct val="0"/>
              </a:spcBef>
              <a:buClrTx/>
              <a:buFontTx/>
              <a:buNone/>
            </a:pPr>
            <a:r>
              <a:rPr lang="en-US" altLang="zh-CN" sz="2000" dirty="0">
                <a:solidFill>
                  <a:schemeClr val="tx1"/>
                </a:solidFill>
                <a:latin typeface="Times New Roman" panose="02020603050405020304" pitchFamily="18" charset="0"/>
                <a:ea typeface="宋体" panose="02010600030101010101" pitchFamily="2" charset="-122"/>
                <a:cs typeface="Times New Roman" panose="02020603050405020304" pitchFamily="18" charset="0"/>
              </a:rPr>
              <a:t>} </a:t>
            </a:r>
          </a:p>
        </p:txBody>
      </p:sp>
      <p:sp>
        <p:nvSpPr>
          <p:cNvPr id="6" name="文本框 5">
            <a:extLst>
              <a:ext uri="{FF2B5EF4-FFF2-40B4-BE49-F238E27FC236}">
                <a16:creationId xmlns:a16="http://schemas.microsoft.com/office/drawing/2014/main" id="{E3FB4111-1B56-4DC2-B124-30E4EFC621CE}"/>
              </a:ext>
            </a:extLst>
          </p:cNvPr>
          <p:cNvSpPr txBox="1"/>
          <p:nvPr/>
        </p:nvSpPr>
        <p:spPr>
          <a:xfrm>
            <a:off x="7767795" y="1136937"/>
            <a:ext cx="3816424" cy="3970318"/>
          </a:xfrm>
          <a:prstGeom prst="rect">
            <a:avLst/>
          </a:prstGeom>
          <a:solidFill>
            <a:schemeClr val="accent3">
              <a:lumMod val="50000"/>
            </a:schemeClr>
          </a:solidFill>
          <a:ln>
            <a:solidFill>
              <a:schemeClr val="tx1"/>
            </a:solidFill>
          </a:ln>
          <a:effectLst>
            <a:outerShdw blurRad="50800" dist="38100" dir="2700000" algn="tl" rotWithShape="0">
              <a:prstClr val="black">
                <a:alpha val="40000"/>
              </a:prstClr>
            </a:outerShdw>
          </a:effectLst>
        </p:spPr>
        <p:txBody>
          <a:bodyPr wrap="square" rtlCol="0">
            <a:spAutoFit/>
          </a:bodyPr>
          <a:lstStyle/>
          <a:p>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类封装了运行时的环境。</a:t>
            </a:r>
            <a:endPar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endParaRPr>
          </a:p>
          <a:p>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每个 </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Java </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应用程序都有一个 </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 </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类实例，使应用程序能够</a:t>
            </a:r>
          </a:p>
          <a:p>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与其运行的环境相连接。一般不能实例化一个</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对象，应用程序也不能创建自己的 </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 </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类</a:t>
            </a:r>
          </a:p>
          <a:p>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实例，但可以通过 </a:t>
            </a:r>
            <a:r>
              <a:rPr lang="en-US" altLang="zh-CN" sz="1800" b="1" dirty="0" err="1">
                <a:solidFill>
                  <a:schemeClr val="bg2">
                    <a:lumMod val="20000"/>
                    <a:lumOff val="80000"/>
                  </a:schemeClr>
                </a:solidFill>
                <a:latin typeface="华文中宋" panose="02010600040101010101" pitchFamily="2" charset="-122"/>
                <a:ea typeface="华文中宋" panose="02010600040101010101" pitchFamily="2" charset="-122"/>
              </a:rPr>
              <a:t>getRuntime</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 </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方法获取当前</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运行时对象的引用。 一旦得到了一个当前的</a:t>
            </a:r>
          </a:p>
          <a:p>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对象的引用，就可以调用</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Runtime</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对象的方法去控制</a:t>
            </a:r>
            <a:r>
              <a:rPr lang="en-US" altLang="zh-CN" sz="1800" b="1" dirty="0">
                <a:solidFill>
                  <a:schemeClr val="bg2">
                    <a:lumMod val="20000"/>
                    <a:lumOff val="80000"/>
                  </a:schemeClr>
                </a:solidFill>
                <a:latin typeface="华文中宋" panose="02010600040101010101" pitchFamily="2" charset="-122"/>
                <a:ea typeface="华文中宋" panose="02010600040101010101" pitchFamily="2" charset="-122"/>
              </a:rPr>
              <a:t>Java</a:t>
            </a:r>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虚拟机的状态和行为。</a:t>
            </a:r>
          </a:p>
          <a:p>
            <a:r>
              <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rPr>
              <a:t>构造器私有化， 使用了单例模式之懒汉模式</a:t>
            </a:r>
            <a:r>
              <a:rPr lang="zh-CN" altLang="en-US" sz="1800" dirty="0">
                <a:solidFill>
                  <a:schemeClr val="bg2">
                    <a:lumMod val="20000"/>
                    <a:lumOff val="80000"/>
                  </a:schemeClr>
                </a:solidFill>
                <a:latin typeface="华文中宋" panose="02010600040101010101" pitchFamily="2" charset="-122"/>
                <a:ea typeface="华文中宋" panose="02010600040101010101" pitchFamily="2" charset="-122"/>
              </a:rPr>
              <a:t>。</a:t>
            </a:r>
            <a:endParaRPr lang="zh-CN" altLang="en-US" sz="1800" b="1" dirty="0">
              <a:solidFill>
                <a:schemeClr val="bg2">
                  <a:lumMod val="20000"/>
                  <a:lumOff val="80000"/>
                </a:schemeClr>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16183355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93B8D0-D1FC-4EF2-A3F5-77BD4712E214}"/>
              </a:ext>
            </a:extLst>
          </p:cNvPr>
          <p:cNvSpPr>
            <a:spLocks noGrp="1"/>
          </p:cNvSpPr>
          <p:nvPr>
            <p:ph type="title"/>
          </p:nvPr>
        </p:nvSpPr>
        <p:spPr/>
        <p:txBody>
          <a:bodyPr/>
          <a:lstStyle/>
          <a:p>
            <a:r>
              <a:rPr lang="en-US" altLang="zh-CN" dirty="0"/>
              <a:t>Singleton </a:t>
            </a:r>
            <a:endParaRPr lang="zh-CN" altLang="en-US" dirty="0"/>
          </a:p>
        </p:txBody>
      </p:sp>
      <p:sp>
        <p:nvSpPr>
          <p:cNvPr id="3" name="文本占位符 2">
            <a:extLst>
              <a:ext uri="{FF2B5EF4-FFF2-40B4-BE49-F238E27FC236}">
                <a16:creationId xmlns:a16="http://schemas.microsoft.com/office/drawing/2014/main" id="{7B321133-AE4B-469B-B298-0F0D3C8D9270}"/>
              </a:ext>
            </a:extLst>
          </p:cNvPr>
          <p:cNvSpPr>
            <a:spLocks noGrp="1"/>
          </p:cNvSpPr>
          <p:nvPr>
            <p:ph type="body" sz="half" idx="1"/>
          </p:nvPr>
        </p:nvSpPr>
        <p:spPr>
          <a:xfrm>
            <a:off x="624417" y="1125538"/>
            <a:ext cx="5328595" cy="5327799"/>
          </a:xfrm>
        </p:spPr>
        <p:txBody>
          <a:bodyPr/>
          <a:lstStyle/>
          <a:p>
            <a:r>
              <a:rPr lang="zh-CN" altLang="en-US" dirty="0">
                <a:solidFill>
                  <a:srgbClr val="324A7A"/>
                </a:solidFill>
                <a:latin typeface="华文中宋" panose="02010600040101010101" pitchFamily="2" charset="-122"/>
                <a:ea typeface="华文中宋" panose="02010600040101010101" pitchFamily="2" charset="-122"/>
              </a:rPr>
              <a:t>饿汉式单例类</a:t>
            </a:r>
            <a:endParaRPr lang="en-US" altLang="zh-CN" dirty="0">
              <a:solidFill>
                <a:srgbClr val="324A7A"/>
              </a:solidFill>
              <a:latin typeface="华文中宋" panose="02010600040101010101" pitchFamily="2" charset="-122"/>
              <a:ea typeface="华文中宋" panose="02010600040101010101" pitchFamily="2" charset="-122"/>
            </a:endParaRPr>
          </a:p>
          <a:p>
            <a:endParaRPr lang="en-US" altLang="en-US" dirty="0"/>
          </a:p>
          <a:p>
            <a:endParaRPr lang="en-US" altLang="en-US" dirty="0"/>
          </a:p>
          <a:p>
            <a:endParaRPr lang="en-US" altLang="en-US" dirty="0"/>
          </a:p>
          <a:p>
            <a:endParaRPr lang="en-US" altLang="en-US" dirty="0"/>
          </a:p>
          <a:p>
            <a:endParaRPr lang="en-US" altLang="en-US" dirty="0"/>
          </a:p>
          <a:p>
            <a:endParaRPr lang="en-US" altLang="en-US" dirty="0"/>
          </a:p>
          <a:p>
            <a:pPr lvl="1">
              <a:buFont typeface="Wingdings" panose="05000000000000000000" pitchFamily="2" charset="2"/>
              <a:buChar char="n"/>
            </a:pPr>
            <a:r>
              <a:rPr lang="zh-CN" altLang="en-US" sz="1800" b="0" dirty="0">
                <a:solidFill>
                  <a:srgbClr val="C00000"/>
                </a:solidFill>
                <a:latin typeface="华文中宋" panose="02010600040101010101" pitchFamily="2" charset="-122"/>
                <a:ea typeface="华文中宋" panose="02010600040101010101" pitchFamily="2" charset="-122"/>
              </a:rPr>
              <a:t>饿汉式孤子类</a:t>
            </a:r>
            <a:r>
              <a:rPr lang="zh-CN" altLang="en-US" sz="1800" b="0" dirty="0">
                <a:solidFill>
                  <a:srgbClr val="324A7A"/>
                </a:solidFill>
                <a:latin typeface="华文中宋" panose="02010600040101010101" pitchFamily="2" charset="-122"/>
                <a:ea typeface="华文中宋" panose="02010600040101010101" pitchFamily="2" charset="-122"/>
              </a:rPr>
              <a:t>在自己被加载时就将自己实例化。从</a:t>
            </a:r>
            <a:r>
              <a:rPr lang="zh-CN" altLang="en-US" sz="1800" b="0" dirty="0">
                <a:solidFill>
                  <a:srgbClr val="C00000"/>
                </a:solidFill>
                <a:latin typeface="华文中宋" panose="02010600040101010101" pitchFamily="2" charset="-122"/>
                <a:ea typeface="华文中宋" panose="02010600040101010101" pitchFamily="2" charset="-122"/>
              </a:rPr>
              <a:t>从资源利用效率角度来讲，这个比懒汉式单例类稍差些</a:t>
            </a:r>
            <a:r>
              <a:rPr lang="zh-CN" altLang="en-US" sz="1800" b="0" dirty="0">
                <a:solidFill>
                  <a:srgbClr val="324A7A"/>
                </a:solidFill>
                <a:latin typeface="华文中宋" panose="02010600040101010101" pitchFamily="2" charset="-122"/>
                <a:ea typeface="华文中宋" panose="02010600040101010101" pitchFamily="2" charset="-122"/>
              </a:rPr>
              <a:t>。从</a:t>
            </a:r>
            <a:r>
              <a:rPr lang="zh-CN" altLang="en-US" sz="1800" b="0" dirty="0">
                <a:solidFill>
                  <a:srgbClr val="C00000"/>
                </a:solidFill>
                <a:latin typeface="华文中宋" panose="02010600040101010101" pitchFamily="2" charset="-122"/>
                <a:ea typeface="华文中宋" panose="02010600040101010101" pitchFamily="2" charset="-122"/>
              </a:rPr>
              <a:t>速度和反应时间角度来讲，则比懒汉式单例类稍好些</a:t>
            </a:r>
            <a:r>
              <a:rPr lang="zh-CN" altLang="en-US" sz="1800" b="0" dirty="0">
                <a:latin typeface="华文中宋" panose="02010600040101010101" pitchFamily="2" charset="-122"/>
                <a:ea typeface="华文中宋" panose="02010600040101010101" pitchFamily="2" charset="-122"/>
              </a:rPr>
              <a:t>。</a:t>
            </a:r>
          </a:p>
          <a:p>
            <a:endParaRPr lang="zh-CN" altLang="en-US" dirty="0"/>
          </a:p>
        </p:txBody>
      </p:sp>
      <p:pic>
        <p:nvPicPr>
          <p:cNvPr id="7" name="Picture 5">
            <a:extLst>
              <a:ext uri="{FF2B5EF4-FFF2-40B4-BE49-F238E27FC236}">
                <a16:creationId xmlns:a16="http://schemas.microsoft.com/office/drawing/2014/main" id="{6E6CA3EE-F301-499D-BBD3-F144EC5C08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400" y="1772817"/>
            <a:ext cx="5688632" cy="2283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6">
            <a:extLst>
              <a:ext uri="{FF2B5EF4-FFF2-40B4-BE49-F238E27FC236}">
                <a16:creationId xmlns:a16="http://schemas.microsoft.com/office/drawing/2014/main" id="{06B9A3C4-2B63-4F0D-BEF1-F1AB2D24AB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8991" y="4052849"/>
            <a:ext cx="5688632" cy="277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文本占位符 2">
            <a:extLst>
              <a:ext uri="{FF2B5EF4-FFF2-40B4-BE49-F238E27FC236}">
                <a16:creationId xmlns:a16="http://schemas.microsoft.com/office/drawing/2014/main" id="{8A3DE892-BB54-474F-B355-37CF96983D55}"/>
              </a:ext>
            </a:extLst>
          </p:cNvPr>
          <p:cNvSpPr txBox="1">
            <a:spLocks/>
          </p:cNvSpPr>
          <p:nvPr/>
        </p:nvSpPr>
        <p:spPr bwMode="auto">
          <a:xfrm>
            <a:off x="6647379" y="1135115"/>
            <a:ext cx="5328595" cy="532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449251" indent="-449251"/>
            <a:r>
              <a:rPr lang="zh-CN" altLang="en-US" dirty="0">
                <a:solidFill>
                  <a:srgbClr val="324A7A"/>
                </a:solidFill>
                <a:latin typeface="华文中宋" panose="02010600040101010101" pitchFamily="2" charset="-122"/>
                <a:ea typeface="华文中宋" panose="02010600040101010101" pitchFamily="2" charset="-122"/>
              </a:rPr>
              <a:t>懒汉式单例类</a:t>
            </a:r>
            <a:endParaRPr lang="en-US" altLang="en-US" dirty="0">
              <a:solidFill>
                <a:srgbClr val="324A7A"/>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sz="1800" b="0" dirty="0">
                <a:solidFill>
                  <a:srgbClr val="C00000"/>
                </a:solidFill>
                <a:latin typeface="华文中宋" panose="02010600040101010101" pitchFamily="2" charset="-122"/>
                <a:ea typeface="华文中宋" panose="02010600040101010101" pitchFamily="2" charset="-122"/>
              </a:rPr>
              <a:t>懒汉式孤子类</a:t>
            </a:r>
            <a:r>
              <a:rPr lang="zh-CN" altLang="en-US" sz="1800" b="0" dirty="0">
                <a:solidFill>
                  <a:srgbClr val="324A7A"/>
                </a:solidFill>
                <a:latin typeface="华文中宋" panose="02010600040101010101" pitchFamily="2" charset="-122"/>
                <a:ea typeface="华文中宋" panose="02010600040101010101" pitchFamily="2" charset="-122"/>
              </a:rPr>
              <a:t>在实例化时，</a:t>
            </a:r>
            <a:r>
              <a:rPr lang="zh-CN" altLang="en-US" sz="1800" b="0" dirty="0">
                <a:solidFill>
                  <a:srgbClr val="C00000"/>
                </a:solidFill>
                <a:latin typeface="华文中宋" panose="02010600040101010101" pitchFamily="2" charset="-122"/>
                <a:ea typeface="华文中宋" panose="02010600040101010101" pitchFamily="2" charset="-122"/>
              </a:rPr>
              <a:t>必须处理好在多个线程同时首次引用此类时的访问限制问题</a:t>
            </a:r>
            <a:r>
              <a:rPr lang="zh-CN" altLang="en-US" sz="1800" b="0" dirty="0">
                <a:solidFill>
                  <a:srgbClr val="324A7A"/>
                </a:solidFill>
                <a:latin typeface="华文中宋" panose="02010600040101010101" pitchFamily="2" charset="-122"/>
                <a:ea typeface="华文中宋" panose="02010600040101010101" pitchFamily="2" charset="-122"/>
              </a:rPr>
              <a:t>，特别是当孤子类作为资源控制器，在实例化时必然涉及资源初始化，而资源初始化很有可能耗费大量时间，这意味着出现多线程同时首次引用此类的机率变得较大，需要通过同步化机制进行控制。</a:t>
            </a:r>
            <a:endParaRPr lang="en-US" altLang="en-US" sz="1800" b="0" dirty="0">
              <a:solidFill>
                <a:srgbClr val="324A7A"/>
              </a:solidFill>
              <a:latin typeface="华文中宋" panose="02010600040101010101" pitchFamily="2" charset="-122"/>
              <a:ea typeface="华文中宋" panose="02010600040101010101" pitchFamily="2" charset="-122"/>
            </a:endParaRPr>
          </a:p>
          <a:p>
            <a:endParaRPr lang="en-US" altLang="en-US" kern="0" dirty="0"/>
          </a:p>
          <a:p>
            <a:endParaRPr lang="en-US" altLang="en-US" kern="0" dirty="0"/>
          </a:p>
          <a:p>
            <a:endParaRPr lang="en-US" altLang="en-US" kern="0" dirty="0"/>
          </a:p>
          <a:p>
            <a:endParaRPr lang="en-US" altLang="en-US" kern="0" dirty="0"/>
          </a:p>
          <a:p>
            <a:endParaRPr lang="en-US" altLang="en-US" kern="0" dirty="0"/>
          </a:p>
          <a:p>
            <a:endParaRPr lang="en-US" altLang="en-US" kern="0" dirty="0"/>
          </a:p>
          <a:p>
            <a:endParaRPr lang="zh-CN" altLang="en-US" kern="0" dirty="0"/>
          </a:p>
        </p:txBody>
      </p:sp>
      <p:sp>
        <p:nvSpPr>
          <p:cNvPr id="10" name="任意多边形: 形状 9">
            <a:extLst>
              <a:ext uri="{FF2B5EF4-FFF2-40B4-BE49-F238E27FC236}">
                <a16:creationId xmlns:a16="http://schemas.microsoft.com/office/drawing/2014/main" id="{5DAD2D41-28AB-4AD0-BF16-695F1F600546}"/>
              </a:ext>
            </a:extLst>
          </p:cNvPr>
          <p:cNvSpPr/>
          <p:nvPr/>
        </p:nvSpPr>
        <p:spPr bwMode="auto">
          <a:xfrm>
            <a:off x="5953012" y="1135627"/>
            <a:ext cx="965625" cy="5739684"/>
          </a:xfrm>
          <a:custGeom>
            <a:avLst/>
            <a:gdLst>
              <a:gd name="connsiteX0" fmla="*/ 850871 w 1250719"/>
              <a:gd name="connsiteY0" fmla="*/ 0 h 5739684"/>
              <a:gd name="connsiteX1" fmla="*/ 732884 w 1250719"/>
              <a:gd name="connsiteY1" fmla="*/ 1002890 h 5739684"/>
              <a:gd name="connsiteX2" fmla="*/ 1234329 w 1250719"/>
              <a:gd name="connsiteY2" fmla="*/ 2315497 h 5739684"/>
              <a:gd name="connsiteX3" fmla="*/ 24961 w 1250719"/>
              <a:gd name="connsiteY3" fmla="*/ 4188542 h 5739684"/>
              <a:gd name="connsiteX4" fmla="*/ 408419 w 1250719"/>
              <a:gd name="connsiteY4" fmla="*/ 5692877 h 5739684"/>
              <a:gd name="connsiteX5" fmla="*/ 305181 w 1250719"/>
              <a:gd name="connsiteY5" fmla="*/ 5368413 h 573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0719" h="5739684">
                <a:moveTo>
                  <a:pt x="850871" y="0"/>
                </a:moveTo>
                <a:cubicBezTo>
                  <a:pt x="759922" y="308487"/>
                  <a:pt x="668974" y="616974"/>
                  <a:pt x="732884" y="1002890"/>
                </a:cubicBezTo>
                <a:cubicBezTo>
                  <a:pt x="796794" y="1388806"/>
                  <a:pt x="1352316" y="1784555"/>
                  <a:pt x="1234329" y="2315497"/>
                </a:cubicBezTo>
                <a:cubicBezTo>
                  <a:pt x="1116342" y="2846439"/>
                  <a:pt x="162613" y="3625645"/>
                  <a:pt x="24961" y="4188542"/>
                </a:cubicBezTo>
                <a:cubicBezTo>
                  <a:pt x="-112691" y="4751439"/>
                  <a:pt x="361716" y="5496232"/>
                  <a:pt x="408419" y="5692877"/>
                </a:cubicBezTo>
                <a:cubicBezTo>
                  <a:pt x="455122" y="5889522"/>
                  <a:pt x="322387" y="5405284"/>
                  <a:pt x="305181" y="5368413"/>
                </a:cubicBezTo>
              </a:path>
            </a:pathLst>
          </a:cu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dirty="0">
              <a:solidFill>
                <a:srgbClr val="C00000"/>
              </a:solidFill>
              <a:latin typeface="Arial" charset="0"/>
              <a:ea typeface="黑体" pitchFamily="2" charset="-122"/>
            </a:endParaRPr>
          </a:p>
        </p:txBody>
      </p:sp>
    </p:spTree>
    <p:extLst>
      <p:ext uri="{BB962C8B-B14F-4D97-AF65-F5344CB8AC3E}">
        <p14:creationId xmlns:p14="http://schemas.microsoft.com/office/powerpoint/2010/main" val="274797811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a:extLst>
              <a:ext uri="{FF2B5EF4-FFF2-40B4-BE49-F238E27FC236}">
                <a16:creationId xmlns:a16="http://schemas.microsoft.com/office/drawing/2014/main" id="{F8217B35-5BF8-4516-9618-415EF48E188F}"/>
              </a:ext>
            </a:extLst>
          </p:cNvPr>
          <p:cNvSpPr>
            <a:spLocks noGrp="1" noChangeArrowheads="1"/>
          </p:cNvSpPr>
          <p:nvPr>
            <p:ph type="body" idx="1"/>
          </p:nvPr>
        </p:nvSpPr>
        <p:spPr>
          <a:xfrm>
            <a:off x="859885" y="1268762"/>
            <a:ext cx="10852739" cy="4967287"/>
          </a:xfrm>
          <a:noFill/>
        </p:spPr>
        <p:txBody>
          <a:bodyPr vert="horz" wrap="square" lIns="92075" tIns="46039" rIns="92075" bIns="46039" numCol="1" anchor="t" anchorCtr="0" compatLnSpc="1">
            <a:prstTxWarp prst="textNoShape">
              <a:avLst/>
            </a:prstTxWarp>
          </a:bodyPr>
          <a:lstStyle/>
          <a:p>
            <a:pPr eaLnBrk="1" hangingPunct="1">
              <a:lnSpc>
                <a:spcPct val="100000"/>
              </a:lnSpc>
            </a:pPr>
            <a:r>
              <a:rPr lang="en-US" altLang="zh-CN" sz="2800" dirty="0">
                <a:solidFill>
                  <a:srgbClr val="324A7A"/>
                </a:solidFill>
              </a:rPr>
              <a:t>Becoming a Chess Master</a:t>
            </a:r>
          </a:p>
          <a:p>
            <a:pPr lvl="1" eaLnBrk="1" hangingPunct="1">
              <a:lnSpc>
                <a:spcPct val="100000"/>
              </a:lnSpc>
              <a:buFont typeface="Wingdings" panose="05000000000000000000" pitchFamily="2" charset="2"/>
              <a:buChar char="n"/>
            </a:pPr>
            <a:r>
              <a:rPr lang="en-US" altLang="zh-CN" sz="2400" dirty="0">
                <a:solidFill>
                  <a:srgbClr val="324A7A"/>
                </a:solidFill>
              </a:rPr>
              <a:t>First learn rules and physical requirements</a:t>
            </a:r>
          </a:p>
          <a:p>
            <a:pPr lvl="2" eaLnBrk="1" hangingPunct="1">
              <a:buFont typeface="Wingdings" panose="05000000000000000000" pitchFamily="2" charset="2"/>
              <a:buChar char="l"/>
            </a:pPr>
            <a:r>
              <a:rPr lang="en-US" altLang="zh-CN" sz="2000" dirty="0">
                <a:solidFill>
                  <a:srgbClr val="324A7A"/>
                </a:solidFill>
              </a:rPr>
              <a:t>e.g., names of pieces, legal movements, chess board geometry and orientation, etc.</a:t>
            </a:r>
          </a:p>
          <a:p>
            <a:pPr lvl="1" eaLnBrk="1" hangingPunct="1">
              <a:lnSpc>
                <a:spcPct val="100000"/>
              </a:lnSpc>
              <a:buFont typeface="Wingdings" panose="05000000000000000000" pitchFamily="2" charset="2"/>
              <a:buChar char="n"/>
            </a:pPr>
            <a:r>
              <a:rPr lang="en-US" altLang="zh-CN" sz="2400" dirty="0">
                <a:solidFill>
                  <a:srgbClr val="324A7A"/>
                </a:solidFill>
              </a:rPr>
              <a:t> Then learn principles</a:t>
            </a:r>
          </a:p>
          <a:p>
            <a:pPr lvl="2" eaLnBrk="1" hangingPunct="1">
              <a:buFont typeface="Wingdings" panose="05000000000000000000" pitchFamily="2" charset="2"/>
              <a:buChar char="l"/>
            </a:pPr>
            <a:r>
              <a:rPr lang="en-US" altLang="zh-CN" sz="2000" dirty="0">
                <a:solidFill>
                  <a:srgbClr val="324A7A"/>
                </a:solidFill>
              </a:rPr>
              <a:t>e.g., relative value of certain pieces, strategic value of center squares, power of a threat, etc.</a:t>
            </a:r>
          </a:p>
          <a:p>
            <a:pPr lvl="1" eaLnBrk="1" hangingPunct="1">
              <a:lnSpc>
                <a:spcPct val="100000"/>
              </a:lnSpc>
              <a:buFont typeface="Wingdings" panose="05000000000000000000" pitchFamily="2" charset="2"/>
              <a:buChar char="n"/>
            </a:pPr>
            <a:r>
              <a:rPr lang="en-US" altLang="zh-CN" sz="2400" dirty="0">
                <a:solidFill>
                  <a:srgbClr val="324A7A"/>
                </a:solidFill>
              </a:rPr>
              <a:t> However, to become a master of chess, one must study the games of other masters</a:t>
            </a:r>
          </a:p>
          <a:p>
            <a:pPr lvl="2" eaLnBrk="1" hangingPunct="1">
              <a:buFont typeface="Wingdings" panose="05000000000000000000" pitchFamily="2" charset="2"/>
              <a:buChar char="l"/>
            </a:pPr>
            <a:r>
              <a:rPr lang="en-US" altLang="zh-CN" sz="2000" dirty="0">
                <a:solidFill>
                  <a:srgbClr val="324A7A"/>
                </a:solidFill>
              </a:rPr>
              <a:t>These games contain patterns that must be understood, memorized, and applied repeatedly</a:t>
            </a:r>
          </a:p>
          <a:p>
            <a:pPr lvl="1" eaLnBrk="1" hangingPunct="1">
              <a:lnSpc>
                <a:spcPct val="100000"/>
              </a:lnSpc>
              <a:buFont typeface="Wingdings" panose="05000000000000000000" pitchFamily="2" charset="2"/>
              <a:buChar char="n"/>
            </a:pPr>
            <a:r>
              <a:rPr lang="en-US" altLang="zh-CN" sz="2400" dirty="0">
                <a:solidFill>
                  <a:srgbClr val="324A7A"/>
                </a:solidFill>
              </a:rPr>
              <a:t> There are hundreds of these patterns</a:t>
            </a:r>
            <a:endParaRPr lang="zh-CN" altLang="en-US" sz="2400" dirty="0">
              <a:solidFill>
                <a:srgbClr val="324A7A"/>
              </a:solidFill>
            </a:endParaRPr>
          </a:p>
        </p:txBody>
      </p:sp>
      <p:sp>
        <p:nvSpPr>
          <p:cNvPr id="7171" name="Text Box 5">
            <a:extLst>
              <a:ext uri="{FF2B5EF4-FFF2-40B4-BE49-F238E27FC236}">
                <a16:creationId xmlns:a16="http://schemas.microsoft.com/office/drawing/2014/main" id="{45E31B95-7D5E-4280-9E38-781C076C32B1}"/>
              </a:ext>
            </a:extLst>
          </p:cNvPr>
          <p:cNvSpPr txBox="1">
            <a:spLocks noChangeArrowheads="1"/>
          </p:cNvSpPr>
          <p:nvPr/>
        </p:nvSpPr>
        <p:spPr bwMode="auto">
          <a:xfrm>
            <a:off x="3792539" y="333377"/>
            <a:ext cx="50403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spcBef>
                <a:spcPct val="50000"/>
              </a:spcBef>
              <a:buFontTx/>
              <a:buNone/>
            </a:pPr>
            <a:r>
              <a:rPr lang="en-US" altLang="zh-CN" sz="3600">
                <a:solidFill>
                  <a:schemeClr val="bg1"/>
                </a:solidFill>
                <a:latin typeface="Bauhaus 93" pitchFamily="82" charset="0"/>
                <a:ea typeface="华文中宋" panose="02010600040101010101" pitchFamily="2" charset="-122"/>
              </a:rPr>
              <a:t>Introduction</a:t>
            </a:r>
          </a:p>
        </p:txBody>
      </p:sp>
      <p:sp>
        <p:nvSpPr>
          <p:cNvPr id="4" name="Text Box 5">
            <a:extLst>
              <a:ext uri="{FF2B5EF4-FFF2-40B4-BE49-F238E27FC236}">
                <a16:creationId xmlns:a16="http://schemas.microsoft.com/office/drawing/2014/main" id="{7342B28C-9ECE-4E46-937B-CB486AC3F17D}"/>
              </a:ext>
            </a:extLst>
          </p:cNvPr>
          <p:cNvSpPr txBox="1">
            <a:spLocks noChangeArrowheads="1"/>
          </p:cNvSpPr>
          <p:nvPr/>
        </p:nvSpPr>
        <p:spPr bwMode="auto">
          <a:xfrm>
            <a:off x="859885" y="301279"/>
            <a:ext cx="50403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spcBef>
                <a:spcPct val="50000"/>
              </a:spcBef>
              <a:buFontTx/>
              <a:buNone/>
            </a:pPr>
            <a:r>
              <a:rPr lang="en-US" altLang="zh-CN" sz="3600" dirty="0">
                <a:solidFill>
                  <a:srgbClr val="C00000"/>
                </a:solidFill>
                <a:latin typeface="Bauhaus 93" pitchFamily="82" charset="0"/>
                <a:ea typeface="华文中宋" panose="02010600040101010101" pitchFamily="2" charset="-122"/>
              </a:rPr>
              <a:t>Introduction</a:t>
            </a:r>
          </a:p>
        </p:txBody>
      </p:sp>
    </p:spTree>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104E7D-7B24-4254-9205-53ADE9FB917A}"/>
              </a:ext>
            </a:extLst>
          </p:cNvPr>
          <p:cNvSpPr>
            <a:spLocks noGrp="1"/>
          </p:cNvSpPr>
          <p:nvPr>
            <p:ph type="title"/>
          </p:nvPr>
        </p:nvSpPr>
        <p:spPr/>
        <p:txBody>
          <a:bodyPr/>
          <a:lstStyle/>
          <a:p>
            <a:r>
              <a:rPr lang="en-US" altLang="zh-CN" dirty="0">
                <a:latin typeface="Bauhaus 93" pitchFamily="82" charset="0"/>
              </a:rPr>
              <a:t>Singleton in Java</a:t>
            </a:r>
            <a:endParaRPr lang="zh-CN" altLang="en-US" dirty="0"/>
          </a:p>
        </p:txBody>
      </p:sp>
      <p:graphicFrame>
        <p:nvGraphicFramePr>
          <p:cNvPr id="5" name="Group 17">
            <a:extLst>
              <a:ext uri="{FF2B5EF4-FFF2-40B4-BE49-F238E27FC236}">
                <a16:creationId xmlns:a16="http://schemas.microsoft.com/office/drawing/2014/main" id="{7B29B38E-6CF7-4910-B11A-D9F635F2BEE9}"/>
              </a:ext>
            </a:extLst>
          </p:cNvPr>
          <p:cNvGraphicFramePr>
            <a:graphicFrameLocks noGrp="1"/>
          </p:cNvGraphicFramePr>
          <p:nvPr>
            <p:ph sz="half" idx="2"/>
            <p:extLst>
              <p:ext uri="{D42A27DB-BD31-4B8C-83A1-F6EECF244321}">
                <p14:modId xmlns:p14="http://schemas.microsoft.com/office/powerpoint/2010/main" val="3361658267"/>
              </p:ext>
            </p:extLst>
          </p:nvPr>
        </p:nvGraphicFramePr>
        <p:xfrm>
          <a:off x="407369" y="692696"/>
          <a:ext cx="11160745" cy="5943600"/>
        </p:xfrm>
        <a:graphic>
          <a:graphicData uri="http://schemas.openxmlformats.org/drawingml/2006/table">
            <a:tbl>
              <a:tblPr/>
              <a:tblGrid>
                <a:gridCol w="11160745">
                  <a:extLst>
                    <a:ext uri="{9D8B030D-6E8A-4147-A177-3AD203B41FA5}">
                      <a16:colId xmlns:a16="http://schemas.microsoft.com/office/drawing/2014/main" val="2174537182"/>
                    </a:ext>
                  </a:extLst>
                </a:gridCol>
              </a:tblGrid>
              <a:tr h="5943600">
                <a:tc>
                  <a:txBody>
                    <a:bodyPr/>
                    <a:lstStyle>
                      <a:lvl1pPr marL="342900" indent="-3429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public class Singleton</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private static Singleton instance=null;  //</a:t>
                      </a: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静态私有成员变量</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a:t>
                      </a: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私有构造函数</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private Singleton()</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静态公有工厂方法，返回唯一实例</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public static Singleton </a:t>
                      </a:r>
                      <a:r>
                        <a:rPr kumimoji="0" lang="en-US" altLang="zh-CN" sz="2400" b="1" i="0" u="none" strike="noStrike" cap="none" normalizeH="0" baseline="0" dirty="0" err="1">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getInstance</a:t>
                      </a: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if(instance==null)</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instance=new Singleton();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return instance;</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	}</a:t>
                      </a:r>
                    </a:p>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anose="02020603050405020304" pitchFamily="18" charset="0"/>
                          <a:ea typeface="华文楷体" panose="02010600040101010101" pitchFamily="2" charset="-122"/>
                          <a:cs typeface="Times New Roman" panose="02020603050405020304" pitchFamily="18" charset="0"/>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99490510"/>
                  </a:ext>
                </a:extLst>
              </a:tr>
            </a:tbl>
          </a:graphicData>
        </a:graphic>
      </p:graphicFrame>
    </p:spTree>
    <p:extLst>
      <p:ext uri="{BB962C8B-B14F-4D97-AF65-F5344CB8AC3E}">
        <p14:creationId xmlns:p14="http://schemas.microsoft.com/office/powerpoint/2010/main" val="29193983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C03917-A184-4568-BE96-21D2BB249B27}"/>
              </a:ext>
            </a:extLst>
          </p:cNvPr>
          <p:cNvSpPr>
            <a:spLocks noGrp="1"/>
          </p:cNvSpPr>
          <p:nvPr>
            <p:ph type="title"/>
          </p:nvPr>
        </p:nvSpPr>
        <p:spPr/>
        <p:txBody>
          <a:bodyPr/>
          <a:lstStyle/>
          <a:p>
            <a:r>
              <a:rPr lang="en-US" altLang="zh-CN" dirty="0"/>
              <a:t>Singleton IN C#</a:t>
            </a:r>
            <a:endParaRPr lang="zh-CN" altLang="en-US" dirty="0"/>
          </a:p>
        </p:txBody>
      </p:sp>
      <p:sp>
        <p:nvSpPr>
          <p:cNvPr id="3" name="文本占位符 2">
            <a:extLst>
              <a:ext uri="{FF2B5EF4-FFF2-40B4-BE49-F238E27FC236}">
                <a16:creationId xmlns:a16="http://schemas.microsoft.com/office/drawing/2014/main" id="{22DC3377-CF21-4675-A10E-C58E5CD0D835}"/>
              </a:ext>
            </a:extLst>
          </p:cNvPr>
          <p:cNvSpPr>
            <a:spLocks noGrp="1"/>
          </p:cNvSpPr>
          <p:nvPr>
            <p:ph type="body" sz="half" idx="1"/>
          </p:nvPr>
        </p:nvSpPr>
        <p:spPr>
          <a:xfrm>
            <a:off x="407369" y="868364"/>
            <a:ext cx="5601849" cy="5728989"/>
          </a:xfrm>
        </p:spPr>
        <p:txBody>
          <a:bodyPr/>
          <a:lstStyle/>
          <a:p>
            <a:pPr marL="0" indent="0">
              <a:buNone/>
            </a:pPr>
            <a:r>
              <a:rPr lang="en-US" altLang="zh-CN" dirty="0"/>
              <a:t> </a:t>
            </a:r>
            <a:r>
              <a:rPr lang="en-US" altLang="zh-CN" dirty="0">
                <a:solidFill>
                  <a:schemeClr val="tx1"/>
                </a:solidFill>
              </a:rPr>
              <a:t>class Singleton</a:t>
            </a:r>
          </a:p>
          <a:p>
            <a:pPr marL="0" indent="0">
              <a:buNone/>
            </a:pPr>
            <a:r>
              <a:rPr lang="en-US" altLang="zh-CN" dirty="0">
                <a:solidFill>
                  <a:schemeClr val="tx1"/>
                </a:solidFill>
              </a:rPr>
              <a:t>    {</a:t>
            </a:r>
          </a:p>
          <a:p>
            <a:pPr marL="0" indent="0">
              <a:buNone/>
            </a:pPr>
            <a:r>
              <a:rPr lang="en-US" altLang="zh-CN" dirty="0">
                <a:solidFill>
                  <a:schemeClr val="tx1"/>
                </a:solidFill>
              </a:rPr>
              <a:t>        private static Singleton instance;</a:t>
            </a:r>
          </a:p>
          <a:p>
            <a:pPr marL="0" indent="0">
              <a:buNone/>
            </a:pPr>
            <a:r>
              <a:rPr lang="en-US" altLang="zh-CN" dirty="0">
                <a:solidFill>
                  <a:schemeClr val="tx1"/>
                </a:solidFill>
              </a:rPr>
              <a:t>        private static </a:t>
            </a:r>
            <a:r>
              <a:rPr lang="en-US" altLang="zh-CN" dirty="0" err="1">
                <a:solidFill>
                  <a:schemeClr val="tx1"/>
                </a:solidFill>
              </a:rPr>
              <a:t>readonly</a:t>
            </a:r>
            <a:r>
              <a:rPr lang="en-US" altLang="zh-CN" dirty="0">
                <a:solidFill>
                  <a:schemeClr val="tx1"/>
                </a:solidFill>
              </a:rPr>
              <a:t> object </a:t>
            </a:r>
            <a:r>
              <a:rPr lang="en-US" altLang="zh-CN" dirty="0" err="1">
                <a:solidFill>
                  <a:schemeClr val="tx1"/>
                </a:solidFill>
              </a:rPr>
              <a:t>syncRoot</a:t>
            </a:r>
            <a:r>
              <a:rPr lang="en-US" altLang="zh-CN" dirty="0">
                <a:solidFill>
                  <a:schemeClr val="tx1"/>
                </a:solidFill>
              </a:rPr>
              <a:t> = new object();</a:t>
            </a:r>
          </a:p>
          <a:p>
            <a:pPr marL="0" indent="0">
              <a:buNone/>
            </a:pPr>
            <a:r>
              <a:rPr lang="en-US" altLang="zh-CN" dirty="0">
                <a:solidFill>
                  <a:schemeClr val="tx1"/>
                </a:solidFill>
              </a:rPr>
              <a:t>        private Singleton()</a:t>
            </a:r>
          </a:p>
          <a:p>
            <a:pPr marL="0" indent="0">
              <a:buNone/>
            </a:pPr>
            <a:r>
              <a:rPr lang="en-US" altLang="zh-CN" dirty="0">
                <a:solidFill>
                  <a:schemeClr val="tx1"/>
                </a:solidFill>
              </a:rPr>
              <a:t>        {</a:t>
            </a:r>
          </a:p>
          <a:p>
            <a:pPr marL="0" indent="0">
              <a:buNone/>
            </a:pPr>
            <a:r>
              <a:rPr lang="en-US" altLang="zh-CN" dirty="0">
                <a:solidFill>
                  <a:schemeClr val="tx1"/>
                </a:solidFill>
              </a:rPr>
              <a:t>        }</a:t>
            </a:r>
          </a:p>
          <a:p>
            <a:pPr marL="0" indent="0">
              <a:buNone/>
            </a:pPr>
            <a:endParaRPr lang="en-US" altLang="zh-CN" dirty="0">
              <a:solidFill>
                <a:schemeClr val="tx1"/>
              </a:solidFill>
            </a:endParaRPr>
          </a:p>
          <a:p>
            <a:pPr marL="0" indent="0">
              <a:buNone/>
            </a:pPr>
            <a:r>
              <a:rPr lang="en-US" altLang="zh-CN" dirty="0">
                <a:solidFill>
                  <a:schemeClr val="tx1"/>
                </a:solidFill>
              </a:rPr>
              <a:t>        public static </a:t>
            </a:r>
            <a:r>
              <a:rPr lang="en-US" altLang="zh-CN" dirty="0" err="1">
                <a:solidFill>
                  <a:schemeClr val="tx1"/>
                </a:solidFill>
              </a:rPr>
              <a:t>SingletonGetInstance</a:t>
            </a:r>
            <a:r>
              <a:rPr lang="en-US" altLang="zh-CN" dirty="0">
                <a:solidFill>
                  <a:schemeClr val="tx1"/>
                </a:solidFill>
              </a:rPr>
              <a:t>(){</a:t>
            </a:r>
          </a:p>
          <a:p>
            <a:pPr marL="0" indent="0">
              <a:buNone/>
            </a:pPr>
            <a:endParaRPr lang="zh-CN" altLang="en-US" dirty="0"/>
          </a:p>
        </p:txBody>
      </p:sp>
      <p:sp>
        <p:nvSpPr>
          <p:cNvPr id="4" name="内容占位符 3">
            <a:extLst>
              <a:ext uri="{FF2B5EF4-FFF2-40B4-BE49-F238E27FC236}">
                <a16:creationId xmlns:a16="http://schemas.microsoft.com/office/drawing/2014/main" id="{E71B80ED-DF53-48C8-B215-AD5E5FF5DC48}"/>
              </a:ext>
            </a:extLst>
          </p:cNvPr>
          <p:cNvSpPr>
            <a:spLocks noGrp="1"/>
          </p:cNvSpPr>
          <p:nvPr>
            <p:ph sz="half" idx="2"/>
          </p:nvPr>
        </p:nvSpPr>
        <p:spPr>
          <a:xfrm>
            <a:off x="6528049" y="692698"/>
            <a:ext cx="5577167" cy="6048671"/>
          </a:xfrm>
        </p:spPr>
        <p:txBody>
          <a:bodyPr/>
          <a:lstStyle/>
          <a:p>
            <a:pPr marL="0" indent="0">
              <a:buNone/>
            </a:pPr>
            <a:r>
              <a:rPr lang="en-US" altLang="zh-CN" dirty="0"/>
              <a:t> </a:t>
            </a:r>
            <a:r>
              <a:rPr lang="en-US" altLang="zh-CN" dirty="0">
                <a:solidFill>
                  <a:schemeClr val="tx1"/>
                </a:solidFill>
              </a:rPr>
              <a:t>if (instance == null)</a:t>
            </a:r>
          </a:p>
          <a:p>
            <a:pPr marL="0" indent="0">
              <a:buNone/>
            </a:pPr>
            <a:r>
              <a:rPr lang="en-US" altLang="zh-CN" dirty="0">
                <a:solidFill>
                  <a:schemeClr val="tx1"/>
                </a:solidFill>
              </a:rPr>
              <a:t>            {</a:t>
            </a:r>
          </a:p>
          <a:p>
            <a:pPr marL="0" indent="0">
              <a:buNone/>
            </a:pPr>
            <a:r>
              <a:rPr lang="en-US" altLang="zh-CN" dirty="0">
                <a:solidFill>
                  <a:schemeClr val="tx1"/>
                </a:solidFill>
              </a:rPr>
              <a:t>                lock (</a:t>
            </a:r>
            <a:r>
              <a:rPr lang="en-US" altLang="zh-CN" dirty="0" err="1">
                <a:solidFill>
                  <a:schemeClr val="tx1"/>
                </a:solidFill>
              </a:rPr>
              <a:t>syncRoot</a:t>
            </a:r>
            <a:r>
              <a:rPr lang="en-US" altLang="zh-CN" dirty="0">
                <a:solidFill>
                  <a:schemeClr val="tx1"/>
                </a:solidFill>
              </a:rPr>
              <a:t>)</a:t>
            </a:r>
          </a:p>
          <a:p>
            <a:pPr marL="0" indent="0">
              <a:buNone/>
            </a:pPr>
            <a:r>
              <a:rPr lang="en-US" altLang="zh-CN" dirty="0">
                <a:solidFill>
                  <a:schemeClr val="tx1"/>
                </a:solidFill>
              </a:rPr>
              <a:t>                {</a:t>
            </a:r>
          </a:p>
          <a:p>
            <a:pPr marL="0" indent="0">
              <a:buNone/>
            </a:pPr>
            <a:r>
              <a:rPr lang="en-US" altLang="zh-CN" dirty="0">
                <a:solidFill>
                  <a:schemeClr val="tx1"/>
                </a:solidFill>
              </a:rPr>
              <a:t>                    if (instance == null)</a:t>
            </a:r>
          </a:p>
          <a:p>
            <a:pPr marL="0" indent="0">
              <a:buNone/>
            </a:pPr>
            <a:r>
              <a:rPr lang="en-US" altLang="zh-CN" dirty="0">
                <a:solidFill>
                  <a:schemeClr val="tx1"/>
                </a:solidFill>
              </a:rPr>
              <a:t>                    {</a:t>
            </a:r>
          </a:p>
          <a:p>
            <a:pPr marL="0" indent="0">
              <a:buNone/>
            </a:pPr>
            <a:r>
              <a:rPr lang="en-US" altLang="zh-CN" dirty="0">
                <a:solidFill>
                  <a:schemeClr val="tx1"/>
                </a:solidFill>
              </a:rPr>
              <a:t>                        instance=new Singleton();</a:t>
            </a:r>
          </a:p>
          <a:p>
            <a:pPr marL="0" indent="0">
              <a:buNone/>
            </a:pPr>
            <a:r>
              <a:rPr lang="en-US" altLang="zh-CN" dirty="0">
                <a:solidFill>
                  <a:schemeClr val="tx1"/>
                </a:solidFill>
              </a:rPr>
              <a:t>                    }</a:t>
            </a:r>
          </a:p>
          <a:p>
            <a:pPr marL="0" indent="0">
              <a:buNone/>
            </a:pPr>
            <a:r>
              <a:rPr lang="en-US" altLang="zh-CN" dirty="0">
                <a:solidFill>
                  <a:schemeClr val="tx1"/>
                </a:solidFill>
              </a:rPr>
              <a:t>                }</a:t>
            </a:r>
          </a:p>
          <a:p>
            <a:pPr marL="0" indent="0">
              <a:buNone/>
            </a:pPr>
            <a:r>
              <a:rPr lang="en-US" altLang="zh-CN" dirty="0">
                <a:solidFill>
                  <a:schemeClr val="tx1"/>
                </a:solidFill>
              </a:rPr>
              <a:t>            }</a:t>
            </a:r>
          </a:p>
          <a:p>
            <a:pPr marL="0" indent="0">
              <a:buNone/>
            </a:pPr>
            <a:r>
              <a:rPr lang="en-US" altLang="zh-CN" dirty="0">
                <a:solidFill>
                  <a:schemeClr val="tx1"/>
                </a:solidFill>
              </a:rPr>
              <a:t>            return instance;</a:t>
            </a:r>
          </a:p>
          <a:p>
            <a:pPr marL="0" indent="0">
              <a:buNone/>
            </a:pPr>
            <a:r>
              <a:rPr lang="en-US" altLang="zh-CN" dirty="0">
                <a:solidFill>
                  <a:schemeClr val="tx1"/>
                </a:solidFill>
              </a:rPr>
              <a:t>        }</a:t>
            </a:r>
          </a:p>
          <a:p>
            <a:pPr marL="0" indent="0">
              <a:buNone/>
            </a:pPr>
            <a:r>
              <a:rPr lang="en-US" altLang="zh-CN" dirty="0">
                <a:solidFill>
                  <a:schemeClr val="tx1"/>
                </a:solidFill>
              </a:rPr>
              <a:t>}</a:t>
            </a:r>
            <a:endParaRPr lang="zh-CN" altLang="en-US" dirty="0">
              <a:solidFill>
                <a:schemeClr val="tx1"/>
              </a:solidFill>
            </a:endParaRPr>
          </a:p>
        </p:txBody>
      </p:sp>
      <p:cxnSp>
        <p:nvCxnSpPr>
          <p:cNvPr id="6" name="直接连接符 5">
            <a:extLst>
              <a:ext uri="{FF2B5EF4-FFF2-40B4-BE49-F238E27FC236}">
                <a16:creationId xmlns:a16="http://schemas.microsoft.com/office/drawing/2014/main" id="{63A0A30D-15B0-4FB5-8626-D0BD19A4FB57}"/>
              </a:ext>
            </a:extLst>
          </p:cNvPr>
          <p:cNvCxnSpPr>
            <a:cxnSpLocks/>
            <a:stCxn id="2" idx="2"/>
          </p:cNvCxnSpPr>
          <p:nvPr/>
        </p:nvCxnSpPr>
        <p:spPr bwMode="auto">
          <a:xfrm>
            <a:off x="6096001" y="868364"/>
            <a:ext cx="86785" cy="5989637"/>
          </a:xfrm>
          <a:prstGeom prst="line">
            <a:avLst/>
          </a:prstGeom>
          <a:solidFill>
            <a:srgbClr val="EAEAEA"/>
          </a:solidFill>
          <a:ln w="1905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
        <p:nvSpPr>
          <p:cNvPr id="7" name="文本框 6">
            <a:extLst>
              <a:ext uri="{FF2B5EF4-FFF2-40B4-BE49-F238E27FC236}">
                <a16:creationId xmlns:a16="http://schemas.microsoft.com/office/drawing/2014/main" id="{E0CAB80D-BB3C-4B61-94EA-2FCC24FE398E}"/>
              </a:ext>
            </a:extLst>
          </p:cNvPr>
          <p:cNvSpPr txBox="1"/>
          <p:nvPr/>
        </p:nvSpPr>
        <p:spPr>
          <a:xfrm>
            <a:off x="3287688" y="260648"/>
            <a:ext cx="3024339" cy="369332"/>
          </a:xfrm>
          <a:prstGeom prst="rect">
            <a:avLst/>
          </a:prstGeom>
          <a:pattFill prst="pct5">
            <a:fgClr>
              <a:schemeClr val="accent1"/>
            </a:fgClr>
            <a:bgClr>
              <a:schemeClr val="tx1"/>
            </a:bgClr>
          </a:pattFill>
          <a:effectLst>
            <a:outerShdw blurRad="50800" dist="38100" dir="2700000" algn="tl" rotWithShape="0">
              <a:prstClr val="black">
                <a:alpha val="40000"/>
              </a:prstClr>
            </a:outerShdw>
          </a:effectLst>
        </p:spPr>
        <p:txBody>
          <a:bodyPr wrap="square" rtlCol="0">
            <a:spAutoFit/>
          </a:bodyPr>
          <a:lstStyle/>
          <a:p>
            <a:pPr algn="ctr"/>
            <a:r>
              <a:rPr lang="zh-CN" altLang="en-US" sz="1800" b="1" dirty="0">
                <a:solidFill>
                  <a:schemeClr val="bg1"/>
                </a:solidFill>
                <a:latin typeface="微软雅黑" panose="020B0503020204020204" pitchFamily="34" charset="-122"/>
                <a:ea typeface="微软雅黑" panose="020B0503020204020204" pitchFamily="34" charset="-122"/>
              </a:rPr>
              <a:t>双重检查加锁</a:t>
            </a:r>
          </a:p>
        </p:txBody>
      </p:sp>
      <p:sp>
        <p:nvSpPr>
          <p:cNvPr id="8" name="文本框 7">
            <a:extLst>
              <a:ext uri="{FF2B5EF4-FFF2-40B4-BE49-F238E27FC236}">
                <a16:creationId xmlns:a16="http://schemas.microsoft.com/office/drawing/2014/main" id="{645D604F-F01D-4B25-8703-3587CE18877E}"/>
              </a:ext>
            </a:extLst>
          </p:cNvPr>
          <p:cNvSpPr txBox="1"/>
          <p:nvPr/>
        </p:nvSpPr>
        <p:spPr>
          <a:xfrm>
            <a:off x="4432196" y="2716550"/>
            <a:ext cx="3154043" cy="2346283"/>
          </a:xfrm>
          <a:prstGeom prst="rect">
            <a:avLst/>
          </a:prstGeom>
          <a:solidFill>
            <a:schemeClr val="tx1"/>
          </a:solidFill>
          <a:effectLst>
            <a:outerShdw blurRad="50800" dist="38100" dir="2700000" algn="tl" rotWithShape="0">
              <a:prstClr val="black">
                <a:alpha val="40000"/>
              </a:prstClr>
            </a:outerShdw>
          </a:effectLst>
        </p:spPr>
        <p:txBody>
          <a:bodyPr wrap="square" rtlCol="0">
            <a:spAutoFit/>
          </a:bodyPr>
          <a:lstStyle/>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思考：</a:t>
            </a:r>
            <a:endParaRPr lang="en-US" altLang="zh-CN" sz="2000" b="1" dirty="0">
              <a:solidFill>
                <a:schemeClr val="bg1"/>
              </a:solidFill>
              <a:latin typeface="微软雅黑" panose="020B0503020204020204" pitchFamily="34" charset="-122"/>
              <a:ea typeface="微软雅黑" panose="020B0503020204020204" pitchFamily="34" charset="-122"/>
            </a:endParaRPr>
          </a:p>
          <a:p>
            <a:pPr>
              <a:lnSpc>
                <a:spcPct val="150000"/>
              </a:lnSpc>
            </a:pPr>
            <a:r>
              <a:rPr lang="zh-CN" altLang="en-US" sz="2000" b="1" dirty="0">
                <a:solidFill>
                  <a:schemeClr val="bg1"/>
                </a:solidFill>
                <a:latin typeface="微软雅黑" panose="020B0503020204020204" pitchFamily="34" charset="-122"/>
                <a:ea typeface="微软雅黑" panose="020B0503020204020204" pitchFamily="34" charset="-122"/>
              </a:rPr>
              <a:t>用</a:t>
            </a:r>
            <a:r>
              <a:rPr lang="en-US" altLang="zh-CN" sz="2000" b="1" dirty="0">
                <a:solidFill>
                  <a:schemeClr val="bg1"/>
                </a:solidFill>
                <a:latin typeface="微软雅黑" panose="020B0503020204020204" pitchFamily="34" charset="-122"/>
                <a:ea typeface="微软雅黑" panose="020B0503020204020204" pitchFamily="34" charset="-122"/>
              </a:rPr>
              <a:t>Java</a:t>
            </a:r>
            <a:r>
              <a:rPr lang="zh-CN" altLang="en-US" sz="2000" b="1" dirty="0">
                <a:solidFill>
                  <a:schemeClr val="bg1"/>
                </a:solidFill>
                <a:latin typeface="微软雅黑" panose="020B0503020204020204" pitchFamily="34" charset="-122"/>
                <a:ea typeface="微软雅黑" panose="020B0503020204020204" pitchFamily="34" charset="-122"/>
              </a:rPr>
              <a:t>书写此功能的</a:t>
            </a:r>
            <a:r>
              <a:rPr lang="en-US" altLang="zh-CN" sz="2000" b="1" dirty="0">
                <a:solidFill>
                  <a:schemeClr val="bg1"/>
                </a:solidFill>
                <a:latin typeface="微软雅黑" panose="020B0503020204020204" pitchFamily="34" charset="-122"/>
                <a:ea typeface="微软雅黑" panose="020B0503020204020204" pitchFamily="34" charset="-122"/>
              </a:rPr>
              <a:t>Class</a:t>
            </a:r>
          </a:p>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//volatile</a:t>
            </a:r>
          </a:p>
          <a:p>
            <a:pPr>
              <a:lnSpc>
                <a:spcPct val="150000"/>
              </a:lnSpc>
            </a:pPr>
            <a:r>
              <a:rPr lang="en-US" altLang="zh-CN" sz="2000" b="1" dirty="0">
                <a:solidFill>
                  <a:schemeClr val="bg1"/>
                </a:solidFill>
                <a:latin typeface="微软雅黑" panose="020B0503020204020204" pitchFamily="34" charset="-122"/>
                <a:ea typeface="微软雅黑" panose="020B0503020204020204" pitchFamily="34" charset="-122"/>
              </a:rPr>
              <a:t>//synchronized</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2651048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2423A-20CD-4FA2-87BB-D61B272DEC73}"/>
              </a:ext>
            </a:extLst>
          </p:cNvPr>
          <p:cNvSpPr>
            <a:spLocks noGrp="1"/>
          </p:cNvSpPr>
          <p:nvPr>
            <p:ph type="title"/>
          </p:nvPr>
        </p:nvSpPr>
        <p:spPr/>
        <p:txBody>
          <a:bodyPr/>
          <a:lstStyle/>
          <a:p>
            <a:r>
              <a:rPr lang="en-US" altLang="zh-CN" dirty="0">
                <a:latin typeface="Bauhaus 93" pitchFamily="82" charset="0"/>
              </a:rPr>
              <a:t>Singleton</a:t>
            </a:r>
            <a:endParaRPr lang="zh-CN" altLang="en-US" dirty="0"/>
          </a:p>
        </p:txBody>
      </p:sp>
      <p:sp>
        <p:nvSpPr>
          <p:cNvPr id="3" name="文本占位符 2">
            <a:extLst>
              <a:ext uri="{FF2B5EF4-FFF2-40B4-BE49-F238E27FC236}">
                <a16:creationId xmlns:a16="http://schemas.microsoft.com/office/drawing/2014/main" id="{28D2748C-50AB-4901-B80E-FDA46F7238F5}"/>
              </a:ext>
            </a:extLst>
          </p:cNvPr>
          <p:cNvSpPr>
            <a:spLocks noGrp="1"/>
          </p:cNvSpPr>
          <p:nvPr>
            <p:ph type="body" sz="half" idx="1"/>
          </p:nvPr>
        </p:nvSpPr>
        <p:spPr>
          <a:xfrm>
            <a:off x="624418" y="1125539"/>
            <a:ext cx="11088207" cy="5065712"/>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孤子模式</a:t>
            </a:r>
            <a:r>
              <a:rPr lang="en-US" altLang="zh-CN" dirty="0">
                <a:solidFill>
                  <a:srgbClr val="324A7A"/>
                </a:solidFill>
                <a:latin typeface="华文中宋" panose="02010600040101010101" pitchFamily="2" charset="-122"/>
                <a:ea typeface="华文中宋" panose="02010600040101010101" pitchFamily="2" charset="-122"/>
              </a:rPr>
              <a:t>(Singleton Pattern)</a:t>
            </a:r>
            <a:r>
              <a:rPr lang="zh-CN" altLang="en-US" dirty="0">
                <a:solidFill>
                  <a:srgbClr val="324A7A"/>
                </a:solidFill>
                <a:latin typeface="华文中宋" panose="02010600040101010101" pitchFamily="2" charset="-122"/>
                <a:ea typeface="华文中宋" panose="02010600040101010101" pitchFamily="2" charset="-122"/>
              </a:rPr>
              <a:t>：</a:t>
            </a:r>
            <a:r>
              <a:rPr lang="zh-CN" altLang="en-US" dirty="0">
                <a:solidFill>
                  <a:srgbClr val="C00000"/>
                </a:solidFill>
                <a:latin typeface="华文中宋" panose="02010600040101010101" pitchFamily="2" charset="-122"/>
                <a:ea typeface="华文中宋" panose="02010600040101010101" pitchFamily="2" charset="-122"/>
              </a:rPr>
              <a:t>确保某一个类只有一个实例，而且自行实例化并向整个系统提供这个实例</a:t>
            </a:r>
            <a:r>
              <a:rPr lang="zh-CN" altLang="en-US" dirty="0">
                <a:solidFill>
                  <a:srgbClr val="324A7A"/>
                </a:solidFill>
                <a:latin typeface="华文中宋" panose="02010600040101010101" pitchFamily="2" charset="-122"/>
                <a:ea typeface="华文中宋" panose="02010600040101010101" pitchFamily="2" charset="-122"/>
              </a:rPr>
              <a:t>，这个类称为单例类，它提供全局访问的方法。</a:t>
            </a:r>
          </a:p>
          <a:p>
            <a:pPr eaLnBrk="1" hangingPunct="1"/>
            <a:r>
              <a:rPr lang="zh-CN" altLang="en-US" dirty="0">
                <a:solidFill>
                  <a:srgbClr val="324A7A"/>
                </a:solidFill>
                <a:latin typeface="华文中宋" panose="02010600040101010101" pitchFamily="2" charset="-122"/>
                <a:ea typeface="华文中宋" panose="02010600040101010101" pitchFamily="2" charset="-122"/>
              </a:rPr>
              <a:t>孤子模式的要点有三个：</a:t>
            </a:r>
            <a:endParaRPr lang="en-US" altLang="zh-CN" dirty="0">
              <a:solidFill>
                <a:srgbClr val="324A7A"/>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一是</a:t>
            </a:r>
            <a:r>
              <a:rPr lang="zh-CN" altLang="en-US" dirty="0">
                <a:solidFill>
                  <a:srgbClr val="C00000"/>
                </a:solidFill>
                <a:latin typeface="华文中宋" panose="02010600040101010101" pitchFamily="2" charset="-122"/>
                <a:ea typeface="华文中宋" panose="02010600040101010101" pitchFamily="2" charset="-122"/>
              </a:rPr>
              <a:t>某个类只能有一个实例；</a:t>
            </a:r>
            <a:endParaRPr lang="en-US" altLang="zh-CN" dirty="0">
              <a:solidFill>
                <a:srgbClr val="C00000"/>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二是</a:t>
            </a:r>
            <a:r>
              <a:rPr lang="zh-CN" altLang="en-US" dirty="0">
                <a:solidFill>
                  <a:srgbClr val="C00000"/>
                </a:solidFill>
                <a:latin typeface="华文中宋" panose="02010600040101010101" pitchFamily="2" charset="-122"/>
                <a:ea typeface="华文中宋" panose="02010600040101010101" pitchFamily="2" charset="-122"/>
              </a:rPr>
              <a:t>它必须自行创建这个实例；</a:t>
            </a:r>
            <a:endParaRPr lang="en-US" altLang="zh-CN" dirty="0">
              <a:solidFill>
                <a:srgbClr val="C00000"/>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r>
              <a:rPr lang="zh-CN" altLang="en-US" dirty="0">
                <a:solidFill>
                  <a:schemeClr val="tx1"/>
                </a:solidFill>
                <a:latin typeface="华文中宋" panose="02010600040101010101" pitchFamily="2" charset="-122"/>
                <a:ea typeface="华文中宋" panose="02010600040101010101" pitchFamily="2" charset="-122"/>
              </a:rPr>
              <a:t>三是</a:t>
            </a:r>
            <a:r>
              <a:rPr lang="zh-CN" altLang="en-US" dirty="0">
                <a:solidFill>
                  <a:srgbClr val="C00000"/>
                </a:solidFill>
                <a:latin typeface="华文中宋" panose="02010600040101010101" pitchFamily="2" charset="-122"/>
                <a:ea typeface="华文中宋" panose="02010600040101010101" pitchFamily="2" charset="-122"/>
              </a:rPr>
              <a:t>它必须自行向整个系统提供这个实例。</a:t>
            </a:r>
            <a:endParaRPr lang="en-US" altLang="zh-CN" dirty="0">
              <a:solidFill>
                <a:srgbClr val="C00000"/>
              </a:solidFill>
              <a:latin typeface="华文中宋" panose="02010600040101010101" pitchFamily="2" charset="-122"/>
              <a:ea typeface="华文中宋" panose="02010600040101010101" pitchFamily="2" charset="-122"/>
            </a:endParaRPr>
          </a:p>
          <a:p>
            <a:pPr eaLnBrk="1" hangingPunct="1"/>
            <a:r>
              <a:rPr lang="zh-CN" altLang="en-US" dirty="0">
                <a:latin typeface="华文中宋" panose="02010600040101010101" pitchFamily="2" charset="-122"/>
                <a:ea typeface="华文中宋" panose="02010600040101010101" pitchFamily="2" charset="-122"/>
              </a:rPr>
              <a:t>在单例模式的实现过程中，需要注意如下三点：</a:t>
            </a:r>
          </a:p>
          <a:p>
            <a:pPr lvl="1" eaLnBrk="1" hangingPunct="1">
              <a:buFont typeface="Arial" panose="020B0604020202020204" pitchFamily="34" charset="0"/>
              <a:buChar char="•"/>
            </a:pP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单例类的构造函数为私有；</a:t>
            </a:r>
          </a:p>
          <a:p>
            <a:pPr lvl="1" eaLnBrk="1" hangingPunct="1">
              <a:buFont typeface="Arial" panose="020B0604020202020204" pitchFamily="34" charset="0"/>
              <a:buChar char="•"/>
            </a:pP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提供一个自身的静态私有成员变量；</a:t>
            </a:r>
          </a:p>
          <a:p>
            <a:pPr lvl="1" eaLnBrk="1" hangingPunct="1">
              <a:buFont typeface="Arial" panose="020B0604020202020204" pitchFamily="34" charset="0"/>
              <a:buChar char="•"/>
            </a:pP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提供一个公有的静态工厂方法</a:t>
            </a:r>
            <a:r>
              <a:rPr lang="zh-CN" altLang="en-US" dirty="0">
                <a:solidFill>
                  <a:schemeClr val="tx1"/>
                </a:solidFill>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841257586"/>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2F47AB-68D5-49E3-9505-35EC3FF15619}"/>
              </a:ext>
            </a:extLst>
          </p:cNvPr>
          <p:cNvSpPr>
            <a:spLocks noGrp="1"/>
          </p:cNvSpPr>
          <p:nvPr>
            <p:ph type="title"/>
          </p:nvPr>
        </p:nvSpPr>
        <p:spPr/>
        <p:txBody>
          <a:bodyPr/>
          <a:lstStyle/>
          <a:p>
            <a:r>
              <a:rPr lang="en-US" altLang="zh-CN" dirty="0">
                <a:latin typeface="Bauhaus 93" pitchFamily="82" charset="0"/>
              </a:rPr>
              <a:t>Singleton</a:t>
            </a:r>
            <a:endParaRPr lang="zh-CN" altLang="en-US" dirty="0"/>
          </a:p>
        </p:txBody>
      </p:sp>
      <p:sp>
        <p:nvSpPr>
          <p:cNvPr id="3" name="文本占位符 2">
            <a:extLst>
              <a:ext uri="{FF2B5EF4-FFF2-40B4-BE49-F238E27FC236}">
                <a16:creationId xmlns:a16="http://schemas.microsoft.com/office/drawing/2014/main" id="{98429EF4-033B-42DC-813E-2E96FC2C0BC7}"/>
              </a:ext>
            </a:extLst>
          </p:cNvPr>
          <p:cNvSpPr>
            <a:spLocks noGrp="1"/>
          </p:cNvSpPr>
          <p:nvPr>
            <p:ph type="body" sz="half" idx="1"/>
          </p:nvPr>
        </p:nvSpPr>
        <p:spPr>
          <a:xfrm>
            <a:off x="119336" y="1125539"/>
            <a:ext cx="5384800" cy="5065712"/>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优点</a:t>
            </a:r>
          </a:p>
          <a:p>
            <a:pPr lvl="1" eaLnBrk="1" hangingPunct="1">
              <a:buFont typeface="Arial" panose="020B0604020202020204" pitchFamily="34" charset="0"/>
              <a:buChar char="•"/>
            </a:pPr>
            <a:r>
              <a:rPr lang="zh-CN" altLang="en-US" dirty="0">
                <a:solidFill>
                  <a:srgbClr val="C00000"/>
                </a:solidFill>
                <a:latin typeface="华文楷体" panose="02010600040101010101" pitchFamily="2" charset="-122"/>
                <a:ea typeface="华文楷体" panose="02010600040101010101" pitchFamily="2" charset="-122"/>
              </a:rPr>
              <a:t>提供了对唯一实例的受控访问</a:t>
            </a:r>
            <a:r>
              <a:rPr lang="zh-CN" altLang="en-US" b="0" dirty="0">
                <a:solidFill>
                  <a:schemeClr val="tx1"/>
                </a:solidFill>
                <a:latin typeface="华文楷体" panose="02010600040101010101" pitchFamily="2" charset="-122"/>
                <a:ea typeface="华文楷体" panose="02010600040101010101" pitchFamily="2" charset="-122"/>
              </a:rPr>
              <a:t>。因为单例类封装了它的唯一实例，所以它可以严格控制客户怎样以及何时访问它，并为设计及开发团队提供了共享的概念</a:t>
            </a:r>
            <a:r>
              <a:rPr lang="zh-CN" altLang="en-US" dirty="0">
                <a:solidFill>
                  <a:srgbClr val="C00000"/>
                </a:solidFill>
                <a:highlight>
                  <a:srgbClr val="FFFF00"/>
                </a:highlight>
                <a:latin typeface="华文楷体" panose="02010600040101010101" pitchFamily="2" charset="-122"/>
                <a:ea typeface="华文楷体" panose="02010600040101010101" pitchFamily="2" charset="-122"/>
              </a:rPr>
              <a:t>（要这个实例，尽管拿去）</a:t>
            </a:r>
            <a:r>
              <a:rPr lang="zh-CN" altLang="en-US" b="0" dirty="0">
                <a:solidFill>
                  <a:schemeClr val="tx1"/>
                </a:solidFill>
                <a:latin typeface="华文楷体" panose="02010600040101010101" pitchFamily="2" charset="-122"/>
                <a:ea typeface="华文楷体" panose="02010600040101010101" pitchFamily="2" charset="-122"/>
              </a:rPr>
              <a:t>。</a:t>
            </a:r>
          </a:p>
          <a:p>
            <a:pPr lvl="1" eaLnBrk="1" hangingPunct="1">
              <a:buFont typeface="Arial" panose="020B0604020202020204" pitchFamily="34" charset="0"/>
              <a:buChar char="•"/>
            </a:pPr>
            <a:r>
              <a:rPr lang="zh-CN" altLang="en-US" b="0" dirty="0">
                <a:solidFill>
                  <a:schemeClr val="tx1"/>
                </a:solidFill>
                <a:latin typeface="华文楷体" panose="02010600040101010101" pitchFamily="2" charset="-122"/>
                <a:ea typeface="华文楷体" panose="02010600040101010101" pitchFamily="2" charset="-122"/>
              </a:rPr>
              <a:t>由于在系统内存中只存在一个对象，因此</a:t>
            </a:r>
            <a:r>
              <a:rPr lang="zh-CN" altLang="en-US" dirty="0">
                <a:solidFill>
                  <a:srgbClr val="C00000"/>
                </a:solidFill>
                <a:latin typeface="华文楷体" panose="02010600040101010101" pitchFamily="2" charset="-122"/>
                <a:ea typeface="华文楷体" panose="02010600040101010101" pitchFamily="2" charset="-122"/>
              </a:rPr>
              <a:t>可以节约系统资源</a:t>
            </a:r>
            <a:r>
              <a:rPr lang="zh-CN" altLang="en-US" b="0" dirty="0">
                <a:solidFill>
                  <a:schemeClr val="tx1"/>
                </a:solidFill>
                <a:latin typeface="华文楷体" panose="02010600040101010101" pitchFamily="2" charset="-122"/>
                <a:ea typeface="华文楷体" panose="02010600040101010101" pitchFamily="2" charset="-122"/>
              </a:rPr>
              <a:t>，对于一些需要频繁创建和销毁的对象，单例模式无疑可以提高系统的性能。</a:t>
            </a:r>
          </a:p>
          <a:p>
            <a:pPr lvl="1" eaLnBrk="1" hangingPunct="1">
              <a:buFont typeface="Arial" panose="020B0604020202020204" pitchFamily="34" charset="0"/>
              <a:buChar char="•"/>
            </a:pPr>
            <a:r>
              <a:rPr lang="zh-CN" altLang="en-US" dirty="0">
                <a:solidFill>
                  <a:srgbClr val="C00000"/>
                </a:solidFill>
                <a:latin typeface="华文楷体" panose="02010600040101010101" pitchFamily="2" charset="-122"/>
                <a:ea typeface="华文楷体" panose="02010600040101010101" pitchFamily="2" charset="-122"/>
              </a:rPr>
              <a:t>允许可变数目的实例</a:t>
            </a:r>
            <a:r>
              <a:rPr lang="zh-CN" altLang="en-US" b="0" dirty="0">
                <a:solidFill>
                  <a:schemeClr val="tx1"/>
                </a:solidFill>
                <a:latin typeface="华文楷体" panose="02010600040101010101" pitchFamily="2" charset="-122"/>
                <a:ea typeface="华文楷体" panose="02010600040101010101" pitchFamily="2" charset="-122"/>
              </a:rPr>
              <a:t>。我们可以基于单例模式进行扩展，使用与单例控制相似的方法来获得指定个数的对象实例</a:t>
            </a:r>
            <a:r>
              <a:rPr lang="zh-CN" altLang="en-US" dirty="0">
                <a:solidFill>
                  <a:srgbClr val="C00000"/>
                </a:solidFill>
                <a:latin typeface="华文楷体" panose="02010600040101010101" pitchFamily="2" charset="-122"/>
                <a:ea typeface="华文楷体" panose="02010600040101010101" pitchFamily="2" charset="-122"/>
              </a:rPr>
              <a:t>。</a:t>
            </a:r>
          </a:p>
          <a:p>
            <a:endParaRPr lang="zh-CN" altLang="en-US" dirty="0"/>
          </a:p>
        </p:txBody>
      </p:sp>
      <p:sp>
        <p:nvSpPr>
          <p:cNvPr id="4" name="内容占位符 3">
            <a:extLst>
              <a:ext uri="{FF2B5EF4-FFF2-40B4-BE49-F238E27FC236}">
                <a16:creationId xmlns:a16="http://schemas.microsoft.com/office/drawing/2014/main" id="{802E5B4B-CC94-4BFB-9155-8361E2F13EEB}"/>
              </a:ext>
            </a:extLst>
          </p:cNvPr>
          <p:cNvSpPr>
            <a:spLocks noGrp="1"/>
          </p:cNvSpPr>
          <p:nvPr>
            <p:ph sz="half" idx="2"/>
          </p:nvPr>
        </p:nvSpPr>
        <p:spPr>
          <a:xfrm>
            <a:off x="5504137" y="1125537"/>
            <a:ext cx="6568527" cy="5553075"/>
          </a:xfrm>
        </p:spPr>
        <p:txBody>
          <a:bodyPr/>
          <a:lstStyle/>
          <a:p>
            <a:pPr eaLnBrk="1" hangingPunct="1"/>
            <a:r>
              <a:rPr lang="zh-CN" altLang="en-US" dirty="0">
                <a:solidFill>
                  <a:srgbClr val="324A7A"/>
                </a:solidFill>
                <a:latin typeface="华文中宋" panose="02010600040101010101" pitchFamily="2" charset="-122"/>
                <a:ea typeface="华文中宋" panose="02010600040101010101" pitchFamily="2" charset="-122"/>
              </a:rPr>
              <a:t>缺点</a:t>
            </a:r>
          </a:p>
          <a:p>
            <a:pPr marL="407978" lvl="2" indent="0" eaLnBrk="1" hangingPunct="1">
              <a:spcBef>
                <a:spcPts val="0"/>
              </a:spcBef>
              <a:buFont typeface="Arial" panose="020B0604020202020204" pitchFamily="34" charset="0"/>
              <a:buChar char="•"/>
            </a:pPr>
            <a:r>
              <a:rPr lang="zh-CN" altLang="en-US" sz="2000" b="0" dirty="0">
                <a:solidFill>
                  <a:schemeClr val="tx1"/>
                </a:solidFill>
                <a:latin typeface="华文楷体" panose="02010600040101010101" pitchFamily="2" charset="-122"/>
                <a:ea typeface="华文楷体" panose="02010600040101010101" pitchFamily="2" charset="-122"/>
              </a:rPr>
              <a:t>由于孤子模式中没有抽象层，因此</a:t>
            </a:r>
            <a:r>
              <a:rPr lang="zh-CN" altLang="en-US" sz="2000" dirty="0">
                <a:solidFill>
                  <a:srgbClr val="C00000"/>
                </a:solidFill>
                <a:latin typeface="华文楷体" panose="02010600040101010101" pitchFamily="2" charset="-122"/>
                <a:ea typeface="华文楷体" panose="02010600040101010101" pitchFamily="2" charset="-122"/>
              </a:rPr>
              <a:t>孤子类的扩展有很大的困难</a:t>
            </a:r>
            <a:r>
              <a:rPr lang="zh-CN" altLang="en-US" sz="2000" dirty="0">
                <a:solidFill>
                  <a:srgbClr val="C00000"/>
                </a:solidFill>
                <a:highlight>
                  <a:srgbClr val="FFFF00"/>
                </a:highlight>
                <a:latin typeface="华文楷体" panose="02010600040101010101" pitchFamily="2" charset="-122"/>
                <a:ea typeface="华文楷体" panose="02010600040101010101" pitchFamily="2" charset="-122"/>
              </a:rPr>
              <a:t>（构造函数是</a:t>
            </a:r>
            <a:r>
              <a:rPr lang="en-US" altLang="zh-CN" sz="2000" dirty="0">
                <a:solidFill>
                  <a:srgbClr val="C00000"/>
                </a:solidFill>
                <a:highlight>
                  <a:srgbClr val="FFFF00"/>
                </a:highlight>
                <a:latin typeface="华文楷体" panose="02010600040101010101" pitchFamily="2" charset="-122"/>
                <a:ea typeface="华文楷体" panose="02010600040101010101" pitchFamily="2" charset="-122"/>
              </a:rPr>
              <a:t>private</a:t>
            </a:r>
            <a:r>
              <a:rPr lang="zh-CN" altLang="en-US" sz="2000" dirty="0">
                <a:solidFill>
                  <a:srgbClr val="C00000"/>
                </a:solidFill>
                <a:highlight>
                  <a:srgbClr val="FFFF00"/>
                </a:highlight>
                <a:latin typeface="华文楷体" panose="02010600040101010101" pitchFamily="2" charset="-122"/>
                <a:ea typeface="华文楷体" panose="02010600040101010101" pitchFamily="2" charset="-122"/>
              </a:rPr>
              <a:t>，也不好扩展）</a:t>
            </a:r>
            <a:r>
              <a:rPr lang="zh-CN" altLang="en-US" sz="2000" dirty="0">
                <a:latin typeface="华文楷体" panose="02010600040101010101" pitchFamily="2" charset="-122"/>
                <a:ea typeface="华文楷体" panose="02010600040101010101" pitchFamily="2" charset="-122"/>
              </a:rPr>
              <a:t>。</a:t>
            </a:r>
          </a:p>
          <a:p>
            <a:pPr marL="407978" lvl="2" indent="0" eaLnBrk="1" hangingPunct="1">
              <a:spcBef>
                <a:spcPts val="0"/>
              </a:spcBef>
              <a:buFont typeface="Arial" panose="020B0604020202020204" pitchFamily="34" charset="0"/>
              <a:buChar char="•"/>
            </a:pPr>
            <a:r>
              <a:rPr lang="zh-CN" altLang="en-US" sz="2000" dirty="0">
                <a:solidFill>
                  <a:srgbClr val="C00000"/>
                </a:solidFill>
                <a:latin typeface="华文楷体" panose="02010600040101010101" pitchFamily="2" charset="-122"/>
                <a:ea typeface="华文楷体" panose="02010600040101010101" pitchFamily="2" charset="-122"/>
              </a:rPr>
              <a:t>孤子类的职责过重</a:t>
            </a:r>
            <a:r>
              <a:rPr lang="zh-CN" altLang="en-US" sz="2000" b="0" dirty="0">
                <a:solidFill>
                  <a:schemeClr val="tx1"/>
                </a:solidFill>
                <a:latin typeface="华文楷体" panose="02010600040101010101" pitchFamily="2" charset="-122"/>
                <a:ea typeface="华文楷体" panose="02010600040101010101" pitchFamily="2" charset="-122"/>
              </a:rPr>
              <a:t>，违背了“单一职责原则”。因为单例类既充当了工厂角色、提供了工厂方法，同时又充当了产品角色、包含一些业务方法，将产品的创建和产品的本身的功能融合到一起。</a:t>
            </a:r>
          </a:p>
          <a:p>
            <a:pPr marL="407978" lvl="2" indent="0" eaLnBrk="1" hangingPunct="1">
              <a:spcBef>
                <a:spcPts val="0"/>
              </a:spcBef>
              <a:buFont typeface="Arial" panose="020B0604020202020204" pitchFamily="34" charset="0"/>
              <a:buChar char="•"/>
            </a:pPr>
            <a:r>
              <a:rPr lang="zh-CN" altLang="en-US" sz="2000" dirty="0">
                <a:solidFill>
                  <a:srgbClr val="C00000"/>
                </a:solidFill>
                <a:latin typeface="华文楷体" panose="02010600040101010101" pitchFamily="2" charset="-122"/>
                <a:ea typeface="华文楷体" panose="02010600040101010101" pitchFamily="2" charset="-122"/>
              </a:rPr>
              <a:t>滥用单例将带来一些负面问题</a:t>
            </a:r>
            <a:r>
              <a:rPr lang="zh-CN" altLang="en-US" sz="2000" b="0" dirty="0">
                <a:solidFill>
                  <a:schemeClr val="tx1"/>
                </a:solidFill>
                <a:latin typeface="华文楷体" panose="02010600040101010101" pitchFamily="2" charset="-122"/>
                <a:ea typeface="华文楷体" panose="02010600040101010101" pitchFamily="2" charset="-122"/>
              </a:rPr>
              <a:t>，如为了节省资源将数据库连接池对象设计为单例类，可能会导致共享连接池对象的程序过多而出现连接池溢出；现在很多面向对象语言</a:t>
            </a:r>
            <a:r>
              <a:rPr lang="en-US" altLang="zh-CN" sz="2000" b="0" dirty="0">
                <a:solidFill>
                  <a:schemeClr val="tx1"/>
                </a:solidFill>
                <a:latin typeface="华文楷体" panose="02010600040101010101" pitchFamily="2" charset="-122"/>
                <a:ea typeface="华文楷体" panose="02010600040101010101" pitchFamily="2" charset="-122"/>
              </a:rPr>
              <a:t>(</a:t>
            </a:r>
            <a:r>
              <a:rPr lang="zh-CN" altLang="en-US" sz="2000" b="0" dirty="0">
                <a:solidFill>
                  <a:schemeClr val="tx1"/>
                </a:solidFill>
                <a:latin typeface="华文楷体" panose="02010600040101010101" pitchFamily="2" charset="-122"/>
                <a:ea typeface="华文楷体" panose="02010600040101010101" pitchFamily="2" charset="-122"/>
              </a:rPr>
              <a:t>如</a:t>
            </a:r>
            <a:r>
              <a:rPr lang="en-US" altLang="zh-CN" sz="2000" b="0" dirty="0">
                <a:solidFill>
                  <a:schemeClr val="tx1"/>
                </a:solidFill>
                <a:latin typeface="华文楷体" panose="02010600040101010101" pitchFamily="2" charset="-122"/>
                <a:ea typeface="华文楷体" panose="02010600040101010101" pitchFamily="2" charset="-122"/>
              </a:rPr>
              <a:t>Java</a:t>
            </a:r>
            <a:r>
              <a:rPr lang="zh-CN" altLang="en-US" sz="2000" b="0" dirty="0">
                <a:solidFill>
                  <a:schemeClr val="tx1"/>
                </a:solidFill>
                <a:latin typeface="华文楷体" panose="02010600040101010101" pitchFamily="2" charset="-122"/>
                <a:ea typeface="华文楷体" panose="02010600040101010101" pitchFamily="2" charset="-122"/>
              </a:rPr>
              <a:t>、</a:t>
            </a:r>
            <a:r>
              <a:rPr lang="en-US" altLang="zh-CN" sz="2000" b="0" dirty="0">
                <a:solidFill>
                  <a:schemeClr val="tx1"/>
                </a:solidFill>
                <a:latin typeface="华文楷体" panose="02010600040101010101" pitchFamily="2" charset="-122"/>
                <a:ea typeface="华文楷体" panose="02010600040101010101" pitchFamily="2" charset="-122"/>
              </a:rPr>
              <a:t>C#)</a:t>
            </a:r>
            <a:r>
              <a:rPr lang="zh-CN" altLang="en-US" sz="2000" b="0" dirty="0">
                <a:solidFill>
                  <a:schemeClr val="tx1"/>
                </a:solidFill>
                <a:latin typeface="华文楷体" panose="02010600040101010101" pitchFamily="2" charset="-122"/>
                <a:ea typeface="华文楷体" panose="02010600040101010101" pitchFamily="2" charset="-122"/>
              </a:rPr>
              <a:t>的运行环境都提供了自动垃圾回收的技术，因此，如果实例化的对象长时间不被利用，系统会认为它是垃圾，会自动销毁并回收资源，下次利用时又将重新实例化，这将导致对象状态的丢失</a:t>
            </a:r>
            <a:r>
              <a:rPr lang="zh-CN" altLang="en-US" sz="2000" b="0" dirty="0">
                <a:solidFill>
                  <a:srgbClr val="C00000"/>
                </a:solidFill>
                <a:latin typeface="华文楷体" panose="02010600040101010101" pitchFamily="2" charset="-122"/>
                <a:ea typeface="华文楷体" panose="02010600040101010101" pitchFamily="2" charset="-122"/>
              </a:rPr>
              <a:t>（</a:t>
            </a:r>
            <a:r>
              <a:rPr lang="en-US" altLang="zh-CN" sz="2000" dirty="0">
                <a:solidFill>
                  <a:srgbClr val="C00000"/>
                </a:solidFill>
                <a:latin typeface="华文楷体" panose="02010600040101010101" pitchFamily="2" charset="-122"/>
                <a:ea typeface="华文楷体" panose="02010600040101010101" pitchFamily="2" charset="-122"/>
              </a:rPr>
              <a:t>JAVA1.2</a:t>
            </a:r>
            <a:r>
              <a:rPr lang="zh-CN" altLang="en-US" sz="2000" dirty="0">
                <a:solidFill>
                  <a:srgbClr val="C00000"/>
                </a:solidFill>
                <a:latin typeface="华文楷体" panose="02010600040101010101" pitchFamily="2" charset="-122"/>
                <a:ea typeface="华文楷体" panose="02010600040101010101" pitchFamily="2" charset="-122"/>
              </a:rPr>
              <a:t>后没有这个问题了</a:t>
            </a:r>
            <a:r>
              <a:rPr lang="en-US" altLang="zh-CN" sz="2000" dirty="0">
                <a:solidFill>
                  <a:srgbClr val="C00000"/>
                </a:solidFill>
                <a:latin typeface="华文楷体" panose="02010600040101010101" pitchFamily="2" charset="-122"/>
                <a:ea typeface="华文楷体" panose="02010600040101010101" pitchFamily="2" charset="-122"/>
              </a:rPr>
              <a:t>)</a:t>
            </a:r>
            <a:r>
              <a:rPr lang="zh-CN" altLang="en-US" sz="2000" dirty="0">
                <a:solidFill>
                  <a:srgbClr val="C00000"/>
                </a:solidFill>
                <a:latin typeface="华文楷体" panose="02010600040101010101" pitchFamily="2" charset="-122"/>
                <a:ea typeface="华文楷体" panose="02010600040101010101" pitchFamily="2" charset="-122"/>
              </a:rPr>
              <a:t>。</a:t>
            </a:r>
            <a:endParaRPr lang="en-US" altLang="zh-CN" sz="2000" dirty="0">
              <a:solidFill>
                <a:srgbClr val="C00000"/>
              </a:solidFill>
              <a:latin typeface="华文楷体" panose="02010600040101010101" pitchFamily="2" charset="-122"/>
              <a:ea typeface="华文楷体" panose="02010600040101010101" pitchFamily="2" charset="-122"/>
            </a:endParaRPr>
          </a:p>
          <a:p>
            <a:pPr marL="407978" lvl="2" indent="0" eaLnBrk="1" hangingPunct="1">
              <a:spcBef>
                <a:spcPts val="0"/>
              </a:spcBef>
              <a:buFont typeface="Arial" panose="020B0604020202020204" pitchFamily="34" charset="0"/>
              <a:buChar char="•"/>
            </a:pPr>
            <a:r>
              <a:rPr lang="zh-CN" altLang="en-US" sz="2000" b="0" dirty="0">
                <a:solidFill>
                  <a:schemeClr val="tx1"/>
                </a:solidFill>
                <a:latin typeface="华文楷体" panose="02010600040101010101" pitchFamily="2" charset="-122"/>
                <a:ea typeface="华文楷体" panose="02010600040101010101" pitchFamily="2" charset="-122"/>
              </a:rPr>
              <a:t>若使用多个类加载器，可能导致孤子模式失效而产生多个实例。</a:t>
            </a:r>
          </a:p>
          <a:p>
            <a:endParaRPr lang="zh-CN" altLang="en-US" dirty="0"/>
          </a:p>
        </p:txBody>
      </p:sp>
      <p:cxnSp>
        <p:nvCxnSpPr>
          <p:cNvPr id="6" name="直接连接符 5">
            <a:extLst>
              <a:ext uri="{FF2B5EF4-FFF2-40B4-BE49-F238E27FC236}">
                <a16:creationId xmlns:a16="http://schemas.microsoft.com/office/drawing/2014/main" id="{7DB218D6-197F-4857-9290-DADBBEC18C9B}"/>
              </a:ext>
            </a:extLst>
          </p:cNvPr>
          <p:cNvCxnSpPr/>
          <p:nvPr/>
        </p:nvCxnSpPr>
        <p:spPr bwMode="auto">
          <a:xfrm>
            <a:off x="5519936" y="1125537"/>
            <a:ext cx="0" cy="5553075"/>
          </a:xfrm>
          <a:prstGeom prst="line">
            <a:avLst/>
          </a:prstGeom>
          <a:solidFill>
            <a:srgbClr val="EAEAEA"/>
          </a:solidFill>
          <a:ln w="19050" cap="flat" cmpd="sng" algn="ctr">
            <a:solidFill>
              <a:srgbClr val="133984"/>
            </a:solidFill>
            <a:prstDash val="sysDash"/>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92337014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48130E-ECB4-4BA6-B957-5A3ECBB2B806}"/>
              </a:ext>
            </a:extLst>
          </p:cNvPr>
          <p:cNvSpPr>
            <a:spLocks noGrp="1"/>
          </p:cNvSpPr>
          <p:nvPr>
            <p:ph type="title"/>
          </p:nvPr>
        </p:nvSpPr>
        <p:spPr/>
        <p:txBody>
          <a:bodyPr/>
          <a:lstStyle/>
          <a:p>
            <a:r>
              <a:rPr lang="en-US" altLang="zh-CN" dirty="0"/>
              <a:t>Homework  6</a:t>
            </a:r>
            <a:r>
              <a:rPr lang="zh-CN" altLang="en-US" dirty="0"/>
              <a:t>：</a:t>
            </a:r>
            <a:br>
              <a:rPr lang="en-US" altLang="zh-CN" dirty="0">
                <a:solidFill>
                  <a:schemeClr val="bg1"/>
                </a:solidFill>
              </a:rPr>
            </a:br>
            <a:endParaRPr lang="zh-CN" altLang="en-US" dirty="0"/>
          </a:p>
        </p:txBody>
      </p:sp>
      <p:sp>
        <p:nvSpPr>
          <p:cNvPr id="5" name="文本占位符 4">
            <a:extLst>
              <a:ext uri="{FF2B5EF4-FFF2-40B4-BE49-F238E27FC236}">
                <a16:creationId xmlns:a16="http://schemas.microsoft.com/office/drawing/2014/main" id="{24DA16A0-83F9-4CB5-8AA5-DD306BEAD190}"/>
              </a:ext>
            </a:extLst>
          </p:cNvPr>
          <p:cNvSpPr txBox="1">
            <a:spLocks noGrp="1"/>
          </p:cNvSpPr>
          <p:nvPr>
            <p:ph type="body" sz="half" idx="1"/>
          </p:nvPr>
        </p:nvSpPr>
        <p:spPr>
          <a:xfrm>
            <a:off x="623889" y="1125539"/>
            <a:ext cx="10944225" cy="4673074"/>
          </a:xfrm>
          <a:prstGeom prst="rect">
            <a:avLst/>
          </a:prstGeom>
          <a:solidFill>
            <a:schemeClr val="tx1"/>
          </a:solidFill>
          <a:effectLst>
            <a:outerShdw blurRad="50800" dist="38100" dir="2700000" algn="tl" rotWithShape="0">
              <a:prstClr val="black">
                <a:alpha val="40000"/>
              </a:prstClr>
            </a:outerShdw>
          </a:effectLst>
        </p:spPr>
        <p:txBody>
          <a:bodyPr wrap="square" rtlCol="0">
            <a:spAutoFit/>
          </a:bodyPr>
          <a:lstStyle/>
          <a:p>
            <a:pPr marL="0" indent="0">
              <a:lnSpc>
                <a:spcPct val="150000"/>
              </a:lnSpc>
              <a:buNone/>
            </a:pPr>
            <a:endParaRPr lang="en-US" altLang="zh-CN" b="1"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b="1" dirty="0">
                <a:solidFill>
                  <a:schemeClr val="bg1">
                    <a:lumMod val="85000"/>
                  </a:schemeClr>
                </a:solidFill>
                <a:latin typeface="微软雅黑" panose="020B0503020204020204" pitchFamily="34" charset="-122"/>
                <a:ea typeface="微软雅黑" panose="020B0503020204020204" pitchFamily="34" charset="-122"/>
              </a:rPr>
              <a:t>1</a:t>
            </a:r>
            <a:r>
              <a:rPr lang="zh-CN" altLang="en-US" b="1" dirty="0">
                <a:solidFill>
                  <a:schemeClr val="bg1">
                    <a:lumMod val="85000"/>
                  </a:schemeClr>
                </a:solidFill>
                <a:latin typeface="微软雅黑" panose="020B0503020204020204" pitchFamily="34" charset="-122"/>
                <a:ea typeface="微软雅黑" panose="020B0503020204020204" pitchFamily="34" charset="-122"/>
              </a:rPr>
              <a:t>、用</a:t>
            </a:r>
            <a:r>
              <a:rPr lang="en-US" altLang="zh-CN" b="1" dirty="0">
                <a:solidFill>
                  <a:schemeClr val="bg1">
                    <a:lumMod val="85000"/>
                  </a:schemeClr>
                </a:solidFill>
                <a:latin typeface="微软雅黑" panose="020B0503020204020204" pitchFamily="34" charset="-122"/>
                <a:ea typeface="微软雅黑" panose="020B0503020204020204" pitchFamily="34" charset="-122"/>
              </a:rPr>
              <a:t>Java</a:t>
            </a:r>
            <a:r>
              <a:rPr lang="zh-CN" altLang="en-US" b="1" dirty="0">
                <a:solidFill>
                  <a:schemeClr val="bg1">
                    <a:lumMod val="85000"/>
                  </a:schemeClr>
                </a:solidFill>
                <a:latin typeface="微软雅黑" panose="020B0503020204020204" pitchFamily="34" charset="-122"/>
                <a:ea typeface="微软雅黑" panose="020B0503020204020204" pitchFamily="34" charset="-122"/>
              </a:rPr>
              <a:t>书写具有双向加锁功能的孤子模式</a:t>
            </a:r>
            <a:r>
              <a:rPr lang="zh-CN" altLang="en-US" dirty="0">
                <a:solidFill>
                  <a:schemeClr val="bg1">
                    <a:lumMod val="85000"/>
                  </a:schemeClr>
                </a:solidFill>
                <a:latin typeface="微软雅黑" panose="020B0503020204020204" pitchFamily="34" charset="-122"/>
                <a:ea typeface="微软雅黑" panose="020B0503020204020204" pitchFamily="34" charset="-122"/>
              </a:rPr>
              <a:t>（</a:t>
            </a:r>
            <a:r>
              <a:rPr lang="en-US" altLang="zh-CN" b="1" dirty="0">
                <a:solidFill>
                  <a:schemeClr val="bg1">
                    <a:lumMod val="85000"/>
                  </a:schemeClr>
                </a:solidFill>
                <a:latin typeface="微软雅黑" panose="020B0503020204020204" pitchFamily="34" charset="-122"/>
                <a:ea typeface="微软雅黑" panose="020B0503020204020204" pitchFamily="34" charset="-122"/>
              </a:rPr>
              <a:t>volatile </a:t>
            </a:r>
            <a:r>
              <a:rPr lang="zh-CN" altLang="en-US" b="1" dirty="0">
                <a:solidFill>
                  <a:schemeClr val="bg1">
                    <a:lumMod val="85000"/>
                  </a:schemeClr>
                </a:solidFill>
                <a:latin typeface="微软雅黑" panose="020B0503020204020204" pitchFamily="34" charset="-122"/>
                <a:ea typeface="微软雅黑" panose="020B0503020204020204" pitchFamily="34" charset="-122"/>
              </a:rPr>
              <a:t>，</a:t>
            </a:r>
            <a:r>
              <a:rPr lang="en-US" altLang="zh-CN" b="1" dirty="0">
                <a:solidFill>
                  <a:schemeClr val="bg1">
                    <a:lumMod val="85000"/>
                  </a:schemeClr>
                </a:solidFill>
                <a:latin typeface="微软雅黑" panose="020B0503020204020204" pitchFamily="34" charset="-122"/>
                <a:ea typeface="微软雅黑" panose="020B0503020204020204" pitchFamily="34" charset="-122"/>
              </a:rPr>
              <a:t>synchronized</a:t>
            </a:r>
            <a:r>
              <a:rPr lang="zh-CN" altLang="en-US" b="1" dirty="0">
                <a:solidFill>
                  <a:schemeClr val="bg1">
                    <a:lumMod val="85000"/>
                  </a:schemeClr>
                </a:solidFill>
                <a:latin typeface="微软雅黑" panose="020B0503020204020204" pitchFamily="34" charset="-122"/>
                <a:ea typeface="微软雅黑" panose="020B0503020204020204" pitchFamily="34" charset="-122"/>
              </a:rPr>
              <a:t>）。</a:t>
            </a:r>
            <a:endParaRPr lang="en-US" altLang="zh-CN" b="1" dirty="0">
              <a:solidFill>
                <a:schemeClr val="bg1">
                  <a:lumMod val="85000"/>
                </a:schemeClr>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dirty="0">
                <a:solidFill>
                  <a:schemeClr val="bg1">
                    <a:lumMod val="85000"/>
                  </a:schemeClr>
                </a:solidFill>
                <a:latin typeface="微软雅黑" panose="020B0503020204020204" pitchFamily="34" charset="-122"/>
                <a:ea typeface="微软雅黑" panose="020B0503020204020204" pitchFamily="34" charset="-122"/>
              </a:rPr>
              <a:t>2</a:t>
            </a:r>
            <a:r>
              <a:rPr lang="zh-CN" altLang="en-US" dirty="0">
                <a:solidFill>
                  <a:schemeClr val="bg1">
                    <a:lumMod val="85000"/>
                  </a:schemeClr>
                </a:solidFill>
                <a:latin typeface="微软雅黑" panose="020B0503020204020204" pitchFamily="34" charset="-122"/>
                <a:ea typeface="微软雅黑" panose="020B0503020204020204" pitchFamily="34" charset="-122"/>
              </a:rPr>
              <a:t>、用</a:t>
            </a:r>
            <a:r>
              <a:rPr lang="en-US" altLang="zh-CN" dirty="0">
                <a:solidFill>
                  <a:schemeClr val="bg1">
                    <a:lumMod val="85000"/>
                  </a:schemeClr>
                </a:solidFill>
                <a:latin typeface="微软雅黑" panose="020B0503020204020204" pitchFamily="34" charset="-122"/>
                <a:ea typeface="微软雅黑" panose="020B0503020204020204" pitchFamily="34" charset="-122"/>
              </a:rPr>
              <a:t>Java</a:t>
            </a:r>
            <a:r>
              <a:rPr lang="zh-CN" altLang="en-US" dirty="0">
                <a:solidFill>
                  <a:schemeClr val="bg1">
                    <a:lumMod val="85000"/>
                  </a:schemeClr>
                </a:solidFill>
                <a:latin typeface="微软雅黑" panose="020B0503020204020204" pitchFamily="34" charset="-122"/>
                <a:ea typeface="微软雅黑" panose="020B0503020204020204" pitchFamily="34" charset="-122"/>
              </a:rPr>
              <a:t>书写具有可变用例数目的孤子模式。</a:t>
            </a:r>
            <a:endParaRPr lang="en-US" altLang="zh-CN" dirty="0">
              <a:solidFill>
                <a:schemeClr val="bg1">
                  <a:lumMod val="85000"/>
                </a:schemeClr>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dirty="0">
                <a:solidFill>
                  <a:schemeClr val="bg1">
                    <a:lumMod val="85000"/>
                  </a:schemeClr>
                </a:solidFill>
                <a:latin typeface="华文中宋" panose="02010600040101010101" pitchFamily="2" charset="-122"/>
                <a:ea typeface="华文中宋" panose="02010600040101010101" pitchFamily="2" charset="-122"/>
              </a:rPr>
              <a:t>：</a:t>
            </a:r>
            <a:r>
              <a:rPr lang="en-US" altLang="zh-CN" dirty="0">
                <a:solidFill>
                  <a:schemeClr val="bg1">
                    <a:lumMod val="85000"/>
                  </a:schemeClr>
                </a:solidFill>
                <a:latin typeface="华文中宋" panose="02010600040101010101" pitchFamily="2" charset="-122"/>
                <a:ea typeface="华文中宋" panose="02010600040101010101" pitchFamily="2" charset="-122"/>
              </a:rPr>
              <a:t>2024</a:t>
            </a:r>
            <a:r>
              <a:rPr lang="zh-CN" altLang="en-US" dirty="0">
                <a:solidFill>
                  <a:schemeClr val="bg1">
                    <a:lumMod val="85000"/>
                  </a:schemeClr>
                </a:solidFill>
                <a:latin typeface="华文中宋" panose="02010600040101010101" pitchFamily="2" charset="-122"/>
                <a:ea typeface="华文中宋" panose="02010600040101010101" pitchFamily="2" charset="-122"/>
              </a:rPr>
              <a:t>年</a:t>
            </a:r>
            <a:r>
              <a:rPr lang="en-US" altLang="zh-CN" dirty="0">
                <a:solidFill>
                  <a:schemeClr val="bg1">
                    <a:lumMod val="85000"/>
                  </a:schemeClr>
                </a:solidFill>
                <a:latin typeface="华文中宋" panose="02010600040101010101" pitchFamily="2" charset="-122"/>
                <a:ea typeface="华文中宋" panose="02010600040101010101" pitchFamily="2" charset="-122"/>
              </a:rPr>
              <a:t>4</a:t>
            </a:r>
            <a:r>
              <a:rPr lang="zh-CN" altLang="en-US" dirty="0">
                <a:solidFill>
                  <a:schemeClr val="bg1">
                    <a:lumMod val="85000"/>
                  </a:schemeClr>
                </a:solidFill>
                <a:latin typeface="华文中宋" panose="02010600040101010101" pitchFamily="2" charset="-122"/>
                <a:ea typeface="华文中宋" panose="02010600040101010101" pitchFamily="2" charset="-122"/>
              </a:rPr>
              <a:t>月</a:t>
            </a:r>
            <a:r>
              <a:rPr lang="en-US" altLang="zh-CN" dirty="0">
                <a:solidFill>
                  <a:schemeClr val="bg1">
                    <a:lumMod val="85000"/>
                  </a:schemeClr>
                </a:solidFill>
                <a:latin typeface="华文中宋" panose="02010600040101010101" pitchFamily="2" charset="-122"/>
                <a:ea typeface="华文中宋" panose="02010600040101010101" pitchFamily="2" charset="-122"/>
              </a:rPr>
              <a:t>22</a:t>
            </a:r>
            <a:r>
              <a:rPr lang="zh-CN" altLang="en-US" dirty="0">
                <a:solidFill>
                  <a:schemeClr val="bg1">
                    <a:lumMod val="85000"/>
                  </a:schemeClr>
                </a:solidFill>
                <a:latin typeface="华文中宋" panose="02010600040101010101" pitchFamily="2" charset="-122"/>
                <a:ea typeface="华文中宋" panose="02010600040101010101" pitchFamily="2" charset="-122"/>
              </a:rPr>
              <a:t>日。</a:t>
            </a:r>
            <a:r>
              <a:rPr lang="zh-CN" altLang="en-US" dirty="0">
                <a:solidFill>
                  <a:srgbClr val="C00000"/>
                </a:solidFill>
              </a:rPr>
              <a:t>作业文件命名同以前。</a:t>
            </a:r>
            <a:endParaRPr lang="en-US" altLang="zh-CN"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dirty="0">
                <a:solidFill>
                  <a:schemeClr val="bg1">
                    <a:lumMod val="85000"/>
                  </a:schemeClr>
                </a:solidFill>
                <a:latin typeface="华文中宋" panose="02010600040101010101" pitchFamily="2" charset="-122"/>
                <a:ea typeface="华文中宋" panose="02010600040101010101" pitchFamily="2" charset="-122"/>
              </a:rPr>
              <a:t>Word</a:t>
            </a:r>
            <a:r>
              <a:rPr lang="zh-CN" altLang="en-US"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17646785"/>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105A2A76-3B7F-4CE3-9E17-D62BF3AF882B}"/>
              </a:ext>
            </a:extLst>
          </p:cNvPr>
          <p:cNvSpPr>
            <a:spLocks noGrp="1" noChangeArrowheads="1"/>
          </p:cNvSpPr>
          <p:nvPr>
            <p:ph type="title"/>
          </p:nvPr>
        </p:nvSpPr>
        <p:spPr/>
        <p:txBody>
          <a:bodyPr/>
          <a:lstStyle/>
          <a:p>
            <a:pPr eaLnBrk="1" hangingPunct="1"/>
            <a:r>
              <a:rPr lang="zh-CN" altLang="en-US" dirty="0">
                <a:latin typeface="华文中宋" panose="02010600040101010101" pitchFamily="2" charset="-122"/>
                <a:ea typeface="华文中宋" panose="02010600040101010101" pitchFamily="2" charset="-122"/>
              </a:rPr>
              <a:t>设计模式的方法</a:t>
            </a:r>
          </a:p>
        </p:txBody>
      </p:sp>
      <p:sp>
        <p:nvSpPr>
          <p:cNvPr id="70659" name="Rectangle 3">
            <a:extLst>
              <a:ext uri="{FF2B5EF4-FFF2-40B4-BE49-F238E27FC236}">
                <a16:creationId xmlns:a16="http://schemas.microsoft.com/office/drawing/2014/main" id="{9718181A-A787-4F5C-96B3-EA51A7DC38B2}"/>
              </a:ext>
            </a:extLst>
          </p:cNvPr>
          <p:cNvSpPr>
            <a:spLocks noGrp="1" noChangeArrowheads="1"/>
          </p:cNvSpPr>
          <p:nvPr>
            <p:ph type="body" idx="1"/>
          </p:nvPr>
        </p:nvSpPr>
        <p:spPr>
          <a:xfrm>
            <a:off x="407368" y="836713"/>
            <a:ext cx="11593287" cy="5687913"/>
          </a:xfrm>
        </p:spPr>
        <p:txBody>
          <a:bodyPr/>
          <a:lstStyle/>
          <a:p>
            <a:pPr eaLnBrk="1" hangingPunct="1">
              <a:lnSpc>
                <a:spcPct val="150000"/>
              </a:lnSpc>
              <a:spcBef>
                <a:spcPts val="0"/>
              </a:spcBef>
            </a:pPr>
            <a:r>
              <a:rPr lang="en-US" altLang="zh-CN" sz="2800" dirty="0">
                <a:solidFill>
                  <a:srgbClr val="324A7A"/>
                </a:solidFill>
                <a:latin typeface="Arial Black" panose="020B0A04020102020204" pitchFamily="34" charset="0"/>
                <a:ea typeface="华文中宋" panose="02010600040101010101" pitchFamily="2" charset="-122"/>
              </a:rPr>
              <a:t>Adapter</a:t>
            </a:r>
          </a:p>
          <a:p>
            <a:pPr lvl="1" eaLnBrk="1" hangingPunct="1">
              <a:lnSpc>
                <a:spcPct val="150000"/>
              </a:lnSpc>
              <a:spcBef>
                <a:spcPts val="0"/>
              </a:spcBef>
              <a:buFont typeface="Wingdings" panose="05000000000000000000" pitchFamily="2" charset="2"/>
              <a:buChar char="n"/>
            </a:pPr>
            <a:r>
              <a:rPr lang="en-US" altLang="zh-CN" sz="2400" dirty="0">
                <a:solidFill>
                  <a:srgbClr val="324A7A"/>
                </a:solidFill>
                <a:latin typeface="Arial Black" panose="020B0A04020102020204" pitchFamily="34" charset="0"/>
                <a:ea typeface="华文中宋" panose="02010600040101010101" pitchFamily="2" charset="-122"/>
              </a:rPr>
              <a:t>Name </a:t>
            </a:r>
          </a:p>
          <a:p>
            <a:pPr lvl="2" eaLnBrk="1" hangingPunct="1">
              <a:lnSpc>
                <a:spcPct val="150000"/>
              </a:lnSpc>
              <a:spcBef>
                <a:spcPts val="0"/>
              </a:spcBef>
            </a:pPr>
            <a:r>
              <a:rPr lang="zh-CN" altLang="en-US" sz="1800" dirty="0">
                <a:solidFill>
                  <a:schemeClr val="tx1"/>
                </a:solidFill>
                <a:ea typeface="华文中宋" panose="02010600040101010101" pitchFamily="2" charset="-122"/>
              </a:rPr>
              <a:t>适配器，别名：</a:t>
            </a:r>
            <a:r>
              <a:rPr lang="en-US" altLang="zh-CN" sz="1800" dirty="0">
                <a:solidFill>
                  <a:schemeClr val="tx1"/>
                </a:solidFill>
                <a:ea typeface="华文中宋" panose="02010600040101010101" pitchFamily="2" charset="-122"/>
              </a:rPr>
              <a:t>Wrapper</a:t>
            </a:r>
          </a:p>
          <a:p>
            <a:pPr lvl="2" eaLnBrk="1" hangingPunct="1">
              <a:lnSpc>
                <a:spcPct val="150000"/>
              </a:lnSpc>
              <a:spcBef>
                <a:spcPts val="0"/>
              </a:spcBef>
            </a:pPr>
            <a:r>
              <a:rPr lang="zh-CN" altLang="en-US" sz="1800" dirty="0">
                <a:solidFill>
                  <a:schemeClr val="tx1"/>
                </a:solidFill>
                <a:ea typeface="华文中宋" panose="02010600040101010101" pitchFamily="2" charset="-122"/>
              </a:rPr>
              <a:t>属于结构模式</a:t>
            </a:r>
          </a:p>
          <a:p>
            <a:pPr lvl="1" eaLnBrk="1" hangingPunct="1">
              <a:lnSpc>
                <a:spcPct val="150000"/>
              </a:lnSpc>
              <a:spcBef>
                <a:spcPts val="0"/>
              </a:spcBef>
              <a:buFont typeface="Wingdings" panose="05000000000000000000" pitchFamily="2" charset="2"/>
              <a:buChar char="n"/>
            </a:pPr>
            <a:r>
              <a:rPr lang="zh-CN" altLang="en-US" sz="2400" dirty="0">
                <a:solidFill>
                  <a:srgbClr val="324A7A"/>
                </a:solidFill>
                <a:latin typeface="Arial Black" panose="020B0A04020102020204" pitchFamily="34" charset="0"/>
                <a:ea typeface="华文中宋" panose="02010600040101010101" pitchFamily="2" charset="-122"/>
              </a:rPr>
              <a:t>动机</a:t>
            </a:r>
          </a:p>
          <a:p>
            <a:pPr lvl="2" eaLnBrk="1" hangingPunct="1">
              <a:lnSpc>
                <a:spcPct val="150000"/>
              </a:lnSpc>
              <a:spcBef>
                <a:spcPts val="0"/>
              </a:spcBef>
            </a:pPr>
            <a:r>
              <a:rPr lang="zh-CN" altLang="en-US" sz="1800" dirty="0">
                <a:solidFill>
                  <a:schemeClr val="tx1"/>
                </a:solidFill>
                <a:ea typeface="华文中宋" panose="02010600040101010101" pitchFamily="2" charset="-122"/>
              </a:rPr>
              <a:t>为复用而设计的类不能够被复用的原因仅仅是因为接口与专业应用领域所需要的接口不匹配。</a:t>
            </a:r>
            <a:endParaRPr lang="en-US" altLang="zh-CN" sz="1800" dirty="0">
              <a:solidFill>
                <a:schemeClr val="tx1"/>
              </a:solidFill>
              <a:ea typeface="华文中宋" panose="02010600040101010101" pitchFamily="2" charset="-122"/>
            </a:endParaRPr>
          </a:p>
          <a:p>
            <a:pPr lvl="2" eaLnBrk="1" hangingPunct="1">
              <a:lnSpc>
                <a:spcPct val="150000"/>
              </a:lnSpc>
              <a:spcBef>
                <a:spcPts val="0"/>
              </a:spcBef>
            </a:pPr>
            <a:r>
              <a:rPr lang="en-US" altLang="zh-CN" sz="1800" dirty="0">
                <a:solidFill>
                  <a:schemeClr val="tx1"/>
                </a:solidFill>
                <a:ea typeface="华文中宋" panose="02010600040101010101" pitchFamily="2" charset="-122"/>
              </a:rPr>
              <a:t>Can be used to make one class interface match another for easier programming.</a:t>
            </a:r>
          </a:p>
          <a:p>
            <a:pPr lvl="2" eaLnBrk="1" hangingPunct="1">
              <a:lnSpc>
                <a:spcPct val="150000"/>
              </a:lnSpc>
              <a:spcBef>
                <a:spcPts val="0"/>
              </a:spcBef>
            </a:pPr>
            <a:r>
              <a:rPr lang="en-US" altLang="zh-CN" sz="1800" dirty="0">
                <a:solidFill>
                  <a:schemeClr val="tx1"/>
                </a:solidFill>
                <a:ea typeface="华文中宋" panose="02010600040101010101" pitchFamily="2" charset="-122"/>
              </a:rPr>
              <a:t>Convert the interface of a class into another interface clients expect.</a:t>
            </a:r>
          </a:p>
          <a:p>
            <a:pPr lvl="1" eaLnBrk="1" hangingPunct="1">
              <a:lnSpc>
                <a:spcPct val="150000"/>
              </a:lnSpc>
              <a:spcBef>
                <a:spcPts val="0"/>
              </a:spcBef>
              <a:buFont typeface="Wingdings" panose="05000000000000000000" pitchFamily="2" charset="2"/>
              <a:buChar char="n"/>
            </a:pPr>
            <a:r>
              <a:rPr lang="zh-CN" altLang="en-US" sz="2400" dirty="0">
                <a:solidFill>
                  <a:srgbClr val="324A7A"/>
                </a:solidFill>
                <a:latin typeface="Arial Black" panose="020B0A04020102020204" pitchFamily="34" charset="0"/>
                <a:ea typeface="华文中宋" panose="02010600040101010101" pitchFamily="2" charset="-122"/>
              </a:rPr>
              <a:t>适用性</a:t>
            </a:r>
          </a:p>
          <a:p>
            <a:pPr lvl="2" eaLnBrk="1" hangingPunct="1">
              <a:lnSpc>
                <a:spcPct val="150000"/>
              </a:lnSpc>
              <a:spcBef>
                <a:spcPts val="0"/>
              </a:spcBef>
            </a:pPr>
            <a:r>
              <a:rPr lang="zh-CN" altLang="en-US" sz="1800" dirty="0">
                <a:solidFill>
                  <a:schemeClr val="tx1"/>
                </a:solidFill>
                <a:latin typeface="Arial Black" panose="020B0A04020102020204" pitchFamily="34" charset="0"/>
                <a:ea typeface="华文中宋" panose="02010600040101010101" pitchFamily="2" charset="-122"/>
              </a:rPr>
              <a:t>你想使用一个已经存在的类，而它的接口不符合你的要求。</a:t>
            </a:r>
            <a:endParaRPr lang="en-US" altLang="zh-CN" sz="1800" dirty="0">
              <a:solidFill>
                <a:schemeClr val="tx1"/>
              </a:solidFill>
              <a:latin typeface="Arial Black" panose="020B0A04020102020204" pitchFamily="34" charset="0"/>
              <a:ea typeface="华文中宋" panose="02010600040101010101" pitchFamily="2" charset="-122"/>
            </a:endParaRPr>
          </a:p>
          <a:p>
            <a:pPr lvl="2" eaLnBrk="1" hangingPunct="1">
              <a:lnSpc>
                <a:spcPct val="150000"/>
              </a:lnSpc>
              <a:spcBef>
                <a:spcPts val="0"/>
              </a:spcBef>
            </a:pPr>
            <a:r>
              <a:rPr lang="zh-CN" altLang="en-US" sz="1800" dirty="0">
                <a:solidFill>
                  <a:schemeClr val="tx1"/>
                </a:solidFill>
                <a:latin typeface="Arial Black" panose="020B0A04020102020204" pitchFamily="34" charset="0"/>
                <a:ea typeface="华文中宋" panose="02010600040101010101" pitchFamily="2" charset="-122"/>
              </a:rPr>
              <a:t>将现有的接口需要转化为客户类期望的接口，这样保证了对现有类的重用。如果不进行这样的转化，客户类就不能利用现有类所提供的功能，适配器模式可以完成这样的转化。</a:t>
            </a:r>
          </a:p>
          <a:p>
            <a:pPr lvl="2" eaLnBrk="1" hangingPunct="1"/>
            <a:endParaRPr lang="en-US" altLang="zh-CN" sz="1600" dirty="0">
              <a:latin typeface="Arial Black" panose="020B0A04020102020204" pitchFamily="34" charset="0"/>
              <a:ea typeface="华文中宋" panose="02010600040101010101" pitchFamily="2" charset="-122"/>
            </a:endParaRPr>
          </a:p>
        </p:txBody>
      </p:sp>
      <p:pic>
        <p:nvPicPr>
          <p:cNvPr id="4" name="Picture 5">
            <a:extLst>
              <a:ext uri="{FF2B5EF4-FFF2-40B4-BE49-F238E27FC236}">
                <a16:creationId xmlns:a16="http://schemas.microsoft.com/office/drawing/2014/main" id="{458FEB4C-D9C1-4E83-B2C4-F119654525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7008" y="1135781"/>
            <a:ext cx="5037584" cy="200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2E438F-E535-4718-91E5-904A12C987D3}"/>
              </a:ext>
            </a:extLst>
          </p:cNvPr>
          <p:cNvSpPr>
            <a:spLocks noGrp="1"/>
          </p:cNvSpPr>
          <p:nvPr>
            <p:ph type="title"/>
          </p:nvPr>
        </p:nvSpPr>
        <p:spPr/>
        <p:txBody>
          <a:bodyPr/>
          <a:lstStyle/>
          <a:p>
            <a:r>
              <a:rPr lang="en-US" altLang="zh-CN" sz="2800" dirty="0">
                <a:latin typeface="Bauhaus 93" pitchFamily="82" charset="0"/>
                <a:ea typeface="华文中宋" panose="02010600040101010101" pitchFamily="2" charset="-122"/>
              </a:rPr>
              <a:t>Adapter</a:t>
            </a:r>
            <a:r>
              <a:rPr lang="zh-CN" altLang="en-US" sz="2800" dirty="0">
                <a:latin typeface="Bauhaus 93" pitchFamily="82" charset="0"/>
                <a:ea typeface="华文中宋" panose="02010600040101010101" pitchFamily="2" charset="-122"/>
              </a:rPr>
              <a:t>（适配器）</a:t>
            </a:r>
            <a:endParaRPr lang="zh-CN" altLang="en-US" dirty="0"/>
          </a:p>
        </p:txBody>
      </p:sp>
      <p:sp>
        <p:nvSpPr>
          <p:cNvPr id="3" name="内容占位符 2">
            <a:extLst>
              <a:ext uri="{FF2B5EF4-FFF2-40B4-BE49-F238E27FC236}">
                <a16:creationId xmlns:a16="http://schemas.microsoft.com/office/drawing/2014/main" id="{48BFF852-2141-471D-B544-45668335C78B}"/>
              </a:ext>
            </a:extLst>
          </p:cNvPr>
          <p:cNvSpPr>
            <a:spLocks noGrp="1"/>
          </p:cNvSpPr>
          <p:nvPr>
            <p:ph idx="1"/>
          </p:nvPr>
        </p:nvSpPr>
        <p:spPr>
          <a:xfrm>
            <a:off x="560280" y="908720"/>
            <a:ext cx="11088207" cy="5241627"/>
          </a:xfrm>
        </p:spPr>
        <p:txBody>
          <a:bodyPr/>
          <a:lstStyle/>
          <a:p>
            <a:pPr>
              <a:lnSpc>
                <a:spcPct val="150000"/>
              </a:lnSpc>
            </a:pPr>
            <a:r>
              <a:rPr lang="en-US" altLang="zh-CN" sz="2000" b="0" dirty="0">
                <a:solidFill>
                  <a:schemeClr val="tx1"/>
                </a:solidFill>
                <a:latin typeface="华文中宋" panose="02010600040101010101" pitchFamily="2" charset="-122"/>
                <a:ea typeface="华文中宋" panose="02010600040101010101" pitchFamily="2" charset="-122"/>
              </a:rPr>
              <a:t>Sun</a:t>
            </a:r>
            <a:r>
              <a:rPr lang="zh-CN" altLang="en-US" sz="2000" b="0" dirty="0">
                <a:solidFill>
                  <a:schemeClr val="tx1"/>
                </a:solidFill>
                <a:latin typeface="华文中宋" panose="02010600040101010101" pitchFamily="2" charset="-122"/>
                <a:ea typeface="华文中宋" panose="02010600040101010101" pitchFamily="2" charset="-122"/>
              </a:rPr>
              <a:t>公司在</a:t>
            </a:r>
            <a:r>
              <a:rPr lang="en-US" altLang="zh-CN" sz="2000" b="0" dirty="0">
                <a:solidFill>
                  <a:schemeClr val="tx1"/>
                </a:solidFill>
                <a:latin typeface="华文中宋" panose="02010600040101010101" pitchFamily="2" charset="-122"/>
                <a:ea typeface="华文中宋" panose="02010600040101010101" pitchFamily="2" charset="-122"/>
              </a:rPr>
              <a:t>1996</a:t>
            </a:r>
            <a:r>
              <a:rPr lang="zh-CN" altLang="en-US" sz="2000" b="0" dirty="0">
                <a:solidFill>
                  <a:schemeClr val="tx1"/>
                </a:solidFill>
                <a:latin typeface="华文中宋" panose="02010600040101010101" pitchFamily="2" charset="-122"/>
                <a:ea typeface="华文中宋" panose="02010600040101010101" pitchFamily="2" charset="-122"/>
              </a:rPr>
              <a:t>年公开了</a:t>
            </a:r>
            <a:r>
              <a:rPr lang="en-US" altLang="zh-CN" sz="2000" b="0" dirty="0">
                <a:solidFill>
                  <a:schemeClr val="tx1"/>
                </a:solidFill>
                <a:latin typeface="华文中宋" panose="02010600040101010101" pitchFamily="2" charset="-122"/>
                <a:ea typeface="华文中宋" panose="02010600040101010101" pitchFamily="2" charset="-122"/>
              </a:rPr>
              <a:t>Java</a:t>
            </a:r>
            <a:r>
              <a:rPr lang="zh-CN" altLang="en-US" sz="2000" b="0" dirty="0">
                <a:solidFill>
                  <a:schemeClr val="tx1"/>
                </a:solidFill>
                <a:latin typeface="华文中宋" panose="02010600040101010101" pitchFamily="2" charset="-122"/>
                <a:ea typeface="华文中宋" panose="02010600040101010101" pitchFamily="2" charset="-122"/>
              </a:rPr>
              <a:t>语言的数据库连接工具</a:t>
            </a:r>
            <a:r>
              <a:rPr lang="en-US" altLang="zh-CN" sz="2000" b="0" dirty="0">
                <a:solidFill>
                  <a:schemeClr val="tx1"/>
                </a:solidFill>
                <a:latin typeface="华文中宋" panose="02010600040101010101" pitchFamily="2" charset="-122"/>
                <a:ea typeface="华文中宋" panose="02010600040101010101" pitchFamily="2" charset="-122"/>
              </a:rPr>
              <a:t>JDBC</a:t>
            </a:r>
            <a:r>
              <a:rPr lang="zh-CN" altLang="en-US" sz="2000" b="0" dirty="0">
                <a:solidFill>
                  <a:schemeClr val="tx1"/>
                </a:solidFill>
                <a:latin typeface="华文中宋" panose="02010600040101010101" pitchFamily="2" charset="-122"/>
                <a:ea typeface="华文中宋" panose="02010600040101010101" pitchFamily="2" charset="-122"/>
              </a:rPr>
              <a:t>，</a:t>
            </a:r>
            <a:r>
              <a:rPr lang="en-US" altLang="zh-CN" sz="2000" b="0" dirty="0">
                <a:solidFill>
                  <a:schemeClr val="tx1"/>
                </a:solidFill>
                <a:latin typeface="华文中宋" panose="02010600040101010101" pitchFamily="2" charset="-122"/>
                <a:ea typeface="华文中宋" panose="02010600040101010101" pitchFamily="2" charset="-122"/>
              </a:rPr>
              <a:t>JDBC</a:t>
            </a:r>
            <a:r>
              <a:rPr lang="zh-CN" altLang="en-US" sz="2000" b="0" dirty="0">
                <a:solidFill>
                  <a:schemeClr val="tx1"/>
                </a:solidFill>
                <a:latin typeface="华文中宋" panose="02010600040101010101" pitchFamily="2" charset="-122"/>
                <a:ea typeface="华文中宋" panose="02010600040101010101" pitchFamily="2" charset="-122"/>
              </a:rPr>
              <a:t>使得</a:t>
            </a:r>
            <a:r>
              <a:rPr lang="en-US" altLang="zh-CN" sz="2000" b="0" dirty="0">
                <a:solidFill>
                  <a:schemeClr val="tx1"/>
                </a:solidFill>
                <a:latin typeface="华文中宋" panose="02010600040101010101" pitchFamily="2" charset="-122"/>
                <a:ea typeface="华文中宋" panose="02010600040101010101" pitchFamily="2" charset="-122"/>
              </a:rPr>
              <a:t>Java</a:t>
            </a:r>
            <a:r>
              <a:rPr lang="zh-CN" altLang="en-US" sz="2000" b="0" dirty="0">
                <a:solidFill>
                  <a:schemeClr val="tx1"/>
                </a:solidFill>
                <a:latin typeface="华文中宋" panose="02010600040101010101" pitchFamily="2" charset="-122"/>
                <a:ea typeface="华文中宋" panose="02010600040101010101" pitchFamily="2" charset="-122"/>
              </a:rPr>
              <a:t>语言程序能够与数据库连接，并使用</a:t>
            </a:r>
            <a:r>
              <a:rPr lang="en-US" altLang="zh-CN" sz="2000" b="0" dirty="0">
                <a:solidFill>
                  <a:schemeClr val="tx1"/>
                </a:solidFill>
                <a:latin typeface="华文中宋" panose="02010600040101010101" pitchFamily="2" charset="-122"/>
                <a:ea typeface="华文中宋" panose="02010600040101010101" pitchFamily="2" charset="-122"/>
              </a:rPr>
              <a:t>SQL</a:t>
            </a:r>
            <a:r>
              <a:rPr lang="zh-CN" altLang="en-US" sz="2000" b="0" dirty="0">
                <a:solidFill>
                  <a:schemeClr val="tx1"/>
                </a:solidFill>
                <a:latin typeface="华文中宋" panose="02010600040101010101" pitchFamily="2" charset="-122"/>
                <a:ea typeface="华文中宋" panose="02010600040101010101" pitchFamily="2" charset="-122"/>
              </a:rPr>
              <a:t>语言来查询和操作数据。</a:t>
            </a:r>
            <a:r>
              <a:rPr lang="en-US" altLang="zh-CN" sz="2000" b="0" dirty="0">
                <a:solidFill>
                  <a:srgbClr val="C00000"/>
                </a:solidFill>
                <a:latin typeface="华文中宋" panose="02010600040101010101" pitchFamily="2" charset="-122"/>
                <a:ea typeface="华文中宋" panose="02010600040101010101" pitchFamily="2" charset="-122"/>
              </a:rPr>
              <a:t>JDBC</a:t>
            </a:r>
            <a:r>
              <a:rPr lang="zh-CN" altLang="en-US" sz="2000" b="0" dirty="0">
                <a:solidFill>
                  <a:srgbClr val="C00000"/>
                </a:solidFill>
                <a:latin typeface="华文中宋" panose="02010600040101010101" pitchFamily="2" charset="-122"/>
                <a:ea typeface="华文中宋" panose="02010600040101010101" pitchFamily="2" charset="-122"/>
              </a:rPr>
              <a:t>给出一个客户端通用的抽象接口，每一个具体数据库引擎</a:t>
            </a:r>
            <a:r>
              <a:rPr lang="zh-CN" altLang="en-US" sz="2000" b="0" dirty="0">
                <a:solidFill>
                  <a:srgbClr val="324A7A"/>
                </a:solidFill>
                <a:latin typeface="华文中宋" panose="02010600040101010101" pitchFamily="2" charset="-122"/>
                <a:ea typeface="华文中宋" panose="02010600040101010101" pitchFamily="2" charset="-122"/>
              </a:rPr>
              <a:t>（</a:t>
            </a:r>
            <a:r>
              <a:rPr lang="zh-CN" altLang="en-US" sz="2000" b="0" dirty="0">
                <a:solidFill>
                  <a:schemeClr val="tx1"/>
                </a:solidFill>
                <a:latin typeface="华文中宋" panose="02010600040101010101" pitchFamily="2" charset="-122"/>
                <a:ea typeface="华文中宋" panose="02010600040101010101" pitchFamily="2" charset="-122"/>
              </a:rPr>
              <a:t>如</a:t>
            </a:r>
            <a:r>
              <a:rPr lang="en-US" altLang="zh-CN" sz="2000" b="0" dirty="0">
                <a:solidFill>
                  <a:schemeClr val="tx1"/>
                </a:solidFill>
                <a:latin typeface="华文中宋" panose="02010600040101010101" pitchFamily="2" charset="-122"/>
                <a:ea typeface="华文中宋" panose="02010600040101010101" pitchFamily="2" charset="-122"/>
              </a:rPr>
              <a:t>SQL Server</a:t>
            </a:r>
            <a:r>
              <a:rPr lang="zh-CN" altLang="en-US" sz="2000" b="0" dirty="0">
                <a:solidFill>
                  <a:schemeClr val="tx1"/>
                </a:solidFill>
                <a:latin typeface="华文中宋" panose="02010600040101010101" pitchFamily="2" charset="-122"/>
                <a:ea typeface="华文中宋" panose="02010600040101010101" pitchFamily="2" charset="-122"/>
              </a:rPr>
              <a:t>、</a:t>
            </a:r>
            <a:r>
              <a:rPr lang="en-US" altLang="zh-CN" sz="2000" b="0" dirty="0">
                <a:solidFill>
                  <a:schemeClr val="tx1"/>
                </a:solidFill>
                <a:latin typeface="华文中宋" panose="02010600040101010101" pitchFamily="2" charset="-122"/>
                <a:ea typeface="华文中宋" panose="02010600040101010101" pitchFamily="2" charset="-122"/>
              </a:rPr>
              <a:t>Oracle</a:t>
            </a:r>
            <a:r>
              <a:rPr lang="zh-CN" altLang="en-US" sz="2000" b="0" dirty="0">
                <a:solidFill>
                  <a:schemeClr val="tx1"/>
                </a:solidFill>
                <a:latin typeface="华文中宋" panose="02010600040101010101" pitchFamily="2" charset="-122"/>
                <a:ea typeface="华文中宋" panose="02010600040101010101" pitchFamily="2" charset="-122"/>
              </a:rPr>
              <a:t>、</a:t>
            </a:r>
            <a:r>
              <a:rPr lang="en-US" altLang="zh-CN" sz="2000" b="0" dirty="0">
                <a:solidFill>
                  <a:schemeClr val="tx1"/>
                </a:solidFill>
                <a:latin typeface="华文中宋" panose="02010600040101010101" pitchFamily="2" charset="-122"/>
                <a:ea typeface="华文中宋" panose="02010600040101010101" pitchFamily="2" charset="-122"/>
              </a:rPr>
              <a:t>MySQL</a:t>
            </a:r>
            <a:r>
              <a:rPr lang="zh-CN" altLang="en-US" sz="2000" b="0" dirty="0">
                <a:solidFill>
                  <a:schemeClr val="tx1"/>
                </a:solidFill>
                <a:latin typeface="华文中宋" panose="02010600040101010101" pitchFamily="2" charset="-122"/>
                <a:ea typeface="华文中宋" panose="02010600040101010101" pitchFamily="2" charset="-122"/>
              </a:rPr>
              <a:t>等）</a:t>
            </a:r>
            <a:r>
              <a:rPr lang="zh-CN" altLang="en-US" sz="2000" b="0" dirty="0">
                <a:solidFill>
                  <a:srgbClr val="C00000"/>
                </a:solidFill>
                <a:latin typeface="华文中宋" panose="02010600040101010101" pitchFamily="2" charset="-122"/>
                <a:ea typeface="华文中宋" panose="02010600040101010101" pitchFamily="2" charset="-122"/>
              </a:rPr>
              <a:t>的</a:t>
            </a:r>
            <a:r>
              <a:rPr lang="en-US" altLang="zh-CN" sz="2000" b="0" dirty="0">
                <a:solidFill>
                  <a:srgbClr val="C00000"/>
                </a:solidFill>
                <a:latin typeface="华文中宋" panose="02010600040101010101" pitchFamily="2" charset="-122"/>
                <a:ea typeface="华文中宋" panose="02010600040101010101" pitchFamily="2" charset="-122"/>
              </a:rPr>
              <a:t>JDBC</a:t>
            </a:r>
            <a:r>
              <a:rPr lang="zh-CN" altLang="en-US" sz="2000" b="0" dirty="0">
                <a:solidFill>
                  <a:srgbClr val="C00000"/>
                </a:solidFill>
                <a:latin typeface="华文中宋" panose="02010600040101010101" pitchFamily="2" charset="-122"/>
                <a:ea typeface="华文中宋" panose="02010600040101010101" pitchFamily="2" charset="-122"/>
              </a:rPr>
              <a:t>驱动软件都是一个介于</a:t>
            </a:r>
            <a:r>
              <a:rPr lang="en-US" altLang="zh-CN" sz="2000" b="0" dirty="0">
                <a:solidFill>
                  <a:srgbClr val="C00000"/>
                </a:solidFill>
                <a:latin typeface="华文中宋" panose="02010600040101010101" pitchFamily="2" charset="-122"/>
                <a:ea typeface="华文中宋" panose="02010600040101010101" pitchFamily="2" charset="-122"/>
              </a:rPr>
              <a:t>JDBC</a:t>
            </a:r>
            <a:r>
              <a:rPr lang="zh-CN" altLang="en-US" sz="2000" b="0" dirty="0">
                <a:solidFill>
                  <a:srgbClr val="C00000"/>
                </a:solidFill>
                <a:latin typeface="华文中宋" panose="02010600040101010101" pitchFamily="2" charset="-122"/>
                <a:ea typeface="华文中宋" panose="02010600040101010101" pitchFamily="2" charset="-122"/>
              </a:rPr>
              <a:t>接口和数据库引擎接口之间的适配器软件。</a:t>
            </a:r>
            <a:r>
              <a:rPr lang="zh-CN" altLang="en-US" sz="2000" b="0" dirty="0">
                <a:solidFill>
                  <a:schemeClr val="tx1"/>
                </a:solidFill>
                <a:latin typeface="华文中宋" panose="02010600040101010101" pitchFamily="2" charset="-122"/>
                <a:ea typeface="华文中宋" panose="02010600040101010101" pitchFamily="2" charset="-122"/>
              </a:rPr>
              <a:t>抽象的</a:t>
            </a:r>
            <a:r>
              <a:rPr lang="en-US" altLang="zh-CN" sz="2000" b="0" dirty="0">
                <a:solidFill>
                  <a:schemeClr val="tx1"/>
                </a:solidFill>
                <a:latin typeface="华文中宋" panose="02010600040101010101" pitchFamily="2" charset="-122"/>
                <a:ea typeface="华文中宋" panose="02010600040101010101" pitchFamily="2" charset="-122"/>
              </a:rPr>
              <a:t>JDBC</a:t>
            </a:r>
            <a:r>
              <a:rPr lang="zh-CN" altLang="en-US" sz="2000" b="0" dirty="0">
                <a:solidFill>
                  <a:schemeClr val="tx1"/>
                </a:solidFill>
                <a:latin typeface="华文中宋" panose="02010600040101010101" pitchFamily="2" charset="-122"/>
                <a:ea typeface="华文中宋" panose="02010600040101010101" pitchFamily="2" charset="-122"/>
              </a:rPr>
              <a:t>接口和各个数据库引擎</a:t>
            </a:r>
            <a:r>
              <a:rPr lang="en-US" altLang="zh-CN" sz="2000" b="0" dirty="0">
                <a:solidFill>
                  <a:schemeClr val="tx1"/>
                </a:solidFill>
                <a:latin typeface="华文中宋" panose="02010600040101010101" pitchFamily="2" charset="-122"/>
                <a:ea typeface="华文中宋" panose="02010600040101010101" pitchFamily="2" charset="-122"/>
              </a:rPr>
              <a:t>API</a:t>
            </a:r>
            <a:r>
              <a:rPr lang="zh-CN" altLang="en-US" sz="2000" b="0" dirty="0">
                <a:solidFill>
                  <a:schemeClr val="tx1"/>
                </a:solidFill>
                <a:latin typeface="华文中宋" panose="02010600040101010101" pitchFamily="2" charset="-122"/>
                <a:ea typeface="华文中宋" panose="02010600040101010101" pitchFamily="2" charset="-122"/>
              </a:rPr>
              <a:t>之间都需要相应的适配器软件，这就是为各个不同数据库引擎准备的</a:t>
            </a:r>
            <a:r>
              <a:rPr lang="zh-CN" altLang="en-US" sz="2000" b="0" dirty="0">
                <a:solidFill>
                  <a:srgbClr val="C00000"/>
                </a:solidFill>
                <a:latin typeface="华文中宋" panose="02010600040101010101" pitchFamily="2" charset="-122"/>
                <a:ea typeface="华文中宋" panose="02010600040101010101" pitchFamily="2" charset="-122"/>
              </a:rPr>
              <a:t>驱动程序</a:t>
            </a:r>
            <a:r>
              <a:rPr lang="zh-CN" altLang="en-US" sz="2000" b="0" dirty="0">
                <a:latin typeface="华文中宋" panose="02010600040101010101" pitchFamily="2" charset="-122"/>
                <a:ea typeface="华文中宋" panose="02010600040101010101" pitchFamily="2" charset="-122"/>
              </a:rPr>
              <a:t>。</a:t>
            </a:r>
          </a:p>
        </p:txBody>
      </p:sp>
      <p:pic>
        <p:nvPicPr>
          <p:cNvPr id="6" name="图片 5">
            <a:extLst>
              <a:ext uri="{FF2B5EF4-FFF2-40B4-BE49-F238E27FC236}">
                <a16:creationId xmlns:a16="http://schemas.microsoft.com/office/drawing/2014/main" id="{81145455-EDCF-424B-97F6-40DB2F651C50}"/>
              </a:ext>
            </a:extLst>
          </p:cNvPr>
          <p:cNvPicPr>
            <a:picLocks noChangeAspect="1"/>
          </p:cNvPicPr>
          <p:nvPr/>
        </p:nvPicPr>
        <p:blipFill>
          <a:blip r:embed="rId3"/>
          <a:stretch>
            <a:fillRect/>
          </a:stretch>
        </p:blipFill>
        <p:spPr>
          <a:xfrm>
            <a:off x="1135268" y="3708106"/>
            <a:ext cx="5161809" cy="2745231"/>
          </a:xfrm>
          <a:prstGeom prst="rect">
            <a:avLst/>
          </a:prstGeom>
        </p:spPr>
      </p:pic>
      <p:pic>
        <p:nvPicPr>
          <p:cNvPr id="7" name="图片 6">
            <a:extLst>
              <a:ext uri="{FF2B5EF4-FFF2-40B4-BE49-F238E27FC236}">
                <a16:creationId xmlns:a16="http://schemas.microsoft.com/office/drawing/2014/main" id="{4F8ACA7B-E436-4E95-B895-078F5169815A}"/>
              </a:ext>
            </a:extLst>
          </p:cNvPr>
          <p:cNvPicPr>
            <a:picLocks noChangeAspect="1"/>
          </p:cNvPicPr>
          <p:nvPr/>
        </p:nvPicPr>
        <p:blipFill>
          <a:blip r:embed="rId4"/>
          <a:stretch>
            <a:fillRect/>
          </a:stretch>
        </p:blipFill>
        <p:spPr>
          <a:xfrm>
            <a:off x="6727373" y="3687871"/>
            <a:ext cx="5161809" cy="2160240"/>
          </a:xfrm>
          <a:prstGeom prst="rect">
            <a:avLst/>
          </a:prstGeom>
        </p:spPr>
      </p:pic>
    </p:spTree>
    <p:extLst>
      <p:ext uri="{BB962C8B-B14F-4D97-AF65-F5344CB8AC3E}">
        <p14:creationId xmlns:p14="http://schemas.microsoft.com/office/powerpoint/2010/main" val="2096038399"/>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9DCAE7AF-A9A5-4187-A378-C24283708876}"/>
              </a:ext>
            </a:extLst>
          </p:cNvPr>
          <p:cNvSpPr>
            <a:spLocks noGrp="1" noChangeArrowheads="1"/>
          </p:cNvSpPr>
          <p:nvPr>
            <p:ph type="title"/>
          </p:nvPr>
        </p:nvSpPr>
        <p:spPr/>
        <p:txBody>
          <a:bodyPr/>
          <a:lstStyle/>
          <a:p>
            <a:pPr eaLnBrk="1" hangingPunct="1"/>
            <a:r>
              <a:rPr lang="en-US" altLang="zh-CN" sz="3400" dirty="0">
                <a:latin typeface="Bauhaus 93" pitchFamily="82" charset="0"/>
                <a:ea typeface="华文中宋" panose="02010600040101010101" pitchFamily="2" charset="-122"/>
              </a:rPr>
              <a:t>Adapter</a:t>
            </a:r>
            <a:r>
              <a:rPr lang="zh-CN" altLang="en-US" sz="3400" dirty="0">
                <a:latin typeface="Bauhaus 93" pitchFamily="82" charset="0"/>
                <a:ea typeface="华文中宋" panose="02010600040101010101" pitchFamily="2" charset="-122"/>
              </a:rPr>
              <a:t>（适配器）</a:t>
            </a:r>
            <a:endParaRPr lang="en-US" altLang="zh-CN" sz="3400" dirty="0"/>
          </a:p>
        </p:txBody>
      </p:sp>
      <p:sp>
        <p:nvSpPr>
          <p:cNvPr id="71683" name="Rectangle 3">
            <a:extLst>
              <a:ext uri="{FF2B5EF4-FFF2-40B4-BE49-F238E27FC236}">
                <a16:creationId xmlns:a16="http://schemas.microsoft.com/office/drawing/2014/main" id="{7E8C0032-C4BB-4153-8B6C-1BADD2176E17}"/>
              </a:ext>
            </a:extLst>
          </p:cNvPr>
          <p:cNvSpPr>
            <a:spLocks noGrp="1" noChangeArrowheads="1"/>
          </p:cNvSpPr>
          <p:nvPr>
            <p:ph type="body" idx="1"/>
          </p:nvPr>
        </p:nvSpPr>
        <p:spPr>
          <a:xfrm>
            <a:off x="479376" y="836713"/>
            <a:ext cx="11377264" cy="5760639"/>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适配器的功能是介入既有内容和需要结果之间，作为沟通的桥梁。</a:t>
            </a:r>
          </a:p>
          <a:p>
            <a:pPr lvl="1" eaLnBrk="1" hangingPunct="1">
              <a:lnSpc>
                <a:spcPct val="100000"/>
              </a:lnSpc>
              <a:buFont typeface="Wingdings" panose="05000000000000000000" pitchFamily="2" charset="2"/>
              <a:buChar char="n"/>
            </a:pPr>
            <a:r>
              <a:rPr lang="en-US" altLang="zh-CN" b="0" dirty="0">
                <a:solidFill>
                  <a:schemeClr val="tx1"/>
                </a:solidFill>
                <a:ea typeface="华文中宋" panose="02010600040101010101" pitchFamily="2" charset="-122"/>
              </a:rPr>
              <a:t>AC Adapter</a:t>
            </a:r>
          </a:p>
          <a:p>
            <a:pPr lvl="1" eaLnBrk="1" hangingPunct="1">
              <a:lnSpc>
                <a:spcPct val="100000"/>
              </a:lnSpc>
              <a:buFont typeface="Wingdings" panose="05000000000000000000" pitchFamily="2" charset="2"/>
              <a:buChar char="n"/>
            </a:pPr>
            <a:r>
              <a:rPr lang="zh-CN" altLang="en-US" b="0" dirty="0">
                <a:solidFill>
                  <a:schemeClr val="tx1"/>
                </a:solidFill>
                <a:ea typeface="华文中宋" panose="02010600040101010101" pitchFamily="2" charset="-122"/>
              </a:rPr>
              <a:t>换个包装再度利用</a:t>
            </a:r>
            <a:endParaRPr lang="en-US" altLang="zh-CN" b="0" dirty="0">
              <a:solidFill>
                <a:schemeClr val="tx1"/>
              </a:solidFill>
              <a:ea typeface="华文中宋" panose="02010600040101010101" pitchFamily="2" charset="-122"/>
            </a:endParaRPr>
          </a:p>
          <a:p>
            <a:pPr eaLnBrk="1" hangingPunct="1">
              <a:lnSpc>
                <a:spcPct val="150000"/>
              </a:lnSpc>
            </a:pPr>
            <a:r>
              <a:rPr lang="zh-CN" altLang="en-US" dirty="0">
                <a:solidFill>
                  <a:srgbClr val="324A7A"/>
                </a:solidFill>
                <a:ea typeface="华文中宋" panose="02010600040101010101" pitchFamily="2" charset="-122"/>
              </a:rPr>
              <a:t>具有填平“既有内容”和“需要结果”两者间“落差”的</a:t>
            </a:r>
            <a:r>
              <a:rPr lang="en-US" altLang="zh-CN" dirty="0">
                <a:solidFill>
                  <a:srgbClr val="324A7A"/>
                </a:solidFill>
                <a:ea typeface="华文中宋" panose="02010600040101010101" pitchFamily="2" charset="-122"/>
              </a:rPr>
              <a:t>Design Pattern</a:t>
            </a:r>
            <a:r>
              <a:rPr lang="zh-CN" altLang="en-US" dirty="0">
                <a:solidFill>
                  <a:srgbClr val="324A7A"/>
                </a:solidFill>
                <a:ea typeface="华文中宋" panose="02010600040101010101" pitchFamily="2" charset="-122"/>
              </a:rPr>
              <a:t>就是</a:t>
            </a:r>
          </a:p>
          <a:p>
            <a:pPr lvl="1" eaLnBrk="1" hangingPunct="1">
              <a:lnSpc>
                <a:spcPct val="100000"/>
              </a:lnSpc>
              <a:buFont typeface="Wingdings" panose="05000000000000000000" pitchFamily="2" charset="2"/>
              <a:buChar char="n"/>
            </a:pPr>
            <a:r>
              <a:rPr lang="en-US" altLang="zh-CN" dirty="0">
                <a:solidFill>
                  <a:schemeClr val="tx1"/>
                </a:solidFill>
                <a:ea typeface="华文中宋" panose="02010600040101010101" pitchFamily="2" charset="-122"/>
              </a:rPr>
              <a:t>Adapter Pattern</a:t>
            </a:r>
          </a:p>
          <a:p>
            <a:pPr lvl="1" eaLnBrk="1" hangingPunct="1">
              <a:lnSpc>
                <a:spcPct val="100000"/>
              </a:lnSpc>
              <a:buFont typeface="Wingdings" panose="05000000000000000000" pitchFamily="2" charset="2"/>
              <a:buChar char="n"/>
            </a:pPr>
            <a:r>
              <a:rPr lang="en-US" altLang="zh-CN" dirty="0">
                <a:solidFill>
                  <a:schemeClr val="tx1"/>
                </a:solidFill>
                <a:ea typeface="华文中宋" panose="02010600040101010101" pitchFamily="2" charset="-122"/>
              </a:rPr>
              <a:t>Adapter Pattern </a:t>
            </a:r>
            <a:r>
              <a:rPr lang="zh-CN" altLang="en-US" dirty="0">
                <a:solidFill>
                  <a:schemeClr val="tx1"/>
                </a:solidFill>
                <a:ea typeface="华文中宋" panose="02010600040101010101" pitchFamily="2" charset="-122"/>
              </a:rPr>
              <a:t>又称为</a:t>
            </a:r>
            <a:r>
              <a:rPr lang="en-US" altLang="zh-CN" dirty="0">
                <a:solidFill>
                  <a:srgbClr val="C00000"/>
                </a:solidFill>
                <a:highlight>
                  <a:srgbClr val="FFFF00"/>
                </a:highlight>
                <a:ea typeface="华文中宋" panose="02010600040101010101" pitchFamily="2" charset="-122"/>
              </a:rPr>
              <a:t>Wrapper</a:t>
            </a:r>
            <a:r>
              <a:rPr lang="en-US" altLang="zh-CN" dirty="0">
                <a:solidFill>
                  <a:schemeClr val="tx1"/>
                </a:solidFill>
                <a:ea typeface="华文中宋" panose="02010600040101010101" pitchFamily="2" charset="-122"/>
              </a:rPr>
              <a:t> Pattern</a:t>
            </a:r>
          </a:p>
          <a:p>
            <a:pPr eaLnBrk="1" hangingPunct="1">
              <a:lnSpc>
                <a:spcPct val="150000"/>
              </a:lnSpc>
            </a:pPr>
            <a:r>
              <a:rPr lang="en-US" altLang="zh-CN" dirty="0">
                <a:solidFill>
                  <a:srgbClr val="324A7A"/>
                </a:solidFill>
                <a:ea typeface="华文中宋" panose="02010600040101010101" pitchFamily="2" charset="-122"/>
              </a:rPr>
              <a:t>Adapter</a:t>
            </a:r>
            <a:r>
              <a:rPr lang="zh-CN" altLang="en-US" dirty="0">
                <a:solidFill>
                  <a:srgbClr val="324A7A"/>
                </a:solidFill>
                <a:ea typeface="华文中宋" panose="02010600040101010101" pitchFamily="2" charset="-122"/>
              </a:rPr>
              <a:t>：将一个类的接口转换成客户希望的另外一个接口。 </a:t>
            </a:r>
            <a:r>
              <a:rPr lang="en-US" altLang="zh-CN" dirty="0">
                <a:solidFill>
                  <a:srgbClr val="324A7A"/>
                </a:solidFill>
                <a:ea typeface="华文中宋" panose="02010600040101010101" pitchFamily="2" charset="-122"/>
              </a:rPr>
              <a:t>Adapter</a:t>
            </a:r>
            <a:r>
              <a:rPr lang="zh-CN" altLang="en-US" dirty="0">
                <a:solidFill>
                  <a:srgbClr val="324A7A"/>
                </a:solidFill>
                <a:ea typeface="华文中宋" panose="02010600040101010101" pitchFamily="2" charset="-122"/>
              </a:rPr>
              <a:t>模式使得原本由于接口不兼容而不能一起工作的那些类可以一起工作。</a:t>
            </a:r>
            <a:endParaRPr lang="en-US" altLang="zh-CN" dirty="0">
              <a:solidFill>
                <a:srgbClr val="324A7A"/>
              </a:solidFill>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dirty="0">
                <a:solidFill>
                  <a:srgbClr val="C00000"/>
                </a:solidFill>
                <a:latin typeface="华文中宋" panose="02010600040101010101" pitchFamily="2" charset="-122"/>
                <a:ea typeface="华文中宋" panose="02010600040101010101" pitchFamily="2" charset="-122"/>
              </a:rPr>
              <a:t>适配器</a:t>
            </a:r>
            <a:r>
              <a:rPr lang="zh-CN" altLang="en-US" b="0" dirty="0">
                <a:solidFill>
                  <a:schemeClr val="tx1"/>
                </a:solidFill>
                <a:latin typeface="华文中宋" panose="02010600040101010101" pitchFamily="2" charset="-122"/>
                <a:ea typeface="华文中宋" panose="02010600040101010101" pitchFamily="2" charset="-122"/>
              </a:rPr>
              <a:t>提供客户类需要的接口，</a:t>
            </a:r>
            <a:r>
              <a:rPr lang="zh-CN" altLang="en-US" dirty="0">
                <a:solidFill>
                  <a:srgbClr val="C00000"/>
                </a:solidFill>
                <a:latin typeface="华文中宋" panose="02010600040101010101" pitchFamily="2" charset="-122"/>
                <a:ea typeface="华文中宋" panose="02010600040101010101" pitchFamily="2" charset="-122"/>
              </a:rPr>
              <a:t>适配器</a:t>
            </a:r>
            <a:r>
              <a:rPr lang="zh-CN" altLang="en-US" b="0" dirty="0">
                <a:solidFill>
                  <a:schemeClr val="tx1"/>
                </a:solidFill>
                <a:latin typeface="华文中宋" panose="02010600040101010101" pitchFamily="2" charset="-122"/>
                <a:ea typeface="华文中宋" panose="02010600040101010101" pitchFamily="2" charset="-122"/>
              </a:rPr>
              <a:t>实现的就是把客户类的请求转化为对</a:t>
            </a:r>
            <a:r>
              <a:rPr lang="zh-CN" altLang="en-US" dirty="0">
                <a:solidFill>
                  <a:srgbClr val="00B050"/>
                </a:solidFill>
                <a:latin typeface="华文中宋" panose="02010600040101010101" pitchFamily="2" charset="-122"/>
                <a:ea typeface="华文中宋" panose="02010600040101010101" pitchFamily="2" charset="-122"/>
              </a:rPr>
              <a:t>适配者</a:t>
            </a:r>
            <a:r>
              <a:rPr lang="zh-CN" altLang="en-US" b="0" dirty="0">
                <a:solidFill>
                  <a:schemeClr val="tx1"/>
                </a:solidFill>
                <a:latin typeface="华文中宋" panose="02010600040101010101" pitchFamily="2" charset="-122"/>
                <a:ea typeface="华文中宋" panose="02010600040101010101" pitchFamily="2" charset="-122"/>
              </a:rPr>
              <a:t>的相应接口的调用。也就是说：当客户类调用</a:t>
            </a:r>
            <a:r>
              <a:rPr lang="zh-CN" altLang="en-US" dirty="0">
                <a:solidFill>
                  <a:srgbClr val="C00000"/>
                </a:solidFill>
                <a:latin typeface="华文中宋" panose="02010600040101010101" pitchFamily="2" charset="-122"/>
                <a:ea typeface="华文中宋" panose="02010600040101010101" pitchFamily="2" charset="-122"/>
              </a:rPr>
              <a:t>适配器</a:t>
            </a:r>
            <a:r>
              <a:rPr lang="zh-CN" altLang="en-US" b="0" dirty="0">
                <a:solidFill>
                  <a:schemeClr val="tx1"/>
                </a:solidFill>
                <a:latin typeface="华文中宋" panose="02010600040101010101" pitchFamily="2" charset="-122"/>
                <a:ea typeface="华文中宋" panose="02010600040101010101" pitchFamily="2" charset="-122"/>
              </a:rPr>
              <a:t>的方法时，在适配器类的内部将调用</a:t>
            </a:r>
            <a:r>
              <a:rPr lang="zh-CN" altLang="en-US" dirty="0">
                <a:solidFill>
                  <a:srgbClr val="00B050"/>
                </a:solidFill>
                <a:latin typeface="华文中宋" panose="02010600040101010101" pitchFamily="2" charset="-122"/>
                <a:ea typeface="华文中宋" panose="02010600040101010101" pitchFamily="2" charset="-122"/>
              </a:rPr>
              <a:t>适配者</a:t>
            </a:r>
            <a:r>
              <a:rPr lang="zh-CN" altLang="en-US" b="0" dirty="0">
                <a:solidFill>
                  <a:schemeClr val="tx1"/>
                </a:solidFill>
                <a:latin typeface="华文中宋" panose="02010600040101010101" pitchFamily="2" charset="-122"/>
                <a:ea typeface="华文中宋" panose="02010600040101010101" pitchFamily="2" charset="-122"/>
              </a:rPr>
              <a:t>类的方法，</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客户类并不直接访问</a:t>
            </a:r>
            <a:r>
              <a:rPr lang="zh-CN" altLang="en-US" dirty="0">
                <a:solidFill>
                  <a:srgbClr val="00B050"/>
                </a:solidFill>
                <a:latin typeface="华文中宋" panose="02010600040101010101" pitchFamily="2" charset="-122"/>
                <a:ea typeface="华文中宋" panose="02010600040101010101" pitchFamily="2" charset="-122"/>
              </a:rPr>
              <a:t>适配者</a:t>
            </a:r>
            <a:r>
              <a:rPr lang="zh-CN" altLang="en-US" b="0" dirty="0">
                <a:solidFill>
                  <a:schemeClr val="tx1"/>
                </a:solidFill>
                <a:latin typeface="华文中宋" panose="02010600040101010101" pitchFamily="2" charset="-122"/>
                <a:ea typeface="华文中宋" panose="02010600040101010101" pitchFamily="2" charset="-122"/>
              </a:rPr>
              <a:t>类。</a:t>
            </a:r>
            <a:r>
              <a:rPr lang="zh-CN" altLang="en-US" dirty="0">
                <a:solidFill>
                  <a:srgbClr val="C00000"/>
                </a:solidFill>
                <a:latin typeface="华文中宋" panose="02010600040101010101" pitchFamily="2" charset="-122"/>
                <a:ea typeface="华文中宋" panose="02010600040101010101" pitchFamily="2" charset="-122"/>
              </a:rPr>
              <a:t>适配器</a:t>
            </a:r>
            <a:r>
              <a:rPr lang="zh-CN" altLang="en-US" b="0" dirty="0">
                <a:solidFill>
                  <a:schemeClr val="tx1"/>
                </a:solidFill>
                <a:latin typeface="华文中宋" panose="02010600040101010101" pitchFamily="2" charset="-122"/>
                <a:ea typeface="华文中宋" panose="02010600040101010101" pitchFamily="2" charset="-122"/>
              </a:rPr>
              <a:t>可以使由于接口不兼容而不能交互的类可以一起工作</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（客户 </a:t>
            </a:r>
            <a:r>
              <a:rPr lang="zh-CN" altLang="en-US" dirty="0">
                <a:solidFill>
                  <a:srgbClr val="C00000"/>
                </a:solidFill>
                <a:highlight>
                  <a:srgbClr val="FFFF00"/>
                </a:highlight>
                <a:latin typeface="华文中宋" panose="02010600040101010101" pitchFamily="2" charset="-122"/>
                <a:ea typeface="华文中宋" panose="02010600040101010101" pitchFamily="2" charset="-122"/>
              </a:rPr>
              <a:t>适配器</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 </a:t>
            </a:r>
            <a:r>
              <a:rPr lang="zh-CN" altLang="en-US" dirty="0">
                <a:solidFill>
                  <a:srgbClr val="00B050"/>
                </a:solidFill>
                <a:highlight>
                  <a:srgbClr val="FFFF00"/>
                </a:highlight>
                <a:latin typeface="华文中宋" panose="02010600040101010101" pitchFamily="2" charset="-122"/>
                <a:ea typeface="华文中宋" panose="02010600040101010101" pitchFamily="2" charset="-122"/>
              </a:rPr>
              <a:t>适配者</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80000"/>
              </a:lnSpc>
            </a:pPr>
            <a:endParaRPr lang="en-US" altLang="zh-CN" dirty="0">
              <a:latin typeface="华文中宋" panose="02010600040101010101" pitchFamily="2" charset="-122"/>
              <a:ea typeface="华文中宋" panose="02010600040101010101" pitchFamily="2" charset="-122"/>
            </a:endParaRPr>
          </a:p>
          <a:p>
            <a:pPr eaLnBrk="1" hangingPunct="1">
              <a:lnSpc>
                <a:spcPct val="80000"/>
              </a:lnSpc>
            </a:pPr>
            <a:endParaRPr lang="zh-CN" altLang="en-US" sz="2800" dirty="0">
              <a:latin typeface="华文中宋" panose="02010600040101010101" pitchFamily="2" charset="-122"/>
              <a:ea typeface="华文中宋" panose="02010600040101010101" pitchFamily="2" charset="-122"/>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790410-0727-4559-8D5F-8CF0357131D3}"/>
              </a:ext>
            </a:extLst>
          </p:cNvPr>
          <p:cNvSpPr>
            <a:spLocks noGrp="1"/>
          </p:cNvSpPr>
          <p:nvPr>
            <p:ph type="title"/>
          </p:nvPr>
        </p:nvSpPr>
        <p:spPr/>
        <p:txBody>
          <a:bodyPr/>
          <a:lstStyle/>
          <a:p>
            <a:r>
              <a:rPr lang="en-US" altLang="zh-CN" sz="3200" dirty="0">
                <a:latin typeface="Bauhaus 93" pitchFamily="82" charset="0"/>
                <a:ea typeface="华文中宋" panose="02010600040101010101" pitchFamily="2" charset="-122"/>
              </a:rPr>
              <a:t>Adapter</a:t>
            </a:r>
            <a:r>
              <a:rPr lang="zh-CN" altLang="en-US" sz="3200" dirty="0">
                <a:latin typeface="Bauhaus 93" pitchFamily="82" charset="0"/>
                <a:ea typeface="华文中宋" panose="02010600040101010101" pitchFamily="2" charset="-122"/>
              </a:rPr>
              <a:t>（适配器）</a:t>
            </a:r>
            <a:endParaRPr lang="zh-CN" altLang="en-US" dirty="0"/>
          </a:p>
        </p:txBody>
      </p:sp>
      <p:sp>
        <p:nvSpPr>
          <p:cNvPr id="3" name="内容占位符 2">
            <a:extLst>
              <a:ext uri="{FF2B5EF4-FFF2-40B4-BE49-F238E27FC236}">
                <a16:creationId xmlns:a16="http://schemas.microsoft.com/office/drawing/2014/main" id="{0C61CE6B-24C1-4A04-B75C-5FBEC890B3E3}"/>
              </a:ext>
            </a:extLst>
          </p:cNvPr>
          <p:cNvSpPr>
            <a:spLocks noGrp="1"/>
          </p:cNvSpPr>
          <p:nvPr>
            <p:ph idx="1"/>
          </p:nvPr>
        </p:nvSpPr>
        <p:spPr>
          <a:xfrm>
            <a:off x="479376" y="949625"/>
            <a:ext cx="10972800" cy="5065712"/>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适配器模式包含如下角色：</a:t>
            </a:r>
            <a:endParaRPr lang="zh-CN" altLang="en-US" sz="3600" dirty="0">
              <a:solidFill>
                <a:srgbClr val="324A7A"/>
              </a:solidFill>
              <a:latin typeface="华文中宋" panose="02010600040101010101" pitchFamily="2" charset="-122"/>
              <a:ea typeface="华文中宋" panose="02010600040101010101" pitchFamily="2" charset="-122"/>
            </a:endParaRPr>
          </a:p>
          <a:p>
            <a:pPr lvl="1" eaLnBrk="1" hangingPunct="1">
              <a:lnSpc>
                <a:spcPct val="150000"/>
              </a:lnSpc>
              <a:buFont typeface="Arial" panose="020B0604020202020204" pitchFamily="34" charset="0"/>
              <a:buChar char="•"/>
            </a:pPr>
            <a:r>
              <a:rPr lang="en-US" altLang="zh-CN" dirty="0">
                <a:solidFill>
                  <a:schemeClr val="tx1"/>
                </a:solidFill>
                <a:ea typeface="华文中宋" panose="02010600040101010101" pitchFamily="2" charset="-122"/>
              </a:rPr>
              <a:t>Target   </a:t>
            </a:r>
            <a:r>
              <a:rPr lang="zh-CN" altLang="en-US" dirty="0">
                <a:solidFill>
                  <a:schemeClr val="tx1"/>
                </a:solidFill>
                <a:ea typeface="华文中宋" panose="02010600040101010101" pitchFamily="2" charset="-122"/>
              </a:rPr>
              <a:t>：目标抽象类</a:t>
            </a:r>
          </a:p>
          <a:p>
            <a:pPr lvl="1" eaLnBrk="1" hangingPunct="1">
              <a:lnSpc>
                <a:spcPct val="150000"/>
              </a:lnSpc>
              <a:buFont typeface="Arial" panose="020B0604020202020204" pitchFamily="34" charset="0"/>
              <a:buChar char="•"/>
            </a:pPr>
            <a:r>
              <a:rPr lang="en-US" altLang="zh-CN" dirty="0">
                <a:solidFill>
                  <a:schemeClr val="tx1"/>
                </a:solidFill>
                <a:ea typeface="华文中宋" panose="02010600040101010101" pitchFamily="2" charset="-122"/>
              </a:rPr>
              <a:t>Adapter</a:t>
            </a:r>
            <a:r>
              <a:rPr lang="zh-CN" altLang="en-US" dirty="0">
                <a:solidFill>
                  <a:schemeClr val="tx1"/>
                </a:solidFill>
                <a:ea typeface="华文中宋" panose="02010600040101010101" pitchFamily="2" charset="-122"/>
              </a:rPr>
              <a:t>：适配器类</a:t>
            </a:r>
          </a:p>
          <a:p>
            <a:pPr lvl="1" eaLnBrk="1" hangingPunct="1">
              <a:lnSpc>
                <a:spcPct val="150000"/>
              </a:lnSpc>
              <a:buFont typeface="Arial" panose="020B0604020202020204" pitchFamily="34" charset="0"/>
              <a:buChar char="•"/>
            </a:pPr>
            <a:r>
              <a:rPr lang="en-US" altLang="zh-CN" dirty="0" err="1">
                <a:solidFill>
                  <a:schemeClr val="tx1"/>
                </a:solidFill>
                <a:ea typeface="华文中宋" panose="02010600040101010101" pitchFamily="2" charset="-122"/>
              </a:rPr>
              <a:t>Adaptee</a:t>
            </a:r>
            <a:r>
              <a:rPr lang="zh-CN" altLang="en-US" dirty="0">
                <a:solidFill>
                  <a:schemeClr val="tx1"/>
                </a:solidFill>
                <a:ea typeface="华文中宋" panose="02010600040101010101" pitchFamily="2" charset="-122"/>
              </a:rPr>
              <a:t>：适配者类</a:t>
            </a:r>
          </a:p>
          <a:p>
            <a:pPr lvl="1" eaLnBrk="1" hangingPunct="1">
              <a:lnSpc>
                <a:spcPct val="150000"/>
              </a:lnSpc>
              <a:buFont typeface="Arial" panose="020B0604020202020204" pitchFamily="34" charset="0"/>
              <a:buChar char="•"/>
            </a:pPr>
            <a:r>
              <a:rPr lang="en-US" altLang="zh-CN" dirty="0">
                <a:solidFill>
                  <a:schemeClr val="tx1"/>
                </a:solidFill>
                <a:ea typeface="华文中宋" panose="02010600040101010101" pitchFamily="2" charset="-122"/>
              </a:rPr>
              <a:t>Client</a:t>
            </a:r>
            <a:r>
              <a:rPr lang="zh-CN" altLang="en-US" dirty="0">
                <a:solidFill>
                  <a:schemeClr val="tx1"/>
                </a:solidFill>
                <a:ea typeface="华文中宋" panose="02010600040101010101" pitchFamily="2" charset="-122"/>
              </a:rPr>
              <a:t>：    客户类</a:t>
            </a:r>
          </a:p>
          <a:p>
            <a:endParaRPr lang="zh-CN" altLang="en-US" dirty="0"/>
          </a:p>
        </p:txBody>
      </p:sp>
      <p:pic>
        <p:nvPicPr>
          <p:cNvPr id="5" name="Picture 5">
            <a:extLst>
              <a:ext uri="{FF2B5EF4-FFF2-40B4-BE49-F238E27FC236}">
                <a16:creationId xmlns:a16="http://schemas.microsoft.com/office/drawing/2014/main" id="{C612558F-79F3-47F8-8A14-31974B4886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3049" y="3945133"/>
            <a:ext cx="5099145" cy="262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8">
            <a:extLst>
              <a:ext uri="{FF2B5EF4-FFF2-40B4-BE49-F238E27FC236}">
                <a16:creationId xmlns:a16="http://schemas.microsoft.com/office/drawing/2014/main" id="{41E0AE7F-1915-4348-8294-27A3D6D61D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539" y="3945133"/>
            <a:ext cx="5430039" cy="26216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55587881"/>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7C9D85-3C79-4CB7-938A-204DAC294517}"/>
              </a:ext>
            </a:extLst>
          </p:cNvPr>
          <p:cNvSpPr>
            <a:spLocks noGrp="1"/>
          </p:cNvSpPr>
          <p:nvPr>
            <p:ph type="title"/>
          </p:nvPr>
        </p:nvSpPr>
        <p:spPr/>
        <p:txBody>
          <a:bodyPr/>
          <a:lstStyle/>
          <a:p>
            <a:r>
              <a:rPr lang="en-US" altLang="zh-CN" sz="3200" dirty="0">
                <a:latin typeface="Bauhaus 93" pitchFamily="82" charset="0"/>
                <a:ea typeface="华文中宋" panose="02010600040101010101" pitchFamily="2" charset="-122"/>
              </a:rPr>
              <a:t>Adapter</a:t>
            </a:r>
            <a:r>
              <a:rPr lang="zh-CN" altLang="en-US" sz="3200" dirty="0">
                <a:latin typeface="Bauhaus 93" pitchFamily="82" charset="0"/>
                <a:ea typeface="华文中宋" panose="02010600040101010101" pitchFamily="2" charset="-122"/>
              </a:rPr>
              <a:t>（适配器）</a:t>
            </a:r>
            <a:endParaRPr lang="zh-CN" altLang="en-US" dirty="0"/>
          </a:p>
        </p:txBody>
      </p:sp>
      <p:sp>
        <p:nvSpPr>
          <p:cNvPr id="3" name="内容占位符 2">
            <a:extLst>
              <a:ext uri="{FF2B5EF4-FFF2-40B4-BE49-F238E27FC236}">
                <a16:creationId xmlns:a16="http://schemas.microsoft.com/office/drawing/2014/main" id="{C531E7B9-C91D-4B9B-AE95-791D0A505D94}"/>
              </a:ext>
            </a:extLst>
          </p:cNvPr>
          <p:cNvSpPr>
            <a:spLocks noGrp="1"/>
          </p:cNvSpPr>
          <p:nvPr>
            <p:ph idx="1"/>
          </p:nvPr>
        </p:nvSpPr>
        <p:spPr>
          <a:xfrm>
            <a:off x="424417" y="932800"/>
            <a:ext cx="10972800" cy="5065712"/>
          </a:xfrm>
        </p:spPr>
        <p:txBody>
          <a:bodyPr/>
          <a:lstStyle/>
          <a:p>
            <a:pPr eaLnBrk="1" hangingPunct="1">
              <a:lnSpc>
                <a:spcPct val="100000"/>
              </a:lnSpc>
            </a:pPr>
            <a:r>
              <a:rPr lang="zh-CN" altLang="en-US" dirty="0">
                <a:solidFill>
                  <a:srgbClr val="324A7A"/>
                </a:solidFill>
                <a:ea typeface="华文中宋" panose="02010600040101010101" pitchFamily="2" charset="-122"/>
              </a:rPr>
              <a:t>结构、效果、参与者：</a:t>
            </a:r>
            <a:r>
              <a:rPr lang="en-US" altLang="zh-CN" dirty="0">
                <a:solidFill>
                  <a:srgbClr val="324A7A"/>
                </a:solidFill>
                <a:ea typeface="华文中宋" panose="02010600040101010101" pitchFamily="2" charset="-122"/>
              </a:rPr>
              <a:t>See Example</a:t>
            </a:r>
          </a:p>
          <a:p>
            <a:pPr eaLnBrk="1" hangingPunct="1">
              <a:lnSpc>
                <a:spcPct val="100000"/>
              </a:lnSpc>
            </a:pPr>
            <a:r>
              <a:rPr lang="en-US" altLang="zh-CN" dirty="0">
                <a:solidFill>
                  <a:srgbClr val="324A7A"/>
                </a:solidFill>
                <a:ea typeface="华文中宋" panose="02010600040101010101" pitchFamily="2" charset="-122"/>
              </a:rPr>
              <a:t>Adapter Pattern</a:t>
            </a:r>
            <a:r>
              <a:rPr lang="zh-CN" altLang="en-US" dirty="0">
                <a:solidFill>
                  <a:srgbClr val="324A7A"/>
                </a:solidFill>
                <a:ea typeface="华文中宋" panose="02010600040101010101" pitchFamily="2" charset="-122"/>
              </a:rPr>
              <a:t>有下列两种</a:t>
            </a:r>
          </a:p>
          <a:p>
            <a:pPr lvl="1" eaLnBrk="1" hangingPunct="1">
              <a:lnSpc>
                <a:spcPct val="80000"/>
              </a:lnSpc>
              <a:buFont typeface="Wingdings" panose="05000000000000000000" pitchFamily="2" charset="2"/>
              <a:buChar char="n"/>
            </a:pPr>
            <a:r>
              <a:rPr lang="zh-CN" altLang="en-US" dirty="0">
                <a:solidFill>
                  <a:schemeClr val="tx1"/>
                </a:solidFill>
                <a:ea typeface="华文楷体" panose="02010600040101010101" pitchFamily="2" charset="-122"/>
              </a:rPr>
              <a:t>类的 </a:t>
            </a:r>
            <a:r>
              <a:rPr lang="en-US" altLang="zh-CN" dirty="0">
                <a:solidFill>
                  <a:schemeClr val="tx1"/>
                </a:solidFill>
                <a:ea typeface="华文楷体" panose="02010600040101010101" pitchFamily="2" charset="-122"/>
              </a:rPr>
              <a:t>Adapter Pattern</a:t>
            </a:r>
            <a:r>
              <a:rPr lang="zh-CN" altLang="en-US" dirty="0">
                <a:solidFill>
                  <a:schemeClr val="tx1"/>
                </a:solidFill>
                <a:ea typeface="华文楷体" panose="02010600040101010101" pitchFamily="2" charset="-122"/>
              </a:rPr>
              <a:t>（继承）</a:t>
            </a:r>
          </a:p>
          <a:p>
            <a:pPr lvl="1" eaLnBrk="1" hangingPunct="1">
              <a:lnSpc>
                <a:spcPct val="80000"/>
              </a:lnSpc>
              <a:buFont typeface="Wingdings" panose="05000000000000000000" pitchFamily="2" charset="2"/>
              <a:buChar char="n"/>
            </a:pPr>
            <a:r>
              <a:rPr lang="zh-CN" altLang="en-US" dirty="0">
                <a:solidFill>
                  <a:schemeClr val="tx1"/>
                </a:solidFill>
                <a:ea typeface="华文楷体" panose="02010600040101010101" pitchFamily="2" charset="-122"/>
              </a:rPr>
              <a:t>对象的 </a:t>
            </a:r>
            <a:r>
              <a:rPr lang="en-US" altLang="zh-CN" dirty="0">
                <a:solidFill>
                  <a:schemeClr val="tx1"/>
                </a:solidFill>
                <a:ea typeface="华文楷体" panose="02010600040101010101" pitchFamily="2" charset="-122"/>
              </a:rPr>
              <a:t>Adapter Pattern</a:t>
            </a:r>
            <a:r>
              <a:rPr lang="zh-CN" altLang="en-US" dirty="0">
                <a:solidFill>
                  <a:schemeClr val="tx1"/>
                </a:solidFill>
                <a:ea typeface="华文楷体" panose="02010600040101010101" pitchFamily="2" charset="-122"/>
              </a:rPr>
              <a:t>（委托）</a:t>
            </a:r>
          </a:p>
          <a:p>
            <a:pPr eaLnBrk="1" hangingPunct="1">
              <a:lnSpc>
                <a:spcPct val="150000"/>
              </a:lnSpc>
            </a:pPr>
            <a:endParaRPr lang="en-US" altLang="zh-CN" dirty="0">
              <a:latin typeface="Arial Black" panose="020B0A04020102020204" pitchFamily="34" charset="0"/>
              <a:ea typeface="华文中宋" panose="02010600040101010101" pitchFamily="2" charset="-122"/>
            </a:endParaRPr>
          </a:p>
          <a:p>
            <a:endParaRPr lang="zh-CN" altLang="en-US" dirty="0"/>
          </a:p>
        </p:txBody>
      </p:sp>
      <p:sp>
        <p:nvSpPr>
          <p:cNvPr id="6" name="文本框 5">
            <a:extLst>
              <a:ext uri="{FF2B5EF4-FFF2-40B4-BE49-F238E27FC236}">
                <a16:creationId xmlns:a16="http://schemas.microsoft.com/office/drawing/2014/main" id="{0ABA9D2B-F679-4DE2-802E-979DE97B2AD4}"/>
              </a:ext>
            </a:extLst>
          </p:cNvPr>
          <p:cNvSpPr txBox="1"/>
          <p:nvPr/>
        </p:nvSpPr>
        <p:spPr>
          <a:xfrm>
            <a:off x="839416" y="2492896"/>
            <a:ext cx="4968552" cy="2554545"/>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marL="342891" indent="-342891" eaLnBrk="1" hangingPunct="1"/>
            <a:r>
              <a:rPr lang="en-US" altLang="zh-CN" sz="2000" dirty="0">
                <a:latin typeface="Times New Roman" pitchFamily="18" charset="0"/>
                <a:ea typeface="宋体" pitchFamily="2" charset="-122"/>
                <a:cs typeface="Times New Roman" pitchFamily="18" charset="0"/>
              </a:rPr>
              <a:t>public class </a:t>
            </a:r>
            <a:r>
              <a:rPr lang="en-US" altLang="zh-CN" sz="2000" b="1" dirty="0">
                <a:solidFill>
                  <a:srgbClr val="FF3300"/>
                </a:solidFill>
                <a:latin typeface="Times New Roman" pitchFamily="18" charset="0"/>
                <a:ea typeface="宋体" pitchFamily="2" charset="-122"/>
                <a:cs typeface="Times New Roman" pitchFamily="18" charset="0"/>
              </a:rPr>
              <a:t>Adapter</a:t>
            </a:r>
            <a:r>
              <a:rPr lang="en-US" altLang="zh-CN" sz="2000" dirty="0">
                <a:latin typeface="Times New Roman" pitchFamily="18" charset="0"/>
                <a:ea typeface="宋体" pitchFamily="2" charset="-122"/>
                <a:cs typeface="Times New Roman" pitchFamily="18" charset="0"/>
              </a:rPr>
              <a:t> </a:t>
            </a:r>
            <a:r>
              <a:rPr lang="en-US" altLang="zh-CN" sz="2000" b="1" dirty="0">
                <a:solidFill>
                  <a:srgbClr val="FF3300"/>
                </a:solidFill>
                <a:latin typeface="Times New Roman" pitchFamily="18" charset="0"/>
                <a:ea typeface="宋体" pitchFamily="2" charset="-122"/>
                <a:cs typeface="Times New Roman" pitchFamily="18" charset="0"/>
              </a:rPr>
              <a:t>extends </a:t>
            </a:r>
            <a:r>
              <a:rPr lang="en-US" altLang="zh-CN" sz="2000" b="1" dirty="0" err="1">
                <a:solidFill>
                  <a:srgbClr val="FF3300"/>
                </a:solidFill>
                <a:latin typeface="Times New Roman" pitchFamily="18" charset="0"/>
                <a:ea typeface="宋体" pitchFamily="2" charset="-122"/>
                <a:cs typeface="Times New Roman" pitchFamily="18" charset="0"/>
              </a:rPr>
              <a:t>Adaptee</a:t>
            </a:r>
            <a:r>
              <a:rPr lang="en-US" altLang="zh-CN" sz="2000" b="1" dirty="0">
                <a:solidFill>
                  <a:srgbClr val="FF3300"/>
                </a:solidFill>
                <a:latin typeface="Times New Roman" pitchFamily="18" charset="0"/>
                <a:ea typeface="宋体" pitchFamily="2" charset="-122"/>
                <a:cs typeface="Times New Roman" pitchFamily="18" charset="0"/>
              </a:rPr>
              <a:t> implements Target</a:t>
            </a:r>
          </a:p>
          <a:p>
            <a:pPr marL="342891" indent="-342891"/>
            <a:r>
              <a:rPr lang="en-US" altLang="zh-CN" sz="2000" dirty="0">
                <a:latin typeface="Times New Roman" pitchFamily="18" charset="0"/>
                <a:ea typeface="宋体" pitchFamily="2" charset="-122"/>
                <a:cs typeface="Times New Roman" pitchFamily="18" charset="0"/>
              </a:rPr>
              <a:t>{</a:t>
            </a:r>
          </a:p>
          <a:p>
            <a:pPr marL="342891" indent="-342891"/>
            <a:r>
              <a:rPr lang="en-US" altLang="zh-CN" sz="2000" dirty="0">
                <a:latin typeface="Times New Roman" pitchFamily="18" charset="0"/>
                <a:ea typeface="宋体" pitchFamily="2" charset="-122"/>
                <a:cs typeface="Times New Roman" pitchFamily="18" charset="0"/>
              </a:rPr>
              <a:t>	public void request()</a:t>
            </a:r>
          </a:p>
          <a:p>
            <a:pPr marL="342891" indent="-342891"/>
            <a:r>
              <a:rPr lang="en-US" altLang="zh-CN" sz="2000" dirty="0">
                <a:latin typeface="Times New Roman" pitchFamily="18" charset="0"/>
                <a:ea typeface="宋体" pitchFamily="2" charset="-122"/>
                <a:cs typeface="Times New Roman" pitchFamily="18" charset="0"/>
              </a:rPr>
              <a:t>	{</a:t>
            </a:r>
          </a:p>
          <a:p>
            <a:pPr marL="342891" indent="-342891"/>
            <a:r>
              <a:rPr lang="en-US" altLang="zh-CN" sz="2000" dirty="0">
                <a:latin typeface="Times New Roman" pitchFamily="18" charset="0"/>
                <a:ea typeface="宋体" pitchFamily="2" charset="-122"/>
                <a:cs typeface="Times New Roman" pitchFamily="18" charset="0"/>
              </a:rPr>
              <a:t>		</a:t>
            </a:r>
            <a:r>
              <a:rPr lang="en-US" altLang="zh-CN" sz="2000" b="1" dirty="0" err="1">
                <a:solidFill>
                  <a:srgbClr val="FF3300"/>
                </a:solidFill>
                <a:latin typeface="Times New Roman" pitchFamily="18" charset="0"/>
                <a:ea typeface="宋体" pitchFamily="2" charset="-122"/>
                <a:cs typeface="Times New Roman" pitchFamily="18" charset="0"/>
              </a:rPr>
              <a:t>specificRequest</a:t>
            </a:r>
            <a:r>
              <a:rPr lang="en-US" altLang="zh-CN" sz="2000" b="1" dirty="0">
                <a:solidFill>
                  <a:srgbClr val="FF3300"/>
                </a:solidFill>
                <a:latin typeface="Times New Roman" pitchFamily="18" charset="0"/>
                <a:ea typeface="宋体" pitchFamily="2" charset="-122"/>
                <a:cs typeface="Times New Roman" pitchFamily="18" charset="0"/>
              </a:rPr>
              <a:t>();</a:t>
            </a:r>
          </a:p>
          <a:p>
            <a:pPr marL="342891" indent="-342891"/>
            <a:r>
              <a:rPr lang="en-US" altLang="zh-CN" sz="2000" dirty="0">
                <a:latin typeface="Times New Roman" pitchFamily="18" charset="0"/>
                <a:ea typeface="宋体" pitchFamily="2" charset="-122"/>
                <a:cs typeface="Times New Roman" pitchFamily="18" charset="0"/>
              </a:rPr>
              <a:t>	}</a:t>
            </a:r>
          </a:p>
          <a:p>
            <a:pPr marL="342891" indent="-342891"/>
            <a:r>
              <a:rPr lang="en-US" altLang="zh-CN" sz="2000" dirty="0">
                <a:latin typeface="Times New Roman" pitchFamily="18" charset="0"/>
                <a:ea typeface="宋体" pitchFamily="2" charset="-122"/>
                <a:cs typeface="Times New Roman" pitchFamily="18" charset="0"/>
              </a:rPr>
              <a:t>}</a:t>
            </a:r>
            <a:endParaRPr lang="en-US" altLang="zh-CN" sz="2000" dirty="0">
              <a:latin typeface="Arial" charset="0"/>
              <a:ea typeface="宋体" pitchFamily="2" charset="-122"/>
              <a:cs typeface="Times New Roman" pitchFamily="18" charset="0"/>
            </a:endParaRPr>
          </a:p>
        </p:txBody>
      </p:sp>
      <p:sp>
        <p:nvSpPr>
          <p:cNvPr id="7" name="文本框 6">
            <a:extLst>
              <a:ext uri="{FF2B5EF4-FFF2-40B4-BE49-F238E27FC236}">
                <a16:creationId xmlns:a16="http://schemas.microsoft.com/office/drawing/2014/main" id="{1513C49E-3A75-412F-A7C7-15A31A29A06F}"/>
              </a:ext>
            </a:extLst>
          </p:cNvPr>
          <p:cNvSpPr txBox="1"/>
          <p:nvPr/>
        </p:nvSpPr>
        <p:spPr>
          <a:xfrm>
            <a:off x="5951984" y="2473726"/>
            <a:ext cx="6231632" cy="4339650"/>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public class </a:t>
            </a:r>
            <a:r>
              <a:rPr lang="en-US" altLang="zh-CN" sz="2000" b="1" dirty="0">
                <a:solidFill>
                  <a:srgbClr val="FF3300"/>
                </a:solidFill>
                <a:latin typeface="Times New Roman" pitchFamily="18" charset="0"/>
                <a:ea typeface="宋体" pitchFamily="2" charset="-122"/>
                <a:cs typeface="Times New Roman" pitchFamily="18" charset="0"/>
              </a:rPr>
              <a:t>Adapter extends Target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private </a:t>
            </a:r>
            <a:r>
              <a:rPr lang="en-US" altLang="zh-CN" sz="2000" dirty="0" err="1">
                <a:latin typeface="Times New Roman" pitchFamily="18" charset="0"/>
                <a:ea typeface="宋体" pitchFamily="2" charset="-122"/>
                <a:cs typeface="Times New Roman" pitchFamily="18" charset="0"/>
              </a:rPr>
              <a:t>Adaptee</a:t>
            </a:r>
            <a:r>
              <a:rPr lang="en-US" altLang="zh-CN" sz="2000" dirty="0">
                <a:latin typeface="Times New Roman" pitchFamily="18" charset="0"/>
                <a:ea typeface="宋体" pitchFamily="2" charset="-122"/>
                <a:cs typeface="Times New Roman" pitchFamily="18" charset="0"/>
              </a:rPr>
              <a:t> </a:t>
            </a:r>
            <a:r>
              <a:rPr lang="en-US" altLang="zh-CN" sz="2000" dirty="0" err="1">
                <a:latin typeface="Times New Roman" pitchFamily="18" charset="0"/>
                <a:ea typeface="宋体" pitchFamily="2" charset="-122"/>
                <a:cs typeface="Times New Roman" pitchFamily="18" charset="0"/>
              </a:rPr>
              <a:t>adaptee</a:t>
            </a:r>
            <a:r>
              <a:rPr lang="en-US" altLang="zh-CN" sz="2000" dirty="0">
                <a:latin typeface="Times New Roman" pitchFamily="18" charset="0"/>
                <a:ea typeface="宋体" pitchFamily="2" charset="-122"/>
                <a:cs typeface="Times New Roman" pitchFamily="18" charset="0"/>
              </a:rPr>
              <a: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public Adapter(</a:t>
            </a:r>
            <a:r>
              <a:rPr lang="en-US" altLang="zh-CN" sz="2000" dirty="0" err="1">
                <a:latin typeface="Times New Roman" pitchFamily="18" charset="0"/>
                <a:ea typeface="宋体" pitchFamily="2" charset="-122"/>
                <a:cs typeface="Times New Roman" pitchFamily="18" charset="0"/>
              </a:rPr>
              <a:t>Adaptee</a:t>
            </a:r>
            <a:r>
              <a:rPr lang="en-US" altLang="zh-CN" sz="2000" dirty="0">
                <a:latin typeface="Times New Roman" pitchFamily="18" charset="0"/>
                <a:ea typeface="宋体" pitchFamily="2" charset="-122"/>
                <a:cs typeface="Times New Roman" pitchFamily="18" charset="0"/>
              </a:rPr>
              <a:t> </a:t>
            </a:r>
            <a:r>
              <a:rPr lang="en-US" altLang="zh-CN" sz="2000" dirty="0" err="1">
                <a:latin typeface="Times New Roman" pitchFamily="18" charset="0"/>
                <a:ea typeface="宋体" pitchFamily="2" charset="-122"/>
                <a:cs typeface="Times New Roman" pitchFamily="18" charset="0"/>
              </a:rPr>
              <a:t>adaptee</a:t>
            </a:r>
            <a:r>
              <a:rPr lang="en-US" altLang="zh-CN" sz="2000" dirty="0">
                <a:latin typeface="Times New Roman" pitchFamily="18" charset="0"/>
                <a:ea typeface="宋体" pitchFamily="2" charset="-122"/>
                <a:cs typeface="Times New Roman" pitchFamily="18" charset="0"/>
              </a:rPr>
              <a: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r>
              <a:rPr lang="en-US" altLang="zh-CN" sz="2000" dirty="0" err="1">
                <a:latin typeface="Times New Roman" pitchFamily="18" charset="0"/>
                <a:ea typeface="宋体" pitchFamily="2" charset="-122"/>
                <a:cs typeface="Times New Roman" pitchFamily="18" charset="0"/>
              </a:rPr>
              <a:t>this.adaptee</a:t>
            </a:r>
            <a:r>
              <a:rPr lang="en-US" altLang="zh-CN" sz="2000" dirty="0">
                <a:latin typeface="Times New Roman" pitchFamily="18" charset="0"/>
                <a:ea typeface="宋体" pitchFamily="2" charset="-122"/>
                <a:cs typeface="Times New Roman" pitchFamily="18" charset="0"/>
              </a:rPr>
              <a:t>=</a:t>
            </a:r>
            <a:r>
              <a:rPr lang="en-US" altLang="zh-CN" sz="2000" dirty="0" err="1">
                <a:latin typeface="Times New Roman" pitchFamily="18" charset="0"/>
                <a:ea typeface="宋体" pitchFamily="2" charset="-122"/>
                <a:cs typeface="Times New Roman" pitchFamily="18" charset="0"/>
              </a:rPr>
              <a:t>adaptee</a:t>
            </a:r>
            <a:r>
              <a:rPr lang="en-US" altLang="zh-CN" sz="2000" dirty="0">
                <a:latin typeface="Times New Roman" pitchFamily="18" charset="0"/>
                <a:ea typeface="宋体" pitchFamily="2" charset="-122"/>
                <a:cs typeface="Times New Roman" pitchFamily="18" charset="0"/>
              </a:rPr>
              <a: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public void request()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r>
              <a:rPr lang="en-US" altLang="zh-CN" sz="2000" b="1" dirty="0" err="1">
                <a:solidFill>
                  <a:srgbClr val="FF3300"/>
                </a:solidFill>
                <a:latin typeface="Times New Roman" pitchFamily="18" charset="0"/>
                <a:ea typeface="宋体" pitchFamily="2" charset="-122"/>
                <a:cs typeface="Times New Roman" pitchFamily="18" charset="0"/>
              </a:rPr>
              <a:t>adaptee.specificRequest</a:t>
            </a:r>
            <a:r>
              <a:rPr lang="en-US" altLang="zh-CN" sz="2000" b="1" dirty="0">
                <a:solidFill>
                  <a:srgbClr val="FF3300"/>
                </a:solidFill>
                <a:latin typeface="Times New Roman" pitchFamily="18" charset="0"/>
                <a:ea typeface="宋体" pitchFamily="2" charset="-122"/>
                <a:cs typeface="Times New Roman" pitchFamily="18" charset="0"/>
              </a:rPr>
              <a:t>();</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a:p>
            <a:pPr marL="342891" indent="-342891" eaLnBrk="1" hangingPunct="1">
              <a:lnSpc>
                <a:spcPct val="80000"/>
              </a:lnSpc>
              <a:spcBef>
                <a:spcPct val="20000"/>
              </a:spcBef>
              <a:buClr>
                <a:srgbClr val="FF3300"/>
              </a:buClr>
            </a:pPr>
            <a:r>
              <a:rPr lang="en-US" altLang="zh-CN" sz="2000" dirty="0">
                <a:latin typeface="Times New Roman" pitchFamily="18" charset="0"/>
                <a:ea typeface="宋体" pitchFamily="2" charset="-122"/>
                <a:cs typeface="Times New Roman" pitchFamily="18" charset="0"/>
              </a:rPr>
              <a:t>} </a:t>
            </a:r>
          </a:p>
        </p:txBody>
      </p:sp>
      <p:pic>
        <p:nvPicPr>
          <p:cNvPr id="8" name="Picture 8">
            <a:extLst>
              <a:ext uri="{FF2B5EF4-FFF2-40B4-BE49-F238E27FC236}">
                <a16:creationId xmlns:a16="http://schemas.microsoft.com/office/drawing/2014/main" id="{C73C238A-326A-4C1C-B74A-48F7640F23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16" y="5003781"/>
            <a:ext cx="5006570" cy="1656184"/>
          </a:xfrm>
          <a:prstGeom prst="rect">
            <a:avLst/>
          </a:prstGeom>
          <a:solidFill>
            <a:schemeClr val="accent1"/>
          </a:solidFill>
          <a:ln>
            <a:noFill/>
          </a:ln>
        </p:spPr>
      </p:pic>
      <p:pic>
        <p:nvPicPr>
          <p:cNvPr id="9" name="Picture 5">
            <a:extLst>
              <a:ext uri="{FF2B5EF4-FFF2-40B4-BE49-F238E27FC236}">
                <a16:creationId xmlns:a16="http://schemas.microsoft.com/office/drawing/2014/main" id="{85A4CDD6-FE01-4CAB-9C6B-065764B1CB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51984" y="97462"/>
            <a:ext cx="6231632" cy="23234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50800" dir="5400000" algn="ctr" rotWithShape="0">
              <a:schemeClr val="bg1">
                <a:lumMod val="65000"/>
              </a:schemeClr>
            </a:outerShdw>
          </a:effectLst>
        </p:spPr>
      </p:pic>
    </p:spTree>
    <p:extLst>
      <p:ext uri="{BB962C8B-B14F-4D97-AF65-F5344CB8AC3E}">
        <p14:creationId xmlns:p14="http://schemas.microsoft.com/office/powerpoint/2010/main" val="283944732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3">
            <a:extLst>
              <a:ext uri="{FF2B5EF4-FFF2-40B4-BE49-F238E27FC236}">
                <a16:creationId xmlns:a16="http://schemas.microsoft.com/office/drawing/2014/main" id="{B0D22496-8F91-42AD-A7B6-D22BA3CF3C19}"/>
              </a:ext>
            </a:extLst>
          </p:cNvPr>
          <p:cNvSpPr>
            <a:spLocks noGrp="1" noChangeArrowheads="1"/>
          </p:cNvSpPr>
          <p:nvPr>
            <p:ph type="body" idx="1"/>
          </p:nvPr>
        </p:nvSpPr>
        <p:spPr>
          <a:xfrm>
            <a:off x="1055440" y="1006821"/>
            <a:ext cx="10513168" cy="5517803"/>
          </a:xfrm>
        </p:spPr>
        <p:txBody>
          <a:bodyPr/>
          <a:lstStyle/>
          <a:p>
            <a:pPr eaLnBrk="1" hangingPunct="1">
              <a:lnSpc>
                <a:spcPct val="100000"/>
              </a:lnSpc>
            </a:pPr>
            <a:r>
              <a:rPr lang="en-US" altLang="zh-CN" sz="2800" dirty="0">
                <a:solidFill>
                  <a:srgbClr val="324A7A"/>
                </a:solidFill>
              </a:rPr>
              <a:t>Becoming a Software Design Master</a:t>
            </a:r>
          </a:p>
          <a:p>
            <a:pPr lvl="1" eaLnBrk="1" hangingPunct="1">
              <a:lnSpc>
                <a:spcPct val="100000"/>
              </a:lnSpc>
              <a:buFont typeface="Wingdings" panose="05000000000000000000" pitchFamily="2" charset="2"/>
              <a:buChar char="n"/>
            </a:pPr>
            <a:r>
              <a:rPr lang="en-US" altLang="zh-CN" sz="2400" dirty="0">
                <a:solidFill>
                  <a:srgbClr val="324A7A"/>
                </a:solidFill>
              </a:rPr>
              <a:t>First learn the rules</a:t>
            </a:r>
          </a:p>
          <a:p>
            <a:pPr lvl="2" eaLnBrk="1" hangingPunct="1">
              <a:buFont typeface="Wingdings" panose="05000000000000000000" pitchFamily="2" charset="2"/>
              <a:buChar char="l"/>
            </a:pPr>
            <a:r>
              <a:rPr lang="en-US" altLang="zh-CN" sz="2000" dirty="0">
                <a:solidFill>
                  <a:srgbClr val="324A7A"/>
                </a:solidFill>
              </a:rPr>
              <a:t>e.g., the algorithms, data structures and languages of software</a:t>
            </a:r>
          </a:p>
          <a:p>
            <a:pPr lvl="1" eaLnBrk="1" hangingPunct="1">
              <a:lnSpc>
                <a:spcPct val="100000"/>
              </a:lnSpc>
              <a:buFont typeface="Wingdings" panose="05000000000000000000" pitchFamily="2" charset="2"/>
              <a:buChar char="n"/>
            </a:pPr>
            <a:r>
              <a:rPr lang="en-US" altLang="zh-CN" sz="2400" dirty="0">
                <a:solidFill>
                  <a:srgbClr val="324A7A"/>
                </a:solidFill>
              </a:rPr>
              <a:t> Then learn the principles</a:t>
            </a:r>
          </a:p>
          <a:p>
            <a:pPr lvl="2" eaLnBrk="1" hangingPunct="1">
              <a:buFont typeface="Wingdings" panose="05000000000000000000" pitchFamily="2" charset="2"/>
              <a:buChar char="l"/>
            </a:pPr>
            <a:r>
              <a:rPr lang="en-US" altLang="zh-CN" sz="2000" dirty="0">
                <a:solidFill>
                  <a:srgbClr val="324A7A"/>
                </a:solidFill>
              </a:rPr>
              <a:t>e.g., structured programming, modular programming, object oriented </a:t>
            </a:r>
            <a:r>
              <a:rPr lang="en-US" altLang="zh-CN" sz="2000" dirty="0" err="1">
                <a:solidFill>
                  <a:srgbClr val="324A7A"/>
                </a:solidFill>
              </a:rPr>
              <a:t>programming,etc</a:t>
            </a:r>
            <a:r>
              <a:rPr lang="en-US" altLang="zh-CN" sz="2000" dirty="0">
                <a:solidFill>
                  <a:srgbClr val="324A7A"/>
                </a:solidFill>
              </a:rPr>
              <a:t>.</a:t>
            </a:r>
          </a:p>
          <a:p>
            <a:pPr lvl="1" eaLnBrk="1" hangingPunct="1">
              <a:lnSpc>
                <a:spcPct val="100000"/>
              </a:lnSpc>
              <a:buFont typeface="Wingdings" panose="05000000000000000000" pitchFamily="2" charset="2"/>
              <a:buChar char="n"/>
            </a:pPr>
            <a:r>
              <a:rPr lang="en-US" altLang="zh-CN" sz="2400" dirty="0">
                <a:solidFill>
                  <a:srgbClr val="324A7A"/>
                </a:solidFill>
              </a:rPr>
              <a:t> However, to truly master software design, one must study the designs of other masters</a:t>
            </a:r>
          </a:p>
          <a:p>
            <a:pPr lvl="2" eaLnBrk="1" hangingPunct="1">
              <a:buFont typeface="Wingdings" panose="05000000000000000000" pitchFamily="2" charset="2"/>
              <a:buChar char="l"/>
            </a:pPr>
            <a:r>
              <a:rPr lang="en-US" altLang="zh-CN" sz="2000" dirty="0">
                <a:solidFill>
                  <a:srgbClr val="324A7A"/>
                </a:solidFill>
              </a:rPr>
              <a:t>These designs contain patterns must be understood, memorized and applied repeatedly</a:t>
            </a:r>
          </a:p>
          <a:p>
            <a:pPr lvl="1" eaLnBrk="1" hangingPunct="1">
              <a:lnSpc>
                <a:spcPct val="100000"/>
              </a:lnSpc>
              <a:buFont typeface="Wingdings" panose="05000000000000000000" pitchFamily="2" charset="2"/>
              <a:buChar char="n"/>
            </a:pPr>
            <a:r>
              <a:rPr lang="en-US" altLang="zh-CN" sz="2400" dirty="0">
                <a:solidFill>
                  <a:srgbClr val="324A7A"/>
                </a:solidFill>
              </a:rPr>
              <a:t> There are hundreds of these patterns</a:t>
            </a:r>
          </a:p>
          <a:p>
            <a:pPr lvl="1" eaLnBrk="1" hangingPunct="1">
              <a:lnSpc>
                <a:spcPct val="90000"/>
              </a:lnSpc>
            </a:pPr>
            <a:endParaRPr lang="zh-CN" altLang="en-US" dirty="0">
              <a:latin typeface="Arial Black" panose="020B0A04020102020204" pitchFamily="34" charset="0"/>
            </a:endParaRPr>
          </a:p>
        </p:txBody>
      </p:sp>
      <p:sp>
        <p:nvSpPr>
          <p:cNvPr id="9219" name="Text Box 4">
            <a:extLst>
              <a:ext uri="{FF2B5EF4-FFF2-40B4-BE49-F238E27FC236}">
                <a16:creationId xmlns:a16="http://schemas.microsoft.com/office/drawing/2014/main" id="{C868D874-0348-4A57-9C40-6D7253770D60}"/>
              </a:ext>
            </a:extLst>
          </p:cNvPr>
          <p:cNvSpPr txBox="1">
            <a:spLocks noChangeArrowheads="1"/>
          </p:cNvSpPr>
          <p:nvPr/>
        </p:nvSpPr>
        <p:spPr bwMode="auto">
          <a:xfrm>
            <a:off x="3792539" y="333377"/>
            <a:ext cx="50403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spcBef>
                <a:spcPct val="50000"/>
              </a:spcBef>
              <a:buFontTx/>
              <a:buNone/>
            </a:pPr>
            <a:r>
              <a:rPr lang="en-US" altLang="zh-CN" sz="3600">
                <a:solidFill>
                  <a:schemeClr val="bg1"/>
                </a:solidFill>
                <a:latin typeface="Bauhaus 93" pitchFamily="82" charset="0"/>
                <a:ea typeface="华文中宋" panose="02010600040101010101" pitchFamily="2" charset="-122"/>
              </a:rPr>
              <a:t>Introduction</a:t>
            </a:r>
          </a:p>
        </p:txBody>
      </p:sp>
      <p:sp>
        <p:nvSpPr>
          <p:cNvPr id="4" name="Text Box 5">
            <a:extLst>
              <a:ext uri="{FF2B5EF4-FFF2-40B4-BE49-F238E27FC236}">
                <a16:creationId xmlns:a16="http://schemas.microsoft.com/office/drawing/2014/main" id="{4900D857-F818-4F41-B31C-43732ED55580}"/>
              </a:ext>
            </a:extLst>
          </p:cNvPr>
          <p:cNvSpPr txBox="1">
            <a:spLocks noChangeArrowheads="1"/>
          </p:cNvSpPr>
          <p:nvPr/>
        </p:nvSpPr>
        <p:spPr bwMode="auto">
          <a:xfrm>
            <a:off x="859885" y="301279"/>
            <a:ext cx="50403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938">
                <a:solidFill>
                  <a:srgbClr val="000000"/>
                </a:solidFill>
                <a:miter lim="800000"/>
                <a:headEnd/>
                <a:tailEnd/>
              </a14:hiddenLine>
            </a:ext>
          </a:extLst>
        </p:spPr>
        <p:txBody>
          <a:bodyPr>
            <a:spAutoFit/>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sz="2400">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spcBef>
                <a:spcPct val="50000"/>
              </a:spcBef>
              <a:buFontTx/>
              <a:buNone/>
            </a:pPr>
            <a:r>
              <a:rPr lang="en-US" altLang="zh-CN" sz="3600" dirty="0">
                <a:solidFill>
                  <a:srgbClr val="C00000"/>
                </a:solidFill>
                <a:latin typeface="Bauhaus 93" pitchFamily="82" charset="0"/>
                <a:ea typeface="华文中宋" panose="02010600040101010101" pitchFamily="2" charset="-122"/>
              </a:rPr>
              <a:t>Introduction</a:t>
            </a:r>
          </a:p>
        </p:txBody>
      </p:sp>
    </p:spTree>
  </p:cSld>
  <p:clrMapOvr>
    <a:masterClrMapping/>
  </p:clrMapOvr>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a:extLst>
              <a:ext uri="{FF2B5EF4-FFF2-40B4-BE49-F238E27FC236}">
                <a16:creationId xmlns:a16="http://schemas.microsoft.com/office/drawing/2014/main" id="{74BADB58-0D46-4483-9F90-C8257DA9BC7F}"/>
              </a:ext>
            </a:extLst>
          </p:cNvPr>
          <p:cNvSpPr>
            <a:spLocks noGrp="1" noChangeArrowheads="1"/>
          </p:cNvSpPr>
          <p:nvPr>
            <p:ph type="body" sz="half" idx="1"/>
          </p:nvPr>
        </p:nvSpPr>
        <p:spPr>
          <a:xfrm>
            <a:off x="911424" y="1066800"/>
            <a:ext cx="10873208" cy="5386536"/>
          </a:xfrm>
        </p:spPr>
        <p:txBody>
          <a:bodyPr/>
          <a:lstStyle/>
          <a:p>
            <a:pPr eaLnBrk="1" hangingPunct="1"/>
            <a:r>
              <a:rPr lang="en-US" altLang="zh-CN" sz="3200" dirty="0">
                <a:solidFill>
                  <a:srgbClr val="324A7A"/>
                </a:solidFill>
                <a:ea typeface="华文中宋" panose="02010600040101010101" pitchFamily="2" charset="-122"/>
              </a:rPr>
              <a:t>Example:</a:t>
            </a:r>
          </a:p>
          <a:p>
            <a:pPr lvl="1" eaLnBrk="1" hangingPunct="1">
              <a:buFont typeface="Wingdings" panose="05000000000000000000" pitchFamily="2" charset="2"/>
              <a:buChar char="n"/>
            </a:pPr>
            <a:r>
              <a:rPr lang="zh-CN" altLang="en-US" sz="2800" dirty="0">
                <a:solidFill>
                  <a:srgbClr val="324A7A"/>
                </a:solidFill>
                <a:ea typeface="华文中宋" panose="02010600040101010101" pitchFamily="2" charset="-122"/>
              </a:rPr>
              <a:t>类的</a:t>
            </a:r>
            <a:r>
              <a:rPr lang="en-US" altLang="zh-CN" sz="2800" dirty="0">
                <a:solidFill>
                  <a:srgbClr val="324A7A"/>
                </a:solidFill>
                <a:ea typeface="华文中宋" panose="02010600040101010101" pitchFamily="2" charset="-122"/>
              </a:rPr>
              <a:t>Adapter Pattern</a:t>
            </a:r>
            <a:endParaRPr lang="zh-CN" altLang="en-US" sz="2800" dirty="0">
              <a:solidFill>
                <a:srgbClr val="324A7A"/>
              </a:solidFill>
              <a:ea typeface="华文中宋" panose="02010600040101010101" pitchFamily="2" charset="-122"/>
            </a:endParaRPr>
          </a:p>
          <a:p>
            <a:pPr lvl="2" eaLnBrk="1" hangingPunct="1"/>
            <a:r>
              <a:rPr lang="zh-CN" altLang="en-US" dirty="0">
                <a:solidFill>
                  <a:schemeClr val="tx1"/>
                </a:solidFill>
                <a:ea typeface="华文楷体" panose="02010600040101010101" pitchFamily="2" charset="-122"/>
              </a:rPr>
              <a:t>把字符串输出成（</a:t>
            </a:r>
            <a:r>
              <a:rPr lang="en-US" altLang="zh-CN" dirty="0">
                <a:solidFill>
                  <a:schemeClr val="tx1"/>
                </a:solidFill>
                <a:ea typeface="华文楷体" panose="02010600040101010101" pitchFamily="2" charset="-122"/>
              </a:rPr>
              <a:t>Hello</a:t>
            </a:r>
            <a:r>
              <a:rPr lang="zh-CN" altLang="en-US" dirty="0">
                <a:solidFill>
                  <a:schemeClr val="tx1"/>
                </a:solidFill>
                <a:ea typeface="华文楷体" panose="02010600040101010101" pitchFamily="2" charset="-122"/>
              </a:rPr>
              <a:t>）（放在小括弧内）或者*</a:t>
            </a:r>
            <a:r>
              <a:rPr lang="en-US" altLang="zh-CN" dirty="0">
                <a:solidFill>
                  <a:schemeClr val="tx1"/>
                </a:solidFill>
                <a:ea typeface="华文楷体" panose="02010600040101010101" pitchFamily="2" charset="-122"/>
              </a:rPr>
              <a:t>Hello*</a:t>
            </a:r>
            <a:r>
              <a:rPr lang="zh-CN" altLang="en-US" dirty="0">
                <a:solidFill>
                  <a:schemeClr val="tx1"/>
                </a:solidFill>
                <a:ea typeface="华文楷体" panose="02010600040101010101" pitchFamily="2" charset="-122"/>
              </a:rPr>
              <a:t>（放在*内）</a:t>
            </a:r>
          </a:p>
          <a:p>
            <a:pPr lvl="1" eaLnBrk="1" hangingPunct="1"/>
            <a:endParaRPr lang="zh-CN" altLang="en-US" sz="1800" dirty="0"/>
          </a:p>
        </p:txBody>
      </p:sp>
      <p:graphicFrame>
        <p:nvGraphicFramePr>
          <p:cNvPr id="113700" name="Group 36">
            <a:extLst>
              <a:ext uri="{FF2B5EF4-FFF2-40B4-BE49-F238E27FC236}">
                <a16:creationId xmlns:a16="http://schemas.microsoft.com/office/drawing/2014/main" id="{B81F08BB-B5A2-4B04-8D73-B9E5EC20C144}"/>
              </a:ext>
            </a:extLst>
          </p:cNvPr>
          <p:cNvGraphicFramePr>
            <a:graphicFrameLocks noGrp="1"/>
          </p:cNvGraphicFramePr>
          <p:nvPr>
            <p:ph sz="quarter" idx="3"/>
            <p:extLst>
              <p:ext uri="{D42A27DB-BD31-4B8C-83A1-F6EECF244321}">
                <p14:modId xmlns:p14="http://schemas.microsoft.com/office/powerpoint/2010/main" val="1648894750"/>
              </p:ext>
            </p:extLst>
          </p:nvPr>
        </p:nvGraphicFramePr>
        <p:xfrm>
          <a:off x="2279575" y="2977051"/>
          <a:ext cx="8835041" cy="3042749"/>
        </p:xfrm>
        <a:graphic>
          <a:graphicData uri="http://schemas.openxmlformats.org/drawingml/2006/table">
            <a:tbl>
              <a:tblPr/>
              <a:tblGrid>
                <a:gridCol w="1508423">
                  <a:extLst>
                    <a:ext uri="{9D8B030D-6E8A-4147-A177-3AD203B41FA5}">
                      <a16:colId xmlns:a16="http://schemas.microsoft.com/office/drawing/2014/main" val="20000"/>
                    </a:ext>
                  </a:extLst>
                </a:gridCol>
                <a:gridCol w="1480685">
                  <a:extLst>
                    <a:ext uri="{9D8B030D-6E8A-4147-A177-3AD203B41FA5}">
                      <a16:colId xmlns:a16="http://schemas.microsoft.com/office/drawing/2014/main" val="20001"/>
                    </a:ext>
                  </a:extLst>
                </a:gridCol>
                <a:gridCol w="5845933">
                  <a:extLst>
                    <a:ext uri="{9D8B030D-6E8A-4147-A177-3AD203B41FA5}">
                      <a16:colId xmlns:a16="http://schemas.microsoft.com/office/drawing/2014/main" val="20002"/>
                    </a:ext>
                  </a:extLst>
                </a:gridCol>
              </a:tblGrid>
              <a:tr h="760156">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900" b="0" i="0" u="none" strike="noStrike" cap="none" normalizeH="0" baseline="0" dirty="0">
                        <a:ln>
                          <a:noFill/>
                        </a:ln>
                        <a:solidFill>
                          <a:schemeClr val="tx1"/>
                        </a:solidFill>
                        <a:effectLst/>
                        <a:latin typeface="Arial Black" pitchFamily="34" charset="0"/>
                        <a:ea typeface="华文中宋"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00">
                        <a:alpha val="50000"/>
                      </a:srgb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900" b="1" i="0" u="none" strike="noStrike" cap="none" normalizeH="0" baseline="0" dirty="0">
                          <a:ln>
                            <a:noFill/>
                          </a:ln>
                          <a:solidFill>
                            <a:schemeClr val="tx1"/>
                          </a:solidFill>
                          <a:effectLst/>
                          <a:latin typeface="Arial Black" pitchFamily="34" charset="0"/>
                          <a:ea typeface="华文中宋" pitchFamily="2" charset="-122"/>
                        </a:rPr>
                        <a:t>电源</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900" b="1" i="0" u="none" strike="noStrike" cap="none" normalizeH="0" baseline="0" dirty="0">
                          <a:ln>
                            <a:noFill/>
                          </a:ln>
                          <a:solidFill>
                            <a:schemeClr val="tx1"/>
                          </a:solidFill>
                          <a:effectLst/>
                          <a:latin typeface="Arial Black" pitchFamily="34" charset="0"/>
                          <a:ea typeface="华文中宋" pitchFamily="2" charset="-122"/>
                        </a:rPr>
                        <a:t>程序示例</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62281">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既有内容</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00">
                        <a:alpha val="50000"/>
                      </a:srgb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a:ln>
                            <a:noFill/>
                          </a:ln>
                          <a:solidFill>
                            <a:schemeClr val="tx1"/>
                          </a:solidFill>
                          <a:effectLst/>
                          <a:latin typeface="Arial Black" pitchFamily="34" charset="0"/>
                          <a:ea typeface="华文中宋" pitchFamily="2" charset="-122"/>
                        </a:rPr>
                        <a:t>交流</a:t>
                      </a:r>
                      <a:r>
                        <a:rPr kumimoji="1" lang="en-US" altLang="zh-CN" sz="1900" b="0" i="0" u="none" strike="noStrike" cap="none" normalizeH="0" baseline="0">
                          <a:ln>
                            <a:noFill/>
                          </a:ln>
                          <a:solidFill>
                            <a:schemeClr val="tx1"/>
                          </a:solidFill>
                          <a:effectLst/>
                          <a:latin typeface="Arial Black" pitchFamily="34" charset="0"/>
                          <a:ea typeface="华文中宋" pitchFamily="2" charset="-122"/>
                        </a:rPr>
                        <a:t>220V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Arial Black" pitchFamily="34" charset="0"/>
                          <a:ea typeface="华文中宋" pitchFamily="2" charset="-122"/>
                        </a:rPr>
                        <a:t>Banner</a:t>
                      </a: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类（</a:t>
                      </a:r>
                      <a:r>
                        <a:rPr kumimoji="1" lang="en-US" altLang="zh-CN" sz="1900" b="0" i="0" u="none" strike="noStrike" cap="none" normalizeH="0" baseline="0" dirty="0" err="1">
                          <a:ln>
                            <a:noFill/>
                          </a:ln>
                          <a:solidFill>
                            <a:schemeClr val="tx1"/>
                          </a:solidFill>
                          <a:effectLst/>
                          <a:latin typeface="Arial Black" pitchFamily="34" charset="0"/>
                          <a:ea typeface="华文中宋" pitchFamily="2" charset="-122"/>
                        </a:rPr>
                        <a:t>showWithParen,showWithAster</a:t>
                      </a: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60156">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dirty="0">
                          <a:ln>
                            <a:noFill/>
                          </a:ln>
                          <a:solidFill>
                            <a:schemeClr val="tx1"/>
                          </a:solidFill>
                          <a:effectLst/>
                          <a:highlight>
                            <a:srgbClr val="FFFF00"/>
                          </a:highlight>
                          <a:latin typeface="Arial Black" pitchFamily="34" charset="0"/>
                          <a:ea typeface="华文中宋" pitchFamily="2" charset="-122"/>
                        </a:rPr>
                        <a:t>转换装置</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6600">
                        <a:alpha val="50000"/>
                      </a:srgb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适配器</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err="1">
                          <a:ln>
                            <a:noFill/>
                          </a:ln>
                          <a:solidFill>
                            <a:schemeClr val="tx1"/>
                          </a:solidFill>
                          <a:effectLst/>
                          <a:latin typeface="Arial Black" pitchFamily="34" charset="0"/>
                          <a:ea typeface="华文中宋" pitchFamily="2" charset="-122"/>
                        </a:rPr>
                        <a:t>PrintBanner</a:t>
                      </a: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类</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60156">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需要结果</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006600">
                        <a:alpha val="50000"/>
                      </a:srgb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直流</a:t>
                      </a:r>
                      <a:r>
                        <a:rPr kumimoji="1" lang="en-US" altLang="zh-CN" sz="1900" b="0" i="0" u="none" strike="noStrike" cap="none" normalizeH="0" baseline="0" dirty="0">
                          <a:ln>
                            <a:noFill/>
                          </a:ln>
                          <a:solidFill>
                            <a:schemeClr val="tx1"/>
                          </a:solidFill>
                          <a:effectLst/>
                          <a:latin typeface="Arial Black" pitchFamily="34" charset="0"/>
                          <a:ea typeface="华文中宋" pitchFamily="2" charset="-122"/>
                        </a:rPr>
                        <a:t>12V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Arial Black" pitchFamily="34" charset="0"/>
                          <a:ea typeface="华文中宋" pitchFamily="2" charset="-122"/>
                        </a:rPr>
                        <a:t>Print</a:t>
                      </a: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接口（</a:t>
                      </a:r>
                      <a:r>
                        <a:rPr kumimoji="1" lang="en-US" altLang="zh-CN" sz="1900" b="0" i="0" u="none" strike="noStrike" cap="none" normalizeH="0" baseline="0" dirty="0" err="1">
                          <a:ln>
                            <a:noFill/>
                          </a:ln>
                          <a:solidFill>
                            <a:schemeClr val="tx1"/>
                          </a:solidFill>
                          <a:effectLst/>
                          <a:latin typeface="Arial Black" pitchFamily="34" charset="0"/>
                          <a:ea typeface="华文中宋" pitchFamily="2" charset="-122"/>
                        </a:rPr>
                        <a:t>printWeak,printStrong</a:t>
                      </a:r>
                      <a:r>
                        <a:rPr kumimoji="1" lang="zh-CN" altLang="en-US" sz="1900" b="0" i="0" u="none" strike="noStrike" cap="none" normalizeH="0" baseline="0" dirty="0">
                          <a:ln>
                            <a:noFill/>
                          </a:ln>
                          <a:solidFill>
                            <a:schemeClr val="tx1"/>
                          </a:solidFill>
                          <a:effectLst/>
                          <a:latin typeface="Arial Black" pitchFamily="34" charset="0"/>
                          <a:ea typeface="华文中宋"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 name="标题 1">
            <a:extLst>
              <a:ext uri="{FF2B5EF4-FFF2-40B4-BE49-F238E27FC236}">
                <a16:creationId xmlns:a16="http://schemas.microsoft.com/office/drawing/2014/main" id="{3BE0E3E2-6F12-48E8-AB10-584787139ED4}"/>
              </a:ext>
            </a:extLst>
          </p:cNvPr>
          <p:cNvSpPr>
            <a:spLocks noGrp="1"/>
          </p:cNvSpPr>
          <p:nvPr>
            <p:ph type="title"/>
          </p:nvPr>
        </p:nvSpPr>
        <p:spPr>
          <a:xfrm>
            <a:off x="8384" y="260650"/>
            <a:ext cx="12192000" cy="688975"/>
          </a:xfrm>
        </p:spPr>
        <p:txBody>
          <a:bodyPr/>
          <a:lstStyle/>
          <a:p>
            <a:r>
              <a:rPr lang="en-US" altLang="zh-CN" sz="3200" dirty="0">
                <a:latin typeface="Bauhaus 93" pitchFamily="82" charset="0"/>
                <a:ea typeface="华文中宋" panose="02010600040101010101" pitchFamily="2" charset="-122"/>
              </a:rPr>
              <a:t>Adapter</a:t>
            </a:r>
            <a:r>
              <a:rPr lang="zh-CN" altLang="en-US" sz="3200" dirty="0">
                <a:latin typeface="Bauhaus 93" pitchFamily="82" charset="0"/>
                <a:ea typeface="华文中宋" panose="02010600040101010101" pitchFamily="2" charset="-122"/>
              </a:rPr>
              <a:t>（适配器）</a:t>
            </a:r>
            <a:endParaRPr lang="zh-CN" altLang="en-US" dirty="0"/>
          </a:p>
        </p:txBody>
      </p:sp>
      <p:sp>
        <p:nvSpPr>
          <p:cNvPr id="3" name="标注: 右箭头 2">
            <a:extLst>
              <a:ext uri="{FF2B5EF4-FFF2-40B4-BE49-F238E27FC236}">
                <a16:creationId xmlns:a16="http://schemas.microsoft.com/office/drawing/2014/main" id="{C72A3304-6065-40FA-8091-44D735B26278}"/>
              </a:ext>
            </a:extLst>
          </p:cNvPr>
          <p:cNvSpPr/>
          <p:nvPr/>
        </p:nvSpPr>
        <p:spPr bwMode="auto">
          <a:xfrm>
            <a:off x="839416" y="5373216"/>
            <a:ext cx="1359501" cy="504056"/>
          </a:xfrm>
          <a:prstGeom prst="rightArrowCallout">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800" b="1" dirty="0">
                <a:solidFill>
                  <a:srgbClr val="133984"/>
                </a:solidFill>
                <a:latin typeface="Times New Roman" panose="02020603050405020304" pitchFamily="18" charset="0"/>
                <a:ea typeface="黑体" pitchFamily="2" charset="-122"/>
                <a:cs typeface="Times New Roman" panose="02020603050405020304" pitchFamily="18" charset="0"/>
              </a:rPr>
              <a:t>Target</a:t>
            </a:r>
            <a:endParaRPr kumimoji="0" lang="zh-CN" altLang="en-US" sz="1800" b="1" i="0" u="none" strike="noStrike" cap="none" normalizeH="0" baseline="0" dirty="0">
              <a:ln>
                <a:noFill/>
              </a:ln>
              <a:solidFill>
                <a:srgbClr val="133984"/>
              </a:solidFill>
              <a:effectLst/>
              <a:latin typeface="Times New Roman" panose="02020603050405020304" pitchFamily="18" charset="0"/>
              <a:ea typeface="黑体" pitchFamily="2" charset="-122"/>
              <a:cs typeface="Times New Roman" panose="02020603050405020304" pitchFamily="18" charset="0"/>
            </a:endParaRPr>
          </a:p>
        </p:txBody>
      </p:sp>
      <p:sp>
        <p:nvSpPr>
          <p:cNvPr id="8" name="标注: 右箭头 7">
            <a:extLst>
              <a:ext uri="{FF2B5EF4-FFF2-40B4-BE49-F238E27FC236}">
                <a16:creationId xmlns:a16="http://schemas.microsoft.com/office/drawing/2014/main" id="{B15C8ECC-8A80-4531-B710-163404F9AEC4}"/>
              </a:ext>
            </a:extLst>
          </p:cNvPr>
          <p:cNvSpPr/>
          <p:nvPr/>
        </p:nvSpPr>
        <p:spPr bwMode="auto">
          <a:xfrm>
            <a:off x="839416" y="4579253"/>
            <a:ext cx="1359501" cy="504056"/>
          </a:xfrm>
          <a:prstGeom prst="rightArrowCallout">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eaLnBrk="1" hangingPunct="1"/>
            <a:r>
              <a:rPr lang="zh-CN" altLang="en-US" sz="1800" b="1" dirty="0">
                <a:solidFill>
                  <a:srgbClr val="133984"/>
                </a:solidFill>
                <a:latin typeface="Arial" charset="0"/>
                <a:ea typeface="黑体" pitchFamily="2" charset="-122"/>
              </a:rPr>
              <a:t>适配器</a:t>
            </a:r>
            <a:endParaRPr lang="zh-CN" altLang="en-US" sz="3200" b="1" dirty="0">
              <a:solidFill>
                <a:srgbClr val="133984"/>
              </a:solidFill>
              <a:latin typeface="Arial" charset="0"/>
              <a:ea typeface="黑体" pitchFamily="2" charset="-122"/>
            </a:endParaRPr>
          </a:p>
        </p:txBody>
      </p:sp>
      <p:sp>
        <p:nvSpPr>
          <p:cNvPr id="9" name="标注: 右箭头 8">
            <a:extLst>
              <a:ext uri="{FF2B5EF4-FFF2-40B4-BE49-F238E27FC236}">
                <a16:creationId xmlns:a16="http://schemas.microsoft.com/office/drawing/2014/main" id="{21F0FDB1-162E-4DB7-A24C-ED140737C7CA}"/>
              </a:ext>
            </a:extLst>
          </p:cNvPr>
          <p:cNvSpPr/>
          <p:nvPr/>
        </p:nvSpPr>
        <p:spPr bwMode="auto">
          <a:xfrm>
            <a:off x="839415" y="3792420"/>
            <a:ext cx="1359501" cy="504056"/>
          </a:xfrm>
          <a:prstGeom prst="rightArrowCallout">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133984"/>
                </a:solidFill>
                <a:effectLst/>
                <a:latin typeface="Arial" charset="0"/>
                <a:ea typeface="黑体" pitchFamily="2" charset="-122"/>
              </a:rPr>
              <a:t>适配者</a:t>
            </a:r>
            <a:endParaRPr kumimoji="0" lang="zh-CN" altLang="en-US" sz="3000" b="1" i="0" u="none" strike="noStrike" cap="none" normalizeH="0" baseline="0" dirty="0">
              <a:ln>
                <a:noFill/>
              </a:ln>
              <a:solidFill>
                <a:srgbClr val="133984"/>
              </a:solidFill>
              <a:effectLst/>
              <a:latin typeface="Arial" charset="0"/>
              <a:ea typeface="黑体" pitchFamily="2"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3EA35C11-900B-4234-813D-B29DA1EF6CD1}"/>
              </a:ext>
            </a:extLst>
          </p:cNvPr>
          <p:cNvSpPr>
            <a:spLocks noGrp="1" noChangeArrowheads="1"/>
          </p:cNvSpPr>
          <p:nvPr>
            <p:ph type="title"/>
          </p:nvPr>
        </p:nvSpPr>
        <p:spPr/>
        <p:txBody>
          <a:bodyPr/>
          <a:lstStyle/>
          <a:p>
            <a:pPr eaLnBrk="1" hangingPunct="1"/>
            <a:r>
              <a:rPr lang="en-US" altLang="zh-CN">
                <a:latin typeface="Bauhaus 93" pitchFamily="82" charset="0"/>
                <a:ea typeface="华文中宋" panose="02010600040101010101" pitchFamily="2" charset="-122"/>
              </a:rPr>
              <a:t>Adapter</a:t>
            </a:r>
            <a:r>
              <a:rPr lang="zh-CN" altLang="en-US">
                <a:latin typeface="Bauhaus 93" pitchFamily="82" charset="0"/>
                <a:ea typeface="华文中宋" panose="02010600040101010101" pitchFamily="2" charset="-122"/>
              </a:rPr>
              <a:t>（适配器）</a:t>
            </a:r>
          </a:p>
        </p:txBody>
      </p:sp>
      <p:sp>
        <p:nvSpPr>
          <p:cNvPr id="74755" name="Rectangle 3">
            <a:extLst>
              <a:ext uri="{FF2B5EF4-FFF2-40B4-BE49-F238E27FC236}">
                <a16:creationId xmlns:a16="http://schemas.microsoft.com/office/drawing/2014/main" id="{54C687B2-E107-477B-A4BF-45FA0F33D5C9}"/>
              </a:ext>
            </a:extLst>
          </p:cNvPr>
          <p:cNvSpPr>
            <a:spLocks noGrp="1" noChangeArrowheads="1"/>
          </p:cNvSpPr>
          <p:nvPr>
            <p:ph type="body" idx="1"/>
          </p:nvPr>
        </p:nvSpPr>
        <p:spPr/>
        <p:txBody>
          <a:bodyPr/>
          <a:lstStyle/>
          <a:p>
            <a:pPr eaLnBrk="1" hangingPunct="1">
              <a:lnSpc>
                <a:spcPct val="150000"/>
              </a:lnSpc>
            </a:pPr>
            <a:r>
              <a:rPr lang="zh-CN" altLang="en-US" sz="2800" dirty="0">
                <a:solidFill>
                  <a:srgbClr val="324A7A"/>
                </a:solidFill>
                <a:ea typeface="华文中宋" panose="02010600040101010101" pitchFamily="2" charset="-122"/>
              </a:rPr>
              <a:t>负责适配器功能的是</a:t>
            </a:r>
            <a:r>
              <a:rPr lang="en-US" altLang="zh-CN" sz="2800" dirty="0" err="1">
                <a:solidFill>
                  <a:srgbClr val="324A7A"/>
                </a:solidFill>
                <a:ea typeface="华文中宋" panose="02010600040101010101" pitchFamily="2" charset="-122"/>
              </a:rPr>
              <a:t>PrintBanner</a:t>
            </a:r>
            <a:r>
              <a:rPr lang="zh-CN" altLang="en-US" sz="2800" dirty="0">
                <a:solidFill>
                  <a:srgbClr val="324A7A"/>
                </a:solidFill>
                <a:ea typeface="华文中宋" panose="02010600040101010101" pitchFamily="2" charset="-122"/>
              </a:rPr>
              <a:t>类</a:t>
            </a:r>
          </a:p>
          <a:p>
            <a:pPr lvl="1" eaLnBrk="1" hangingPunct="1">
              <a:lnSpc>
                <a:spcPct val="150000"/>
              </a:lnSpc>
              <a:buFont typeface="Wingdings" panose="05000000000000000000" pitchFamily="2" charset="2"/>
              <a:buChar char="n"/>
            </a:pPr>
            <a:r>
              <a:rPr lang="zh-CN" altLang="en-US" sz="2400" dirty="0">
                <a:solidFill>
                  <a:srgbClr val="324A7A"/>
                </a:solidFill>
                <a:ea typeface="华文楷体" panose="02010600040101010101" pitchFamily="2" charset="-122"/>
              </a:rPr>
              <a:t>继承既有的</a:t>
            </a:r>
            <a:r>
              <a:rPr lang="en-US" altLang="zh-CN" sz="2400" dirty="0">
                <a:solidFill>
                  <a:srgbClr val="324A7A"/>
                </a:solidFill>
                <a:ea typeface="华文楷体" panose="02010600040101010101" pitchFamily="2" charset="-122"/>
              </a:rPr>
              <a:t>Banner</a:t>
            </a:r>
            <a:r>
              <a:rPr lang="zh-CN" altLang="en-US" sz="2400" dirty="0">
                <a:solidFill>
                  <a:srgbClr val="324A7A"/>
                </a:solidFill>
                <a:ea typeface="华文楷体" panose="02010600040101010101" pitchFamily="2" charset="-122"/>
              </a:rPr>
              <a:t>类</a:t>
            </a:r>
          </a:p>
          <a:p>
            <a:pPr lvl="1" eaLnBrk="1" hangingPunct="1">
              <a:lnSpc>
                <a:spcPct val="150000"/>
              </a:lnSpc>
              <a:buFont typeface="Wingdings" panose="05000000000000000000" pitchFamily="2" charset="2"/>
              <a:buChar char="n"/>
            </a:pPr>
            <a:r>
              <a:rPr lang="zh-CN" altLang="en-US" sz="2400" dirty="0">
                <a:solidFill>
                  <a:srgbClr val="324A7A"/>
                </a:solidFill>
                <a:ea typeface="华文楷体" panose="02010600040101010101" pitchFamily="2" charset="-122"/>
              </a:rPr>
              <a:t>实现需要的</a:t>
            </a:r>
            <a:r>
              <a:rPr lang="en-US" altLang="zh-CN" sz="2400" dirty="0">
                <a:solidFill>
                  <a:srgbClr val="324A7A"/>
                </a:solidFill>
                <a:ea typeface="华文楷体" panose="02010600040101010101" pitchFamily="2" charset="-122"/>
              </a:rPr>
              <a:t>print</a:t>
            </a:r>
            <a:r>
              <a:rPr lang="zh-CN" altLang="en-US" sz="2400" dirty="0">
                <a:solidFill>
                  <a:srgbClr val="324A7A"/>
                </a:solidFill>
                <a:ea typeface="华文楷体" panose="02010600040101010101" pitchFamily="2" charset="-122"/>
              </a:rPr>
              <a:t>接口</a:t>
            </a:r>
            <a:endParaRPr lang="en-US" altLang="zh-CN" sz="2400" dirty="0">
              <a:solidFill>
                <a:srgbClr val="324A7A"/>
              </a:solidFill>
              <a:ea typeface="华文楷体" panose="02010600040101010101" pitchFamily="2" charset="-122"/>
            </a:endParaRPr>
          </a:p>
          <a:p>
            <a:pPr eaLnBrk="1" hangingPunct="1">
              <a:lnSpc>
                <a:spcPct val="150000"/>
              </a:lnSpc>
            </a:pPr>
            <a:r>
              <a:rPr lang="en-US" altLang="zh-CN" sz="2800" dirty="0">
                <a:solidFill>
                  <a:srgbClr val="324A7A"/>
                </a:solidFill>
                <a:ea typeface="华文中宋" panose="02010600040101010101" pitchFamily="2" charset="-122"/>
              </a:rPr>
              <a:t>Source </a:t>
            </a:r>
          </a:p>
          <a:p>
            <a:pPr lvl="1" eaLnBrk="1" hangingPunct="1">
              <a:lnSpc>
                <a:spcPct val="150000"/>
              </a:lnSpc>
              <a:buFont typeface="Wingdings" panose="05000000000000000000" pitchFamily="2" charset="2"/>
              <a:buChar char="n"/>
            </a:pPr>
            <a:r>
              <a:rPr lang="en-US" altLang="zh-CN" sz="2400" dirty="0">
                <a:solidFill>
                  <a:srgbClr val="324A7A"/>
                </a:solidFill>
                <a:ea typeface="华文楷体" panose="02010600040101010101" pitchFamily="2" charset="-122"/>
              </a:rPr>
              <a:t>Banner</a:t>
            </a:r>
            <a:r>
              <a:rPr lang="zh-CN" altLang="en-US" sz="2400" dirty="0">
                <a:solidFill>
                  <a:srgbClr val="324A7A"/>
                </a:solidFill>
                <a:ea typeface="华文楷体" panose="02010600040101010101" pitchFamily="2" charset="-122"/>
              </a:rPr>
              <a:t>类 </a:t>
            </a:r>
            <a:r>
              <a:rPr lang="en-US" altLang="zh-CN" sz="2400" dirty="0">
                <a:latin typeface="Arial Black" panose="020B0A04020102020204" pitchFamily="34" charset="0"/>
                <a:ea typeface="华文中宋" panose="02010600040101010101" pitchFamily="2" charset="-122"/>
                <a:hlinkClick r:id="rId3" action="ppaction://hlinkfile"/>
              </a:rPr>
              <a:t>Banner.java</a:t>
            </a:r>
            <a:endParaRPr lang="en-US" altLang="zh-CN" sz="2400" dirty="0">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400" dirty="0">
                <a:solidFill>
                  <a:srgbClr val="324A7A"/>
                </a:solidFill>
                <a:ea typeface="华文楷体" panose="02010600040101010101" pitchFamily="2" charset="-122"/>
              </a:rPr>
              <a:t>Print</a:t>
            </a:r>
            <a:r>
              <a:rPr lang="zh-CN" altLang="en-US" sz="2400" dirty="0">
                <a:solidFill>
                  <a:srgbClr val="324A7A"/>
                </a:solidFill>
                <a:ea typeface="华文楷体" panose="02010600040101010101" pitchFamily="2" charset="-122"/>
              </a:rPr>
              <a:t>接口 </a:t>
            </a:r>
            <a:r>
              <a:rPr lang="en-US" altLang="zh-CN" sz="2400" dirty="0">
                <a:latin typeface="Arial Black" panose="020B0A04020102020204" pitchFamily="34" charset="0"/>
                <a:ea typeface="华文中宋" panose="02010600040101010101" pitchFamily="2" charset="-122"/>
                <a:hlinkClick r:id="rId4" action="ppaction://hlinkfile"/>
              </a:rPr>
              <a:t>Print.java</a:t>
            </a:r>
            <a:endParaRPr lang="en-US" altLang="zh-CN" sz="2400" dirty="0">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400" dirty="0" err="1">
                <a:solidFill>
                  <a:srgbClr val="324A7A"/>
                </a:solidFill>
                <a:ea typeface="华文楷体" panose="02010600040101010101" pitchFamily="2" charset="-122"/>
              </a:rPr>
              <a:t>PrintBanner</a:t>
            </a:r>
            <a:r>
              <a:rPr lang="zh-CN" altLang="en-US" sz="2400" dirty="0">
                <a:solidFill>
                  <a:srgbClr val="324A7A"/>
                </a:solidFill>
                <a:ea typeface="华文楷体" panose="02010600040101010101" pitchFamily="2" charset="-122"/>
              </a:rPr>
              <a:t>类 </a:t>
            </a:r>
            <a:r>
              <a:rPr lang="en-US" altLang="zh-CN" sz="2400" dirty="0">
                <a:latin typeface="Arial Black" panose="020B0A04020102020204" pitchFamily="34" charset="0"/>
                <a:ea typeface="华文中宋" panose="02010600040101010101" pitchFamily="2" charset="-122"/>
                <a:hlinkClick r:id="rId5" action="ppaction://hlinkfile"/>
              </a:rPr>
              <a:t>PrintBanner.java</a:t>
            </a:r>
            <a:endParaRPr lang="en-US" altLang="zh-CN" sz="2400" dirty="0">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400" dirty="0">
                <a:solidFill>
                  <a:srgbClr val="324A7A"/>
                </a:solidFill>
                <a:ea typeface="华文楷体" panose="02010600040101010101" pitchFamily="2" charset="-122"/>
              </a:rPr>
              <a:t>Main</a:t>
            </a:r>
            <a:r>
              <a:rPr lang="zh-CN" altLang="en-US" sz="2400" dirty="0">
                <a:solidFill>
                  <a:srgbClr val="324A7A"/>
                </a:solidFill>
                <a:ea typeface="华文楷体" panose="02010600040101010101" pitchFamily="2" charset="-122"/>
              </a:rPr>
              <a:t>类 </a:t>
            </a:r>
            <a:r>
              <a:rPr lang="en-US" altLang="zh-CN" sz="2400" dirty="0">
                <a:latin typeface="Arial Black" panose="020B0A04020102020204" pitchFamily="34" charset="0"/>
                <a:ea typeface="华文中宋" panose="02010600040101010101" pitchFamily="2" charset="-122"/>
                <a:hlinkClick r:id="rId6" action="ppaction://hlinkfile"/>
              </a:rPr>
              <a:t>Main.java</a:t>
            </a:r>
            <a:endParaRPr lang="en-US" altLang="zh-CN" sz="2400" dirty="0">
              <a:latin typeface="Arial Black" panose="020B0A04020102020204" pitchFamily="34" charset="0"/>
              <a:ea typeface="华文中宋" panose="02010600040101010101" pitchFamily="2" charset="-122"/>
            </a:endParaRPr>
          </a:p>
        </p:txBody>
      </p:sp>
      <p:pic>
        <p:nvPicPr>
          <p:cNvPr id="4" name="图片 3">
            <a:extLst>
              <a:ext uri="{FF2B5EF4-FFF2-40B4-BE49-F238E27FC236}">
                <a16:creationId xmlns:a16="http://schemas.microsoft.com/office/drawing/2014/main" id="{A6CE2167-A2B6-441B-ADD4-CAB7EE964916}"/>
              </a:ext>
            </a:extLst>
          </p:cNvPr>
          <p:cNvPicPr>
            <a:picLocks noChangeAspect="1"/>
          </p:cNvPicPr>
          <p:nvPr/>
        </p:nvPicPr>
        <p:blipFill>
          <a:blip r:embed="rId7"/>
          <a:stretch>
            <a:fillRect/>
          </a:stretch>
        </p:blipFill>
        <p:spPr>
          <a:xfrm>
            <a:off x="4439816" y="2112766"/>
            <a:ext cx="4176464" cy="1780952"/>
          </a:xfrm>
          <a:prstGeom prst="rect">
            <a:avLst/>
          </a:prstGeom>
        </p:spPr>
      </p:pic>
      <p:pic>
        <p:nvPicPr>
          <p:cNvPr id="2" name="图片 1">
            <a:extLst>
              <a:ext uri="{FF2B5EF4-FFF2-40B4-BE49-F238E27FC236}">
                <a16:creationId xmlns:a16="http://schemas.microsoft.com/office/drawing/2014/main" id="{F18ED675-6AB2-4A81-AB93-22A38B919A1B}"/>
              </a:ext>
            </a:extLst>
          </p:cNvPr>
          <p:cNvPicPr>
            <a:picLocks noChangeAspect="1"/>
          </p:cNvPicPr>
          <p:nvPr/>
        </p:nvPicPr>
        <p:blipFill>
          <a:blip r:embed="rId8"/>
          <a:stretch>
            <a:fillRect/>
          </a:stretch>
        </p:blipFill>
        <p:spPr>
          <a:xfrm>
            <a:off x="5375920" y="3981675"/>
            <a:ext cx="4536505" cy="785543"/>
          </a:xfrm>
          <a:prstGeom prst="rect">
            <a:avLst/>
          </a:prstGeom>
        </p:spPr>
      </p:pic>
      <p:pic>
        <p:nvPicPr>
          <p:cNvPr id="3" name="图片 2">
            <a:extLst>
              <a:ext uri="{FF2B5EF4-FFF2-40B4-BE49-F238E27FC236}">
                <a16:creationId xmlns:a16="http://schemas.microsoft.com/office/drawing/2014/main" id="{D06E2D3A-6354-4F39-BF4E-1F571E441513}"/>
              </a:ext>
            </a:extLst>
          </p:cNvPr>
          <p:cNvPicPr>
            <a:picLocks noChangeAspect="1"/>
          </p:cNvPicPr>
          <p:nvPr/>
        </p:nvPicPr>
        <p:blipFill>
          <a:blip r:embed="rId9"/>
          <a:stretch>
            <a:fillRect/>
          </a:stretch>
        </p:blipFill>
        <p:spPr>
          <a:xfrm>
            <a:off x="6528048" y="4767218"/>
            <a:ext cx="5672336" cy="2070865"/>
          </a:xfrm>
          <a:prstGeom prst="rect">
            <a:avLst/>
          </a:prstGeom>
        </p:spPr>
      </p:pic>
      <p:pic>
        <p:nvPicPr>
          <p:cNvPr id="7" name="图片 6">
            <a:extLst>
              <a:ext uri="{FF2B5EF4-FFF2-40B4-BE49-F238E27FC236}">
                <a16:creationId xmlns:a16="http://schemas.microsoft.com/office/drawing/2014/main" id="{C3793C5D-7C75-4E33-84DE-41877432A37D}"/>
              </a:ext>
            </a:extLst>
          </p:cNvPr>
          <p:cNvPicPr>
            <a:picLocks noChangeAspect="1"/>
          </p:cNvPicPr>
          <p:nvPr/>
        </p:nvPicPr>
        <p:blipFill>
          <a:blip r:embed="rId10"/>
          <a:stretch>
            <a:fillRect/>
          </a:stretch>
        </p:blipFill>
        <p:spPr>
          <a:xfrm>
            <a:off x="7710313" y="894709"/>
            <a:ext cx="4434360" cy="1230535"/>
          </a:xfrm>
          <a:prstGeom prst="rect">
            <a:avLst/>
          </a:prstGeom>
        </p:spPr>
      </p:pic>
      <p:pic>
        <p:nvPicPr>
          <p:cNvPr id="8" name="Picture 33">
            <a:extLst>
              <a:ext uri="{FF2B5EF4-FFF2-40B4-BE49-F238E27FC236}">
                <a16:creationId xmlns:a16="http://schemas.microsoft.com/office/drawing/2014/main" id="{57FE55D4-150A-4DD2-BC5C-100D4C1BC01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472264" y="2066639"/>
            <a:ext cx="3719736" cy="1934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a:extLst>
              <a:ext uri="{FF2B5EF4-FFF2-40B4-BE49-F238E27FC236}">
                <a16:creationId xmlns:a16="http://schemas.microsoft.com/office/drawing/2014/main" id="{FF2D0E04-1A8E-4A11-B6AF-459A8C39ADCF}"/>
              </a:ext>
            </a:extLst>
          </p:cNvPr>
          <p:cNvSpPr>
            <a:spLocks noGrp="1" noChangeArrowheads="1"/>
          </p:cNvSpPr>
          <p:nvPr>
            <p:ph type="title"/>
          </p:nvPr>
        </p:nvSpPr>
        <p:spPr>
          <a:xfrm>
            <a:off x="-24680" y="171945"/>
            <a:ext cx="12192000" cy="688975"/>
          </a:xfrm>
        </p:spPr>
        <p:txBody>
          <a:bodyPr/>
          <a:lstStyle/>
          <a:p>
            <a:pPr eaLnBrk="1" hangingPunct="1"/>
            <a:r>
              <a:rPr lang="en-US" altLang="zh-CN" dirty="0">
                <a:latin typeface="Bauhaus 93" pitchFamily="82" charset="0"/>
                <a:ea typeface="华文中宋" panose="02010600040101010101" pitchFamily="2" charset="-122"/>
              </a:rPr>
              <a:t>Adapter</a:t>
            </a:r>
            <a:r>
              <a:rPr lang="zh-CN" altLang="en-US" dirty="0">
                <a:latin typeface="Bauhaus 93" pitchFamily="82" charset="0"/>
                <a:ea typeface="华文中宋" panose="02010600040101010101" pitchFamily="2" charset="-122"/>
              </a:rPr>
              <a:t>（适配器）</a:t>
            </a:r>
          </a:p>
        </p:txBody>
      </p:sp>
      <p:sp>
        <p:nvSpPr>
          <p:cNvPr id="75779" name="Rectangle 3">
            <a:extLst>
              <a:ext uri="{FF2B5EF4-FFF2-40B4-BE49-F238E27FC236}">
                <a16:creationId xmlns:a16="http://schemas.microsoft.com/office/drawing/2014/main" id="{2FD4E6C9-AC61-4AD2-B9DB-FF08B46FC329}"/>
              </a:ext>
            </a:extLst>
          </p:cNvPr>
          <p:cNvSpPr>
            <a:spLocks noGrp="1" noChangeArrowheads="1"/>
          </p:cNvSpPr>
          <p:nvPr>
            <p:ph type="body" idx="1"/>
          </p:nvPr>
        </p:nvSpPr>
        <p:spPr>
          <a:xfrm>
            <a:off x="371621" y="844288"/>
            <a:ext cx="11448758" cy="5537039"/>
          </a:xfrm>
        </p:spPr>
        <p:txBody>
          <a:bodyPr/>
          <a:lstStyle/>
          <a:p>
            <a:pPr eaLnBrk="1" hangingPunct="1">
              <a:lnSpc>
                <a:spcPct val="150000"/>
              </a:lnSpc>
            </a:pPr>
            <a:r>
              <a:rPr lang="zh-CN" altLang="en-US" sz="3200" dirty="0">
                <a:solidFill>
                  <a:srgbClr val="324A7A"/>
                </a:solidFill>
                <a:latin typeface="Arial Black" panose="020B0A04020102020204" pitchFamily="34" charset="0"/>
                <a:ea typeface="华文中宋" panose="02010600040101010101" pitchFamily="2" charset="-122"/>
              </a:rPr>
              <a:t>点评</a:t>
            </a:r>
            <a:endParaRPr lang="en-US" altLang="zh-CN" sz="3200" dirty="0">
              <a:solidFill>
                <a:srgbClr val="324A7A"/>
              </a:solidFill>
              <a:latin typeface="Arial Black" panose="020B0A04020102020204" pitchFamily="34" charset="0"/>
              <a:ea typeface="华文中宋" panose="02010600040101010101" pitchFamily="2" charset="-122"/>
            </a:endParaRPr>
          </a:p>
          <a:p>
            <a:pPr eaLnBrk="1" hangingPunct="1">
              <a:lnSpc>
                <a:spcPct val="150000"/>
              </a:lnSpc>
            </a:pPr>
            <a:endParaRPr lang="zh-CN" altLang="en-US" sz="3200" dirty="0">
              <a:solidFill>
                <a:srgbClr val="324A7A"/>
              </a:solidFill>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800" dirty="0">
                <a:solidFill>
                  <a:schemeClr val="tx1"/>
                </a:solidFill>
                <a:latin typeface="华文楷体" panose="02010600040101010101" pitchFamily="2" charset="-122"/>
                <a:ea typeface="华文楷体" panose="02010600040101010101" pitchFamily="2" charset="-122"/>
              </a:rPr>
              <a:t>Main.java</a:t>
            </a:r>
            <a:r>
              <a:rPr lang="zh-CN" altLang="en-US" sz="2800" dirty="0">
                <a:solidFill>
                  <a:schemeClr val="tx1"/>
                </a:solidFill>
                <a:latin typeface="华文楷体" panose="02010600040101010101" pitchFamily="2" charset="-122"/>
                <a:ea typeface="华文楷体" panose="02010600040101010101" pitchFamily="2" charset="-122"/>
              </a:rPr>
              <a:t>中将</a:t>
            </a:r>
            <a:r>
              <a:rPr lang="en-US" altLang="zh-CN" sz="2800" dirty="0" err="1">
                <a:solidFill>
                  <a:schemeClr val="tx1"/>
                </a:solidFill>
                <a:latin typeface="华文楷体" panose="02010600040101010101" pitchFamily="2" charset="-122"/>
                <a:ea typeface="华文楷体" panose="02010600040101010101" pitchFamily="2" charset="-122"/>
              </a:rPr>
              <a:t>PrintBanner</a:t>
            </a:r>
            <a:r>
              <a:rPr lang="zh-CN" altLang="en-US" sz="2800" dirty="0">
                <a:solidFill>
                  <a:schemeClr val="tx1"/>
                </a:solidFill>
                <a:latin typeface="华文楷体" panose="02010600040101010101" pitchFamily="2" charset="-122"/>
                <a:ea typeface="华文楷体" panose="02010600040101010101" pitchFamily="2" charset="-122"/>
              </a:rPr>
              <a:t>的对象实例指定到了</a:t>
            </a:r>
            <a:r>
              <a:rPr lang="en-US" altLang="zh-CN" sz="2800" dirty="0">
                <a:solidFill>
                  <a:schemeClr val="tx1"/>
                </a:solidFill>
                <a:latin typeface="华文楷体" panose="02010600040101010101" pitchFamily="2" charset="-122"/>
                <a:ea typeface="华文楷体" panose="02010600040101010101" pitchFamily="2" charset="-122"/>
              </a:rPr>
              <a:t>Print</a:t>
            </a:r>
            <a:r>
              <a:rPr lang="zh-CN" altLang="en-US" sz="2800" dirty="0">
                <a:solidFill>
                  <a:schemeClr val="tx1"/>
                </a:solidFill>
                <a:latin typeface="华文楷体" panose="02010600040101010101" pitchFamily="2" charset="-122"/>
                <a:ea typeface="华文楷体" panose="02010600040101010101" pitchFamily="2" charset="-122"/>
              </a:rPr>
              <a:t>接口类型的变量。</a:t>
            </a:r>
            <a:endParaRPr lang="en-US" altLang="zh-CN" sz="2800" dirty="0">
              <a:solidFill>
                <a:schemeClr val="tx1"/>
              </a:solidFill>
              <a:latin typeface="华文楷体" panose="02010600040101010101" pitchFamily="2" charset="-122"/>
              <a:ea typeface="华文楷体" panose="02010600040101010101" pitchFamily="2" charset="-122"/>
            </a:endParaRPr>
          </a:p>
          <a:p>
            <a:pPr lvl="1" eaLnBrk="1" hangingPunct="1">
              <a:lnSpc>
                <a:spcPct val="150000"/>
              </a:lnSpc>
              <a:buFont typeface="Wingdings" panose="05000000000000000000" pitchFamily="2" charset="2"/>
              <a:buChar char="n"/>
            </a:pPr>
            <a:r>
              <a:rPr lang="en-US" altLang="zh-CN" sz="2800" dirty="0">
                <a:solidFill>
                  <a:schemeClr val="tx1"/>
                </a:solidFill>
                <a:latin typeface="华文楷体" panose="02010600040101010101" pitchFamily="2" charset="-122"/>
                <a:ea typeface="华文楷体" panose="02010600040101010101" pitchFamily="2" charset="-122"/>
              </a:rPr>
              <a:t>Main</a:t>
            </a:r>
            <a:r>
              <a:rPr lang="zh-CN" altLang="en-US" sz="2800" dirty="0">
                <a:solidFill>
                  <a:schemeClr val="tx1"/>
                </a:solidFill>
                <a:latin typeface="华文楷体" panose="02010600040101010101" pitchFamily="2" charset="-122"/>
                <a:ea typeface="华文楷体" panose="02010600040101010101" pitchFamily="2" charset="-122"/>
              </a:rPr>
              <a:t>在利用</a:t>
            </a:r>
            <a:r>
              <a:rPr lang="en-US" altLang="zh-CN" sz="2800" dirty="0">
                <a:solidFill>
                  <a:schemeClr val="tx1"/>
                </a:solidFill>
                <a:latin typeface="华文楷体" panose="02010600040101010101" pitchFamily="2" charset="-122"/>
                <a:ea typeface="华文楷体" panose="02010600040101010101" pitchFamily="2" charset="-122"/>
              </a:rPr>
              <a:t>Print</a:t>
            </a:r>
            <a:r>
              <a:rPr lang="zh-CN" altLang="en-US" sz="2800" dirty="0">
                <a:solidFill>
                  <a:schemeClr val="tx1"/>
                </a:solidFill>
                <a:latin typeface="华文楷体" panose="02010600040101010101" pitchFamily="2" charset="-122"/>
                <a:ea typeface="华文楷体" panose="02010600040101010101" pitchFamily="2" charset="-122"/>
              </a:rPr>
              <a:t>这个接口来写程序</a:t>
            </a:r>
          </a:p>
          <a:p>
            <a:pPr lvl="2" eaLnBrk="1" hangingPunct="1">
              <a:lnSpc>
                <a:spcPct val="150000"/>
              </a:lnSpc>
            </a:pPr>
            <a:r>
              <a:rPr lang="zh-CN" altLang="en-US" dirty="0">
                <a:solidFill>
                  <a:srgbClr val="324A7A"/>
                </a:solidFill>
                <a:latin typeface="Arial Black" panose="020B0A04020102020204" pitchFamily="34" charset="0"/>
                <a:ea typeface="华文中宋" panose="02010600040101010101" pitchFamily="2" charset="-122"/>
              </a:rPr>
              <a:t>从</a:t>
            </a:r>
            <a:r>
              <a:rPr lang="en-US" altLang="zh-CN" dirty="0">
                <a:solidFill>
                  <a:srgbClr val="324A7A"/>
                </a:solidFill>
                <a:latin typeface="Arial Black" panose="020B0A04020102020204" pitchFamily="34" charset="0"/>
                <a:ea typeface="华文中宋" panose="02010600040101010101" pitchFamily="2" charset="-122"/>
              </a:rPr>
              <a:t>Main</a:t>
            </a:r>
            <a:r>
              <a:rPr lang="zh-CN" altLang="en-US" dirty="0">
                <a:solidFill>
                  <a:srgbClr val="324A7A"/>
                </a:solidFill>
                <a:latin typeface="Arial Black" panose="020B0A04020102020204" pitchFamily="34" charset="0"/>
                <a:ea typeface="华文中宋" panose="02010600040101010101" pitchFamily="2" charset="-122"/>
              </a:rPr>
              <a:t>的代码中完全看不出有</a:t>
            </a:r>
            <a:r>
              <a:rPr lang="en-US" altLang="zh-CN" dirty="0">
                <a:solidFill>
                  <a:srgbClr val="324A7A"/>
                </a:solidFill>
                <a:latin typeface="Arial Black" panose="020B0A04020102020204" pitchFamily="34" charset="0"/>
                <a:ea typeface="华文中宋" panose="02010600040101010101" pitchFamily="2" charset="-122"/>
              </a:rPr>
              <a:t>Banner</a:t>
            </a:r>
            <a:r>
              <a:rPr lang="zh-CN" altLang="en-US" dirty="0">
                <a:solidFill>
                  <a:srgbClr val="324A7A"/>
                </a:solidFill>
                <a:latin typeface="Arial Black" panose="020B0A04020102020204" pitchFamily="34" charset="0"/>
                <a:ea typeface="华文中宋" panose="02010600040101010101" pitchFamily="2" charset="-122"/>
              </a:rPr>
              <a:t>类的存在：我们完全可以不需要修改</a:t>
            </a:r>
            <a:r>
              <a:rPr lang="en-US" altLang="zh-CN" dirty="0">
                <a:solidFill>
                  <a:srgbClr val="324A7A"/>
                </a:solidFill>
                <a:latin typeface="Arial Black" panose="020B0A04020102020204" pitchFamily="34" charset="0"/>
                <a:ea typeface="华文中宋" panose="02010600040101010101" pitchFamily="2" charset="-122"/>
              </a:rPr>
              <a:t>Main</a:t>
            </a:r>
            <a:r>
              <a:rPr lang="zh-CN" altLang="en-US" dirty="0">
                <a:solidFill>
                  <a:srgbClr val="324A7A"/>
                </a:solidFill>
                <a:latin typeface="Arial Black" panose="020B0A04020102020204" pitchFamily="34" charset="0"/>
                <a:ea typeface="华文中宋" panose="02010600040101010101" pitchFamily="2" charset="-122"/>
              </a:rPr>
              <a:t>类就可以修改</a:t>
            </a:r>
            <a:r>
              <a:rPr lang="en-US" altLang="zh-CN" dirty="0">
                <a:solidFill>
                  <a:srgbClr val="324A7A"/>
                </a:solidFill>
                <a:latin typeface="Arial Black" panose="020B0A04020102020204" pitchFamily="34" charset="0"/>
                <a:ea typeface="华文中宋" panose="02010600040101010101" pitchFamily="2" charset="-122"/>
              </a:rPr>
              <a:t>Banner</a:t>
            </a:r>
            <a:r>
              <a:rPr lang="zh-CN" altLang="en-US" dirty="0">
                <a:solidFill>
                  <a:srgbClr val="324A7A"/>
                </a:solidFill>
                <a:latin typeface="Arial Black" panose="020B0A04020102020204" pitchFamily="34" charset="0"/>
                <a:ea typeface="华文中宋" panose="02010600040101010101" pitchFamily="2" charset="-122"/>
              </a:rPr>
              <a:t>类。</a:t>
            </a:r>
          </a:p>
          <a:p>
            <a:pPr lvl="2" eaLnBrk="1" hangingPunct="1">
              <a:lnSpc>
                <a:spcPct val="150000"/>
              </a:lnSpc>
            </a:pPr>
            <a:r>
              <a:rPr lang="en-US" altLang="zh-CN" dirty="0">
                <a:solidFill>
                  <a:srgbClr val="324A7A"/>
                </a:solidFill>
                <a:latin typeface="Arial Black" panose="020B0A04020102020204" pitchFamily="34" charset="0"/>
                <a:ea typeface="华文中宋" panose="02010600040101010101" pitchFamily="2" charset="-122"/>
              </a:rPr>
              <a:t>Main</a:t>
            </a:r>
            <a:r>
              <a:rPr lang="zh-CN" altLang="en-US" dirty="0">
                <a:solidFill>
                  <a:srgbClr val="324A7A"/>
                </a:solidFill>
                <a:latin typeface="Arial Black" panose="020B0A04020102020204" pitchFamily="34" charset="0"/>
                <a:ea typeface="华文中宋" panose="02010600040101010101" pitchFamily="2" charset="-122"/>
              </a:rPr>
              <a:t>类并不知道系统会以什么样的方式执行</a:t>
            </a:r>
            <a:r>
              <a:rPr lang="en-US" altLang="zh-CN" dirty="0" err="1">
                <a:solidFill>
                  <a:srgbClr val="324A7A"/>
                </a:solidFill>
                <a:latin typeface="Arial Black" panose="020B0A04020102020204" pitchFamily="34" charset="0"/>
                <a:ea typeface="华文中宋" panose="02010600040101010101" pitchFamily="2" charset="-122"/>
              </a:rPr>
              <a:t>PrintBanner</a:t>
            </a:r>
            <a:r>
              <a:rPr lang="zh-CN" altLang="en-US" dirty="0">
                <a:solidFill>
                  <a:srgbClr val="324A7A"/>
                </a:solidFill>
                <a:latin typeface="Arial Black" panose="020B0A04020102020204" pitchFamily="34" charset="0"/>
                <a:ea typeface="华文中宋" panose="02010600040101010101" pitchFamily="2" charset="-122"/>
              </a:rPr>
              <a:t>类</a:t>
            </a:r>
            <a:r>
              <a:rPr lang="en-US" altLang="zh-CN" dirty="0">
                <a:solidFill>
                  <a:srgbClr val="324A7A"/>
                </a:solidFill>
                <a:latin typeface="Arial Black" panose="020B0A04020102020204" pitchFamily="34" charset="0"/>
                <a:ea typeface="华文中宋" panose="02010600040101010101" pitchFamily="2" charset="-122"/>
              </a:rPr>
              <a:t>,</a:t>
            </a:r>
            <a:r>
              <a:rPr lang="zh-CN" altLang="en-US" dirty="0">
                <a:solidFill>
                  <a:srgbClr val="324A7A"/>
                </a:solidFill>
                <a:latin typeface="Arial Black" panose="020B0A04020102020204" pitchFamily="34" charset="0"/>
                <a:ea typeface="华文中宋" panose="02010600040101010101" pitchFamily="2" charset="-122"/>
              </a:rPr>
              <a:t> 这个不知道也就是你可以不需要修改</a:t>
            </a:r>
            <a:r>
              <a:rPr lang="en-US" altLang="zh-CN" dirty="0">
                <a:solidFill>
                  <a:srgbClr val="324A7A"/>
                </a:solidFill>
                <a:latin typeface="Arial Black" panose="020B0A04020102020204" pitchFamily="34" charset="0"/>
                <a:ea typeface="华文中宋" panose="02010600040101010101" pitchFamily="2" charset="-122"/>
              </a:rPr>
              <a:t>Main</a:t>
            </a:r>
            <a:r>
              <a:rPr lang="zh-CN" altLang="en-US" dirty="0">
                <a:solidFill>
                  <a:srgbClr val="324A7A"/>
                </a:solidFill>
                <a:latin typeface="Arial Black" panose="020B0A04020102020204" pitchFamily="34" charset="0"/>
                <a:ea typeface="华文中宋" panose="02010600040101010101" pitchFamily="2" charset="-122"/>
              </a:rPr>
              <a:t>类就可以直接修改</a:t>
            </a:r>
            <a:r>
              <a:rPr lang="en-US" altLang="zh-CN" dirty="0" err="1">
                <a:solidFill>
                  <a:srgbClr val="324A7A"/>
                </a:solidFill>
                <a:latin typeface="Arial Black" panose="020B0A04020102020204" pitchFamily="34" charset="0"/>
                <a:ea typeface="华文中宋" panose="02010600040101010101" pitchFamily="2" charset="-122"/>
              </a:rPr>
              <a:t>PrintBanner</a:t>
            </a:r>
            <a:r>
              <a:rPr lang="zh-CN" altLang="en-US" dirty="0">
                <a:solidFill>
                  <a:srgbClr val="324A7A"/>
                </a:solidFill>
                <a:latin typeface="Arial Black" panose="020B0A04020102020204" pitchFamily="34" charset="0"/>
                <a:ea typeface="华文中宋" panose="02010600040101010101" pitchFamily="2" charset="-122"/>
              </a:rPr>
              <a:t>类了。</a:t>
            </a:r>
            <a:endParaRPr lang="en-US" altLang="zh-CN" dirty="0">
              <a:solidFill>
                <a:srgbClr val="324A7A"/>
              </a:solidFill>
              <a:latin typeface="Arial Black" panose="020B0A04020102020204" pitchFamily="34" charset="0"/>
              <a:ea typeface="华文中宋" panose="02010600040101010101" pitchFamily="2" charset="-122"/>
            </a:endParaRPr>
          </a:p>
        </p:txBody>
      </p:sp>
      <p:pic>
        <p:nvPicPr>
          <p:cNvPr id="4" name="图片 3">
            <a:extLst>
              <a:ext uri="{FF2B5EF4-FFF2-40B4-BE49-F238E27FC236}">
                <a16:creationId xmlns:a16="http://schemas.microsoft.com/office/drawing/2014/main" id="{2FF04C5D-46BA-473D-BBBB-9C85D7FBD6DD}"/>
              </a:ext>
            </a:extLst>
          </p:cNvPr>
          <p:cNvPicPr>
            <a:picLocks noChangeAspect="1"/>
          </p:cNvPicPr>
          <p:nvPr/>
        </p:nvPicPr>
        <p:blipFill>
          <a:blip r:embed="rId3"/>
          <a:stretch>
            <a:fillRect/>
          </a:stretch>
        </p:blipFill>
        <p:spPr>
          <a:xfrm>
            <a:off x="3863752" y="620688"/>
            <a:ext cx="5760640" cy="1995241"/>
          </a:xfrm>
          <a:prstGeom prst="rect">
            <a:avLst/>
          </a:prstGeom>
          <a:effectLst>
            <a:outerShdw blurRad="50800" dist="38100" dir="5400000" algn="t" rotWithShape="0">
              <a:prstClr val="black">
                <a:alpha val="40000"/>
              </a:prstClr>
            </a:outerShdw>
          </a:effectLst>
        </p:spPr>
      </p:pic>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a:extLst>
              <a:ext uri="{FF2B5EF4-FFF2-40B4-BE49-F238E27FC236}">
                <a16:creationId xmlns:a16="http://schemas.microsoft.com/office/drawing/2014/main" id="{0584B716-677C-47C9-B6B4-52F28695592E}"/>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Adapter</a:t>
            </a:r>
            <a:r>
              <a:rPr lang="zh-CN" altLang="en-US" dirty="0">
                <a:latin typeface="Bauhaus 93" pitchFamily="82" charset="0"/>
                <a:ea typeface="华文中宋" panose="02010600040101010101" pitchFamily="2" charset="-122"/>
              </a:rPr>
              <a:t>（适配器）</a:t>
            </a:r>
            <a:r>
              <a:rPr lang="en-US" altLang="zh-CN" dirty="0">
                <a:latin typeface="Bauhaus 93" pitchFamily="82" charset="0"/>
                <a:ea typeface="华文中宋" panose="02010600040101010101" pitchFamily="2" charset="-122"/>
              </a:rPr>
              <a:t>//20240415</a:t>
            </a:r>
            <a:endParaRPr lang="zh-CN" altLang="en-US" dirty="0">
              <a:latin typeface="Bauhaus 93" pitchFamily="82" charset="0"/>
              <a:ea typeface="华文中宋" panose="02010600040101010101" pitchFamily="2" charset="-122"/>
            </a:endParaRPr>
          </a:p>
        </p:txBody>
      </p:sp>
      <p:sp>
        <p:nvSpPr>
          <p:cNvPr id="76803" name="Rectangle 3">
            <a:extLst>
              <a:ext uri="{FF2B5EF4-FFF2-40B4-BE49-F238E27FC236}">
                <a16:creationId xmlns:a16="http://schemas.microsoft.com/office/drawing/2014/main" id="{7310D927-6BFC-489A-99B0-632C197906B5}"/>
              </a:ext>
            </a:extLst>
          </p:cNvPr>
          <p:cNvSpPr>
            <a:spLocks noGrp="1" noChangeArrowheads="1"/>
          </p:cNvSpPr>
          <p:nvPr>
            <p:ph type="body" idx="1"/>
          </p:nvPr>
        </p:nvSpPr>
        <p:spPr>
          <a:xfrm>
            <a:off x="263353" y="1125539"/>
            <a:ext cx="11333865" cy="5065712"/>
          </a:xfrm>
        </p:spPr>
        <p:txBody>
          <a:bodyPr/>
          <a:lstStyle/>
          <a:p>
            <a:pPr eaLnBrk="1" hangingPunct="1"/>
            <a:r>
              <a:rPr lang="en-US" altLang="zh-CN" dirty="0">
                <a:solidFill>
                  <a:srgbClr val="324A7A"/>
                </a:solidFill>
                <a:latin typeface="Arial Black" panose="020B0A04020102020204" pitchFamily="34" charset="0"/>
                <a:ea typeface="华文中宋" panose="02010600040101010101" pitchFamily="2" charset="-122"/>
              </a:rPr>
              <a:t>Example</a:t>
            </a:r>
            <a:r>
              <a:rPr lang="zh-CN" altLang="en-US" dirty="0">
                <a:solidFill>
                  <a:srgbClr val="324A7A"/>
                </a:solidFill>
                <a:latin typeface="Arial Black" panose="020B0A04020102020204" pitchFamily="34" charset="0"/>
                <a:ea typeface="华文中宋" panose="02010600040101010101" pitchFamily="2" charset="-122"/>
              </a:rPr>
              <a:t>（对象的</a:t>
            </a:r>
            <a:r>
              <a:rPr lang="en-US" altLang="zh-CN" dirty="0">
                <a:solidFill>
                  <a:srgbClr val="324A7A"/>
                </a:solidFill>
                <a:latin typeface="Arial Black" panose="020B0A04020102020204" pitchFamily="34" charset="0"/>
                <a:ea typeface="华文中宋" panose="02010600040101010101" pitchFamily="2" charset="-122"/>
              </a:rPr>
              <a:t>Adapter Pattern</a:t>
            </a:r>
            <a:r>
              <a:rPr lang="zh-CN" altLang="en-US" dirty="0">
                <a:solidFill>
                  <a:srgbClr val="324A7A"/>
                </a:solidFill>
                <a:latin typeface="Arial Black" panose="020B0A04020102020204" pitchFamily="34" charset="0"/>
                <a:ea typeface="华文中宋" panose="02010600040101010101" pitchFamily="2" charset="-122"/>
              </a:rPr>
              <a:t>）</a:t>
            </a:r>
          </a:p>
          <a:p>
            <a:pPr lvl="1" eaLnBrk="1" hangingPunct="1">
              <a:buFont typeface="Wingdings" panose="05000000000000000000" pitchFamily="2" charset="2"/>
              <a:buChar char="n"/>
            </a:pPr>
            <a:r>
              <a:rPr lang="zh-CN" altLang="en-US" dirty="0">
                <a:solidFill>
                  <a:schemeClr val="tx1"/>
                </a:solidFill>
                <a:ea typeface="华文楷体" panose="02010600040101010101" pitchFamily="2" charset="-122"/>
              </a:rPr>
              <a:t>第一个例子中是：利用“继承”让“既有内容”符合“需要结果</a:t>
            </a:r>
            <a:r>
              <a:rPr lang="en-US" altLang="zh-CN" dirty="0">
                <a:solidFill>
                  <a:schemeClr val="tx1"/>
                </a:solidFill>
                <a:ea typeface="华文楷体" panose="02010600040101010101" pitchFamily="2" charset="-122"/>
              </a:rPr>
              <a:t>”</a:t>
            </a:r>
          </a:p>
          <a:p>
            <a:pPr lvl="1" eaLnBrk="1" hangingPunct="1">
              <a:buFont typeface="Wingdings" panose="05000000000000000000" pitchFamily="2" charset="2"/>
              <a:buChar char="n"/>
            </a:pPr>
            <a:r>
              <a:rPr lang="zh-CN" altLang="en-US" dirty="0">
                <a:solidFill>
                  <a:schemeClr val="tx1"/>
                </a:solidFill>
                <a:ea typeface="华文楷体" panose="02010600040101010101" pitchFamily="2" charset="-122"/>
              </a:rPr>
              <a:t>利用”委托“：</a:t>
            </a:r>
            <a:r>
              <a:rPr lang="en-US" altLang="zh-CN" dirty="0">
                <a:solidFill>
                  <a:schemeClr val="tx1"/>
                </a:solidFill>
                <a:ea typeface="华文楷体" panose="02010600040101010101" pitchFamily="2" charset="-122"/>
              </a:rPr>
              <a:t>Java</a:t>
            </a:r>
            <a:r>
              <a:rPr lang="zh-CN" altLang="en-US" dirty="0">
                <a:solidFill>
                  <a:schemeClr val="tx1"/>
                </a:solidFill>
                <a:ea typeface="华文楷体" panose="02010600040101010101" pitchFamily="2" charset="-122"/>
              </a:rPr>
              <a:t>语言中委托就是指把某个方法的实际处理交给其他对象的方法进行。</a:t>
            </a:r>
            <a:endParaRPr lang="en-US" altLang="zh-CN" dirty="0">
              <a:solidFill>
                <a:schemeClr val="tx1"/>
              </a:solidFill>
              <a:ea typeface="华文楷体" panose="02010600040101010101" pitchFamily="2" charset="-122"/>
            </a:endParaRPr>
          </a:p>
          <a:p>
            <a:pPr lvl="1" eaLnBrk="1" hangingPunct="1">
              <a:buFont typeface="Wingdings" panose="05000000000000000000" pitchFamily="2" charset="2"/>
              <a:buChar char="n"/>
            </a:pPr>
            <a:r>
              <a:rPr lang="en-US" altLang="zh-CN" dirty="0">
                <a:solidFill>
                  <a:schemeClr val="tx1"/>
                </a:solidFill>
                <a:ea typeface="华文楷体" panose="02010600040101010101" pitchFamily="2" charset="-122"/>
              </a:rPr>
              <a:t>Java</a:t>
            </a:r>
            <a:r>
              <a:rPr lang="zh-CN" altLang="en-US" dirty="0">
                <a:solidFill>
                  <a:schemeClr val="tx1"/>
                </a:solidFill>
                <a:ea typeface="华文楷体" panose="02010600040101010101" pitchFamily="2" charset="-122"/>
              </a:rPr>
              <a:t>中只允许单继承，如何</a:t>
            </a:r>
            <a:r>
              <a:rPr lang="en-US" altLang="zh-CN" dirty="0">
                <a:solidFill>
                  <a:schemeClr val="tx1"/>
                </a:solidFill>
                <a:ea typeface="华文楷体" panose="02010600040101010101" pitchFamily="2" charset="-122"/>
              </a:rPr>
              <a:t>Adapter</a:t>
            </a:r>
            <a:r>
              <a:rPr lang="zh-CN" altLang="en-US" dirty="0">
                <a:solidFill>
                  <a:schemeClr val="tx1"/>
                </a:solidFill>
                <a:ea typeface="华文楷体" panose="02010600040101010101" pitchFamily="2" charset="-122"/>
              </a:rPr>
              <a:t>？</a:t>
            </a:r>
            <a:endParaRPr lang="en-US" altLang="zh-CN" dirty="0">
              <a:solidFill>
                <a:schemeClr val="tx1"/>
              </a:solidFill>
              <a:ea typeface="华文楷体" panose="02010600040101010101" pitchFamily="2" charset="-122"/>
            </a:endParaRPr>
          </a:p>
          <a:p>
            <a:pPr lvl="1" eaLnBrk="1" hangingPunct="1">
              <a:buFont typeface="Wingdings" panose="05000000000000000000" pitchFamily="2" charset="2"/>
              <a:buChar char="n"/>
            </a:pPr>
            <a:endParaRPr lang="en-US" altLang="zh-CN" dirty="0">
              <a:solidFill>
                <a:schemeClr val="tx1"/>
              </a:solidFill>
              <a:ea typeface="华文楷体" panose="02010600040101010101" pitchFamily="2" charset="-122"/>
            </a:endParaRPr>
          </a:p>
          <a:p>
            <a:pPr lvl="1" eaLnBrk="1" hangingPunct="1">
              <a:buFont typeface="Wingdings" panose="05000000000000000000" pitchFamily="2" charset="2"/>
              <a:buChar char="n"/>
            </a:pPr>
            <a:endParaRPr lang="en-US" altLang="zh-CN" dirty="0">
              <a:solidFill>
                <a:schemeClr val="tx1"/>
              </a:solidFill>
              <a:ea typeface="华文楷体" panose="02010600040101010101" pitchFamily="2" charset="-122"/>
            </a:endParaRPr>
          </a:p>
          <a:p>
            <a:pPr lvl="1" eaLnBrk="1" hangingPunct="1">
              <a:buFont typeface="Wingdings" panose="05000000000000000000" pitchFamily="2" charset="2"/>
              <a:buChar char="n"/>
            </a:pPr>
            <a:endParaRPr lang="en-US" altLang="zh-CN" dirty="0">
              <a:solidFill>
                <a:schemeClr val="tx1"/>
              </a:solidFill>
              <a:ea typeface="华文楷体" panose="02010600040101010101" pitchFamily="2" charset="-122"/>
            </a:endParaRPr>
          </a:p>
          <a:p>
            <a:pPr lvl="2" eaLnBrk="1" hangingPunct="1">
              <a:lnSpc>
                <a:spcPct val="90000"/>
              </a:lnSpc>
            </a:pPr>
            <a:r>
              <a:rPr lang="en-US" altLang="zh-CN" sz="1700" dirty="0">
                <a:solidFill>
                  <a:schemeClr val="tx2"/>
                </a:solidFill>
                <a:latin typeface="Arial Black" panose="020B0A04020102020204" pitchFamily="34" charset="0"/>
                <a:hlinkClick r:id="rId3" action="ppaction://hlinkfile"/>
              </a:rPr>
              <a:t>Print.java</a:t>
            </a:r>
            <a:endParaRPr lang="en-US" altLang="zh-CN" sz="1700" dirty="0">
              <a:solidFill>
                <a:schemeClr val="tx2"/>
              </a:solidFill>
              <a:latin typeface="Arial Black" panose="020B0A04020102020204" pitchFamily="34" charset="0"/>
            </a:endParaRPr>
          </a:p>
          <a:p>
            <a:pPr lvl="2" eaLnBrk="1" hangingPunct="1">
              <a:lnSpc>
                <a:spcPct val="90000"/>
              </a:lnSpc>
            </a:pPr>
            <a:r>
              <a:rPr lang="en-US" altLang="zh-CN" sz="1700" dirty="0">
                <a:solidFill>
                  <a:schemeClr val="tx2"/>
                </a:solidFill>
                <a:latin typeface="Arial Black" panose="020B0A04020102020204" pitchFamily="34" charset="0"/>
                <a:hlinkClick r:id="rId4" action="ppaction://hlinkfile"/>
              </a:rPr>
              <a:t>Banner.java</a:t>
            </a:r>
            <a:endParaRPr lang="en-US" altLang="zh-CN" sz="1700" dirty="0">
              <a:solidFill>
                <a:schemeClr val="tx2"/>
              </a:solidFill>
              <a:latin typeface="Arial Black" panose="020B0A04020102020204" pitchFamily="34" charset="0"/>
            </a:endParaRPr>
          </a:p>
          <a:p>
            <a:pPr lvl="2" eaLnBrk="1" hangingPunct="1">
              <a:lnSpc>
                <a:spcPct val="90000"/>
              </a:lnSpc>
            </a:pPr>
            <a:r>
              <a:rPr lang="en-US" altLang="zh-CN" sz="1700" dirty="0">
                <a:solidFill>
                  <a:schemeClr val="tx2"/>
                </a:solidFill>
                <a:latin typeface="Arial Black" panose="020B0A04020102020204" pitchFamily="34" charset="0"/>
                <a:hlinkClick r:id="rId5" action="ppaction://hlinkfile"/>
              </a:rPr>
              <a:t>PrintBanner.java</a:t>
            </a:r>
            <a:endParaRPr lang="en-US" altLang="zh-CN" sz="1700" dirty="0">
              <a:solidFill>
                <a:schemeClr val="tx2"/>
              </a:solidFill>
              <a:latin typeface="Arial Black" panose="020B0A04020102020204" pitchFamily="34" charset="0"/>
            </a:endParaRPr>
          </a:p>
          <a:p>
            <a:pPr lvl="2" eaLnBrk="1" hangingPunct="1">
              <a:lnSpc>
                <a:spcPct val="90000"/>
              </a:lnSpc>
            </a:pPr>
            <a:r>
              <a:rPr lang="en-US" altLang="zh-CN" sz="1700" dirty="0">
                <a:solidFill>
                  <a:schemeClr val="tx2"/>
                </a:solidFill>
                <a:latin typeface="Arial Black" panose="020B0A04020102020204" pitchFamily="34" charset="0"/>
                <a:hlinkClick r:id="rId6" action="ppaction://hlinkfile"/>
              </a:rPr>
              <a:t>Main.java</a:t>
            </a:r>
            <a:endParaRPr lang="zh-CN" altLang="en-US" sz="1700" dirty="0">
              <a:solidFill>
                <a:schemeClr val="tx2"/>
              </a:solidFill>
              <a:latin typeface="Arial Black" panose="020B0A04020102020204" pitchFamily="34" charset="0"/>
            </a:endParaRPr>
          </a:p>
          <a:p>
            <a:pPr lvl="1" eaLnBrk="1" hangingPunct="1"/>
            <a:endParaRPr lang="zh-CN" altLang="en-US" sz="2400" dirty="0">
              <a:latin typeface="华文中宋" panose="02010600040101010101" pitchFamily="2" charset="-122"/>
              <a:ea typeface="华文中宋" panose="02010600040101010101" pitchFamily="2" charset="-122"/>
            </a:endParaRPr>
          </a:p>
          <a:p>
            <a:pPr lvl="1" eaLnBrk="1" hangingPunct="1"/>
            <a:endParaRPr lang="zh-CN" altLang="en-US" sz="2400" dirty="0">
              <a:latin typeface="Arial Black" panose="020B0A04020102020204" pitchFamily="34" charset="0"/>
              <a:ea typeface="华文中宋" panose="02010600040101010101" pitchFamily="2" charset="-122"/>
            </a:endParaRPr>
          </a:p>
          <a:p>
            <a:pPr lvl="1" eaLnBrk="1" hangingPunct="1"/>
            <a:endParaRPr lang="zh-CN" altLang="en-US" dirty="0">
              <a:latin typeface="Arial Black" panose="020B0A04020102020204" pitchFamily="34" charset="0"/>
              <a:ea typeface="华文中宋" panose="02010600040101010101" pitchFamily="2" charset="-122"/>
            </a:endParaRPr>
          </a:p>
        </p:txBody>
      </p:sp>
      <p:pic>
        <p:nvPicPr>
          <p:cNvPr id="2" name="图片 1">
            <a:extLst>
              <a:ext uri="{FF2B5EF4-FFF2-40B4-BE49-F238E27FC236}">
                <a16:creationId xmlns:a16="http://schemas.microsoft.com/office/drawing/2014/main" id="{045BBF52-CDED-4F4A-A608-AEDB23A1B358}"/>
              </a:ext>
            </a:extLst>
          </p:cNvPr>
          <p:cNvPicPr>
            <a:picLocks noChangeAspect="1"/>
          </p:cNvPicPr>
          <p:nvPr/>
        </p:nvPicPr>
        <p:blipFill>
          <a:blip r:embed="rId7"/>
          <a:stretch>
            <a:fillRect/>
          </a:stretch>
        </p:blipFill>
        <p:spPr>
          <a:xfrm>
            <a:off x="6251740" y="4077072"/>
            <a:ext cx="5892930" cy="2483663"/>
          </a:xfrm>
          <a:prstGeom prst="rect">
            <a:avLst/>
          </a:prstGeom>
          <a:effectLst>
            <a:outerShdw blurRad="50800" dist="38100" dir="2700000" algn="tl" rotWithShape="0">
              <a:prstClr val="black">
                <a:alpha val="40000"/>
              </a:prstClr>
            </a:outerShdw>
          </a:effectLst>
        </p:spPr>
      </p:pic>
      <p:pic>
        <p:nvPicPr>
          <p:cNvPr id="3" name="图片 2">
            <a:extLst>
              <a:ext uri="{FF2B5EF4-FFF2-40B4-BE49-F238E27FC236}">
                <a16:creationId xmlns:a16="http://schemas.microsoft.com/office/drawing/2014/main" id="{6CAA1F0B-0F56-4843-8A42-4854F7EC058A}"/>
              </a:ext>
            </a:extLst>
          </p:cNvPr>
          <p:cNvPicPr>
            <a:picLocks noChangeAspect="1"/>
          </p:cNvPicPr>
          <p:nvPr/>
        </p:nvPicPr>
        <p:blipFill>
          <a:blip r:embed="rId8"/>
          <a:stretch>
            <a:fillRect/>
          </a:stretch>
        </p:blipFill>
        <p:spPr>
          <a:xfrm>
            <a:off x="1415480" y="2852936"/>
            <a:ext cx="4680520" cy="1052027"/>
          </a:xfrm>
          <a:prstGeom prst="rect">
            <a:avLst/>
          </a:prstGeom>
          <a:effectLst>
            <a:outerShdw blurRad="50800" dist="38100" dir="2700000" algn="tl" rotWithShape="0">
              <a:prstClr val="black">
                <a:alpha val="40000"/>
              </a:prstClr>
            </a:outerShdw>
          </a:effectLst>
        </p:spPr>
      </p:pic>
      <p:pic>
        <p:nvPicPr>
          <p:cNvPr id="6" name="图片 5">
            <a:extLst>
              <a:ext uri="{FF2B5EF4-FFF2-40B4-BE49-F238E27FC236}">
                <a16:creationId xmlns:a16="http://schemas.microsoft.com/office/drawing/2014/main" id="{D92C4044-213F-494F-9426-C7F5CCF2EB10}"/>
              </a:ext>
            </a:extLst>
          </p:cNvPr>
          <p:cNvPicPr>
            <a:picLocks noChangeAspect="1"/>
          </p:cNvPicPr>
          <p:nvPr/>
        </p:nvPicPr>
        <p:blipFill>
          <a:blip r:embed="rId9"/>
          <a:stretch>
            <a:fillRect/>
          </a:stretch>
        </p:blipFill>
        <p:spPr>
          <a:xfrm>
            <a:off x="1415480" y="5085184"/>
            <a:ext cx="4670963" cy="1440160"/>
          </a:xfrm>
          <a:prstGeom prst="rect">
            <a:avLst/>
          </a:prstGeom>
          <a:effectLst>
            <a:outerShdw blurRad="50800" dist="38100" dir="2700000" algn="tl" rotWithShape="0">
              <a:prstClr val="black">
                <a:alpha val="40000"/>
              </a:prstClr>
            </a:outerShdw>
          </a:effectLst>
        </p:spPr>
      </p:pic>
      <p:pic>
        <p:nvPicPr>
          <p:cNvPr id="8" name="图片 7">
            <a:extLst>
              <a:ext uri="{FF2B5EF4-FFF2-40B4-BE49-F238E27FC236}">
                <a16:creationId xmlns:a16="http://schemas.microsoft.com/office/drawing/2014/main" id="{7751F807-AD67-4C4B-B42F-7BEF98348668}"/>
              </a:ext>
            </a:extLst>
          </p:cNvPr>
          <p:cNvPicPr>
            <a:picLocks noChangeAspect="1"/>
          </p:cNvPicPr>
          <p:nvPr/>
        </p:nvPicPr>
        <p:blipFill>
          <a:blip r:embed="rId10"/>
          <a:stretch>
            <a:fillRect/>
          </a:stretch>
        </p:blipFill>
        <p:spPr>
          <a:xfrm>
            <a:off x="6251741" y="2376745"/>
            <a:ext cx="5892930" cy="1597075"/>
          </a:xfrm>
          <a:prstGeom prst="rect">
            <a:avLst/>
          </a:prstGeom>
          <a:effectLst>
            <a:outerShdw blurRad="50800" dist="38100" dir="2700000" algn="tl" rotWithShape="0">
              <a:prstClr val="black">
                <a:alpha val="40000"/>
              </a:prstClr>
            </a:outerShdw>
          </a:effectLst>
        </p:spPr>
      </p:pic>
      <p:graphicFrame>
        <p:nvGraphicFramePr>
          <p:cNvPr id="4" name="Group 36">
            <a:extLst>
              <a:ext uri="{FF2B5EF4-FFF2-40B4-BE49-F238E27FC236}">
                <a16:creationId xmlns:a16="http://schemas.microsoft.com/office/drawing/2014/main" id="{6078CED7-4F50-4672-95CF-EFFE5BC2BD9F}"/>
              </a:ext>
            </a:extLst>
          </p:cNvPr>
          <p:cNvGraphicFramePr>
            <a:graphicFrameLocks/>
          </p:cNvGraphicFramePr>
          <p:nvPr>
            <p:extLst>
              <p:ext uri="{D42A27DB-BD31-4B8C-83A1-F6EECF244321}">
                <p14:modId xmlns:p14="http://schemas.microsoft.com/office/powerpoint/2010/main" val="695763608"/>
              </p:ext>
            </p:extLst>
          </p:nvPr>
        </p:nvGraphicFramePr>
        <p:xfrm>
          <a:off x="6528048" y="37072"/>
          <a:ext cx="5616623" cy="1386614"/>
        </p:xfrm>
        <a:graphic>
          <a:graphicData uri="http://schemas.openxmlformats.org/drawingml/2006/table">
            <a:tbl>
              <a:tblPr/>
              <a:tblGrid>
                <a:gridCol w="970017">
                  <a:extLst>
                    <a:ext uri="{9D8B030D-6E8A-4147-A177-3AD203B41FA5}">
                      <a16:colId xmlns:a16="http://schemas.microsoft.com/office/drawing/2014/main" val="20000"/>
                    </a:ext>
                  </a:extLst>
                </a:gridCol>
                <a:gridCol w="1231028">
                  <a:extLst>
                    <a:ext uri="{9D8B030D-6E8A-4147-A177-3AD203B41FA5}">
                      <a16:colId xmlns:a16="http://schemas.microsoft.com/office/drawing/2014/main" val="20001"/>
                    </a:ext>
                  </a:extLst>
                </a:gridCol>
                <a:gridCol w="3415578">
                  <a:extLst>
                    <a:ext uri="{9D8B030D-6E8A-4147-A177-3AD203B41FA5}">
                      <a16:colId xmlns:a16="http://schemas.microsoft.com/office/drawing/2014/main" val="20002"/>
                    </a:ext>
                  </a:extLst>
                </a:gridCol>
              </a:tblGrid>
              <a:tr h="212358">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endParaRPr kumimoji="1" lang="zh-CN" altLang="en-US" sz="1300" b="0" i="0" u="none" strike="noStrike" cap="none" normalizeH="0" baseline="0" dirty="0">
                        <a:ln>
                          <a:noFill/>
                        </a:ln>
                        <a:solidFill>
                          <a:schemeClr val="tx1"/>
                        </a:solidFill>
                        <a:effectLst/>
                        <a:latin typeface="Bauhaus 93" pitchFamily="82" charset="0"/>
                        <a:ea typeface="华文中宋" pitchFamily="2" charset="-122"/>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300" b="1" i="0" u="none" strike="noStrike" cap="none" normalizeH="0" baseline="0" dirty="0">
                          <a:ln>
                            <a:noFill/>
                          </a:ln>
                          <a:solidFill>
                            <a:schemeClr val="tx1"/>
                          </a:solidFill>
                          <a:effectLst/>
                          <a:latin typeface="Bauhaus 93" pitchFamily="82" charset="0"/>
                          <a:ea typeface="华文中宋" pitchFamily="2" charset="-122"/>
                        </a:rPr>
                        <a:t>电源</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1" i="0" u="none" strike="noStrike" cap="none" normalizeH="0" baseline="0">
                          <a:ln>
                            <a:noFill/>
                          </a:ln>
                          <a:solidFill>
                            <a:schemeClr val="tx1"/>
                          </a:solidFill>
                          <a:effectLst/>
                          <a:latin typeface="Bauhaus 93" pitchFamily="82" charset="0"/>
                          <a:ea typeface="华文中宋" pitchFamily="2" charset="-122"/>
                        </a:rPr>
                        <a:t>程序示例</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0"/>
                  </a:ext>
                </a:extLst>
              </a:tr>
              <a:tr h="38860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既有内容</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交流</a:t>
                      </a: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220V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Banner</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类（</a:t>
                      </a:r>
                      <a:r>
                        <a:rPr kumimoji="1" lang="en-US" altLang="zh-CN" sz="1300" b="0" i="0" u="none" strike="noStrike" cap="none" normalizeH="0" baseline="0" dirty="0" err="1">
                          <a:ln>
                            <a:noFill/>
                          </a:ln>
                          <a:solidFill>
                            <a:schemeClr val="tx1"/>
                          </a:solidFill>
                          <a:effectLst/>
                          <a:latin typeface="Arial Black" pitchFamily="34" charset="0"/>
                          <a:ea typeface="华文中宋" pitchFamily="2" charset="-122"/>
                        </a:rPr>
                        <a:t>showWithParen,showWithAster</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1"/>
                  </a:ext>
                </a:extLst>
              </a:tr>
              <a:tr h="30468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highlight>
                            <a:srgbClr val="FFFF00"/>
                          </a:highlight>
                          <a:latin typeface="Arial Black" pitchFamily="34" charset="0"/>
                          <a:ea typeface="华文中宋" pitchFamily="2" charset="-122"/>
                        </a:rPr>
                        <a:t>转换装置</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适配器</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dirty="0" err="1">
                          <a:ln>
                            <a:noFill/>
                          </a:ln>
                          <a:solidFill>
                            <a:schemeClr val="tx1"/>
                          </a:solidFill>
                          <a:effectLst/>
                          <a:latin typeface="Arial Black" pitchFamily="34" charset="0"/>
                          <a:ea typeface="华文中宋" pitchFamily="2" charset="-122"/>
                        </a:rPr>
                        <a:t>PrintBanner</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类</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2"/>
                  </a:ext>
                </a:extLst>
              </a:tr>
              <a:tr h="304687">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a:ln>
                            <a:noFill/>
                          </a:ln>
                          <a:solidFill>
                            <a:schemeClr val="tx1"/>
                          </a:solidFill>
                          <a:effectLst/>
                          <a:latin typeface="Arial Black" pitchFamily="34" charset="0"/>
                          <a:ea typeface="华文中宋" pitchFamily="2" charset="-122"/>
                        </a:rPr>
                        <a:t>需要结果</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alpha val="50000"/>
                      </a:schemeClr>
                    </a:solidFill>
                  </a:tcPr>
                </a:tc>
                <a:tc>
                  <a:txBody>
                    <a:bodyPr/>
                    <a:lstStyle/>
                    <a:p>
                      <a:pPr marL="0" marR="0" lvl="0" indent="0" algn="r" defTabSz="914400" rtl="0" eaLnBrk="1" fontAlgn="base" latinLnBrk="1" hangingPunct="1">
                        <a:lnSpc>
                          <a:spcPct val="100000"/>
                        </a:lnSpc>
                        <a:spcBef>
                          <a:spcPct val="20000"/>
                        </a:spcBef>
                        <a:spcAft>
                          <a:spcPct val="0"/>
                        </a:spcAft>
                        <a:buClrTx/>
                        <a:buSzTx/>
                        <a:buFontTx/>
                        <a:buNone/>
                        <a:tabLst/>
                      </a:pP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直流</a:t>
                      </a: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12V</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300" b="0" i="0" u="none" strike="noStrike" cap="none" normalizeH="0" baseline="0" dirty="0">
                          <a:ln>
                            <a:noFill/>
                          </a:ln>
                          <a:solidFill>
                            <a:schemeClr val="tx1"/>
                          </a:solidFill>
                          <a:effectLst/>
                          <a:latin typeface="Arial Black" pitchFamily="34" charset="0"/>
                          <a:ea typeface="华文中宋" pitchFamily="2" charset="-122"/>
                        </a:rPr>
                        <a:t>Print</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类（</a:t>
                      </a:r>
                      <a:r>
                        <a:rPr kumimoji="1" lang="en-US" altLang="zh-CN" sz="1300" b="0" i="0" u="none" strike="noStrike" cap="none" normalizeH="0" baseline="0" dirty="0" err="1">
                          <a:ln>
                            <a:noFill/>
                          </a:ln>
                          <a:solidFill>
                            <a:schemeClr val="tx1"/>
                          </a:solidFill>
                          <a:effectLst/>
                          <a:latin typeface="Arial Black" pitchFamily="34" charset="0"/>
                          <a:ea typeface="华文中宋" pitchFamily="2" charset="-122"/>
                        </a:rPr>
                        <a:t>printWeak,printStrong</a:t>
                      </a:r>
                      <a:r>
                        <a:rPr kumimoji="1" lang="zh-CN" altLang="en-US" sz="1300" b="0" i="0" u="none" strike="noStrike" cap="none" normalizeH="0" baseline="0" dirty="0">
                          <a:ln>
                            <a:noFill/>
                          </a:ln>
                          <a:solidFill>
                            <a:schemeClr val="tx1"/>
                          </a:solidFill>
                          <a:effectLst/>
                          <a:latin typeface="Arial Black" pitchFamily="34" charset="0"/>
                          <a:ea typeface="华文中宋" pitchFamily="2" charset="-122"/>
                        </a:rPr>
                        <a:t>）</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val="10003"/>
                  </a:ext>
                </a:extLst>
              </a:tr>
            </a:tbl>
          </a:graphicData>
        </a:graphic>
      </p:graphicFrame>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59C0CF-7097-4A28-B087-5EC60F8B39D4}"/>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Adapter</a:t>
            </a:r>
            <a:r>
              <a:rPr lang="zh-CN" altLang="en-US" dirty="0">
                <a:latin typeface="Bauhaus 93" pitchFamily="82" charset="0"/>
                <a:ea typeface="华文中宋" panose="02010600040101010101" pitchFamily="2" charset="-122"/>
              </a:rPr>
              <a:t>（适配器）</a:t>
            </a:r>
            <a:endParaRPr lang="zh-CN" altLang="en-US" dirty="0"/>
          </a:p>
        </p:txBody>
      </p:sp>
      <p:sp>
        <p:nvSpPr>
          <p:cNvPr id="3" name="内容占位符 2">
            <a:extLst>
              <a:ext uri="{FF2B5EF4-FFF2-40B4-BE49-F238E27FC236}">
                <a16:creationId xmlns:a16="http://schemas.microsoft.com/office/drawing/2014/main" id="{6C6442DD-F265-4D59-AC6C-DBAAF423523F}"/>
              </a:ext>
            </a:extLst>
          </p:cNvPr>
          <p:cNvSpPr>
            <a:spLocks noGrp="1"/>
          </p:cNvSpPr>
          <p:nvPr>
            <p:ph idx="1"/>
          </p:nvPr>
        </p:nvSpPr>
        <p:spPr>
          <a:xfrm>
            <a:off x="623394" y="1125539"/>
            <a:ext cx="10513167" cy="5065712"/>
          </a:xfrm>
        </p:spPr>
        <p:txBody>
          <a:bodyPr/>
          <a:lstStyle/>
          <a:p>
            <a:r>
              <a:rPr lang="zh-CN" altLang="en-US" dirty="0">
                <a:solidFill>
                  <a:srgbClr val="324A7A"/>
                </a:solidFill>
              </a:rPr>
              <a:t>优点</a:t>
            </a:r>
            <a:endParaRPr lang="en-US" altLang="zh-CN" dirty="0">
              <a:solidFill>
                <a:srgbClr val="324A7A"/>
              </a:solidFill>
            </a:endParaRPr>
          </a:p>
          <a:p>
            <a:pPr lvl="1" eaLnBrk="1" hangingPunct="1">
              <a:lnSpc>
                <a:spcPct val="150000"/>
              </a:lnSpc>
              <a:buFont typeface="Arial" panose="020B0604020202020204" pitchFamily="34" charset="0"/>
              <a:buChar char="•"/>
            </a:pPr>
            <a:r>
              <a:rPr lang="zh-CN" altLang="en-US" b="0" dirty="0">
                <a:solidFill>
                  <a:srgbClr val="00B050"/>
                </a:solidFill>
                <a:highlight>
                  <a:srgbClr val="FFFF00"/>
                </a:highlight>
                <a:latin typeface="华文中宋" panose="02010600040101010101" pitchFamily="2" charset="-122"/>
                <a:ea typeface="华文中宋" panose="02010600040101010101" pitchFamily="2" charset="-122"/>
              </a:rPr>
              <a:t>将目标类</a:t>
            </a:r>
            <a:r>
              <a:rPr lang="zh-CN" altLang="en-US" b="0" dirty="0">
                <a:solidFill>
                  <a:schemeClr val="tx1"/>
                </a:solidFill>
                <a:latin typeface="华文中宋" panose="02010600040101010101" pitchFamily="2" charset="-122"/>
                <a:ea typeface="华文中宋" panose="02010600040101010101" pitchFamily="2" charset="-122"/>
              </a:rPr>
              <a:t>和</a:t>
            </a:r>
            <a:r>
              <a:rPr lang="zh-CN" altLang="en-US" b="0" dirty="0">
                <a:solidFill>
                  <a:srgbClr val="C00000"/>
                </a:solidFill>
                <a:highlight>
                  <a:srgbClr val="FFFF00"/>
                </a:highlight>
                <a:latin typeface="华文中宋" panose="02010600040101010101" pitchFamily="2" charset="-122"/>
                <a:ea typeface="华文中宋" panose="02010600040101010101" pitchFamily="2" charset="-122"/>
              </a:rPr>
              <a:t>适配者类</a:t>
            </a:r>
            <a:r>
              <a:rPr lang="zh-CN" altLang="en-US" b="0" dirty="0">
                <a:solidFill>
                  <a:schemeClr val="tx1"/>
                </a:solidFill>
                <a:latin typeface="华文中宋" panose="02010600040101010101" pitchFamily="2" charset="-122"/>
                <a:ea typeface="华文中宋" panose="02010600040101010101" pitchFamily="2" charset="-122"/>
              </a:rPr>
              <a:t>解耦，通过引入一个</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适配器类</a:t>
            </a:r>
            <a:r>
              <a:rPr lang="zh-CN" altLang="en-US" b="0" dirty="0">
                <a:solidFill>
                  <a:schemeClr val="tx1"/>
                </a:solidFill>
                <a:latin typeface="华文中宋" panose="02010600040101010101" pitchFamily="2" charset="-122"/>
                <a:ea typeface="华文中宋" panose="02010600040101010101" pitchFamily="2" charset="-122"/>
              </a:rPr>
              <a:t>来重用现有的</a:t>
            </a:r>
            <a:r>
              <a:rPr lang="zh-CN" altLang="en-US" b="0" dirty="0">
                <a:solidFill>
                  <a:srgbClr val="C00000"/>
                </a:solidFill>
                <a:highlight>
                  <a:srgbClr val="FFFF00"/>
                </a:highlight>
                <a:latin typeface="华文中宋" panose="02010600040101010101" pitchFamily="2" charset="-122"/>
                <a:ea typeface="华文中宋" panose="02010600040101010101" pitchFamily="2" charset="-122"/>
              </a:rPr>
              <a:t>适配者类</a:t>
            </a:r>
            <a:r>
              <a:rPr lang="zh-CN" altLang="en-US" b="0" dirty="0">
                <a:solidFill>
                  <a:schemeClr val="tx1"/>
                </a:solidFill>
                <a:latin typeface="华文中宋" panose="02010600040101010101" pitchFamily="2" charset="-122"/>
                <a:ea typeface="华文中宋" panose="02010600040101010101" pitchFamily="2" charset="-122"/>
              </a:rPr>
              <a:t>，而无须修改原有代码。</a:t>
            </a:r>
          </a:p>
          <a:p>
            <a:pPr lvl="1" eaLnBrk="1" hangingPunct="1">
              <a:lnSpc>
                <a:spcPct val="150000"/>
              </a:lnSpc>
              <a:buFont typeface="Arial" panose="020B0604020202020204" pitchFamily="34" charset="0"/>
              <a:buChar char="•"/>
            </a:pPr>
            <a:r>
              <a:rPr lang="zh-CN" altLang="en-US" b="0" dirty="0">
                <a:solidFill>
                  <a:schemeClr val="tx1"/>
                </a:solidFill>
                <a:latin typeface="华文中宋" panose="02010600040101010101" pitchFamily="2" charset="-122"/>
                <a:ea typeface="华文中宋" panose="02010600040101010101" pitchFamily="2" charset="-122"/>
              </a:rPr>
              <a:t>将具体的实现封装在适配者类中，提高了</a:t>
            </a:r>
            <a:r>
              <a:rPr lang="zh-CN" altLang="en-US" b="0" dirty="0">
                <a:solidFill>
                  <a:srgbClr val="C00000"/>
                </a:solidFill>
                <a:highlight>
                  <a:srgbClr val="FFFF00"/>
                </a:highlight>
                <a:latin typeface="华文中宋" panose="02010600040101010101" pitchFamily="2" charset="-122"/>
                <a:ea typeface="华文中宋" panose="02010600040101010101" pitchFamily="2" charset="-122"/>
              </a:rPr>
              <a:t>适配者</a:t>
            </a:r>
            <a:r>
              <a:rPr lang="zh-CN" altLang="en-US" b="0" dirty="0">
                <a:solidFill>
                  <a:schemeClr val="tx1"/>
                </a:solidFill>
                <a:latin typeface="华文中宋" panose="02010600040101010101" pitchFamily="2" charset="-122"/>
                <a:ea typeface="华文中宋" panose="02010600040101010101" pitchFamily="2" charset="-122"/>
              </a:rPr>
              <a:t>的复用性。</a:t>
            </a:r>
          </a:p>
          <a:p>
            <a:pPr lvl="1" eaLnBrk="1" hangingPunct="1">
              <a:lnSpc>
                <a:spcPct val="150000"/>
              </a:lnSpc>
              <a:buFont typeface="Arial" panose="020B0604020202020204" pitchFamily="34" charset="0"/>
              <a:buChar char="•"/>
            </a:pPr>
            <a:r>
              <a:rPr lang="zh-CN" altLang="en-US" b="0" dirty="0">
                <a:solidFill>
                  <a:srgbClr val="C00000"/>
                </a:solidFill>
                <a:latin typeface="华文中宋" panose="02010600040101010101" pitchFamily="2" charset="-122"/>
                <a:ea typeface="华文中宋" panose="02010600040101010101" pitchFamily="2" charset="-122"/>
              </a:rPr>
              <a:t>灵活性和扩展性都非常好</a:t>
            </a:r>
            <a:r>
              <a:rPr lang="zh-CN" altLang="en-US" b="0" dirty="0">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通过使用配置文件，可以很方便地更换适配器，也可以在不修改原有代码的基础上增加新的适配器类，符合“</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开闭原则</a:t>
            </a:r>
            <a:r>
              <a:rPr lang="zh-CN" altLang="en-US" b="0" dirty="0">
                <a:solidFill>
                  <a:schemeClr val="tx1"/>
                </a:solidFill>
                <a:latin typeface="华文中宋" panose="02010600040101010101" pitchFamily="2" charset="-122"/>
                <a:ea typeface="华文中宋" panose="02010600040101010101" pitchFamily="2" charset="-122"/>
              </a:rPr>
              <a:t>”。</a:t>
            </a:r>
            <a:endParaRPr lang="en-US" altLang="zh-CN" b="0" dirty="0">
              <a:solidFill>
                <a:schemeClr val="tx1"/>
              </a:solidFill>
              <a:latin typeface="华文中宋" panose="02010600040101010101" pitchFamily="2" charset="-122"/>
              <a:ea typeface="华文中宋" panose="02010600040101010101" pitchFamily="2" charset="-122"/>
            </a:endParaRPr>
          </a:p>
          <a:p>
            <a:pPr>
              <a:lnSpc>
                <a:spcPct val="150000"/>
              </a:lnSpc>
            </a:pPr>
            <a:r>
              <a:rPr lang="zh-CN" altLang="en-US" dirty="0">
                <a:solidFill>
                  <a:srgbClr val="324A7A"/>
                </a:solidFill>
              </a:rPr>
              <a:t>缺点</a:t>
            </a:r>
            <a:endParaRPr lang="en-US" altLang="zh-CN" dirty="0">
              <a:solidFill>
                <a:srgbClr val="324A7A"/>
              </a:solidFill>
            </a:endParaRPr>
          </a:p>
          <a:p>
            <a:pPr lvl="1">
              <a:lnSpc>
                <a:spcPct val="150000"/>
              </a:lnSpc>
              <a:buFont typeface="Wingdings" panose="05000000000000000000" pitchFamily="2" charset="2"/>
              <a:buChar char="l"/>
            </a:pPr>
            <a:r>
              <a:rPr lang="zh-CN" altLang="en-US" b="0" dirty="0">
                <a:solidFill>
                  <a:schemeClr val="tx1"/>
                </a:solidFill>
                <a:latin typeface="华文中宋" panose="02010600040101010101" pitchFamily="2" charset="-122"/>
                <a:ea typeface="华文中宋" panose="02010600040101010101" pitchFamily="2" charset="-122"/>
              </a:rPr>
              <a:t>对于</a:t>
            </a:r>
            <a:r>
              <a:rPr lang="en-US" altLang="zh-CN" b="0" dirty="0">
                <a:solidFill>
                  <a:schemeClr val="tx1"/>
                </a:solidFill>
                <a:latin typeface="华文中宋" panose="02010600040101010101" pitchFamily="2" charset="-122"/>
                <a:ea typeface="华文中宋" panose="02010600040101010101" pitchFamily="2" charset="-122"/>
              </a:rPr>
              <a:t>Java</a:t>
            </a:r>
            <a:r>
              <a:rPr lang="zh-CN" altLang="en-US" b="0" dirty="0">
                <a:solidFill>
                  <a:schemeClr val="tx1"/>
                </a:solidFill>
                <a:latin typeface="华文中宋" panose="02010600040101010101" pitchFamily="2" charset="-122"/>
                <a:ea typeface="华文中宋" panose="02010600040101010101" pitchFamily="2" charset="-122"/>
              </a:rPr>
              <a:t>、</a:t>
            </a:r>
            <a:r>
              <a:rPr lang="en-US" altLang="zh-CN" b="0" dirty="0">
                <a:solidFill>
                  <a:schemeClr val="tx1"/>
                </a:solidFill>
                <a:latin typeface="华文中宋" panose="02010600040101010101" pitchFamily="2" charset="-122"/>
                <a:ea typeface="华文中宋" panose="02010600040101010101" pitchFamily="2" charset="-122"/>
              </a:rPr>
              <a:t>C#</a:t>
            </a:r>
            <a:r>
              <a:rPr lang="zh-CN" altLang="en-US" b="0" dirty="0">
                <a:solidFill>
                  <a:schemeClr val="tx1"/>
                </a:solidFill>
                <a:latin typeface="华文中宋" panose="02010600040101010101" pitchFamily="2" charset="-122"/>
                <a:ea typeface="华文中宋" panose="02010600040101010101" pitchFamily="2" charset="-122"/>
              </a:rPr>
              <a:t>等不支持多重继承的语言，一次最多只能适配一个适配者类。</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buFont typeface="Arial" panose="020B0604020202020204" pitchFamily="34" charset="0"/>
              <a:buChar char="•"/>
            </a:pPr>
            <a:endParaRPr lang="zh-CN" altLang="en-US" dirty="0"/>
          </a:p>
          <a:p>
            <a:endParaRPr lang="zh-CN" altLang="en-US" dirty="0"/>
          </a:p>
        </p:txBody>
      </p:sp>
    </p:spTree>
    <p:extLst>
      <p:ext uri="{BB962C8B-B14F-4D97-AF65-F5344CB8AC3E}">
        <p14:creationId xmlns:p14="http://schemas.microsoft.com/office/powerpoint/2010/main" val="1984769154"/>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95D5393-888F-4B15-8D6C-2BF7034245E0}"/>
              </a:ext>
            </a:extLst>
          </p:cNvPr>
          <p:cNvPicPr>
            <a:picLocks noChangeAspect="1"/>
          </p:cNvPicPr>
          <p:nvPr/>
        </p:nvPicPr>
        <p:blipFill>
          <a:blip r:embed="rId3"/>
          <a:stretch>
            <a:fillRect/>
          </a:stretch>
        </p:blipFill>
        <p:spPr>
          <a:xfrm>
            <a:off x="6456040" y="4356659"/>
            <a:ext cx="5058885" cy="2300188"/>
          </a:xfrm>
          <a:prstGeom prst="rect">
            <a:avLst/>
          </a:prstGeom>
        </p:spPr>
      </p:pic>
      <p:sp>
        <p:nvSpPr>
          <p:cNvPr id="78850" name="Rectangle 2">
            <a:extLst>
              <a:ext uri="{FF2B5EF4-FFF2-40B4-BE49-F238E27FC236}">
                <a16:creationId xmlns:a16="http://schemas.microsoft.com/office/drawing/2014/main" id="{492B1267-9D92-47C5-80A7-70653D5C85E4}"/>
              </a:ext>
            </a:extLst>
          </p:cNvPr>
          <p:cNvSpPr>
            <a:spLocks noGrp="1" noChangeArrowheads="1"/>
          </p:cNvSpPr>
          <p:nvPr>
            <p:ph type="title"/>
          </p:nvPr>
        </p:nvSpPr>
        <p:spPr>
          <a:xfrm>
            <a:off x="-6843" y="175540"/>
            <a:ext cx="12192000" cy="688975"/>
          </a:xfrm>
        </p:spPr>
        <p:txBody>
          <a:bodyPr/>
          <a:lstStyle/>
          <a:p>
            <a:pPr eaLnBrk="1" hangingPunct="1"/>
            <a:r>
              <a:rPr lang="en-US" altLang="zh-CN" dirty="0">
                <a:latin typeface="Bauhaus 93" pitchFamily="82" charset="0"/>
                <a:ea typeface="华文中宋" panose="02010600040101010101" pitchFamily="2" charset="-122"/>
              </a:rPr>
              <a:t>Adapter</a:t>
            </a:r>
            <a:r>
              <a:rPr lang="zh-CN" altLang="en-US" dirty="0">
                <a:latin typeface="Bauhaus 93" pitchFamily="82" charset="0"/>
                <a:ea typeface="华文中宋" panose="02010600040101010101" pitchFamily="2" charset="-122"/>
              </a:rPr>
              <a:t>（适配器）</a:t>
            </a:r>
          </a:p>
        </p:txBody>
      </p:sp>
      <p:sp>
        <p:nvSpPr>
          <p:cNvPr id="78851" name="Rectangle 3">
            <a:extLst>
              <a:ext uri="{FF2B5EF4-FFF2-40B4-BE49-F238E27FC236}">
                <a16:creationId xmlns:a16="http://schemas.microsoft.com/office/drawing/2014/main" id="{7E3DAFDE-4A70-4802-9AE8-C9B4848C0B86}"/>
              </a:ext>
            </a:extLst>
          </p:cNvPr>
          <p:cNvSpPr>
            <a:spLocks noGrp="1" noChangeArrowheads="1"/>
          </p:cNvSpPr>
          <p:nvPr>
            <p:ph type="body" idx="1"/>
          </p:nvPr>
        </p:nvSpPr>
        <p:spPr>
          <a:xfrm>
            <a:off x="335360" y="764704"/>
            <a:ext cx="11665296" cy="5760640"/>
          </a:xfrm>
        </p:spPr>
        <p:txBody>
          <a:bodyPr/>
          <a:lstStyle/>
          <a:p>
            <a:pPr eaLnBrk="1" hangingPunct="1">
              <a:lnSpc>
                <a:spcPct val="150000"/>
              </a:lnSpc>
            </a:pPr>
            <a:r>
              <a:rPr lang="zh-CN" altLang="en-US" dirty="0">
                <a:solidFill>
                  <a:srgbClr val="324A7A"/>
                </a:solidFill>
                <a:latin typeface="华文中宋" panose="02010600040101010101" pitchFamily="2" charset="-122"/>
                <a:ea typeface="华文中宋" panose="02010600040101010101" pitchFamily="2" charset="-122"/>
              </a:rPr>
              <a:t>启发</a:t>
            </a:r>
          </a:p>
          <a:p>
            <a:pPr lvl="1" eaLnBrk="1" hangingPunct="1">
              <a:lnSpc>
                <a:spcPct val="10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为何用？</a:t>
            </a:r>
            <a:r>
              <a:rPr lang="zh-CN" altLang="en-US" sz="2400" dirty="0">
                <a:solidFill>
                  <a:srgbClr val="324A7A"/>
                </a:solidFill>
                <a:latin typeface="华文中宋" panose="02010600040101010101" pitchFamily="2" charset="-122"/>
                <a:ea typeface="华文中宋" panose="02010600040101010101" pitchFamily="2" charset="-122"/>
              </a:rPr>
              <a:t>：</a:t>
            </a:r>
            <a:r>
              <a:rPr lang="zh-CN" altLang="en-US" b="0" dirty="0">
                <a:solidFill>
                  <a:schemeClr val="tx1"/>
                </a:solidFill>
                <a:highlight>
                  <a:srgbClr val="FFFF00"/>
                </a:highlight>
                <a:latin typeface="华文中宋" panose="02010600040101010101" pitchFamily="2" charset="-122"/>
                <a:ea typeface="华文中宋" panose="02010600040101010101" pitchFamily="2" charset="-122"/>
              </a:rPr>
              <a:t>不用不行</a:t>
            </a:r>
            <a:r>
              <a:rPr lang="zh-CN" altLang="en-US" b="0" dirty="0">
                <a:solidFill>
                  <a:schemeClr val="tx1"/>
                </a:solidFill>
                <a:latin typeface="华文中宋" panose="02010600040101010101" pitchFamily="2" charset="-122"/>
                <a:ea typeface="华文中宋" panose="02010600040101010101" pitchFamily="2" charset="-122"/>
              </a:rPr>
              <a:t>（找不到源码 </a:t>
            </a:r>
            <a:r>
              <a:rPr lang="en-US" altLang="zh-CN" b="0" dirty="0">
                <a:solidFill>
                  <a:schemeClr val="tx1"/>
                </a:solidFill>
                <a:latin typeface="华文中宋" panose="02010600040101010101" pitchFamily="2" charset="-122"/>
                <a:ea typeface="华文中宋" panose="02010600040101010101" pitchFamily="2" charset="-122"/>
              </a:rPr>
              <a:t>OR </a:t>
            </a:r>
            <a:r>
              <a:rPr lang="zh-CN" altLang="en-US" b="0" dirty="0">
                <a:solidFill>
                  <a:schemeClr val="tx1"/>
                </a:solidFill>
                <a:latin typeface="华文中宋" panose="02010600040101010101" pitchFamily="2" charset="-122"/>
                <a:ea typeface="华文中宋" panose="02010600040101010101" pitchFamily="2" charset="-122"/>
              </a:rPr>
              <a:t>很难书写 </a:t>
            </a:r>
            <a:r>
              <a:rPr lang="en-US" altLang="zh-CN" b="0" dirty="0">
                <a:solidFill>
                  <a:schemeClr val="tx1"/>
                </a:solidFill>
                <a:latin typeface="华文中宋" panose="02010600040101010101" pitchFamily="2" charset="-122"/>
                <a:ea typeface="华文中宋" panose="02010600040101010101" pitchFamily="2" charset="-122"/>
              </a:rPr>
              <a:t>OR </a:t>
            </a:r>
            <a:r>
              <a:rPr lang="zh-CN" altLang="en-US" b="0" dirty="0">
                <a:solidFill>
                  <a:schemeClr val="tx1"/>
                </a:solidFill>
                <a:latin typeface="华文中宋" panose="02010600040101010101" pitchFamily="2" charset="-122"/>
                <a:ea typeface="华文中宋" panose="02010600040101010101" pitchFamily="2" charset="-122"/>
              </a:rPr>
              <a:t>想复用）。</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何时用？</a:t>
            </a:r>
            <a:r>
              <a:rPr lang="zh-CN" altLang="en-US" b="0" dirty="0">
                <a:solidFill>
                  <a:schemeClr val="tx1"/>
                </a:solidFill>
                <a:latin typeface="华文中宋" panose="02010600040101010101" pitchFamily="2" charset="-122"/>
                <a:ea typeface="华文中宋" panose="02010600040101010101" pitchFamily="2" charset="-122"/>
              </a:rPr>
              <a:t>系统需要使用现有的类，而这些类的接口不符合系统的需要。</a:t>
            </a:r>
            <a:endParaRPr lang="en-US" altLang="zh-CN" b="0" dirty="0">
              <a:solidFill>
                <a:srgbClr val="324A7A"/>
              </a:solidFill>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n"/>
            </a:pPr>
            <a:r>
              <a:rPr lang="zh-CN" altLang="en-US" dirty="0">
                <a:solidFill>
                  <a:srgbClr val="324A7A"/>
                </a:solidFill>
                <a:latin typeface="华文中宋" panose="02010600040101010101" pitchFamily="2" charset="-122"/>
                <a:ea typeface="华文中宋" panose="02010600040101010101" pitchFamily="2" charset="-122"/>
              </a:rPr>
              <a:t>如何用？</a:t>
            </a:r>
            <a:r>
              <a:rPr lang="en-US" altLang="zh-CN" dirty="0">
                <a:solidFill>
                  <a:srgbClr val="324A7A"/>
                </a:solidFill>
                <a:ea typeface="华文中宋" panose="02010600040101010101" pitchFamily="2" charset="-122"/>
              </a:rPr>
              <a:t>Here is how the Client uses the Adapter :	</a:t>
            </a:r>
          </a:p>
          <a:p>
            <a:pPr lvl="2" eaLnBrk="1" hangingPunct="1"/>
            <a:r>
              <a:rPr lang="en-US" altLang="zh-CN" sz="2000" dirty="0">
                <a:solidFill>
                  <a:srgbClr val="324A7A"/>
                </a:solidFill>
                <a:ea typeface="华文中宋" panose="02010600040101010101" pitchFamily="2" charset="-122"/>
              </a:rPr>
              <a:t>The client makes a request to the</a:t>
            </a:r>
            <a:r>
              <a:rPr lang="en-US" altLang="zh-CN" sz="2000" dirty="0">
                <a:solidFill>
                  <a:srgbClr val="324A7A"/>
                </a:solidFill>
                <a:highlight>
                  <a:srgbClr val="FFFF00"/>
                </a:highlight>
                <a:ea typeface="华文中宋" panose="02010600040101010101" pitchFamily="2" charset="-122"/>
              </a:rPr>
              <a:t> adapter </a:t>
            </a:r>
            <a:r>
              <a:rPr lang="en-US" altLang="zh-CN" sz="2000" dirty="0">
                <a:solidFill>
                  <a:srgbClr val="324A7A"/>
                </a:solidFill>
                <a:ea typeface="华文中宋" panose="02010600040101010101" pitchFamily="2" charset="-122"/>
              </a:rPr>
              <a:t>by calling a method on it using the </a:t>
            </a:r>
            <a:r>
              <a:rPr lang="en-US" altLang="zh-CN" sz="2000" dirty="0">
                <a:solidFill>
                  <a:srgbClr val="324A7A"/>
                </a:solidFill>
                <a:highlight>
                  <a:srgbClr val="FFFF00"/>
                </a:highlight>
                <a:ea typeface="华文中宋" panose="02010600040101010101" pitchFamily="2" charset="-122"/>
              </a:rPr>
              <a:t>target </a:t>
            </a:r>
            <a:r>
              <a:rPr lang="en-US" altLang="zh-CN" sz="2000" dirty="0">
                <a:solidFill>
                  <a:srgbClr val="324A7A"/>
                </a:solidFill>
                <a:ea typeface="华文中宋" panose="02010600040101010101" pitchFamily="2" charset="-122"/>
              </a:rPr>
              <a:t>interface .</a:t>
            </a:r>
          </a:p>
          <a:p>
            <a:pPr lvl="2" eaLnBrk="1" hangingPunct="1"/>
            <a:r>
              <a:rPr lang="en-US" altLang="zh-CN" sz="2000" dirty="0">
                <a:solidFill>
                  <a:srgbClr val="324A7A"/>
                </a:solidFill>
                <a:ea typeface="华文中宋" panose="02010600040101010101" pitchFamily="2" charset="-122"/>
              </a:rPr>
              <a:t>The </a:t>
            </a:r>
            <a:r>
              <a:rPr lang="en-US" altLang="zh-CN" sz="2000" dirty="0">
                <a:solidFill>
                  <a:srgbClr val="324A7A"/>
                </a:solidFill>
                <a:highlight>
                  <a:srgbClr val="FFFF00"/>
                </a:highlight>
                <a:ea typeface="华文中宋" panose="02010600040101010101" pitchFamily="2" charset="-122"/>
              </a:rPr>
              <a:t>adapter</a:t>
            </a:r>
            <a:r>
              <a:rPr lang="en-US" altLang="zh-CN" sz="2000" dirty="0">
                <a:solidFill>
                  <a:srgbClr val="324A7A"/>
                </a:solidFill>
                <a:ea typeface="华文中宋" panose="02010600040101010101" pitchFamily="2" charset="-122"/>
              </a:rPr>
              <a:t> translates that request into one or more calls on the </a:t>
            </a:r>
            <a:r>
              <a:rPr lang="en-US" altLang="zh-CN" sz="2000" dirty="0">
                <a:solidFill>
                  <a:srgbClr val="324A7A"/>
                </a:solidFill>
                <a:highlight>
                  <a:srgbClr val="FFFF00"/>
                </a:highlight>
                <a:ea typeface="华文中宋" panose="02010600040101010101" pitchFamily="2" charset="-122"/>
              </a:rPr>
              <a:t>adapter</a:t>
            </a:r>
            <a:r>
              <a:rPr lang="en-US" altLang="zh-CN" sz="2000" dirty="0">
                <a:solidFill>
                  <a:srgbClr val="324A7A"/>
                </a:solidFill>
                <a:ea typeface="华文中宋" panose="02010600040101010101" pitchFamily="2" charset="-122"/>
              </a:rPr>
              <a:t> using the </a:t>
            </a:r>
            <a:r>
              <a:rPr lang="en-US" altLang="zh-CN" sz="2000" dirty="0" err="1">
                <a:solidFill>
                  <a:srgbClr val="324A7A"/>
                </a:solidFill>
                <a:highlight>
                  <a:srgbClr val="FFFF00"/>
                </a:highlight>
                <a:ea typeface="华文中宋" panose="02010600040101010101" pitchFamily="2" charset="-122"/>
              </a:rPr>
              <a:t>adaptee</a:t>
            </a:r>
            <a:r>
              <a:rPr lang="en-US" altLang="zh-CN" sz="2000" dirty="0">
                <a:solidFill>
                  <a:srgbClr val="324A7A"/>
                </a:solidFill>
                <a:ea typeface="华文中宋" panose="02010600040101010101" pitchFamily="2" charset="-122"/>
              </a:rPr>
              <a:t> interface.</a:t>
            </a:r>
          </a:p>
          <a:p>
            <a:pPr lvl="2" eaLnBrk="1" hangingPunct="1"/>
            <a:r>
              <a:rPr lang="en-US" altLang="zh-CN" sz="2000" dirty="0">
                <a:solidFill>
                  <a:srgbClr val="324A7A"/>
                </a:solidFill>
                <a:ea typeface="华文中宋" panose="02010600040101010101" pitchFamily="2" charset="-122"/>
              </a:rPr>
              <a:t>The client receivers the results of the call and never knows there is an adapter doing the translation.</a:t>
            </a:r>
          </a:p>
          <a:p>
            <a:pPr lvl="1" eaLnBrk="1" hangingPunct="1">
              <a:lnSpc>
                <a:spcPct val="100000"/>
              </a:lnSpc>
              <a:buFont typeface="Wingdings" panose="05000000000000000000" pitchFamily="2" charset="2"/>
              <a:buChar char="n"/>
            </a:pPr>
            <a:r>
              <a:rPr lang="zh-CN" altLang="en-US" dirty="0">
                <a:latin typeface="华文中宋" panose="02010600040101010101" pitchFamily="2" charset="-122"/>
                <a:ea typeface="华文中宋" panose="02010600040101010101" pitchFamily="2" charset="-122"/>
              </a:rPr>
              <a:t>一个故事：扁鹊三兄弟医术</a:t>
            </a:r>
            <a:endParaRPr lang="en-US" altLang="zh-CN" dirty="0">
              <a:latin typeface="华文中宋" panose="02010600040101010101" pitchFamily="2" charset="-122"/>
              <a:ea typeface="华文中宋" panose="02010600040101010101" pitchFamily="2" charset="-122"/>
            </a:endParaRPr>
          </a:p>
          <a:p>
            <a:pPr lvl="2" eaLnBrk="1" hangingPunct="1"/>
            <a:r>
              <a:rPr lang="zh-CN" altLang="en-US" sz="1600" dirty="0">
                <a:latin typeface="华文中宋" panose="02010600040101010101" pitchFamily="2" charset="-122"/>
                <a:ea typeface="华文中宋" panose="02010600040101010101" pitchFamily="2" charset="-122"/>
              </a:rPr>
              <a:t>不要过度使用</a:t>
            </a:r>
            <a:r>
              <a:rPr lang="zh-CN" altLang="en-US" sz="1600" dirty="0">
                <a:highlight>
                  <a:srgbClr val="FFFF00"/>
                </a:highlight>
                <a:latin typeface="华文中宋" panose="02010600040101010101" pitchFamily="2" charset="-122"/>
                <a:ea typeface="华文中宋" panose="02010600040101010101" pitchFamily="2" charset="-122"/>
              </a:rPr>
              <a:t>（不要非得用，不要为用而用）</a:t>
            </a:r>
            <a:endParaRPr lang="en-US" altLang="zh-CN" sz="1600" dirty="0">
              <a:highlight>
                <a:srgbClr val="FFFF00"/>
              </a:highlight>
              <a:latin typeface="华文中宋" panose="02010600040101010101" pitchFamily="2" charset="-122"/>
              <a:ea typeface="华文中宋" panose="02010600040101010101" pitchFamily="2" charset="-122"/>
            </a:endParaRPr>
          </a:p>
          <a:p>
            <a:pPr lvl="2" eaLnBrk="1" hangingPunct="1"/>
            <a:r>
              <a:rPr lang="zh-CN" altLang="en-US" sz="1600" dirty="0">
                <a:latin typeface="华文中宋" panose="02010600040101010101" pitchFamily="2" charset="-122"/>
                <a:ea typeface="华文中宋" panose="02010600040101010101" pitchFamily="2" charset="-122"/>
              </a:rPr>
              <a:t>亡羊补牢之举</a:t>
            </a:r>
            <a:r>
              <a:rPr lang="zh-CN" altLang="en-US" sz="1600" dirty="0">
                <a:highlight>
                  <a:srgbClr val="FFFF00"/>
                </a:highlight>
                <a:latin typeface="华文中宋" panose="02010600040101010101" pitchFamily="2" charset="-122"/>
                <a:ea typeface="华文中宋" panose="02010600040101010101" pitchFamily="2" charset="-122"/>
              </a:rPr>
              <a:t>（没办法的办法）</a:t>
            </a:r>
          </a:p>
        </p:txBody>
      </p:sp>
      <p:sp>
        <p:nvSpPr>
          <p:cNvPr id="4" name="文本框 3">
            <a:extLst>
              <a:ext uri="{FF2B5EF4-FFF2-40B4-BE49-F238E27FC236}">
                <a16:creationId xmlns:a16="http://schemas.microsoft.com/office/drawing/2014/main" id="{FD0715E9-899C-44CC-A8AE-9B64B4AF1583}"/>
              </a:ext>
            </a:extLst>
          </p:cNvPr>
          <p:cNvSpPr txBox="1"/>
          <p:nvPr/>
        </p:nvSpPr>
        <p:spPr>
          <a:xfrm>
            <a:off x="1055440" y="5766585"/>
            <a:ext cx="5701625"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133984"/>
            </a:solidFill>
          </a:ln>
          <a:effectLst>
            <a:outerShdw blurRad="50800" dist="38100" dir="2700000" algn="tl" rotWithShape="0">
              <a:prstClr val="black">
                <a:alpha val="40000"/>
              </a:prstClr>
            </a:outerShdw>
          </a:effectLst>
        </p:spPr>
        <p:txBody>
          <a:bodyPr wrap="square" rtlCol="0">
            <a:spAutoFit/>
          </a:bodyPr>
          <a:lstStyle/>
          <a:p>
            <a:r>
              <a:rPr lang="en-US" altLang="zh-CN" sz="1800" b="1" dirty="0">
                <a:solidFill>
                  <a:srgbClr val="C00000"/>
                </a:solidFill>
                <a:latin typeface="微软雅黑" panose="020B0503020204020204" pitchFamily="34" charset="-122"/>
                <a:ea typeface="微软雅黑" panose="020B0503020204020204" pitchFamily="34" charset="-122"/>
              </a:rPr>
              <a:t>Note</a:t>
            </a:r>
            <a:r>
              <a:rPr lang="zh-CN" altLang="en-US" sz="1800" b="1" dirty="0">
                <a:solidFill>
                  <a:srgbClr val="C00000"/>
                </a:solidFill>
                <a:latin typeface="微软雅黑" panose="020B0503020204020204" pitchFamily="34" charset="-122"/>
                <a:ea typeface="微软雅黑" panose="020B0503020204020204" pitchFamily="34" charset="-122"/>
              </a:rPr>
              <a:t>：</a:t>
            </a:r>
            <a:r>
              <a:rPr lang="en-US" altLang="zh-CN" sz="18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The client and </a:t>
            </a:r>
            <a:r>
              <a:rPr lang="en-US" altLang="zh-CN" sz="1800" b="1" dirty="0" err="1">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Adaptee</a:t>
            </a:r>
            <a:r>
              <a:rPr lang="en-US" altLang="zh-CN" sz="18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rPr>
              <a:t> are decoupled ,neither knows about the other.</a:t>
            </a:r>
            <a:endParaRPr lang="zh-CN" altLang="en-US" sz="1800" b="1" dirty="0">
              <a:highlight>
                <a:srgbClr val="FFFF00"/>
              </a:highlight>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75816" y="961307"/>
            <a:ext cx="11233248" cy="5546282"/>
          </a:xfrm>
        </p:spPr>
        <p:txBody>
          <a:bodyPr/>
          <a:lstStyle/>
          <a:p>
            <a:pPr eaLnBrk="1" hangingPunct="1">
              <a:buFont typeface="Wingdings" panose="05000000000000000000" pitchFamily="2" charset="2"/>
              <a:buChar char="n"/>
            </a:pPr>
            <a:r>
              <a:rPr lang="en-US" altLang="zh-CN" sz="2800" dirty="0">
                <a:latin typeface="Times New Roman" panose="02020603050405020304" pitchFamily="18" charset="0"/>
                <a:ea typeface="华文中宋" panose="02010600040101010101" pitchFamily="2" charset="-122"/>
              </a:rPr>
              <a:t>Patterns == problem/solution pairs in a context</a:t>
            </a:r>
          </a:p>
          <a:p>
            <a:pPr eaLnBrk="1" hangingPunct="1">
              <a:buFont typeface="Wingdings" panose="05000000000000000000" pitchFamily="2" charset="2"/>
              <a:buChar char="n"/>
            </a:pPr>
            <a:endParaRPr lang="zh-CN" altLang="en-US" sz="2800" b="0" dirty="0">
              <a:solidFill>
                <a:srgbClr val="C00000"/>
              </a:solidFill>
              <a:effectLst/>
              <a:latin typeface="Times New Roman" panose="02020603050405020304" pitchFamily="18" charset="0"/>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zh-CN" altLang="en-US" sz="2400" b="0" dirty="0">
              <a:effectLst/>
              <a:latin typeface="华文楷体" panose="02010600040101010101" pitchFamily="2" charset="-122"/>
              <a:ea typeface="华文楷体" panose="02010600040101010101" pitchFamily="2" charset="-122"/>
            </a:endParaRP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0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a:xfrm>
            <a:off x="504056" y="258982"/>
            <a:ext cx="7320136" cy="667156"/>
          </a:xfrm>
        </p:spPr>
        <p:txBody>
          <a:bodyPr/>
          <a:lstStyle/>
          <a:p>
            <a:r>
              <a:rPr lang="zh-CN" altLang="en-US" dirty="0"/>
              <a:t>回顾</a:t>
            </a:r>
          </a:p>
        </p:txBody>
      </p:sp>
      <p:sp>
        <p:nvSpPr>
          <p:cNvPr id="5" name="内容占位符 2">
            <a:extLst>
              <a:ext uri="{FF2B5EF4-FFF2-40B4-BE49-F238E27FC236}">
                <a16:creationId xmlns:a16="http://schemas.microsoft.com/office/drawing/2014/main" id="{0AAE24F9-72A2-4C5F-89B7-FDB76D459152}"/>
              </a:ext>
            </a:extLst>
          </p:cNvPr>
          <p:cNvSpPr txBox="1">
            <a:spLocks/>
          </p:cNvSpPr>
          <p:nvPr/>
        </p:nvSpPr>
        <p:spPr bwMode="auto">
          <a:xfrm>
            <a:off x="663679" y="2172695"/>
            <a:ext cx="11304231" cy="4848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t" anchorCtr="0" compatLnSpc="1">
            <a:prstTxWarp prst="textNoShape">
              <a:avLst/>
            </a:prstTxWarp>
          </a:bodyPr>
          <a:lstStyle>
            <a:lvl1pPr marL="363522" indent="-363522" algn="just" rtl="0" eaLnBrk="0" fontAlgn="base" hangingPunct="0">
              <a:lnSpc>
                <a:spcPct val="110000"/>
              </a:lnSpc>
              <a:spcBef>
                <a:spcPct val="20000"/>
              </a:spcBef>
              <a:spcAft>
                <a:spcPts val="400"/>
              </a:spcAft>
              <a:buSzPct val="100000"/>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Clr>
                <a:srgbClr val="A50021"/>
              </a:buClr>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Font typeface="Arial" panose="020B0604020202020204" pitchFamily="34" charset="0"/>
              <a:buChar char="•"/>
              <a:defRPr sz="2100" b="1">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buFont typeface="Wingdings" pitchFamily="2" charset="2"/>
              <a:buNone/>
            </a:pPr>
            <a:endParaRPr lang="en-US" altLang="zh-CN" b="0" kern="0" dirty="0">
              <a:solidFill>
                <a:schemeClr val="tx1"/>
              </a:solidFill>
              <a:effectLst/>
              <a:latin typeface="华文中宋" panose="02010600040101010101" pitchFamily="2" charset="-122"/>
              <a:ea typeface="华文中宋" panose="02010600040101010101" pitchFamily="2" charset="-122"/>
            </a:endParaRP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需要频繁创建的一些类，使用单例可以减少系统的压力（计算、存储）。</a:t>
            </a: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某类只要求生成一个对象的时候，如一个班中的班长、每个人的身份证号等。</a:t>
            </a: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某些类创建实例时占用资源较多，或实例化耗时较长，且经常使用（频繁访问）。</a:t>
            </a: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某类需要频繁实例化，而创建的对象又频繁被销毁的时候，如多线程的线程池、网络连接池等。</a:t>
            </a: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对于一些控制硬件级别的操作，或者从系统上来讲应当是单一控制逻辑的操作，如果有多个实例，则系统会完全乱套</a:t>
            </a:r>
            <a:r>
              <a:rPr lang="en-US" altLang="zh-CN" sz="2000" b="0" kern="0" dirty="0">
                <a:solidFill>
                  <a:schemeClr val="tx1"/>
                </a:solidFill>
                <a:effectLst/>
                <a:latin typeface="华文中宋" panose="02010600040101010101" pitchFamily="2" charset="-122"/>
                <a:ea typeface="华文中宋" panose="02010600040101010101" pitchFamily="2" charset="-122"/>
              </a:rPr>
              <a:t>(com1</a:t>
            </a:r>
            <a:r>
              <a:rPr lang="zh-CN" altLang="en-US" sz="2000" b="0" kern="0" dirty="0">
                <a:solidFill>
                  <a:schemeClr val="tx1"/>
                </a:solidFill>
                <a:effectLst/>
                <a:latin typeface="华文中宋" panose="02010600040101010101" pitchFamily="2" charset="-122"/>
                <a:ea typeface="华文中宋" panose="02010600040101010101" pitchFamily="2" charset="-122"/>
              </a:rPr>
              <a:t>、</a:t>
            </a:r>
            <a:r>
              <a:rPr lang="en-US" altLang="zh-CN" sz="2000" b="0" kern="0" dirty="0">
                <a:solidFill>
                  <a:schemeClr val="tx1"/>
                </a:solidFill>
                <a:effectLst/>
                <a:latin typeface="华文中宋" panose="02010600040101010101" pitchFamily="2" charset="-122"/>
                <a:ea typeface="华文中宋" panose="02010600040101010101" pitchFamily="2" charset="-122"/>
              </a:rPr>
              <a:t>com2…)</a:t>
            </a:r>
            <a:r>
              <a:rPr lang="zh-CN" altLang="en-US" sz="2000" b="0" kern="0" dirty="0">
                <a:solidFill>
                  <a:schemeClr val="tx1"/>
                </a:solidFill>
                <a:effectLst/>
                <a:latin typeface="华文中宋" panose="02010600040101010101" pitchFamily="2" charset="-122"/>
                <a:ea typeface="华文中宋" panose="02010600040101010101" pitchFamily="2" charset="-122"/>
              </a:rPr>
              <a:t>。</a:t>
            </a:r>
          </a:p>
          <a:p>
            <a:pPr>
              <a:buFont typeface="Wingdings" panose="05000000000000000000" pitchFamily="2" charset="2"/>
              <a:buChar char="n"/>
            </a:pPr>
            <a:r>
              <a:rPr lang="zh-CN" altLang="en-US" sz="2000" b="0" kern="0" dirty="0">
                <a:solidFill>
                  <a:schemeClr val="tx1"/>
                </a:solidFill>
                <a:effectLst/>
                <a:latin typeface="华文中宋" panose="02010600040101010101" pitchFamily="2" charset="-122"/>
                <a:ea typeface="华文中宋" panose="02010600040101010101" pitchFamily="2" charset="-122"/>
              </a:rPr>
              <a:t>当对象需要被共享的场合。由于单例模式只允许创建一个对象，共享该对象可以节省内存，并加快对象访问速度。如 </a:t>
            </a:r>
            <a:r>
              <a:rPr lang="en-US" altLang="zh-CN" sz="2000" b="0" kern="0" dirty="0">
                <a:solidFill>
                  <a:schemeClr val="tx1"/>
                </a:solidFill>
                <a:effectLst/>
                <a:latin typeface="华文中宋" panose="02010600040101010101" pitchFamily="2" charset="-122"/>
                <a:ea typeface="华文中宋" panose="02010600040101010101" pitchFamily="2" charset="-122"/>
              </a:rPr>
              <a:t>Web </a:t>
            </a:r>
            <a:r>
              <a:rPr lang="zh-CN" altLang="en-US" sz="2000" b="0" kern="0" dirty="0">
                <a:solidFill>
                  <a:schemeClr val="tx1"/>
                </a:solidFill>
                <a:effectLst/>
                <a:latin typeface="华文中宋" panose="02010600040101010101" pitchFamily="2" charset="-122"/>
                <a:ea typeface="华文中宋" panose="02010600040101010101" pitchFamily="2" charset="-122"/>
              </a:rPr>
              <a:t>中的配置对象、数据库的连接池等。</a:t>
            </a:r>
          </a:p>
        </p:txBody>
      </p:sp>
      <p:pic>
        <p:nvPicPr>
          <p:cNvPr id="6" name="图片 5">
            <a:extLst>
              <a:ext uri="{FF2B5EF4-FFF2-40B4-BE49-F238E27FC236}">
                <a16:creationId xmlns:a16="http://schemas.microsoft.com/office/drawing/2014/main" id="{0839BF2B-A5D0-4749-8EBF-26FC57A4E471}"/>
              </a:ext>
            </a:extLst>
          </p:cNvPr>
          <p:cNvPicPr>
            <a:picLocks noChangeAspect="1"/>
          </p:cNvPicPr>
          <p:nvPr/>
        </p:nvPicPr>
        <p:blipFill>
          <a:blip r:embed="rId2"/>
          <a:stretch>
            <a:fillRect/>
          </a:stretch>
        </p:blipFill>
        <p:spPr>
          <a:xfrm>
            <a:off x="703966" y="2046097"/>
            <a:ext cx="11304231" cy="576063"/>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7" name="图片 6">
            <a:extLst>
              <a:ext uri="{FF2B5EF4-FFF2-40B4-BE49-F238E27FC236}">
                <a16:creationId xmlns:a16="http://schemas.microsoft.com/office/drawing/2014/main" id="{00A667D1-1B14-4BAD-8EF3-4CDC7C53E78D}"/>
              </a:ext>
            </a:extLst>
          </p:cNvPr>
          <p:cNvPicPr>
            <a:picLocks noChangeAspect="1"/>
          </p:cNvPicPr>
          <p:nvPr/>
        </p:nvPicPr>
        <p:blipFill>
          <a:blip r:embed="rId3"/>
          <a:stretch>
            <a:fillRect/>
          </a:stretch>
        </p:blipFill>
        <p:spPr>
          <a:xfrm>
            <a:off x="703966" y="1484118"/>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spTree>
    <p:extLst>
      <p:ext uri="{BB962C8B-B14F-4D97-AF65-F5344CB8AC3E}">
        <p14:creationId xmlns:p14="http://schemas.microsoft.com/office/powerpoint/2010/main" val="2388649186"/>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23392" y="1052736"/>
            <a:ext cx="11233248" cy="5546282"/>
          </a:xfrm>
        </p:spPr>
        <p:txBody>
          <a:bodyPr/>
          <a:lstStyle/>
          <a:p>
            <a:pPr eaLnBrk="1" hangingPunct="1">
              <a:lnSpc>
                <a:spcPct val="150000"/>
              </a:lnSpc>
              <a:buFont typeface="Wingdings" panose="05000000000000000000" pitchFamily="2" charset="2"/>
              <a:buChar char="p"/>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a:xfrm>
            <a:off x="504056" y="258982"/>
            <a:ext cx="7320136" cy="667156"/>
          </a:xfrm>
        </p:spPr>
        <p:txBody>
          <a:bodyPr/>
          <a:lstStyle/>
          <a:p>
            <a:r>
              <a:rPr lang="zh-CN" altLang="en-US" dirty="0"/>
              <a:t>回顾</a:t>
            </a:r>
          </a:p>
        </p:txBody>
      </p:sp>
      <p:sp>
        <p:nvSpPr>
          <p:cNvPr id="13" name="文本占位符 2">
            <a:extLst>
              <a:ext uri="{FF2B5EF4-FFF2-40B4-BE49-F238E27FC236}">
                <a16:creationId xmlns:a16="http://schemas.microsoft.com/office/drawing/2014/main" id="{6289CAEF-9599-4BB5-A297-A69B636467A6}"/>
              </a:ext>
            </a:extLst>
          </p:cNvPr>
          <p:cNvSpPr txBox="1">
            <a:spLocks/>
          </p:cNvSpPr>
          <p:nvPr/>
        </p:nvSpPr>
        <p:spPr bwMode="auto">
          <a:xfrm>
            <a:off x="624417" y="908720"/>
            <a:ext cx="5328595" cy="532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t" anchorCtr="0" compatLnSpc="1">
            <a:prstTxWarp prst="textNoShape">
              <a:avLst/>
            </a:prstTxWarp>
          </a:bodyPr>
          <a:lstStyle>
            <a:lvl1pPr marL="363522" indent="-363522" algn="just" rtl="0" eaLnBrk="0" fontAlgn="base" hangingPunct="0">
              <a:lnSpc>
                <a:spcPct val="110000"/>
              </a:lnSpc>
              <a:spcBef>
                <a:spcPct val="20000"/>
              </a:spcBef>
              <a:spcAft>
                <a:spcPts val="400"/>
              </a:spcAft>
              <a:buSzPct val="100000"/>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Clr>
                <a:srgbClr val="A50021"/>
              </a:buClr>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Font typeface="Arial" panose="020B0604020202020204" pitchFamily="34" charset="0"/>
              <a:buChar char="•"/>
              <a:defRPr sz="2100" b="1">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138309" indent="-228594"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a:lstStyle>
          <a:p>
            <a:pPr>
              <a:buFont typeface="Wingdings" panose="05000000000000000000" pitchFamily="2" charset="2"/>
              <a:buChar char="p"/>
            </a:pPr>
            <a:r>
              <a:rPr lang="zh-CN" altLang="en-US" sz="2400" dirty="0">
                <a:latin typeface="华文中宋" panose="02010600040101010101" pitchFamily="2" charset="-122"/>
                <a:ea typeface="华文中宋" panose="02010600040101010101" pitchFamily="2" charset="-122"/>
              </a:rPr>
              <a:t>饿汉式单例类</a:t>
            </a:r>
            <a:endParaRPr lang="en-US" altLang="zh-CN" sz="2400" dirty="0">
              <a:latin typeface="华文中宋" panose="02010600040101010101" pitchFamily="2" charset="-122"/>
              <a:ea typeface="华文中宋" panose="02010600040101010101" pitchFamily="2" charset="-122"/>
            </a:endParaRPr>
          </a:p>
          <a:p>
            <a:endParaRPr lang="en-US" altLang="en-US" kern="0" dirty="0"/>
          </a:p>
          <a:p>
            <a:endParaRPr lang="en-US" altLang="en-US" kern="0" dirty="0"/>
          </a:p>
          <a:p>
            <a:endParaRPr lang="en-US" altLang="en-US" kern="0" dirty="0"/>
          </a:p>
          <a:p>
            <a:endParaRPr lang="en-US" altLang="en-US" kern="0" dirty="0"/>
          </a:p>
          <a:p>
            <a:pPr marL="0" indent="0">
              <a:buNone/>
            </a:pPr>
            <a:endParaRPr lang="en-US" altLang="en-US" kern="0" dirty="0"/>
          </a:p>
          <a:p>
            <a:pPr lvl="1">
              <a:buFont typeface="Wingdings" panose="05000000000000000000" pitchFamily="2" charset="2"/>
              <a:buChar char="n"/>
            </a:pPr>
            <a:r>
              <a:rPr lang="zh-CN" altLang="en-US" sz="1800" b="0" kern="0" dirty="0">
                <a:solidFill>
                  <a:srgbClr val="C00000"/>
                </a:solidFill>
                <a:latin typeface="华文中宋" panose="02010600040101010101" pitchFamily="2" charset="-122"/>
                <a:ea typeface="华文中宋" panose="02010600040101010101" pitchFamily="2" charset="-122"/>
              </a:rPr>
              <a:t>饿汉式孤子类</a:t>
            </a:r>
            <a:r>
              <a:rPr lang="zh-CN" altLang="en-US" sz="1800" b="0" kern="0" dirty="0">
                <a:solidFill>
                  <a:srgbClr val="324A7A"/>
                </a:solidFill>
                <a:latin typeface="华文中宋" panose="02010600040101010101" pitchFamily="2" charset="-122"/>
                <a:ea typeface="华文中宋" panose="02010600040101010101" pitchFamily="2" charset="-122"/>
              </a:rPr>
              <a:t>在自己被加载时就将自己实例化。从</a:t>
            </a:r>
            <a:r>
              <a:rPr lang="zh-CN" altLang="en-US" sz="1800" b="0" kern="0" dirty="0">
                <a:solidFill>
                  <a:srgbClr val="C00000"/>
                </a:solidFill>
                <a:latin typeface="华文中宋" panose="02010600040101010101" pitchFamily="2" charset="-122"/>
                <a:ea typeface="华文中宋" panose="02010600040101010101" pitchFamily="2" charset="-122"/>
              </a:rPr>
              <a:t>从资源利用效率角度来讲，这个比懒汉式单例类稍差些</a:t>
            </a:r>
            <a:r>
              <a:rPr lang="zh-CN" altLang="en-US" sz="1800" b="0" kern="0" dirty="0">
                <a:solidFill>
                  <a:srgbClr val="324A7A"/>
                </a:solidFill>
                <a:latin typeface="华文中宋" panose="02010600040101010101" pitchFamily="2" charset="-122"/>
                <a:ea typeface="华文中宋" panose="02010600040101010101" pitchFamily="2" charset="-122"/>
              </a:rPr>
              <a:t>。从</a:t>
            </a:r>
            <a:r>
              <a:rPr lang="zh-CN" altLang="en-US" sz="1800" b="0" kern="0" dirty="0">
                <a:solidFill>
                  <a:srgbClr val="C00000"/>
                </a:solidFill>
                <a:latin typeface="华文中宋" panose="02010600040101010101" pitchFamily="2" charset="-122"/>
                <a:ea typeface="华文中宋" panose="02010600040101010101" pitchFamily="2" charset="-122"/>
              </a:rPr>
              <a:t>速度和反应时间角度来讲，则比懒汉式单例类稍好些</a:t>
            </a:r>
            <a:r>
              <a:rPr lang="zh-CN" altLang="en-US" sz="1800" b="0" kern="0" dirty="0">
                <a:latin typeface="华文中宋" panose="02010600040101010101" pitchFamily="2" charset="-122"/>
                <a:ea typeface="华文中宋" panose="02010600040101010101" pitchFamily="2" charset="-122"/>
              </a:rPr>
              <a:t>。</a:t>
            </a:r>
          </a:p>
          <a:p>
            <a:endParaRPr lang="zh-CN" altLang="en-US" kern="0" dirty="0"/>
          </a:p>
        </p:txBody>
      </p:sp>
      <p:pic>
        <p:nvPicPr>
          <p:cNvPr id="14" name="Picture 5">
            <a:extLst>
              <a:ext uri="{FF2B5EF4-FFF2-40B4-BE49-F238E27FC236}">
                <a16:creationId xmlns:a16="http://schemas.microsoft.com/office/drawing/2014/main" id="{2904FB16-27C3-4E70-B022-7CC7A4FD7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400" y="1555999"/>
            <a:ext cx="5688632" cy="2283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
            <a:extLst>
              <a:ext uri="{FF2B5EF4-FFF2-40B4-BE49-F238E27FC236}">
                <a16:creationId xmlns:a16="http://schemas.microsoft.com/office/drawing/2014/main" id="{1D2DDF27-01CB-41A6-A848-4076F47D20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991" y="3836031"/>
            <a:ext cx="5688632" cy="2774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占位符 2">
            <a:extLst>
              <a:ext uri="{FF2B5EF4-FFF2-40B4-BE49-F238E27FC236}">
                <a16:creationId xmlns:a16="http://schemas.microsoft.com/office/drawing/2014/main" id="{C5C79B1B-7617-4A05-B822-D29009716CA7}"/>
              </a:ext>
            </a:extLst>
          </p:cNvPr>
          <p:cNvSpPr txBox="1">
            <a:spLocks/>
          </p:cNvSpPr>
          <p:nvPr/>
        </p:nvSpPr>
        <p:spPr bwMode="auto">
          <a:xfrm>
            <a:off x="6647379" y="918297"/>
            <a:ext cx="5328595" cy="5327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449251" indent="-449251"/>
            <a:r>
              <a:rPr lang="zh-CN" altLang="en-US" dirty="0">
                <a:solidFill>
                  <a:srgbClr val="324A7A"/>
                </a:solidFill>
                <a:latin typeface="华文中宋" panose="02010600040101010101" pitchFamily="2" charset="-122"/>
                <a:ea typeface="华文中宋" panose="02010600040101010101" pitchFamily="2" charset="-122"/>
              </a:rPr>
              <a:t>懒汉式单例类</a:t>
            </a:r>
            <a:endParaRPr lang="en-US" altLang="en-US" dirty="0">
              <a:solidFill>
                <a:srgbClr val="324A7A"/>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n"/>
            </a:pPr>
            <a:r>
              <a:rPr lang="zh-CN" altLang="en-US" sz="1800" b="0" dirty="0">
                <a:solidFill>
                  <a:srgbClr val="C00000"/>
                </a:solidFill>
                <a:latin typeface="华文中宋" panose="02010600040101010101" pitchFamily="2" charset="-122"/>
                <a:ea typeface="华文中宋" panose="02010600040101010101" pitchFamily="2" charset="-122"/>
              </a:rPr>
              <a:t>懒汉式孤子类</a:t>
            </a:r>
            <a:r>
              <a:rPr lang="zh-CN" altLang="en-US" sz="1800" b="0" dirty="0">
                <a:solidFill>
                  <a:srgbClr val="324A7A"/>
                </a:solidFill>
                <a:latin typeface="华文中宋" panose="02010600040101010101" pitchFamily="2" charset="-122"/>
                <a:ea typeface="华文中宋" panose="02010600040101010101" pitchFamily="2" charset="-122"/>
              </a:rPr>
              <a:t>在实例化时，</a:t>
            </a:r>
            <a:r>
              <a:rPr lang="zh-CN" altLang="en-US" sz="1800" b="0" dirty="0">
                <a:solidFill>
                  <a:srgbClr val="C00000"/>
                </a:solidFill>
                <a:latin typeface="华文中宋" panose="02010600040101010101" pitchFamily="2" charset="-122"/>
                <a:ea typeface="华文中宋" panose="02010600040101010101" pitchFamily="2" charset="-122"/>
              </a:rPr>
              <a:t>必须处理好在多个线程同时首次引用此类时的访问限制问题</a:t>
            </a:r>
            <a:r>
              <a:rPr lang="zh-CN" altLang="en-US" sz="1800" b="0" dirty="0">
                <a:solidFill>
                  <a:srgbClr val="324A7A"/>
                </a:solidFill>
                <a:latin typeface="华文中宋" panose="02010600040101010101" pitchFamily="2" charset="-122"/>
                <a:ea typeface="华文中宋" panose="02010600040101010101" pitchFamily="2" charset="-122"/>
              </a:rPr>
              <a:t>，特别是当孤子类作为资源控制器，在实例化时必然涉及资源初始化，而资源初始化很有可能耗费大量时间，这意味着</a:t>
            </a:r>
            <a:r>
              <a:rPr lang="zh-CN" altLang="en-US" sz="1800" b="0" dirty="0">
                <a:solidFill>
                  <a:srgbClr val="324A7A"/>
                </a:solidFill>
                <a:highlight>
                  <a:srgbClr val="FFFF00"/>
                </a:highlight>
                <a:latin typeface="华文中宋" panose="02010600040101010101" pitchFamily="2" charset="-122"/>
                <a:ea typeface="华文中宋" panose="02010600040101010101" pitchFamily="2" charset="-122"/>
              </a:rPr>
              <a:t>出现多线程同时首次引用此类的机率变得较大，需要通过同步化机制进行控制</a:t>
            </a:r>
            <a:r>
              <a:rPr lang="zh-CN" altLang="en-US" sz="1800" b="0" dirty="0">
                <a:solidFill>
                  <a:srgbClr val="324A7A"/>
                </a:solidFill>
                <a:latin typeface="华文中宋" panose="02010600040101010101" pitchFamily="2" charset="-122"/>
                <a:ea typeface="华文中宋" panose="02010600040101010101" pitchFamily="2" charset="-122"/>
              </a:rPr>
              <a:t>。</a:t>
            </a:r>
            <a:endParaRPr lang="en-US" altLang="en-US" sz="1800" b="0" dirty="0">
              <a:solidFill>
                <a:srgbClr val="324A7A"/>
              </a:solidFill>
              <a:latin typeface="华文中宋" panose="02010600040101010101" pitchFamily="2" charset="-122"/>
              <a:ea typeface="华文中宋" panose="02010600040101010101" pitchFamily="2" charset="-122"/>
            </a:endParaRPr>
          </a:p>
          <a:p>
            <a:endParaRPr lang="en-US" altLang="en-US" kern="0" dirty="0"/>
          </a:p>
          <a:p>
            <a:endParaRPr lang="en-US" altLang="en-US" kern="0" dirty="0"/>
          </a:p>
          <a:p>
            <a:endParaRPr lang="en-US" altLang="en-US" kern="0" dirty="0"/>
          </a:p>
          <a:p>
            <a:endParaRPr lang="en-US" altLang="en-US" kern="0" dirty="0"/>
          </a:p>
          <a:p>
            <a:endParaRPr lang="en-US" altLang="en-US" kern="0" dirty="0"/>
          </a:p>
          <a:p>
            <a:endParaRPr lang="en-US" altLang="en-US" kern="0" dirty="0"/>
          </a:p>
          <a:p>
            <a:endParaRPr lang="zh-CN" altLang="en-US" kern="0" dirty="0"/>
          </a:p>
        </p:txBody>
      </p:sp>
      <p:sp>
        <p:nvSpPr>
          <p:cNvPr id="17" name="任意多边形: 形状 16">
            <a:extLst>
              <a:ext uri="{FF2B5EF4-FFF2-40B4-BE49-F238E27FC236}">
                <a16:creationId xmlns:a16="http://schemas.microsoft.com/office/drawing/2014/main" id="{EC84DDE0-1DFC-46A6-A97E-134153F8FC98}"/>
              </a:ext>
            </a:extLst>
          </p:cNvPr>
          <p:cNvSpPr/>
          <p:nvPr/>
        </p:nvSpPr>
        <p:spPr bwMode="auto">
          <a:xfrm>
            <a:off x="5953012" y="918809"/>
            <a:ext cx="965625" cy="5739684"/>
          </a:xfrm>
          <a:custGeom>
            <a:avLst/>
            <a:gdLst>
              <a:gd name="connsiteX0" fmla="*/ 850871 w 1250719"/>
              <a:gd name="connsiteY0" fmla="*/ 0 h 5739684"/>
              <a:gd name="connsiteX1" fmla="*/ 732884 w 1250719"/>
              <a:gd name="connsiteY1" fmla="*/ 1002890 h 5739684"/>
              <a:gd name="connsiteX2" fmla="*/ 1234329 w 1250719"/>
              <a:gd name="connsiteY2" fmla="*/ 2315497 h 5739684"/>
              <a:gd name="connsiteX3" fmla="*/ 24961 w 1250719"/>
              <a:gd name="connsiteY3" fmla="*/ 4188542 h 5739684"/>
              <a:gd name="connsiteX4" fmla="*/ 408419 w 1250719"/>
              <a:gd name="connsiteY4" fmla="*/ 5692877 h 5739684"/>
              <a:gd name="connsiteX5" fmla="*/ 305181 w 1250719"/>
              <a:gd name="connsiteY5" fmla="*/ 5368413 h 5739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50719" h="5739684">
                <a:moveTo>
                  <a:pt x="850871" y="0"/>
                </a:moveTo>
                <a:cubicBezTo>
                  <a:pt x="759922" y="308487"/>
                  <a:pt x="668974" y="616974"/>
                  <a:pt x="732884" y="1002890"/>
                </a:cubicBezTo>
                <a:cubicBezTo>
                  <a:pt x="796794" y="1388806"/>
                  <a:pt x="1352316" y="1784555"/>
                  <a:pt x="1234329" y="2315497"/>
                </a:cubicBezTo>
                <a:cubicBezTo>
                  <a:pt x="1116342" y="2846439"/>
                  <a:pt x="162613" y="3625645"/>
                  <a:pt x="24961" y="4188542"/>
                </a:cubicBezTo>
                <a:cubicBezTo>
                  <a:pt x="-112691" y="4751439"/>
                  <a:pt x="361716" y="5496232"/>
                  <a:pt x="408419" y="5692877"/>
                </a:cubicBezTo>
                <a:cubicBezTo>
                  <a:pt x="455122" y="5889522"/>
                  <a:pt x="322387" y="5405284"/>
                  <a:pt x="305181" y="5368413"/>
                </a:cubicBezTo>
              </a:path>
            </a:pathLst>
          </a:custGeom>
          <a:ln w="19050"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dirty="0">
              <a:solidFill>
                <a:srgbClr val="C00000"/>
              </a:solidFill>
              <a:latin typeface="Arial" charset="0"/>
              <a:ea typeface="黑体" pitchFamily="2" charset="-122"/>
            </a:endParaRPr>
          </a:p>
        </p:txBody>
      </p:sp>
    </p:spTree>
    <p:extLst>
      <p:ext uri="{BB962C8B-B14F-4D97-AF65-F5344CB8AC3E}">
        <p14:creationId xmlns:p14="http://schemas.microsoft.com/office/powerpoint/2010/main" val="3113355"/>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400D62-4531-4469-A94A-D96C8D74B3A3}"/>
              </a:ext>
            </a:extLst>
          </p:cNvPr>
          <p:cNvSpPr>
            <a:spLocks noGrp="1"/>
          </p:cNvSpPr>
          <p:nvPr>
            <p:ph type="title"/>
          </p:nvPr>
        </p:nvSpPr>
        <p:spPr/>
        <p:txBody>
          <a:bodyPr/>
          <a:lstStyle/>
          <a:p>
            <a:r>
              <a:rPr lang="en-US" altLang="zh-CN" dirty="0"/>
              <a:t>Review</a:t>
            </a:r>
            <a:r>
              <a:rPr lang="zh-CN" altLang="en-US" dirty="0"/>
              <a:t>：</a:t>
            </a:r>
            <a:r>
              <a:rPr lang="en-US" altLang="zh-CN" dirty="0">
                <a:highlight>
                  <a:srgbClr val="FFFF00"/>
                </a:highlight>
              </a:rPr>
              <a:t>Adapter</a:t>
            </a:r>
            <a:endParaRPr lang="zh-CN" altLang="en-US" dirty="0">
              <a:highlight>
                <a:srgbClr val="FFFF00"/>
              </a:highlight>
            </a:endParaRPr>
          </a:p>
        </p:txBody>
      </p:sp>
      <p:sp>
        <p:nvSpPr>
          <p:cNvPr id="3" name="内容占位符 2">
            <a:extLst>
              <a:ext uri="{FF2B5EF4-FFF2-40B4-BE49-F238E27FC236}">
                <a16:creationId xmlns:a16="http://schemas.microsoft.com/office/drawing/2014/main" id="{15AFA8A4-2277-4B72-A4B7-B693729147D4}"/>
              </a:ext>
            </a:extLst>
          </p:cNvPr>
          <p:cNvSpPr>
            <a:spLocks noGrp="1"/>
          </p:cNvSpPr>
          <p:nvPr>
            <p:ph idx="1"/>
          </p:nvPr>
        </p:nvSpPr>
        <p:spPr>
          <a:xfrm>
            <a:off x="551384" y="2276872"/>
            <a:ext cx="10512144" cy="2663502"/>
          </a:xfrm>
        </p:spPr>
        <p:txBody>
          <a:bodyPr/>
          <a:lstStyle/>
          <a:p>
            <a:r>
              <a:rPr lang="zh-CN" altLang="en-US" b="0" dirty="0">
                <a:solidFill>
                  <a:schemeClr val="tx1"/>
                </a:solidFill>
                <a:latin typeface="华文中宋" panose="02010600040101010101" pitchFamily="2" charset="-122"/>
                <a:ea typeface="华文中宋" panose="02010600040101010101" pitchFamily="2" charset="-122"/>
              </a:rPr>
              <a:t>以前开发的系统存在满足新系统功能需求的类，但其接口同新系统的接口不一致。</a:t>
            </a:r>
          </a:p>
          <a:p>
            <a:r>
              <a:rPr lang="zh-CN" altLang="en-US" b="0" dirty="0">
                <a:solidFill>
                  <a:schemeClr val="tx1"/>
                </a:solidFill>
                <a:latin typeface="华文中宋" panose="02010600040101010101" pitchFamily="2" charset="-122"/>
                <a:ea typeface="华文中宋" panose="02010600040101010101" pitchFamily="2" charset="-122"/>
              </a:rPr>
              <a:t>使用第三方提供的组件，但组件接口定义和自己要求的接口定义不同。</a:t>
            </a:r>
          </a:p>
          <a:p>
            <a:endParaRPr lang="zh-CN" altLang="en-US" dirty="0"/>
          </a:p>
        </p:txBody>
      </p:sp>
      <p:pic>
        <p:nvPicPr>
          <p:cNvPr id="4" name="图片 3">
            <a:extLst>
              <a:ext uri="{FF2B5EF4-FFF2-40B4-BE49-F238E27FC236}">
                <a16:creationId xmlns:a16="http://schemas.microsoft.com/office/drawing/2014/main" id="{CDD39169-179F-4479-B490-313D3481D5BD}"/>
              </a:ext>
            </a:extLst>
          </p:cNvPr>
          <p:cNvPicPr>
            <a:picLocks noChangeAspect="1"/>
          </p:cNvPicPr>
          <p:nvPr/>
        </p:nvPicPr>
        <p:blipFill>
          <a:blip r:embed="rId2"/>
          <a:stretch>
            <a:fillRect/>
          </a:stretch>
        </p:blipFill>
        <p:spPr>
          <a:xfrm>
            <a:off x="695400" y="1412776"/>
            <a:ext cx="11272510" cy="704409"/>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5" name="图片 4">
            <a:extLst>
              <a:ext uri="{FF2B5EF4-FFF2-40B4-BE49-F238E27FC236}">
                <a16:creationId xmlns:a16="http://schemas.microsoft.com/office/drawing/2014/main" id="{9740384B-C11E-4029-A4D5-428769B7630A}"/>
              </a:ext>
            </a:extLst>
          </p:cNvPr>
          <p:cNvPicPr>
            <a:picLocks noChangeAspect="1"/>
          </p:cNvPicPr>
          <p:nvPr/>
        </p:nvPicPr>
        <p:blipFill>
          <a:blip r:embed="rId3"/>
          <a:stretch>
            <a:fillRect/>
          </a:stretch>
        </p:blipFill>
        <p:spPr>
          <a:xfrm>
            <a:off x="663679" y="854134"/>
            <a:ext cx="11304231" cy="561979"/>
          </a:xfrm>
          <a:prstGeom prst="rect">
            <a:avLst/>
          </a:prstGeom>
          <a:effectLst>
            <a:glow rad="63500">
              <a:srgbClr val="C00000">
                <a:alpha val="40000"/>
              </a:srgbClr>
            </a:glow>
            <a:softEdge rad="177800"/>
          </a:effectLst>
          <a:scene3d>
            <a:camera prst="orthographicFront"/>
            <a:lightRig rig="threePt" dir="t"/>
          </a:scene3d>
          <a:sp3d prstMaterial="metal"/>
        </p:spPr>
      </p:pic>
      <p:pic>
        <p:nvPicPr>
          <p:cNvPr id="6" name="Picture 8">
            <a:extLst>
              <a:ext uri="{FF2B5EF4-FFF2-40B4-BE49-F238E27FC236}">
                <a16:creationId xmlns:a16="http://schemas.microsoft.com/office/drawing/2014/main" id="{A0FDB495-2013-4DC8-9E64-440B5853FC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225" y="3861048"/>
            <a:ext cx="5006570" cy="2323424"/>
          </a:xfrm>
          <a:prstGeom prst="rect">
            <a:avLst/>
          </a:prstGeom>
          <a:solidFill>
            <a:schemeClr val="accent1"/>
          </a:solidFill>
          <a:ln>
            <a:noFill/>
          </a:ln>
        </p:spPr>
      </p:pic>
      <p:pic>
        <p:nvPicPr>
          <p:cNvPr id="7" name="Picture 5">
            <a:extLst>
              <a:ext uri="{FF2B5EF4-FFF2-40B4-BE49-F238E27FC236}">
                <a16:creationId xmlns:a16="http://schemas.microsoft.com/office/drawing/2014/main" id="{100736E3-EC81-4685-8869-BBA391C572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84286" y="3861048"/>
            <a:ext cx="6231632" cy="2323425"/>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a:outerShdw blurRad="50800" dist="50800" dir="5400000" algn="ctr" rotWithShape="0">
              <a:schemeClr val="bg1">
                <a:lumMod val="65000"/>
              </a:schemeClr>
            </a:outerShdw>
          </a:effectLst>
        </p:spPr>
      </p:pic>
    </p:spTree>
    <p:extLst>
      <p:ext uri="{BB962C8B-B14F-4D97-AF65-F5344CB8AC3E}">
        <p14:creationId xmlns:p14="http://schemas.microsoft.com/office/powerpoint/2010/main" val="2390756615"/>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D2B375-84F9-4C71-8D28-A3C03C45DD5C}"/>
              </a:ext>
            </a:extLst>
          </p:cNvPr>
          <p:cNvSpPr>
            <a:spLocks noGrp="1"/>
          </p:cNvSpPr>
          <p:nvPr>
            <p:ph type="title"/>
          </p:nvPr>
        </p:nvSpPr>
        <p:spPr>
          <a:xfrm>
            <a:off x="119336" y="260650"/>
            <a:ext cx="12081048" cy="688975"/>
          </a:xfrm>
        </p:spPr>
        <p:txBody>
          <a:bodyPr/>
          <a:lstStyle/>
          <a:p>
            <a:pPr indent="0">
              <a:lnSpc>
                <a:spcPct val="150000"/>
              </a:lnSpc>
            </a:pPr>
            <a:r>
              <a:rPr lang="en-US" altLang="zh-CN" sz="3600" dirty="0"/>
              <a:t>Homework 7:</a:t>
            </a:r>
          </a:p>
        </p:txBody>
      </p:sp>
      <p:sp>
        <p:nvSpPr>
          <p:cNvPr id="4" name="内容占位符 3">
            <a:extLst>
              <a:ext uri="{FF2B5EF4-FFF2-40B4-BE49-F238E27FC236}">
                <a16:creationId xmlns:a16="http://schemas.microsoft.com/office/drawing/2014/main" id="{849FC057-52FF-4A2A-9824-07B21C7EA2CC}"/>
              </a:ext>
            </a:extLst>
          </p:cNvPr>
          <p:cNvSpPr txBox="1">
            <a:spLocks noGrp="1"/>
          </p:cNvSpPr>
          <p:nvPr>
            <p:ph idx="1"/>
          </p:nvPr>
        </p:nvSpPr>
        <p:spPr>
          <a:xfrm>
            <a:off x="479377" y="1412778"/>
            <a:ext cx="11088737" cy="3638945"/>
          </a:xfrm>
          <a:prstGeom prst="rect">
            <a:avLst/>
          </a:prstGeom>
          <a:solidFill>
            <a:schemeClr val="tx1"/>
          </a:solidFill>
          <a:effectLst>
            <a:outerShdw blurRad="50800" dist="38100" dir="2700000" algn="tl" rotWithShape="0">
              <a:prstClr val="black">
                <a:alpha val="40000"/>
              </a:prstClr>
            </a:outerShdw>
          </a:effectLst>
        </p:spPr>
        <p:txBody>
          <a:bodyPr wrap="square" rtlCol="0">
            <a:spAutoFit/>
          </a:bodyPr>
          <a:lstStyle/>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zh-CN" altLang="en-US" sz="2000" dirty="0">
                <a:solidFill>
                  <a:schemeClr val="bg1"/>
                </a:solidFill>
                <a:latin typeface="微软雅黑" panose="020B0503020204020204" pitchFamily="34" charset="-122"/>
                <a:ea typeface="微软雅黑" panose="020B0503020204020204" pitchFamily="34" charset="-122"/>
              </a:rPr>
              <a:t>什么是双向适配器？请举例说明实现方式。</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29</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3157303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a:extLst>
              <a:ext uri="{FF2B5EF4-FFF2-40B4-BE49-F238E27FC236}">
                <a16:creationId xmlns:a16="http://schemas.microsoft.com/office/drawing/2014/main" id="{0DB57D78-72B5-4910-8793-C6EDAFBE33B3}"/>
              </a:ext>
            </a:extLst>
          </p:cNvPr>
          <p:cNvSpPr>
            <a:spLocks noGrp="1" noChangeArrowheads="1"/>
          </p:cNvSpPr>
          <p:nvPr>
            <p:ph type="title"/>
          </p:nvPr>
        </p:nvSpPr>
        <p:spPr>
          <a:xfrm>
            <a:off x="14817" y="322263"/>
            <a:ext cx="12192000" cy="688975"/>
          </a:xfrm>
        </p:spPr>
        <p:txBody>
          <a:bodyPr/>
          <a:lstStyle/>
          <a:p>
            <a:pPr eaLnBrk="1" hangingPunct="1"/>
            <a:r>
              <a:rPr lang="en-US" altLang="zh-CN" sz="3600" dirty="0">
                <a:latin typeface="Bauhaus 93" pitchFamily="82" charset="0"/>
              </a:rPr>
              <a:t>Chapter Seven</a:t>
            </a:r>
            <a:r>
              <a:rPr lang="en-US" altLang="zh-CN" sz="3600" dirty="0"/>
              <a:t> </a:t>
            </a:r>
            <a:r>
              <a:rPr lang="zh-CN" altLang="en-US" sz="3600" dirty="0">
                <a:latin typeface="华文中宋" panose="02010600040101010101" pitchFamily="2" charset="-122"/>
                <a:ea typeface="华文中宋" panose="02010600040101010101" pitchFamily="2" charset="-122"/>
              </a:rPr>
              <a:t>设计模式</a:t>
            </a:r>
          </a:p>
        </p:txBody>
      </p:sp>
      <p:sp>
        <p:nvSpPr>
          <p:cNvPr id="10243" name="Rectangle 3">
            <a:extLst>
              <a:ext uri="{FF2B5EF4-FFF2-40B4-BE49-F238E27FC236}">
                <a16:creationId xmlns:a16="http://schemas.microsoft.com/office/drawing/2014/main" id="{5E93A858-4BCA-45C2-941F-0D9541E31F47}"/>
              </a:ext>
            </a:extLst>
          </p:cNvPr>
          <p:cNvSpPr>
            <a:spLocks noGrp="1" noChangeArrowheads="1"/>
          </p:cNvSpPr>
          <p:nvPr>
            <p:ph type="body" idx="1"/>
          </p:nvPr>
        </p:nvSpPr>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概述</a:t>
            </a:r>
          </a:p>
          <a:p>
            <a:pPr eaLnBrk="1" hangingPunct="1">
              <a:lnSpc>
                <a:spcPct val="150000"/>
              </a:lnSpc>
            </a:pPr>
            <a:r>
              <a:rPr lang="zh-CN" altLang="en-US" sz="2800" dirty="0">
                <a:solidFill>
                  <a:srgbClr val="324A7A"/>
                </a:solidFill>
                <a:latin typeface="华文中宋" panose="02010600040101010101" pitchFamily="2" charset="-122"/>
                <a:ea typeface="华文中宋" panose="02010600040101010101" pitchFamily="2" charset="-122"/>
              </a:rPr>
              <a:t>设计模式的特点与应用</a:t>
            </a:r>
          </a:p>
          <a:p>
            <a:pPr eaLnBrk="1" hangingPunct="1">
              <a:lnSpc>
                <a:spcPct val="150000"/>
              </a:lnSpc>
            </a:pPr>
            <a:r>
              <a:rPr lang="zh-CN" altLang="en-US" sz="2800" dirty="0">
                <a:solidFill>
                  <a:srgbClr val="324A7A"/>
                </a:solidFill>
                <a:latin typeface="华文中宋" panose="02010600040101010101" pitchFamily="2" charset="-122"/>
                <a:ea typeface="华文中宋" panose="02010600040101010101" pitchFamily="2" charset="-122"/>
              </a:rPr>
              <a:t>设计模式的方法</a:t>
            </a:r>
          </a:p>
          <a:p>
            <a:pPr eaLnBrk="1" hangingPunct="1"/>
            <a:endParaRPr lang="zh-CN" altLang="en-US" dirty="0">
              <a:latin typeface="华文中宋" panose="02010600040101010101" pitchFamily="2" charset="-122"/>
              <a:ea typeface="华文中宋" panose="02010600040101010101" pitchFamily="2" charset="-122"/>
            </a:endParaRPr>
          </a:p>
          <a:p>
            <a:pPr lvl="1" eaLnBrk="1" hangingPunct="1"/>
            <a:endParaRPr lang="zh-CN" altLang="en-US" dirty="0"/>
          </a:p>
        </p:txBody>
      </p:sp>
    </p:spTree>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a:extLst>
              <a:ext uri="{FF2B5EF4-FFF2-40B4-BE49-F238E27FC236}">
                <a16:creationId xmlns:a16="http://schemas.microsoft.com/office/drawing/2014/main" id="{813CF194-397A-4DBE-8491-97E9DDF63D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3512" y="3717032"/>
            <a:ext cx="4820235" cy="30381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4" name="Rectangle 2">
            <a:extLst>
              <a:ext uri="{FF2B5EF4-FFF2-40B4-BE49-F238E27FC236}">
                <a16:creationId xmlns:a16="http://schemas.microsoft.com/office/drawing/2014/main" id="{0A8A6C97-1079-4876-91C1-4ACA11F7370A}"/>
              </a:ext>
            </a:extLst>
          </p:cNvPr>
          <p:cNvSpPr>
            <a:spLocks noGrp="1" noChangeArrowheads="1"/>
          </p:cNvSpPr>
          <p:nvPr>
            <p:ph type="title"/>
          </p:nvPr>
        </p:nvSpPr>
        <p:spPr>
          <a:xfrm>
            <a:off x="0" y="260650"/>
            <a:ext cx="12192000" cy="688975"/>
          </a:xfrm>
        </p:spPr>
        <p:txBody>
          <a:bodyPr/>
          <a:lstStyle/>
          <a:p>
            <a:pPr eaLnBrk="1" hangingPunct="1"/>
            <a:r>
              <a:rPr lang="zh-CN" altLang="en-US" dirty="0">
                <a:latin typeface="华文中宋" panose="02010600040101010101" pitchFamily="2" charset="-122"/>
                <a:ea typeface="华文中宋" panose="02010600040101010101" pitchFamily="2" charset="-122"/>
              </a:rPr>
              <a:t>设计模式的方法</a:t>
            </a:r>
          </a:p>
        </p:txBody>
      </p:sp>
      <p:sp>
        <p:nvSpPr>
          <p:cNvPr id="79875" name="Rectangle 3">
            <a:extLst>
              <a:ext uri="{FF2B5EF4-FFF2-40B4-BE49-F238E27FC236}">
                <a16:creationId xmlns:a16="http://schemas.microsoft.com/office/drawing/2014/main" id="{B2D9A543-9686-4E71-80C0-10A9398E41FD}"/>
              </a:ext>
            </a:extLst>
          </p:cNvPr>
          <p:cNvSpPr>
            <a:spLocks noGrp="1" noChangeArrowheads="1"/>
          </p:cNvSpPr>
          <p:nvPr>
            <p:ph type="body" idx="1"/>
          </p:nvPr>
        </p:nvSpPr>
        <p:spPr>
          <a:xfrm>
            <a:off x="407368" y="692696"/>
            <a:ext cx="11017224" cy="5760639"/>
          </a:xfrm>
        </p:spPr>
        <p:txBody>
          <a:bodyPr/>
          <a:lstStyle/>
          <a:p>
            <a:pPr eaLnBrk="1" hangingPunct="1">
              <a:lnSpc>
                <a:spcPct val="150000"/>
              </a:lnSpc>
            </a:pPr>
            <a:r>
              <a:rPr lang="en-US" altLang="zh-CN" sz="2800" dirty="0">
                <a:solidFill>
                  <a:srgbClr val="324A7A"/>
                </a:solidFill>
                <a:latin typeface="Arial Black" panose="020B0A04020102020204" pitchFamily="34" charset="0"/>
                <a:ea typeface="华文中宋" panose="02010600040101010101" pitchFamily="2" charset="-122"/>
              </a:rPr>
              <a:t>Template Method</a:t>
            </a:r>
          </a:p>
          <a:p>
            <a:pPr lvl="1" eaLnBrk="1" hangingPunct="1">
              <a:lnSpc>
                <a:spcPct val="100000"/>
              </a:lnSpc>
              <a:buFont typeface="Wingdings" panose="05000000000000000000" pitchFamily="2" charset="2"/>
              <a:buChar char="n"/>
            </a:pPr>
            <a:r>
              <a:rPr lang="zh-CN" altLang="en-US" sz="2400" b="0" dirty="0">
                <a:solidFill>
                  <a:schemeClr val="tx1"/>
                </a:solidFill>
                <a:latin typeface="Arial Black" panose="020B0A04020102020204" pitchFamily="34" charset="0"/>
                <a:ea typeface="华文中宋" panose="02010600040101010101" pitchFamily="2" charset="-122"/>
              </a:rPr>
              <a:t>类行为型模式</a:t>
            </a:r>
          </a:p>
          <a:p>
            <a:pPr lvl="1" eaLnBrk="1" hangingPunct="1">
              <a:lnSpc>
                <a:spcPct val="100000"/>
              </a:lnSpc>
              <a:buFont typeface="Wingdings" panose="05000000000000000000" pitchFamily="2" charset="2"/>
              <a:buChar char="n"/>
            </a:pPr>
            <a:r>
              <a:rPr lang="zh-CN" altLang="en-US" sz="2400" b="0" dirty="0">
                <a:solidFill>
                  <a:schemeClr val="tx1"/>
                </a:solidFill>
                <a:latin typeface="Arial Black" panose="020B0A04020102020204" pitchFamily="34" charset="0"/>
                <a:ea typeface="华文中宋" panose="02010600040101010101" pitchFamily="2" charset="-122"/>
              </a:rPr>
              <a:t>何谓模板？</a:t>
            </a:r>
            <a:endParaRPr lang="en-US" altLang="zh-CN" sz="2400" b="0" dirty="0">
              <a:solidFill>
                <a:schemeClr val="tx1"/>
              </a:solidFill>
              <a:latin typeface="Arial Black" panose="020B0A04020102020204" pitchFamily="34" charset="0"/>
              <a:ea typeface="华文楷体" panose="02010600040101010101" pitchFamily="2" charset="-122"/>
            </a:endParaRPr>
          </a:p>
          <a:p>
            <a:pPr lvl="2" eaLnBrk="1" hangingPunct="1">
              <a:buFont typeface="Wingdings" panose="05000000000000000000" pitchFamily="2" charset="2"/>
              <a:buChar char="l"/>
            </a:pPr>
            <a:r>
              <a:rPr lang="zh-CN" altLang="en-US" sz="2000" b="0" dirty="0">
                <a:solidFill>
                  <a:schemeClr val="tx1"/>
                </a:solidFill>
                <a:ea typeface="华文楷体" panose="02010600040101010101" pitchFamily="2" charset="-122"/>
              </a:rPr>
              <a:t>现实生活中很多：西安碑林的字、小时候玩的硬币、父母说每天要吃饭、读书与交流等。</a:t>
            </a:r>
            <a:endParaRPr lang="en-US" altLang="zh-CN" sz="2000" b="0" dirty="0">
              <a:solidFill>
                <a:schemeClr val="tx1"/>
              </a:solidFill>
              <a:ea typeface="华文楷体" panose="02010600040101010101" pitchFamily="2" charset="-122"/>
            </a:endParaRPr>
          </a:p>
          <a:p>
            <a:pPr lvl="2" eaLnBrk="1" hangingPunct="1">
              <a:buFont typeface="Wingdings" panose="05000000000000000000" pitchFamily="2" charset="2"/>
              <a:buChar char="l"/>
            </a:pPr>
            <a:r>
              <a:rPr lang="zh-CN" altLang="en-US" sz="2000" b="0" dirty="0">
                <a:solidFill>
                  <a:schemeClr val="tx1"/>
                </a:solidFill>
                <a:ea typeface="华文楷体" panose="02010600040101010101" pitchFamily="2" charset="-122"/>
              </a:rPr>
              <a:t>模板方法模式广泛应用于框架设计（如</a:t>
            </a:r>
            <a:r>
              <a:rPr lang="en-US" altLang="zh-CN" sz="2000" b="0" dirty="0">
                <a:solidFill>
                  <a:schemeClr val="tx1"/>
                </a:solidFill>
                <a:ea typeface="华文楷体" panose="02010600040101010101" pitchFamily="2" charset="-122"/>
              </a:rPr>
              <a:t>Spring</a:t>
            </a:r>
            <a:r>
              <a:rPr lang="zh-CN" altLang="en-US" sz="2000" b="0" dirty="0">
                <a:solidFill>
                  <a:schemeClr val="tx1"/>
                </a:solidFill>
                <a:ea typeface="华文楷体" panose="02010600040101010101" pitchFamily="2" charset="-122"/>
              </a:rPr>
              <a:t>，</a:t>
            </a:r>
            <a:r>
              <a:rPr lang="en-US" altLang="zh-CN" sz="2000" b="0" dirty="0">
                <a:solidFill>
                  <a:schemeClr val="tx1"/>
                </a:solidFill>
                <a:ea typeface="华文楷体" panose="02010600040101010101" pitchFamily="2" charset="-122"/>
              </a:rPr>
              <a:t>Struts</a:t>
            </a:r>
            <a:r>
              <a:rPr lang="zh-CN" altLang="en-US" sz="2000" b="0" dirty="0">
                <a:solidFill>
                  <a:schemeClr val="tx1"/>
                </a:solidFill>
                <a:ea typeface="华文楷体" panose="02010600040101010101" pitchFamily="2" charset="-122"/>
              </a:rPr>
              <a:t>等）中，</a:t>
            </a:r>
            <a:r>
              <a:rPr lang="zh-CN" altLang="en-US" sz="2000" dirty="0">
                <a:solidFill>
                  <a:srgbClr val="C00000"/>
                </a:solidFill>
                <a:ea typeface="华文楷体" panose="02010600040101010101" pitchFamily="2" charset="-122"/>
              </a:rPr>
              <a:t>以确保父类控制处理流程的逻辑顺序</a:t>
            </a:r>
            <a:r>
              <a:rPr lang="zh-CN" altLang="en-US" sz="2000" b="0" dirty="0">
                <a:solidFill>
                  <a:schemeClr val="tx1"/>
                </a:solidFill>
                <a:ea typeface="华文楷体" panose="02010600040101010101" pitchFamily="2" charset="-122"/>
              </a:rPr>
              <a:t>（如框架的初始化）。</a:t>
            </a:r>
          </a:p>
          <a:p>
            <a:pPr lvl="1" eaLnBrk="1" hangingPunct="1">
              <a:lnSpc>
                <a:spcPct val="150000"/>
              </a:lnSpc>
            </a:pPr>
            <a:endParaRPr lang="zh-CN" altLang="en-US" sz="2400" b="0" dirty="0">
              <a:solidFill>
                <a:schemeClr val="tx1"/>
              </a:solidFill>
              <a:latin typeface="Arial Black" panose="020B0A04020102020204" pitchFamily="34" charset="0"/>
              <a:ea typeface="华文中宋" panose="02010600040101010101" pitchFamily="2" charset="-122"/>
            </a:endParaRPr>
          </a:p>
        </p:txBody>
      </p:sp>
      <p:pic>
        <p:nvPicPr>
          <p:cNvPr id="6" name="Picture 4">
            <a:extLst>
              <a:ext uri="{FF2B5EF4-FFF2-40B4-BE49-F238E27FC236}">
                <a16:creationId xmlns:a16="http://schemas.microsoft.com/office/drawing/2014/main" id="{C3068ED3-5CA1-42A3-A835-1F311B8DDD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600056" y="3393554"/>
            <a:ext cx="5040560" cy="3239044"/>
          </a:xfrm>
          <a:prstGeom prst="rect">
            <a:avLst/>
          </a:prstGeom>
          <a:noFill/>
        </p:spPr>
      </p:pic>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9EE975C-7C61-47EE-86DF-7A78C575CD4E}"/>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内容占位符 2">
            <a:extLst>
              <a:ext uri="{FF2B5EF4-FFF2-40B4-BE49-F238E27FC236}">
                <a16:creationId xmlns:a16="http://schemas.microsoft.com/office/drawing/2014/main" id="{814B9970-12A0-4C13-B4C0-830847472935}"/>
              </a:ext>
            </a:extLst>
          </p:cNvPr>
          <p:cNvSpPr>
            <a:spLocks noGrp="1"/>
          </p:cNvSpPr>
          <p:nvPr>
            <p:ph idx="1"/>
          </p:nvPr>
        </p:nvSpPr>
        <p:spPr>
          <a:xfrm>
            <a:off x="335360" y="980728"/>
            <a:ext cx="11665296" cy="5647727"/>
          </a:xfrm>
        </p:spPr>
        <p:txBody>
          <a:bodyPr/>
          <a:lstStyle/>
          <a:p>
            <a:pPr algn="l" eaLnBrk="1" hangingPunct="1">
              <a:lnSpc>
                <a:spcPct val="150000"/>
              </a:lnSpc>
            </a:pPr>
            <a:r>
              <a:rPr lang="zh-CN" altLang="en-US" sz="2000" dirty="0">
                <a:solidFill>
                  <a:srgbClr val="324A7A"/>
                </a:solidFill>
                <a:latin typeface="Arial Black" panose="020B0A04020102020204" pitchFamily="34" charset="0"/>
                <a:ea typeface="华文中宋" panose="02010600040101010101" pitchFamily="2" charset="-122"/>
              </a:rPr>
              <a:t>意图</a:t>
            </a:r>
            <a:r>
              <a:rPr lang="zh-CN" altLang="en-US" sz="2000" b="0" dirty="0">
                <a:solidFill>
                  <a:srgbClr val="324A7A"/>
                </a:solidFill>
                <a:latin typeface="Arial Black" panose="020B0A04020102020204" pitchFamily="34" charset="0"/>
                <a:ea typeface="华文中宋" panose="02010600040101010101" pitchFamily="2" charset="-122"/>
              </a:rPr>
              <a:t>：</a:t>
            </a:r>
            <a:r>
              <a:rPr lang="zh-CN" altLang="en-US" sz="2000" b="0" dirty="0">
                <a:solidFill>
                  <a:schemeClr val="tx1"/>
                </a:solidFill>
                <a:latin typeface="Arial Black" panose="020B0A04020102020204" pitchFamily="34" charset="0"/>
                <a:ea typeface="华文中宋" panose="02010600040101010101" pitchFamily="2" charset="-122"/>
              </a:rPr>
              <a:t>定义一个操作中的算法骨架，而将一些步骤延迟到子类中，使得子类可以不改变一个算法的结构即可重定义该算法的某些特定步骤。</a:t>
            </a:r>
            <a:endParaRPr lang="en-US" altLang="zh-CN" sz="2000" b="0" dirty="0">
              <a:solidFill>
                <a:schemeClr val="tx1"/>
              </a:solidFill>
              <a:latin typeface="Arial Black" panose="020B0A04020102020204" pitchFamily="34" charset="0"/>
              <a:ea typeface="华文中宋" panose="02010600040101010101" pitchFamily="2" charset="-122"/>
            </a:endParaRPr>
          </a:p>
          <a:p>
            <a:pPr lvl="1" algn="l" eaLnBrk="1" hangingPunct="1">
              <a:lnSpc>
                <a:spcPct val="150000"/>
              </a:lnSpc>
              <a:buFont typeface="Wingdings" panose="05000000000000000000" pitchFamily="2" charset="2"/>
              <a:buChar char="n"/>
            </a:pPr>
            <a:r>
              <a:rPr lang="en-US" altLang="zh-CN" dirty="0">
                <a:solidFill>
                  <a:schemeClr val="tx1"/>
                </a:solidFill>
                <a:highlight>
                  <a:srgbClr val="FFFF00"/>
                </a:highlight>
              </a:rPr>
              <a:t>Define the skeleton of an algorithm in an operation, deferring some steps to subclasses. Template Method lets subclasses redefine certain steps of an algorithm without changing the algorithm's structure</a:t>
            </a:r>
            <a:r>
              <a:rPr lang="en-US" altLang="zh-CN" dirty="0">
                <a:highlight>
                  <a:srgbClr val="FFFF00"/>
                </a:highlight>
              </a:rPr>
              <a:t>. </a:t>
            </a:r>
            <a:endParaRPr lang="zh-CN" altLang="en-US" b="0" dirty="0">
              <a:solidFill>
                <a:schemeClr val="tx1"/>
              </a:solidFill>
              <a:highlight>
                <a:srgbClr val="FFFF00"/>
              </a:highlight>
              <a:latin typeface="Arial Black" panose="020B0A04020102020204" pitchFamily="34" charset="0"/>
              <a:ea typeface="华文中宋" panose="02010600040101010101" pitchFamily="2" charset="-122"/>
            </a:endParaRPr>
          </a:p>
          <a:p>
            <a:pPr algn="l" eaLnBrk="1" hangingPunct="1">
              <a:lnSpc>
                <a:spcPct val="150000"/>
              </a:lnSpc>
            </a:pPr>
            <a:r>
              <a:rPr lang="zh-CN" altLang="en-US" sz="2000" dirty="0">
                <a:solidFill>
                  <a:srgbClr val="324A7A"/>
                </a:solidFill>
                <a:latin typeface="Arial Black" panose="020B0A04020102020204" pitchFamily="34" charset="0"/>
                <a:ea typeface="华文中宋" panose="02010600040101010101" pitchFamily="2" charset="-122"/>
              </a:rPr>
              <a:t>动机：</a:t>
            </a:r>
            <a:r>
              <a:rPr lang="zh-CN" altLang="en-US" sz="2000" b="0" dirty="0">
                <a:solidFill>
                  <a:schemeClr val="tx1"/>
                </a:solidFill>
                <a:latin typeface="Arial Black" panose="020B0A04020102020204" pitchFamily="34" charset="0"/>
                <a:ea typeface="华文中宋" panose="02010600040101010101" pitchFamily="2" charset="-122"/>
              </a:rPr>
              <a:t>模板方法使用抽象操作定义算法的先后顺序，而子类将重新定义这些操作以提供具体的行为。</a:t>
            </a:r>
            <a:endParaRPr lang="en-US" altLang="zh-CN" sz="2000" b="0" dirty="0">
              <a:solidFill>
                <a:schemeClr val="tx1"/>
              </a:solidFill>
              <a:latin typeface="Arial Black" panose="020B0A04020102020204" pitchFamily="34" charset="0"/>
              <a:ea typeface="华文中宋" panose="02010600040101010101" pitchFamily="2" charset="-122"/>
            </a:endParaRPr>
          </a:p>
          <a:p>
            <a:pPr lvl="1" algn="l"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基于继承的代码复用基本技术，是面向对象设计的核心之一，是一种使用频率较高的模式。</a:t>
            </a:r>
            <a:endParaRPr lang="en-US" altLang="zh-CN" sz="1800" b="0" dirty="0">
              <a:solidFill>
                <a:schemeClr val="tx1"/>
              </a:solidFill>
              <a:latin typeface="华文中宋" panose="02010600040101010101" pitchFamily="2" charset="-122"/>
              <a:ea typeface="华文中宋" panose="02010600040101010101" pitchFamily="2" charset="-122"/>
            </a:endParaRPr>
          </a:p>
          <a:p>
            <a:pPr lvl="1" algn="l"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在模板方法模式中，将相同的代码放在父类中，将不同的方法的实现放在不同的子类去进行不同的实现。</a:t>
            </a:r>
            <a:endParaRPr lang="en-US" altLang="zh-CN" sz="1800" b="0" dirty="0">
              <a:solidFill>
                <a:schemeClr val="tx1"/>
              </a:solidFill>
              <a:latin typeface="华文中宋" panose="02010600040101010101" pitchFamily="2" charset="-122"/>
              <a:ea typeface="华文中宋" panose="02010600040101010101" pitchFamily="2" charset="-122"/>
            </a:endParaRPr>
          </a:p>
          <a:p>
            <a:pPr lvl="1" algn="l"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在模板方法模式中，我们需要准备一个抽象类，将部分逻辑以具体方法实现，然后声明一些抽象方法来让子类实现剩余的逻辑。不同的子类可以以不同的方式实现这些抽象方法，从而对剩余的逻辑有不同的实现。</a:t>
            </a:r>
            <a:endParaRPr lang="zh-CN" altLang="en-US" dirty="0"/>
          </a:p>
        </p:txBody>
      </p:sp>
    </p:spTree>
    <p:extLst>
      <p:ext uri="{BB962C8B-B14F-4D97-AF65-F5344CB8AC3E}">
        <p14:creationId xmlns:p14="http://schemas.microsoft.com/office/powerpoint/2010/main" val="718863022"/>
      </p:ext>
    </p:extLst>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0A01DB-0364-4870-968B-0FE8AE59EA07}"/>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内容占位符 2">
            <a:extLst>
              <a:ext uri="{FF2B5EF4-FFF2-40B4-BE49-F238E27FC236}">
                <a16:creationId xmlns:a16="http://schemas.microsoft.com/office/drawing/2014/main" id="{32F1F48F-8193-48BE-B34C-43AB5B0254B8}"/>
              </a:ext>
            </a:extLst>
          </p:cNvPr>
          <p:cNvSpPr>
            <a:spLocks noGrp="1"/>
          </p:cNvSpPr>
          <p:nvPr>
            <p:ph idx="1"/>
          </p:nvPr>
        </p:nvSpPr>
        <p:spPr>
          <a:xfrm>
            <a:off x="407368" y="1124745"/>
            <a:ext cx="11593288" cy="5472607"/>
          </a:xfrm>
        </p:spPr>
        <p:txBody>
          <a:bodyPr/>
          <a:lstStyle/>
          <a:p>
            <a:pPr algn="l" eaLnBrk="1" hangingPunct="1">
              <a:lnSpc>
                <a:spcPct val="150000"/>
              </a:lnSpc>
            </a:pPr>
            <a:r>
              <a:rPr lang="en-US" altLang="zh-CN" dirty="0">
                <a:solidFill>
                  <a:srgbClr val="324A7A"/>
                </a:solidFill>
                <a:ea typeface="华文中宋" panose="02010600040101010101" pitchFamily="2" charset="-122"/>
              </a:rPr>
              <a:t>Template Method Pattern</a:t>
            </a:r>
            <a:r>
              <a:rPr lang="zh-CN" altLang="en-US" dirty="0">
                <a:solidFill>
                  <a:srgbClr val="324A7A"/>
                </a:solidFill>
                <a:ea typeface="华文中宋" panose="02010600040101010101" pitchFamily="2" charset="-122"/>
              </a:rPr>
              <a:t>是什么？</a:t>
            </a:r>
          </a:p>
          <a:p>
            <a:pPr lvl="1" algn="l"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在模板方法模式的使用过程中，要求开发抽象类和开发具体子类的设计师之间进行协作。一个设计师负责给出一个</a:t>
            </a:r>
            <a:r>
              <a:rPr lang="zh-CN" altLang="en-US" dirty="0">
                <a:solidFill>
                  <a:srgbClr val="A61D38"/>
                </a:solidFill>
                <a:latin typeface="Arial Black" panose="020B0A04020102020204" pitchFamily="34" charset="0"/>
                <a:ea typeface="华文中宋" panose="02010600040101010101" pitchFamily="2" charset="-122"/>
              </a:rPr>
              <a:t>算法的轮廓和骨架</a:t>
            </a:r>
            <a:r>
              <a:rPr lang="en-US" altLang="zh-CN" dirty="0">
                <a:solidFill>
                  <a:srgbClr val="A61D38"/>
                </a:solidFill>
                <a:highlight>
                  <a:srgbClr val="FFFF00"/>
                </a:highlight>
                <a:latin typeface="Arial Black" panose="020B0A04020102020204" pitchFamily="34" charset="0"/>
                <a:ea typeface="华文中宋" panose="02010600040101010101" pitchFamily="2" charset="-122"/>
              </a:rPr>
              <a:t>(</a:t>
            </a:r>
            <a:r>
              <a:rPr lang="zh-CN" altLang="en-US" dirty="0">
                <a:solidFill>
                  <a:srgbClr val="A61D38"/>
                </a:solidFill>
                <a:highlight>
                  <a:srgbClr val="FFFF00"/>
                </a:highlight>
                <a:latin typeface="Arial Black" panose="020B0A04020102020204" pitchFamily="34" charset="0"/>
                <a:ea typeface="华文中宋" panose="02010600040101010101" pitchFamily="2" charset="-122"/>
              </a:rPr>
              <a:t>好好学习，天天向上</a:t>
            </a:r>
            <a:r>
              <a:rPr lang="en-US" altLang="zh-CN" dirty="0">
                <a:solidFill>
                  <a:srgbClr val="A61D38"/>
                </a:solidFill>
                <a:highlight>
                  <a:srgbClr val="FFFF00"/>
                </a:highlight>
                <a:latin typeface="Arial Black" panose="020B0A04020102020204" pitchFamily="34" charset="0"/>
                <a:ea typeface="华文中宋" panose="02010600040101010101" pitchFamily="2" charset="-122"/>
              </a:rPr>
              <a:t>)</a:t>
            </a:r>
            <a:r>
              <a:rPr lang="zh-CN" altLang="en-US" b="0" dirty="0">
                <a:solidFill>
                  <a:schemeClr val="tx1"/>
                </a:solidFill>
                <a:latin typeface="Arial Black" panose="020B0A04020102020204" pitchFamily="34" charset="0"/>
                <a:ea typeface="华文中宋" panose="02010600040101010101" pitchFamily="2" charset="-122"/>
              </a:rPr>
              <a:t>，另一些设计师则负责给出这个算法的各个逻辑步骤</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（头悬梁，锥刺股）</a:t>
            </a:r>
            <a:r>
              <a:rPr lang="zh-CN" altLang="en-US" b="0" dirty="0">
                <a:solidFill>
                  <a:schemeClr val="tx1"/>
                </a:solidFill>
                <a:latin typeface="Arial Black" panose="020B0A04020102020204" pitchFamily="34" charset="0"/>
                <a:ea typeface="华文中宋" panose="02010600040101010101" pitchFamily="2" charset="-122"/>
              </a:rPr>
              <a:t>。这些</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逻辑步骤</a:t>
            </a:r>
            <a:r>
              <a:rPr lang="zh-CN" altLang="en-US" b="0" dirty="0">
                <a:solidFill>
                  <a:schemeClr val="tx1"/>
                </a:solidFill>
                <a:latin typeface="Arial Black" panose="020B0A04020102020204" pitchFamily="34" charset="0"/>
                <a:ea typeface="华文中宋" panose="02010600040101010101" pitchFamily="2" charset="-122"/>
              </a:rPr>
              <a:t>的方法称为基本方法</a:t>
            </a:r>
            <a:r>
              <a:rPr lang="en-US" altLang="zh-CN" b="0" dirty="0">
                <a:solidFill>
                  <a:schemeClr val="tx1"/>
                </a:solidFill>
                <a:latin typeface="Arial Black" panose="020B0A04020102020204" pitchFamily="34" charset="0"/>
                <a:ea typeface="华文中宋" panose="02010600040101010101" pitchFamily="2" charset="-122"/>
              </a:rPr>
              <a:t>(Primitive Method)</a:t>
            </a:r>
            <a:r>
              <a:rPr lang="zh-CN" altLang="en-US" b="0" dirty="0">
                <a:solidFill>
                  <a:schemeClr val="tx1"/>
                </a:solidFill>
                <a:latin typeface="Arial Black" panose="020B0A04020102020204" pitchFamily="34" charset="0"/>
                <a:ea typeface="华文中宋" panose="02010600040101010101" pitchFamily="2" charset="-122"/>
              </a:rPr>
              <a:t>，而将这些基本法方法汇总起来的方法称为模板方法</a:t>
            </a:r>
            <a:r>
              <a:rPr lang="en-US" altLang="zh-CN" b="0" dirty="0">
                <a:solidFill>
                  <a:schemeClr val="tx1"/>
                </a:solidFill>
                <a:latin typeface="Arial Black" panose="020B0A04020102020204" pitchFamily="34" charset="0"/>
                <a:ea typeface="华文中宋" panose="02010600040101010101" pitchFamily="2" charset="-122"/>
              </a:rPr>
              <a:t>(Template Method)</a:t>
            </a:r>
            <a:r>
              <a:rPr lang="zh-CN" altLang="en-US" b="0" dirty="0">
                <a:solidFill>
                  <a:schemeClr val="tx1"/>
                </a:solidFill>
                <a:latin typeface="Arial Black" panose="020B0A04020102020204" pitchFamily="34" charset="0"/>
                <a:ea typeface="华文中宋" panose="02010600040101010101" pitchFamily="2" charset="-122"/>
              </a:rPr>
              <a:t>，模板方法模式的名字从此而来。 </a:t>
            </a:r>
            <a:endParaRPr lang="en-US" altLang="zh-CN" b="0" dirty="0">
              <a:solidFill>
                <a:schemeClr val="tx1"/>
              </a:solidFill>
              <a:latin typeface="Arial Black" panose="020B0A04020102020204" pitchFamily="34" charset="0"/>
              <a:ea typeface="华文中宋" panose="02010600040101010101" pitchFamily="2" charset="-122"/>
            </a:endParaRPr>
          </a:p>
          <a:p>
            <a:pPr lvl="1" algn="l" eaLnBrk="1" hangingPunct="1">
              <a:lnSpc>
                <a:spcPct val="150000"/>
              </a:lnSpc>
              <a:buFont typeface="Wingdings" panose="05000000000000000000" pitchFamily="2" charset="2"/>
              <a:buChar char="n"/>
            </a:pPr>
            <a:r>
              <a:rPr lang="en-US" altLang="zh-CN" b="0" dirty="0">
                <a:solidFill>
                  <a:srgbClr val="A61D38"/>
                </a:solidFill>
                <a:latin typeface="Arial Black" panose="020B0A04020102020204" pitchFamily="34" charset="0"/>
                <a:ea typeface="华文中宋" panose="02010600040101010101" pitchFamily="2" charset="-122"/>
              </a:rPr>
              <a:t>Template Method = </a:t>
            </a:r>
            <a:r>
              <a:rPr lang="en-US" altLang="zh-CN" b="0" dirty="0">
                <a:solidFill>
                  <a:srgbClr val="A61D38"/>
                </a:solidFill>
                <a:ea typeface="华文中宋" panose="02010600040101010101" pitchFamily="2" charset="-122"/>
              </a:rPr>
              <a:t>∑  </a:t>
            </a:r>
            <a:r>
              <a:rPr lang="en-US" altLang="zh-CN" b="0" dirty="0">
                <a:solidFill>
                  <a:srgbClr val="A61D38"/>
                </a:solidFill>
                <a:latin typeface="Arial Black" panose="020B0A04020102020204" pitchFamily="34" charset="0"/>
                <a:ea typeface="华文中宋" panose="02010600040101010101" pitchFamily="2" charset="-122"/>
              </a:rPr>
              <a:t>(Primitive Methods)</a:t>
            </a:r>
          </a:p>
          <a:p>
            <a:pPr lvl="1" algn="l"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模板方法模式是一种类的行为型模式，在它的结构图中只有类之间的继承关系，没有对象关联关系。</a:t>
            </a:r>
          </a:p>
          <a:p>
            <a:pPr lvl="1" algn="l"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模板方法：</a:t>
            </a:r>
            <a:r>
              <a:rPr lang="zh-CN" altLang="en-US" dirty="0">
                <a:solidFill>
                  <a:srgbClr val="A61D38"/>
                </a:solidFill>
                <a:latin typeface="Arial Black" panose="020B0A04020102020204" pitchFamily="34" charset="0"/>
                <a:ea typeface="华文中宋" panose="02010600040101010101" pitchFamily="2" charset="-122"/>
              </a:rPr>
              <a:t>既然是模板，那么就不能变，得保证模板的严肃性</a:t>
            </a:r>
            <a:r>
              <a:rPr lang="zh-CN" altLang="en-US" dirty="0">
                <a:solidFill>
                  <a:srgbClr val="A61D38"/>
                </a:solidFill>
                <a:highlight>
                  <a:srgbClr val="FFFF00"/>
                </a:highlight>
                <a:latin typeface="Arial Black" panose="020B0A04020102020204" pitchFamily="34" charset="0"/>
                <a:ea typeface="华文中宋" panose="02010600040101010101" pitchFamily="2" charset="-122"/>
              </a:rPr>
              <a:t>（</a:t>
            </a:r>
            <a:r>
              <a:rPr lang="en-US" altLang="zh-CN" dirty="0">
                <a:solidFill>
                  <a:srgbClr val="A61D38"/>
                </a:solidFill>
                <a:highlight>
                  <a:srgbClr val="FFFF00"/>
                </a:highlight>
                <a:latin typeface="Arial Black" panose="020B0A04020102020204" pitchFamily="34" charset="0"/>
                <a:ea typeface="华文中宋" panose="02010600040101010101" pitchFamily="2" charset="-122"/>
              </a:rPr>
              <a:t>How </a:t>
            </a:r>
            <a:r>
              <a:rPr lang="zh-CN" altLang="en-US" dirty="0">
                <a:solidFill>
                  <a:srgbClr val="A61D38"/>
                </a:solidFill>
                <a:highlight>
                  <a:srgbClr val="FFFF00"/>
                </a:highlight>
                <a:latin typeface="Arial Black" panose="020B0A04020102020204" pitchFamily="34" charset="0"/>
                <a:ea typeface="华文中宋" panose="02010600040101010101" pitchFamily="2" charset="-122"/>
              </a:rPr>
              <a:t>？</a:t>
            </a:r>
            <a:r>
              <a:rPr lang="en-US" altLang="zh-CN" dirty="0">
                <a:solidFill>
                  <a:schemeClr val="tx1"/>
                </a:solidFill>
                <a:highlight>
                  <a:srgbClr val="FFFF00"/>
                </a:highlight>
                <a:latin typeface="Arial Black" panose="020B0A04020102020204" pitchFamily="34" charset="0"/>
                <a:ea typeface="华文中宋" panose="02010600040101010101" pitchFamily="2" charset="-122"/>
              </a:rPr>
              <a:t>By final </a:t>
            </a:r>
            <a:r>
              <a:rPr lang="zh-CN" altLang="en-US" dirty="0">
                <a:solidFill>
                  <a:srgbClr val="A61D38"/>
                </a:solidFill>
                <a:highlight>
                  <a:srgbClr val="FFFF00"/>
                </a:highlight>
                <a:latin typeface="Arial Black" panose="020B0A04020102020204" pitchFamily="34" charset="0"/>
                <a:ea typeface="华文中宋" panose="02010600040101010101" pitchFamily="2" charset="-122"/>
              </a:rPr>
              <a:t>）</a:t>
            </a:r>
            <a:r>
              <a:rPr lang="zh-CN" altLang="en-US" dirty="0">
                <a:solidFill>
                  <a:srgbClr val="A61D38"/>
                </a:solidFill>
                <a:latin typeface="Arial Black" panose="020B0A04020102020204" pitchFamily="34" charset="0"/>
                <a:ea typeface="华文中宋" panose="02010600040101010101" pitchFamily="2" charset="-122"/>
              </a:rPr>
              <a:t>。</a:t>
            </a:r>
            <a:endParaRPr lang="en-US" altLang="zh-CN" dirty="0">
              <a:solidFill>
                <a:srgbClr val="A61D38"/>
              </a:solidFill>
              <a:latin typeface="Arial Black" panose="020B0A04020102020204" pitchFamily="34" charset="0"/>
              <a:ea typeface="华文中宋" panose="02010600040101010101" pitchFamily="2" charset="-122"/>
            </a:endParaRPr>
          </a:p>
          <a:p>
            <a:pPr lvl="1" algn="l" eaLnBrk="1" hangingPunct="1">
              <a:lnSpc>
                <a:spcPct val="150000"/>
              </a:lnSpc>
            </a:pPr>
            <a:endParaRPr lang="zh-CN" altLang="en-US" sz="1800" dirty="0"/>
          </a:p>
          <a:p>
            <a:pPr lvl="1" algn="l" eaLnBrk="1" hangingPunct="1">
              <a:lnSpc>
                <a:spcPct val="150000"/>
              </a:lnSpc>
            </a:pPr>
            <a:endParaRPr lang="zh-CN" altLang="en-US" sz="1800" b="0" dirty="0">
              <a:solidFill>
                <a:schemeClr val="tx1"/>
              </a:solidFill>
              <a:latin typeface="Arial Black" panose="020B0A04020102020204" pitchFamily="34" charset="0"/>
              <a:ea typeface="华文中宋" panose="02010600040101010101" pitchFamily="2" charset="-122"/>
            </a:endParaRPr>
          </a:p>
        </p:txBody>
      </p:sp>
      <p:cxnSp>
        <p:nvCxnSpPr>
          <p:cNvPr id="5" name="直接箭头连接符 4">
            <a:extLst>
              <a:ext uri="{FF2B5EF4-FFF2-40B4-BE49-F238E27FC236}">
                <a16:creationId xmlns:a16="http://schemas.microsoft.com/office/drawing/2014/main" id="{87F99D24-1DBC-4075-923C-454FC9004F53}"/>
              </a:ext>
            </a:extLst>
          </p:cNvPr>
          <p:cNvCxnSpPr/>
          <p:nvPr/>
        </p:nvCxnSpPr>
        <p:spPr bwMode="auto">
          <a:xfrm flipH="1">
            <a:off x="4799856" y="2636912"/>
            <a:ext cx="1872208" cy="216024"/>
          </a:xfrm>
          <a:prstGeom prst="straightConnector1">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cxnSp>
        <p:nvCxnSpPr>
          <p:cNvPr id="7" name="连接符: 曲线 6">
            <a:extLst>
              <a:ext uri="{FF2B5EF4-FFF2-40B4-BE49-F238E27FC236}">
                <a16:creationId xmlns:a16="http://schemas.microsoft.com/office/drawing/2014/main" id="{FB9D44BE-8743-4B78-8BBF-470BD04A7161}"/>
              </a:ext>
            </a:extLst>
          </p:cNvPr>
          <p:cNvCxnSpPr/>
          <p:nvPr/>
        </p:nvCxnSpPr>
        <p:spPr bwMode="auto">
          <a:xfrm rot="10800000">
            <a:off x="5807968" y="2924944"/>
            <a:ext cx="1512168" cy="144016"/>
          </a:xfrm>
          <a:prstGeom prst="curvedConnector3">
            <a:avLst/>
          </a:prstGeom>
          <a:solidFill>
            <a:srgbClr val="EAEAEA"/>
          </a:solidFill>
          <a:ln w="12700" cap="flat" cmpd="sng" algn="ctr">
            <a:solidFill>
              <a:srgbClr val="133984"/>
            </a:solidFill>
            <a:prstDash val="solid"/>
            <a:round/>
            <a:headEnd type="none" w="med" len="med"/>
            <a:tailEnd type="triangle"/>
          </a:ln>
          <a:effectLst>
            <a:outerShdw dist="35921" dir="2700000" algn="ctr" rotWithShape="0">
              <a:schemeClr val="bg1"/>
            </a:outerShdw>
          </a:effectLst>
        </p:spPr>
      </p:cxnSp>
    </p:spTree>
    <p:extLst>
      <p:ext uri="{BB962C8B-B14F-4D97-AF65-F5344CB8AC3E}">
        <p14:creationId xmlns:p14="http://schemas.microsoft.com/office/powerpoint/2010/main" val="2005704611"/>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3344756D-B072-4F5A-B292-E24ADB97DDA5}"/>
              </a:ext>
            </a:extLst>
          </p:cNvPr>
          <p:cNvSpPr>
            <a:spLocks noGrp="1" noChangeArrowheads="1"/>
          </p:cNvSpPr>
          <p:nvPr>
            <p:ph type="title"/>
          </p:nvPr>
        </p:nvSpPr>
        <p:spPr/>
        <p:txBody>
          <a:bodyPr/>
          <a:lstStyle/>
          <a:p>
            <a:pPr eaLnBrk="1" hangingPunct="1"/>
            <a:r>
              <a:rPr lang="en-US" altLang="zh-CN" dirty="0">
                <a:latin typeface="Bauhaus 93" pitchFamily="82" charset="0"/>
                <a:ea typeface="华文中宋" panose="02010600040101010101" pitchFamily="2" charset="-122"/>
              </a:rPr>
              <a:t>Template Method Pattern </a:t>
            </a:r>
            <a:endParaRPr lang="zh-CN" altLang="en-US" dirty="0">
              <a:latin typeface="Bauhaus 93" pitchFamily="82" charset="0"/>
              <a:ea typeface="华文中宋" panose="02010600040101010101" pitchFamily="2" charset="-122"/>
            </a:endParaRPr>
          </a:p>
        </p:txBody>
      </p:sp>
      <p:sp>
        <p:nvSpPr>
          <p:cNvPr id="80899" name="Rectangle 3">
            <a:extLst>
              <a:ext uri="{FF2B5EF4-FFF2-40B4-BE49-F238E27FC236}">
                <a16:creationId xmlns:a16="http://schemas.microsoft.com/office/drawing/2014/main" id="{90737F87-C784-4940-A612-E9C5A410A421}"/>
              </a:ext>
            </a:extLst>
          </p:cNvPr>
          <p:cNvSpPr>
            <a:spLocks noGrp="1" noChangeArrowheads="1"/>
          </p:cNvSpPr>
          <p:nvPr>
            <p:ph type="body" idx="1"/>
          </p:nvPr>
        </p:nvSpPr>
        <p:spPr>
          <a:xfrm>
            <a:off x="452268" y="620688"/>
            <a:ext cx="11116340" cy="5976662"/>
          </a:xfrm>
        </p:spPr>
        <p:txBody>
          <a:bodyPr/>
          <a:lstStyle/>
          <a:p>
            <a:pPr eaLnBrk="1" hangingPunct="1">
              <a:lnSpc>
                <a:spcPct val="150000"/>
              </a:lnSpc>
            </a:pPr>
            <a:r>
              <a:rPr lang="zh-CN" altLang="en-US" sz="2800" dirty="0">
                <a:solidFill>
                  <a:srgbClr val="324A7A"/>
                </a:solidFill>
                <a:latin typeface="Arial Black" panose="020B0A04020102020204" pitchFamily="34" charset="0"/>
                <a:ea typeface="华文中宋" panose="02010600040101010101" pitchFamily="2" charset="-122"/>
              </a:rPr>
              <a:t>适用性：</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一次性实现一个算法的不变的部分，并将可变的行为留给子类来实现。</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各子类中公共的行为应被提取出来并集中到一个公共父类中以避免代码重复。</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对一些复杂的算法进行分割，将其算法中固定不变的部分设计为模板方法</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（父类中的具体方法）</a:t>
            </a:r>
            <a:r>
              <a:rPr lang="zh-CN" altLang="en-US" b="0" dirty="0">
                <a:solidFill>
                  <a:schemeClr val="tx1"/>
                </a:solidFill>
                <a:latin typeface="Arial Black" panose="020B0A04020102020204" pitchFamily="34" charset="0"/>
                <a:ea typeface="华文中宋" panose="02010600040101010101" pitchFamily="2" charset="-122"/>
              </a:rPr>
              <a:t>，而一些可以改变的细节由其子类来实现。</a:t>
            </a:r>
          </a:p>
          <a:p>
            <a:pPr lvl="1" eaLnBrk="1" hangingPunct="1">
              <a:lnSpc>
                <a:spcPct val="150000"/>
              </a:lnSpc>
              <a:buFont typeface="Wingdings" panose="05000000000000000000" pitchFamily="2" charset="2"/>
              <a:buChar char="n"/>
            </a:pPr>
            <a:r>
              <a:rPr lang="zh-CN" altLang="en-US" dirty="0">
                <a:solidFill>
                  <a:srgbClr val="A61D38"/>
                </a:solidFill>
                <a:highlight>
                  <a:srgbClr val="FFFF00"/>
                </a:highlight>
                <a:latin typeface="Arial Black" panose="020B0A04020102020204" pitchFamily="34" charset="0"/>
                <a:ea typeface="华文中宋" panose="02010600040101010101" pitchFamily="2" charset="-122"/>
              </a:rPr>
              <a:t>控制子类的扩展。</a:t>
            </a:r>
            <a:endParaRPr lang="en-US" altLang="zh-CN" dirty="0">
              <a:solidFill>
                <a:srgbClr val="A61D38"/>
              </a:solidFill>
              <a:highlight>
                <a:srgbClr val="FFFF00"/>
              </a:highlight>
              <a:latin typeface="Arial Black" panose="020B0A04020102020204" pitchFamily="34" charset="0"/>
              <a:ea typeface="华文中宋" panose="02010600040101010101" pitchFamily="2" charset="-122"/>
            </a:endParaRPr>
          </a:p>
          <a:p>
            <a:pPr eaLnBrk="1" hangingPunct="1">
              <a:lnSpc>
                <a:spcPct val="150000"/>
              </a:lnSpc>
            </a:pPr>
            <a:r>
              <a:rPr lang="zh-CN" altLang="en-US" sz="2800" dirty="0">
                <a:solidFill>
                  <a:srgbClr val="324A7A"/>
                </a:solidFill>
                <a:latin typeface="Arial Black" panose="020B0A04020102020204" pitchFamily="34" charset="0"/>
                <a:ea typeface="华文中宋" panose="02010600040101010101" pitchFamily="2" charset="-122"/>
              </a:rPr>
              <a:t>效果</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模板方法是一种代码复用的基本技术，在类库中尤为重要。</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模板方法导致一种反向的控制结构，“别找我们，我们找你”</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（指的是一个父类调用一个子类的操作，而不是相反）</a:t>
            </a:r>
            <a:r>
              <a:rPr lang="zh-CN" altLang="en-US" b="0" dirty="0">
                <a:solidFill>
                  <a:schemeClr val="tx1"/>
                </a:solidFill>
                <a:latin typeface="Arial Black" panose="020B0A04020102020204" pitchFamily="34" charset="0"/>
                <a:ea typeface="华文中宋" panose="02010600040101010101" pitchFamily="2" charset="-122"/>
              </a:rPr>
              <a:t>。</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rgbClr val="A61D38"/>
                </a:solidFill>
                <a:latin typeface="Arial Black" panose="020B0A04020102020204" pitchFamily="34" charset="0"/>
                <a:ea typeface="华文中宋" panose="02010600040101010101" pitchFamily="2" charset="-122"/>
              </a:rPr>
              <a:t>好莱坞原则：别给我电话，我给你电话（</a:t>
            </a:r>
            <a:r>
              <a:rPr lang="en-US" altLang="zh-CN" b="0" dirty="0">
                <a:solidFill>
                  <a:srgbClr val="A61D38"/>
                </a:solidFill>
                <a:latin typeface="Arial Black" panose="020B0A04020102020204" pitchFamily="34" charset="0"/>
                <a:ea typeface="华文中宋" panose="02010600040101010101" pitchFamily="2" charset="-122"/>
              </a:rPr>
              <a:t>NEXT</a:t>
            </a:r>
            <a:r>
              <a:rPr lang="zh-CN" altLang="en-US" b="0" dirty="0">
                <a:solidFill>
                  <a:srgbClr val="A61D38"/>
                </a:solidFill>
                <a:latin typeface="Arial Black" panose="020B0A04020102020204" pitchFamily="34" charset="0"/>
                <a:ea typeface="华文中宋" panose="02010600040101010101" pitchFamily="2" charset="-122"/>
              </a:rPr>
              <a:t>）。</a:t>
            </a:r>
            <a:endParaRPr lang="en-US" altLang="zh-CN" b="0" dirty="0">
              <a:solidFill>
                <a:schemeClr val="tx1"/>
              </a:solidFill>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6C7BB7-743A-4DC8-9C8C-B74DFE7809E3}"/>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内容占位符 2">
            <a:extLst>
              <a:ext uri="{FF2B5EF4-FFF2-40B4-BE49-F238E27FC236}">
                <a16:creationId xmlns:a16="http://schemas.microsoft.com/office/drawing/2014/main" id="{EA241F5B-D691-4B7F-8AB2-D37A5DA4EFDF}"/>
              </a:ext>
            </a:extLst>
          </p:cNvPr>
          <p:cNvSpPr>
            <a:spLocks noGrp="1"/>
          </p:cNvSpPr>
          <p:nvPr>
            <p:ph idx="1"/>
          </p:nvPr>
        </p:nvSpPr>
        <p:spPr>
          <a:xfrm>
            <a:off x="263354" y="949625"/>
            <a:ext cx="7200798" cy="5647727"/>
          </a:xfrm>
        </p:spPr>
        <p:txBody>
          <a:bodyPr/>
          <a:lstStyle/>
          <a:p>
            <a:pPr algn="l" eaLnBrk="1" hangingPunct="1"/>
            <a:r>
              <a:rPr lang="zh-CN" altLang="en-US" dirty="0">
                <a:solidFill>
                  <a:srgbClr val="324A7A"/>
                </a:solidFill>
                <a:ea typeface="华文中宋" panose="02010600040101010101" pitchFamily="2" charset="-122"/>
              </a:rPr>
              <a:t>好莱坞原则 </a:t>
            </a:r>
            <a:r>
              <a:rPr lang="en-US" altLang="zh-CN" dirty="0">
                <a:solidFill>
                  <a:srgbClr val="324A7A"/>
                </a:solidFill>
                <a:ea typeface="华文中宋" panose="02010600040101010101" pitchFamily="2" charset="-122"/>
              </a:rPr>
              <a:t>(</a:t>
            </a:r>
            <a:r>
              <a:rPr lang="en-US" altLang="zh-CN" dirty="0">
                <a:solidFill>
                  <a:srgbClr val="324A7A"/>
                </a:solidFill>
              </a:rPr>
              <a:t>Hollywood Principle</a:t>
            </a:r>
            <a:r>
              <a:rPr lang="en-US" altLang="zh-CN" dirty="0">
                <a:solidFill>
                  <a:srgbClr val="324A7A"/>
                </a:solidFill>
                <a:ea typeface="华文中宋" panose="02010600040101010101" pitchFamily="2" charset="-122"/>
              </a:rPr>
              <a:t>)</a:t>
            </a:r>
            <a:endParaRPr lang="zh-CN" altLang="en-US" dirty="0">
              <a:solidFill>
                <a:srgbClr val="324A7A"/>
              </a:solidFill>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sz="1800" b="0" dirty="0">
                <a:solidFill>
                  <a:schemeClr val="tx1"/>
                </a:solidFill>
                <a:ea typeface="华文中宋" panose="02010600040101010101" pitchFamily="2" charset="-122"/>
              </a:rPr>
              <a:t>在模板方法模式中，子类不显式调用父类的方法，而是通过覆盖父类的方法来实现某些具体的业务逻辑，父类控制对子类的调用</a:t>
            </a:r>
            <a:r>
              <a:rPr lang="zh-CN" altLang="en-US" sz="1800" b="0" dirty="0">
                <a:solidFill>
                  <a:schemeClr val="tx1"/>
                </a:solidFill>
                <a:highlight>
                  <a:srgbClr val="FFFF00"/>
                </a:highlight>
                <a:ea typeface="华文中宋" panose="02010600040101010101" pitchFamily="2" charset="-122"/>
              </a:rPr>
              <a:t>（体现在逻辑顺序上）</a:t>
            </a:r>
            <a:r>
              <a:rPr lang="zh-CN" altLang="en-US" sz="1800" b="0" dirty="0">
                <a:solidFill>
                  <a:schemeClr val="tx1"/>
                </a:solidFill>
                <a:ea typeface="华文中宋" panose="02010600040101010101" pitchFamily="2" charset="-122"/>
              </a:rPr>
              <a:t>，这种机制被称为</a:t>
            </a:r>
            <a:r>
              <a:rPr lang="zh-CN" altLang="en-US" sz="1800" dirty="0">
                <a:solidFill>
                  <a:srgbClr val="A61D38"/>
                </a:solidFill>
                <a:ea typeface="华文中宋" panose="02010600040101010101" pitchFamily="2" charset="-122"/>
              </a:rPr>
              <a:t>好莱坞原则</a:t>
            </a:r>
            <a:r>
              <a:rPr lang="en-US" altLang="zh-CN" sz="1800" dirty="0">
                <a:solidFill>
                  <a:srgbClr val="A61D38"/>
                </a:solidFill>
                <a:ea typeface="华文中宋" panose="02010600040101010101" pitchFamily="2" charset="-122"/>
              </a:rPr>
              <a:t>(Hollywood Principle)</a:t>
            </a:r>
            <a:r>
              <a:rPr lang="zh-CN" altLang="en-US" sz="1800" b="0" dirty="0">
                <a:solidFill>
                  <a:schemeClr val="tx1"/>
                </a:solidFill>
                <a:ea typeface="华文中宋" panose="02010600040101010101" pitchFamily="2" charset="-122"/>
              </a:rPr>
              <a:t>，好莱坞原则的定义为：“不要给我们打电话，我们会给你打电话</a:t>
            </a:r>
            <a:r>
              <a:rPr lang="en-US" altLang="zh-CN" sz="1800" dirty="0">
                <a:solidFill>
                  <a:srgbClr val="A61D38"/>
                </a:solidFill>
                <a:ea typeface="华文中宋" panose="02010600040101010101" pitchFamily="2" charset="-122"/>
              </a:rPr>
              <a:t>(Don‘t call us, we’ll call you)”</a:t>
            </a:r>
            <a:r>
              <a:rPr lang="zh-CN" altLang="en-US" sz="1800" b="0" dirty="0">
                <a:solidFill>
                  <a:schemeClr val="tx1"/>
                </a:solidFill>
                <a:ea typeface="华文中宋" panose="02010600040101010101" pitchFamily="2" charset="-122"/>
              </a:rPr>
              <a:t>。</a:t>
            </a:r>
          </a:p>
          <a:p>
            <a:pPr lvl="1" eaLnBrk="1" hangingPunct="1">
              <a:lnSpc>
                <a:spcPct val="150000"/>
              </a:lnSpc>
              <a:buFont typeface="Wingdings" panose="05000000000000000000" pitchFamily="2" charset="2"/>
              <a:buChar char="n"/>
            </a:pPr>
            <a:r>
              <a:rPr lang="zh-CN" altLang="en-US" sz="1800" b="0" dirty="0">
                <a:solidFill>
                  <a:schemeClr val="tx1"/>
                </a:solidFill>
                <a:ea typeface="华文中宋" panose="02010600040101010101" pitchFamily="2" charset="-122"/>
              </a:rPr>
              <a:t>在模板方法模式中，好莱坞原则体现在：子类不需要调用父类，而通过父类来调用子类，将某些步骤的实现写在子类中，由父类来控制整个过程。 </a:t>
            </a:r>
            <a:endParaRPr lang="en-US" altLang="zh-CN" sz="1800" b="0" dirty="0">
              <a:solidFill>
                <a:schemeClr val="tx1"/>
              </a:solidFill>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sz="1800" b="0" dirty="0">
                <a:solidFill>
                  <a:schemeClr val="tx1"/>
                </a:solidFill>
                <a:ea typeface="华文中宋" panose="02010600040101010101" pitchFamily="2" charset="-122"/>
              </a:rPr>
              <a:t>防止依赖腐败（</a:t>
            </a:r>
            <a:r>
              <a:rPr lang="en-US" altLang="zh-CN" sz="1800" b="0" dirty="0">
                <a:solidFill>
                  <a:schemeClr val="tx1"/>
                </a:solidFill>
                <a:ea typeface="华文中宋" panose="02010600040101010101" pitchFamily="2" charset="-122"/>
              </a:rPr>
              <a:t>Dependency Rot </a:t>
            </a:r>
            <a:r>
              <a:rPr lang="zh-CN" altLang="en-US" sz="1800" b="0" dirty="0">
                <a:solidFill>
                  <a:schemeClr val="tx1"/>
                </a:solidFill>
                <a:ea typeface="华文中宋" panose="02010600040101010101" pitchFamily="2" charset="-122"/>
              </a:rPr>
              <a:t>）。</a:t>
            </a:r>
          </a:p>
          <a:p>
            <a:endParaRPr lang="zh-CN" altLang="en-US" dirty="0"/>
          </a:p>
        </p:txBody>
      </p:sp>
      <p:pic>
        <p:nvPicPr>
          <p:cNvPr id="6" name="图片 5">
            <a:extLst>
              <a:ext uri="{FF2B5EF4-FFF2-40B4-BE49-F238E27FC236}">
                <a16:creationId xmlns:a16="http://schemas.microsoft.com/office/drawing/2014/main" id="{4CDED3B1-06E7-4543-934D-97D24F90636D}"/>
              </a:ext>
            </a:extLst>
          </p:cNvPr>
          <p:cNvPicPr>
            <a:picLocks noChangeAspect="1"/>
          </p:cNvPicPr>
          <p:nvPr/>
        </p:nvPicPr>
        <p:blipFill>
          <a:blip r:embed="rId3"/>
          <a:stretch>
            <a:fillRect/>
          </a:stretch>
        </p:blipFill>
        <p:spPr>
          <a:xfrm>
            <a:off x="7496889" y="3405836"/>
            <a:ext cx="4701584" cy="2502539"/>
          </a:xfrm>
          <a:prstGeom prst="rect">
            <a:avLst/>
          </a:prstGeom>
        </p:spPr>
      </p:pic>
      <p:pic>
        <p:nvPicPr>
          <p:cNvPr id="7" name="图片 6">
            <a:extLst>
              <a:ext uri="{FF2B5EF4-FFF2-40B4-BE49-F238E27FC236}">
                <a16:creationId xmlns:a16="http://schemas.microsoft.com/office/drawing/2014/main" id="{7D247775-A840-4B86-A322-0F25E3AE6A12}"/>
              </a:ext>
            </a:extLst>
          </p:cNvPr>
          <p:cNvPicPr>
            <a:picLocks noChangeAspect="1"/>
          </p:cNvPicPr>
          <p:nvPr/>
        </p:nvPicPr>
        <p:blipFill>
          <a:blip r:embed="rId4"/>
          <a:stretch>
            <a:fillRect/>
          </a:stretch>
        </p:blipFill>
        <p:spPr>
          <a:xfrm>
            <a:off x="7464152" y="1052736"/>
            <a:ext cx="4541358" cy="1976370"/>
          </a:xfrm>
          <a:prstGeom prst="rect">
            <a:avLst/>
          </a:prstGeom>
        </p:spPr>
      </p:pic>
      <p:pic>
        <p:nvPicPr>
          <p:cNvPr id="5" name="图片 4">
            <a:extLst>
              <a:ext uri="{FF2B5EF4-FFF2-40B4-BE49-F238E27FC236}">
                <a16:creationId xmlns:a16="http://schemas.microsoft.com/office/drawing/2014/main" id="{68F25A93-F701-43F4-A3E3-7DD9CE722653}"/>
              </a:ext>
            </a:extLst>
          </p:cNvPr>
          <p:cNvPicPr>
            <a:picLocks noChangeAspect="1"/>
          </p:cNvPicPr>
          <p:nvPr/>
        </p:nvPicPr>
        <p:blipFill>
          <a:blip r:embed="rId5"/>
          <a:stretch>
            <a:fillRect/>
          </a:stretch>
        </p:blipFill>
        <p:spPr>
          <a:xfrm>
            <a:off x="1271464" y="5364712"/>
            <a:ext cx="9001000" cy="1087326"/>
          </a:xfrm>
          <a:prstGeom prst="rect">
            <a:avLst/>
          </a:prstGeom>
        </p:spPr>
      </p:pic>
    </p:spTree>
    <p:extLst>
      <p:ext uri="{BB962C8B-B14F-4D97-AF65-F5344CB8AC3E}">
        <p14:creationId xmlns:p14="http://schemas.microsoft.com/office/powerpoint/2010/main" val="674897575"/>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5">
            <a:extLst>
              <a:ext uri="{FF2B5EF4-FFF2-40B4-BE49-F238E27FC236}">
                <a16:creationId xmlns:a16="http://schemas.microsoft.com/office/drawing/2014/main" id="{F2FD14C3-FF47-440E-8258-C85E2D956EE7}"/>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3503712" y="688977"/>
            <a:ext cx="3757953" cy="2229016"/>
          </a:xfrm>
          <a:noFill/>
        </p:spPr>
      </p:pic>
      <p:sp>
        <p:nvSpPr>
          <p:cNvPr id="81923" name="Rectangle 3">
            <a:extLst>
              <a:ext uri="{FF2B5EF4-FFF2-40B4-BE49-F238E27FC236}">
                <a16:creationId xmlns:a16="http://schemas.microsoft.com/office/drawing/2014/main" id="{6841A550-E17B-4B71-9A1C-29439A511144}"/>
              </a:ext>
            </a:extLst>
          </p:cNvPr>
          <p:cNvSpPr>
            <a:spLocks noGrp="1" noChangeArrowheads="1"/>
          </p:cNvSpPr>
          <p:nvPr>
            <p:ph type="body" sz="half" idx="1"/>
          </p:nvPr>
        </p:nvSpPr>
        <p:spPr>
          <a:xfrm>
            <a:off x="195674" y="868365"/>
            <a:ext cx="11996327" cy="5810249"/>
          </a:xfrm>
        </p:spPr>
        <p:txBody>
          <a:bodyPr/>
          <a:lstStyle/>
          <a:p>
            <a:pPr eaLnBrk="1" hangingPunct="1"/>
            <a:r>
              <a:rPr lang="zh-CN" altLang="en-US" sz="2000" dirty="0">
                <a:solidFill>
                  <a:srgbClr val="324A7A"/>
                </a:solidFill>
                <a:ea typeface="华文中宋" panose="02010600040101010101" pitchFamily="2" charset="-122"/>
              </a:rPr>
              <a:t>结构、代码示例：</a:t>
            </a:r>
            <a:r>
              <a:rPr lang="en-US" altLang="zh-CN" sz="2000" dirty="0">
                <a:solidFill>
                  <a:srgbClr val="324A7A"/>
                </a:solidFill>
                <a:ea typeface="华文中宋" panose="02010600040101010101" pitchFamily="2" charset="-122"/>
              </a:rPr>
              <a:t>See Example</a:t>
            </a:r>
          </a:p>
          <a:p>
            <a:pPr eaLnBrk="1" hangingPunct="1"/>
            <a:r>
              <a:rPr lang="en-US" altLang="zh-CN" sz="2000" dirty="0">
                <a:solidFill>
                  <a:srgbClr val="324A7A"/>
                </a:solidFill>
                <a:ea typeface="华文中宋" panose="02010600040101010101" pitchFamily="2" charset="-122"/>
              </a:rPr>
              <a:t>Example</a:t>
            </a:r>
          </a:p>
          <a:p>
            <a:pPr lvl="1" eaLnBrk="1" hangingPunct="1">
              <a:lnSpc>
                <a:spcPct val="100000"/>
              </a:lnSpc>
            </a:pPr>
            <a:r>
              <a:rPr lang="en-US" altLang="zh-CN" sz="1800" dirty="0">
                <a:hlinkClick r:id="rId4" action="ppaction://hlinkfile"/>
              </a:rPr>
              <a:t>AbstractDisplay.java</a:t>
            </a:r>
            <a:endParaRPr lang="en-US" altLang="zh-CN" sz="1800" dirty="0"/>
          </a:p>
          <a:p>
            <a:pPr lvl="1" eaLnBrk="1" hangingPunct="1">
              <a:lnSpc>
                <a:spcPct val="100000"/>
              </a:lnSpc>
            </a:pPr>
            <a:r>
              <a:rPr lang="en-US" altLang="zh-CN" sz="1800" dirty="0">
                <a:hlinkClick r:id="rId5" action="ppaction://hlinkfile"/>
              </a:rPr>
              <a:t>CharDisplay.java</a:t>
            </a:r>
            <a:endParaRPr lang="en-US" altLang="zh-CN" sz="1800" dirty="0"/>
          </a:p>
          <a:p>
            <a:pPr lvl="1" eaLnBrk="1" hangingPunct="1">
              <a:lnSpc>
                <a:spcPct val="100000"/>
              </a:lnSpc>
            </a:pPr>
            <a:r>
              <a:rPr lang="en-US" altLang="zh-CN" sz="1800" dirty="0">
                <a:hlinkClick r:id="rId6" action="ppaction://hlinkfile"/>
              </a:rPr>
              <a:t>StringDisplay.java</a:t>
            </a:r>
            <a:endParaRPr lang="en-US" altLang="zh-CN" sz="1800" dirty="0"/>
          </a:p>
          <a:p>
            <a:pPr lvl="1" eaLnBrk="1" hangingPunct="1">
              <a:lnSpc>
                <a:spcPct val="100000"/>
              </a:lnSpc>
            </a:pPr>
            <a:r>
              <a:rPr lang="en-US" altLang="zh-CN" sz="1800" dirty="0">
                <a:hlinkClick r:id="rId7" action="ppaction://hlinkfile"/>
              </a:rPr>
              <a:t>Main.java</a:t>
            </a:r>
            <a:endParaRPr lang="en-US" altLang="zh-CN" sz="1800" dirty="0"/>
          </a:p>
          <a:p>
            <a:pPr lvl="1" eaLnBrk="1" hangingPunct="1">
              <a:lnSpc>
                <a:spcPct val="100000"/>
              </a:lnSpc>
            </a:pPr>
            <a:endParaRPr lang="en-US" altLang="zh-CN" dirty="0">
              <a:latin typeface="Arial Black" panose="020B0A04020102020204" pitchFamily="34" charset="0"/>
            </a:endParaRPr>
          </a:p>
        </p:txBody>
      </p:sp>
      <p:pic>
        <p:nvPicPr>
          <p:cNvPr id="2" name="图片 1">
            <a:extLst>
              <a:ext uri="{FF2B5EF4-FFF2-40B4-BE49-F238E27FC236}">
                <a16:creationId xmlns:a16="http://schemas.microsoft.com/office/drawing/2014/main" id="{C78CFE29-D63B-4432-BC5A-2D4F2FA6AE59}"/>
              </a:ext>
            </a:extLst>
          </p:cNvPr>
          <p:cNvPicPr>
            <a:picLocks noChangeAspect="1"/>
          </p:cNvPicPr>
          <p:nvPr/>
        </p:nvPicPr>
        <p:blipFill>
          <a:blip r:embed="rId8"/>
          <a:stretch>
            <a:fillRect/>
          </a:stretch>
        </p:blipFill>
        <p:spPr>
          <a:xfrm>
            <a:off x="7234472" y="1009449"/>
            <a:ext cx="4732765" cy="1802499"/>
          </a:xfrm>
          <a:prstGeom prst="rect">
            <a:avLst/>
          </a:prstGeom>
        </p:spPr>
      </p:pic>
      <p:pic>
        <p:nvPicPr>
          <p:cNvPr id="4" name="图片 3">
            <a:extLst>
              <a:ext uri="{FF2B5EF4-FFF2-40B4-BE49-F238E27FC236}">
                <a16:creationId xmlns:a16="http://schemas.microsoft.com/office/drawing/2014/main" id="{371286B2-A910-4395-BFB3-32BB25FFF34F}"/>
              </a:ext>
            </a:extLst>
          </p:cNvPr>
          <p:cNvPicPr>
            <a:picLocks noChangeAspect="1"/>
          </p:cNvPicPr>
          <p:nvPr/>
        </p:nvPicPr>
        <p:blipFill>
          <a:blip r:embed="rId9"/>
          <a:stretch>
            <a:fillRect/>
          </a:stretch>
        </p:blipFill>
        <p:spPr>
          <a:xfrm>
            <a:off x="5087888" y="3056113"/>
            <a:ext cx="7104112" cy="3801889"/>
          </a:xfrm>
          <a:prstGeom prst="rect">
            <a:avLst/>
          </a:prstGeom>
        </p:spPr>
      </p:pic>
      <p:pic>
        <p:nvPicPr>
          <p:cNvPr id="8" name="图片 7">
            <a:extLst>
              <a:ext uri="{FF2B5EF4-FFF2-40B4-BE49-F238E27FC236}">
                <a16:creationId xmlns:a16="http://schemas.microsoft.com/office/drawing/2014/main" id="{E533F2F4-B128-4762-AFC5-2DFE81F708DE}"/>
              </a:ext>
            </a:extLst>
          </p:cNvPr>
          <p:cNvPicPr>
            <a:picLocks noChangeAspect="1"/>
          </p:cNvPicPr>
          <p:nvPr/>
        </p:nvPicPr>
        <p:blipFill>
          <a:blip r:embed="rId10"/>
          <a:stretch>
            <a:fillRect/>
          </a:stretch>
        </p:blipFill>
        <p:spPr>
          <a:xfrm>
            <a:off x="0" y="3083006"/>
            <a:ext cx="5087888" cy="1987264"/>
          </a:xfrm>
          <a:prstGeom prst="rect">
            <a:avLst/>
          </a:prstGeom>
        </p:spPr>
      </p:pic>
      <p:pic>
        <p:nvPicPr>
          <p:cNvPr id="5" name="图片 4">
            <a:extLst>
              <a:ext uri="{FF2B5EF4-FFF2-40B4-BE49-F238E27FC236}">
                <a16:creationId xmlns:a16="http://schemas.microsoft.com/office/drawing/2014/main" id="{EFBDA1BC-984E-4874-98D6-8DD78F69378A}"/>
              </a:ext>
            </a:extLst>
          </p:cNvPr>
          <p:cNvPicPr>
            <a:picLocks noChangeAspect="1"/>
          </p:cNvPicPr>
          <p:nvPr/>
        </p:nvPicPr>
        <p:blipFill>
          <a:blip r:embed="rId11"/>
          <a:stretch>
            <a:fillRect/>
          </a:stretch>
        </p:blipFill>
        <p:spPr>
          <a:xfrm>
            <a:off x="41511" y="5043377"/>
            <a:ext cx="5104763" cy="1814624"/>
          </a:xfrm>
          <a:prstGeom prst="rect">
            <a:avLst/>
          </a:prstGeom>
        </p:spPr>
      </p:pic>
      <p:sp>
        <p:nvSpPr>
          <p:cNvPr id="6" name="矩形 5">
            <a:extLst>
              <a:ext uri="{FF2B5EF4-FFF2-40B4-BE49-F238E27FC236}">
                <a16:creationId xmlns:a16="http://schemas.microsoft.com/office/drawing/2014/main" id="{04CCC211-7777-414F-927B-7B12077C5E47}"/>
              </a:ext>
            </a:extLst>
          </p:cNvPr>
          <p:cNvSpPr/>
          <p:nvPr/>
        </p:nvSpPr>
        <p:spPr>
          <a:xfrm>
            <a:off x="0" y="26621"/>
            <a:ext cx="9624392" cy="6463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rgbClr val="133984"/>
            </a:solidFill>
          </a:ln>
        </p:spPr>
        <p:txBody>
          <a:bodyPr wrap="square">
            <a:spAutoFit/>
          </a:bodyPr>
          <a:lstStyle/>
          <a:p>
            <a:pPr lvl="1" eaLnBrk="1" hangingPunct="1"/>
            <a:r>
              <a:rPr lang="zh-CN" altLang="en-US" sz="1800" b="1" dirty="0">
                <a:solidFill>
                  <a:srgbClr val="A61D38"/>
                </a:solidFill>
                <a:effectLst>
                  <a:outerShdw blurRad="38100" dist="38100" dir="2700000" algn="tl">
                    <a:srgbClr val="000000">
                      <a:alpha val="43137"/>
                    </a:srgbClr>
                  </a:outerShdw>
                </a:effectLst>
                <a:latin typeface="Arial Black" panose="020B0A04020102020204" pitchFamily="34" charset="0"/>
                <a:ea typeface="华文中宋" panose="02010600040101010101" pitchFamily="2" charset="-122"/>
              </a:rPr>
              <a:t>思考：</a:t>
            </a:r>
            <a:r>
              <a:rPr lang="zh-CN" altLang="en-US" sz="1400" b="1" dirty="0">
                <a:solidFill>
                  <a:srgbClr val="C00000"/>
                </a:solidFill>
                <a:latin typeface="Arial Black" panose="020B0A04020102020204" pitchFamily="34" charset="0"/>
                <a:ea typeface="华文中宋" panose="02010600040101010101" pitchFamily="2" charset="-122"/>
              </a:rPr>
              <a:t> </a:t>
            </a:r>
            <a:r>
              <a:rPr lang="en-US" altLang="zh-CN" sz="1800" b="1" dirty="0">
                <a:latin typeface="Times New Roman" panose="02020603050405020304" pitchFamily="18" charset="0"/>
                <a:ea typeface="华文中宋" panose="02010600040101010101" pitchFamily="2" charset="-122"/>
                <a:cs typeface="Times New Roman" panose="02020603050405020304" pitchFamily="18" charset="0"/>
              </a:rPr>
              <a:t>1</a:t>
            </a:r>
            <a:r>
              <a:rPr lang="zh-CN" altLang="en-US" sz="1800" b="1"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dirty="0">
                <a:latin typeface="Times New Roman" panose="02020603050405020304" pitchFamily="18" charset="0"/>
                <a:ea typeface="华文中宋" panose="02010600040101010101" pitchFamily="2" charset="-122"/>
                <a:cs typeface="Times New Roman" panose="02020603050405020304" pitchFamily="18" charset="0"/>
              </a:rPr>
              <a:t>display </a:t>
            </a:r>
            <a:r>
              <a:rPr lang="zh-CN" altLang="en-US" sz="1800" b="1" dirty="0">
                <a:latin typeface="Times New Roman" panose="02020603050405020304" pitchFamily="18" charset="0"/>
                <a:ea typeface="华文中宋" panose="02010600040101010101" pitchFamily="2" charset="-122"/>
                <a:cs typeface="Times New Roman" panose="02020603050405020304" pitchFamily="18" charset="0"/>
              </a:rPr>
              <a:t>的方法前为何要加上</a:t>
            </a:r>
            <a:r>
              <a:rPr lang="en-US" altLang="zh-CN" sz="1800" b="1" dirty="0">
                <a:latin typeface="Times New Roman" panose="02020603050405020304" pitchFamily="18" charset="0"/>
                <a:ea typeface="华文中宋" panose="02010600040101010101" pitchFamily="2" charset="-122"/>
                <a:cs typeface="Times New Roman" panose="02020603050405020304" pitchFamily="18" charset="0"/>
              </a:rPr>
              <a:t>final ?</a:t>
            </a:r>
          </a:p>
          <a:p>
            <a:pPr lvl="1" eaLnBrk="1" hangingPunct="1">
              <a:lnSpc>
                <a:spcPct val="100000"/>
              </a:lnSpc>
            </a:pPr>
            <a:r>
              <a:rPr lang="en-US" altLang="zh-CN" sz="1800" b="1" dirty="0">
                <a:latin typeface="Times New Roman" panose="02020603050405020304" pitchFamily="18" charset="0"/>
                <a:ea typeface="华文中宋" panose="02010600040101010101" pitchFamily="2" charset="-122"/>
                <a:cs typeface="Times New Roman" panose="02020603050405020304" pitchFamily="18" charset="0"/>
              </a:rPr>
              <a:t>             2</a:t>
            </a:r>
            <a:r>
              <a:rPr lang="zh-CN" altLang="en-US" sz="1800" b="1" dirty="0">
                <a:latin typeface="Times New Roman" panose="02020603050405020304" pitchFamily="18" charset="0"/>
                <a:ea typeface="华文中宋" panose="02010600040101010101" pitchFamily="2" charset="-122"/>
                <a:cs typeface="Times New Roman" panose="02020603050405020304" pitchFamily="18" charset="0"/>
              </a:rPr>
              <a:t>、</a:t>
            </a:r>
            <a:r>
              <a:rPr lang="en-US" altLang="zh-CN" sz="1800" b="1" dirty="0">
                <a:latin typeface="Times New Roman" panose="02020603050405020304" pitchFamily="18" charset="0"/>
                <a:ea typeface="华文中宋" panose="02010600040101010101" pitchFamily="2" charset="-122"/>
                <a:cs typeface="Times New Roman" panose="02020603050405020304" pitchFamily="18" charset="0"/>
              </a:rPr>
              <a:t>Template Method Pattern</a:t>
            </a:r>
            <a:r>
              <a:rPr lang="zh-CN" altLang="en-US" sz="1800" b="1" dirty="0">
                <a:latin typeface="Times New Roman" panose="02020603050405020304" pitchFamily="18" charset="0"/>
                <a:ea typeface="华文中宋" panose="02010600040101010101" pitchFamily="2" charset="-122"/>
                <a:cs typeface="Times New Roman" panose="02020603050405020304" pitchFamily="18" charset="0"/>
              </a:rPr>
              <a:t>中我们可否用接口替代 </a:t>
            </a:r>
            <a:r>
              <a:rPr lang="en-US" altLang="zh-CN" sz="1800" b="1" dirty="0" err="1">
                <a:latin typeface="Times New Roman" panose="02020603050405020304" pitchFamily="18" charset="0"/>
                <a:ea typeface="华文中宋" panose="02010600040101010101" pitchFamily="2" charset="-122"/>
                <a:cs typeface="Times New Roman" panose="02020603050405020304" pitchFamily="18" charset="0"/>
              </a:rPr>
              <a:t>AbstractClass</a:t>
            </a:r>
            <a:r>
              <a:rPr lang="zh-CN" altLang="en-US" sz="1800" dirty="0">
                <a:latin typeface="Arial Black" panose="020B0A04020102020204" pitchFamily="34" charset="0"/>
                <a:ea typeface="华文中宋" panose="02010600040101010101" pitchFamily="2" charset="-122"/>
              </a:rPr>
              <a:t>？</a:t>
            </a: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A0986-5EFC-4C1F-9F41-F55B04476CC3}"/>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E0AD8D93-A678-42EB-B1AC-478C5FAEAFF9}"/>
              </a:ext>
            </a:extLst>
          </p:cNvPr>
          <p:cNvSpPr>
            <a:spLocks noGrp="1"/>
          </p:cNvSpPr>
          <p:nvPr>
            <p:ph type="body" sz="half" idx="1"/>
          </p:nvPr>
        </p:nvSpPr>
        <p:spPr>
          <a:xfrm>
            <a:off x="624418" y="1125539"/>
            <a:ext cx="4751503" cy="5065712"/>
          </a:xfrm>
        </p:spPr>
        <p:txBody>
          <a:bodyPr/>
          <a:lstStyle/>
          <a:p>
            <a:pPr eaLnBrk="1" hangingPunct="1"/>
            <a:r>
              <a:rPr lang="en-US" altLang="zh-CN" dirty="0">
                <a:solidFill>
                  <a:srgbClr val="324A7A"/>
                </a:solidFill>
                <a:highlight>
                  <a:srgbClr val="FFFF00"/>
                </a:highlight>
                <a:latin typeface="华文中宋" panose="02010600040101010101" pitchFamily="2" charset="-122"/>
                <a:ea typeface="华文中宋" panose="02010600040101010101" pitchFamily="2" charset="-122"/>
              </a:rPr>
              <a:t>EG</a:t>
            </a:r>
            <a:r>
              <a:rPr lang="zh-CN" altLang="en-US" dirty="0">
                <a:solidFill>
                  <a:srgbClr val="324A7A"/>
                </a:solidFill>
                <a:highlight>
                  <a:srgbClr val="FFFF00"/>
                </a:highlight>
                <a:latin typeface="华文中宋" panose="02010600040101010101" pitchFamily="2" charset="-122"/>
                <a:ea typeface="华文中宋" panose="02010600040101010101" pitchFamily="2" charset="-122"/>
              </a:rPr>
              <a:t>：</a:t>
            </a:r>
            <a:r>
              <a:rPr lang="zh-CN" altLang="en-US" dirty="0">
                <a:solidFill>
                  <a:srgbClr val="324A7A"/>
                </a:solidFill>
                <a:latin typeface="华文中宋" panose="02010600040101010101" pitchFamily="2" charset="-122"/>
                <a:ea typeface="华文中宋" panose="02010600040101010101" pitchFamily="2" charset="-122"/>
              </a:rPr>
              <a:t>银行业务办理流程 </a:t>
            </a:r>
          </a:p>
          <a:p>
            <a:pPr lvl="1" eaLnBrk="1" hangingPunct="1">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在银行办理业务时，一般都包含几个基本步骤，首先需要取号排队，然后办理具体业务，最后需要对银行工作人员进行评分。无论具体业务是取款、存款还是转账，其基本流程都一样。现使用模板方法模式模拟银行业务办理流程。</a:t>
            </a:r>
          </a:p>
          <a:p>
            <a:endParaRPr lang="zh-CN" altLang="en-US" dirty="0"/>
          </a:p>
        </p:txBody>
      </p:sp>
      <p:pic>
        <p:nvPicPr>
          <p:cNvPr id="5" name="Picture 15">
            <a:extLst>
              <a:ext uri="{FF2B5EF4-FFF2-40B4-BE49-F238E27FC236}">
                <a16:creationId xmlns:a16="http://schemas.microsoft.com/office/drawing/2014/main" id="{DC20CF48-2015-44A8-8928-EC9F59472C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91944" y="1727201"/>
            <a:ext cx="6264696" cy="38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04176719"/>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215708-E63E-4894-99DF-6245DF615A18}"/>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BA9E2706-FC65-427A-906E-75BCF53D0AD0}"/>
              </a:ext>
            </a:extLst>
          </p:cNvPr>
          <p:cNvSpPr>
            <a:spLocks noGrp="1"/>
          </p:cNvSpPr>
          <p:nvPr>
            <p:ph type="body" sz="half" idx="1"/>
          </p:nvPr>
        </p:nvSpPr>
        <p:spPr>
          <a:xfrm>
            <a:off x="624418" y="1125539"/>
            <a:ext cx="5471583" cy="5065712"/>
          </a:xfrm>
        </p:spPr>
        <p:txBody>
          <a:bodyPr/>
          <a:lstStyle/>
          <a:p>
            <a:pPr eaLnBrk="1" hangingPunct="1"/>
            <a:r>
              <a:rPr lang="en-US" altLang="zh-CN" dirty="0">
                <a:solidFill>
                  <a:srgbClr val="324A7A"/>
                </a:solidFill>
                <a:highlight>
                  <a:srgbClr val="FFFF00"/>
                </a:highlight>
                <a:latin typeface="华文中宋" panose="02010600040101010101" pitchFamily="2" charset="-122"/>
                <a:ea typeface="华文中宋" panose="02010600040101010101" pitchFamily="2" charset="-122"/>
              </a:rPr>
              <a:t>EG</a:t>
            </a:r>
            <a:r>
              <a:rPr lang="zh-CN" altLang="en-US" dirty="0">
                <a:solidFill>
                  <a:srgbClr val="324A7A"/>
                </a:solidFill>
                <a:highlight>
                  <a:srgbClr val="FFFF00"/>
                </a:highlight>
                <a:latin typeface="华文中宋" panose="02010600040101010101" pitchFamily="2" charset="-122"/>
                <a:ea typeface="华文中宋" panose="02010600040101010101" pitchFamily="2" charset="-122"/>
              </a:rPr>
              <a:t>：</a:t>
            </a:r>
            <a:r>
              <a:rPr lang="zh-CN" altLang="en-US" dirty="0">
                <a:solidFill>
                  <a:srgbClr val="324A7A"/>
                </a:solidFill>
                <a:latin typeface="华文中宋" panose="02010600040101010101" pitchFamily="2" charset="-122"/>
                <a:ea typeface="华文中宋" panose="02010600040101010101" pitchFamily="2" charset="-122"/>
              </a:rPr>
              <a:t>数据库操作模板 </a:t>
            </a:r>
          </a:p>
          <a:p>
            <a:pPr lvl="1" eaLnBrk="1" hangingPunct="1">
              <a:buFont typeface="Wingdings" panose="05000000000000000000" pitchFamily="2" charset="2"/>
              <a:buChar char="n"/>
            </a:pPr>
            <a:r>
              <a:rPr lang="zh-CN" altLang="en-US" sz="2400" b="0" dirty="0">
                <a:solidFill>
                  <a:schemeClr val="tx1"/>
                </a:solidFill>
                <a:ea typeface="华文楷体" panose="02010600040101010101" pitchFamily="2" charset="-122"/>
              </a:rPr>
              <a:t>对数据库的操作一般包括连接、打开、使用、关闭等步骤，在数据库操作模板类中我们定义了</a:t>
            </a:r>
            <a:r>
              <a:rPr lang="en-US" altLang="zh-CN" sz="2400" b="0" dirty="0" err="1">
                <a:solidFill>
                  <a:schemeClr val="tx1"/>
                </a:solidFill>
                <a:ea typeface="华文楷体" panose="02010600040101010101" pitchFamily="2" charset="-122"/>
              </a:rPr>
              <a:t>connDB</a:t>
            </a:r>
            <a:r>
              <a:rPr lang="en-US" altLang="zh-CN" sz="2400" b="0" dirty="0">
                <a:solidFill>
                  <a:schemeClr val="tx1"/>
                </a:solidFill>
                <a:ea typeface="华文楷体" panose="02010600040101010101" pitchFamily="2" charset="-122"/>
              </a:rPr>
              <a:t>()</a:t>
            </a:r>
            <a:r>
              <a:rPr lang="zh-CN" altLang="en-US" sz="2400" b="0" dirty="0">
                <a:solidFill>
                  <a:schemeClr val="tx1"/>
                </a:solidFill>
                <a:ea typeface="华文楷体" panose="02010600040101010101" pitchFamily="2" charset="-122"/>
              </a:rPr>
              <a:t>、</a:t>
            </a:r>
            <a:r>
              <a:rPr lang="en-US" altLang="zh-CN" sz="2400" b="0" dirty="0" err="1">
                <a:solidFill>
                  <a:schemeClr val="tx1"/>
                </a:solidFill>
                <a:ea typeface="华文楷体" panose="02010600040101010101" pitchFamily="2" charset="-122"/>
              </a:rPr>
              <a:t>openDB</a:t>
            </a:r>
            <a:r>
              <a:rPr lang="en-US" altLang="zh-CN" sz="2400" b="0" dirty="0">
                <a:solidFill>
                  <a:schemeClr val="tx1"/>
                </a:solidFill>
                <a:ea typeface="华文楷体" panose="02010600040101010101" pitchFamily="2" charset="-122"/>
              </a:rPr>
              <a:t>()</a:t>
            </a:r>
            <a:r>
              <a:rPr lang="zh-CN" altLang="en-US" sz="2400" b="0" dirty="0">
                <a:solidFill>
                  <a:schemeClr val="tx1"/>
                </a:solidFill>
                <a:ea typeface="华文楷体" panose="02010600040101010101" pitchFamily="2" charset="-122"/>
              </a:rPr>
              <a:t>、</a:t>
            </a:r>
            <a:r>
              <a:rPr lang="en-US" altLang="zh-CN" sz="2400" b="0" dirty="0" err="1">
                <a:solidFill>
                  <a:schemeClr val="tx1"/>
                </a:solidFill>
                <a:ea typeface="华文楷体" panose="02010600040101010101" pitchFamily="2" charset="-122"/>
              </a:rPr>
              <a:t>useDB</a:t>
            </a:r>
            <a:r>
              <a:rPr lang="en-US" altLang="zh-CN" sz="2400" b="0" dirty="0">
                <a:solidFill>
                  <a:schemeClr val="tx1"/>
                </a:solidFill>
                <a:ea typeface="华文楷体" panose="02010600040101010101" pitchFamily="2" charset="-122"/>
              </a:rPr>
              <a:t>()</a:t>
            </a:r>
            <a:r>
              <a:rPr lang="zh-CN" altLang="en-US" sz="2400" b="0" dirty="0">
                <a:solidFill>
                  <a:schemeClr val="tx1"/>
                </a:solidFill>
                <a:ea typeface="华文楷体" panose="02010600040101010101" pitchFamily="2" charset="-122"/>
              </a:rPr>
              <a:t>、</a:t>
            </a:r>
            <a:r>
              <a:rPr lang="en-US" altLang="zh-CN" sz="2400" b="0" dirty="0" err="1">
                <a:solidFill>
                  <a:schemeClr val="tx1"/>
                </a:solidFill>
                <a:ea typeface="华文楷体" panose="02010600040101010101" pitchFamily="2" charset="-122"/>
              </a:rPr>
              <a:t>closeDB</a:t>
            </a:r>
            <a:r>
              <a:rPr lang="en-US" altLang="zh-CN" sz="2400" b="0" dirty="0">
                <a:solidFill>
                  <a:schemeClr val="tx1"/>
                </a:solidFill>
                <a:ea typeface="华文楷体" panose="02010600040101010101" pitchFamily="2" charset="-122"/>
              </a:rPr>
              <a:t>()</a:t>
            </a:r>
            <a:r>
              <a:rPr lang="zh-CN" altLang="en-US" sz="2400" b="0" dirty="0">
                <a:solidFill>
                  <a:schemeClr val="tx1"/>
                </a:solidFill>
                <a:ea typeface="华文楷体" panose="02010600040101010101" pitchFamily="2" charset="-122"/>
              </a:rPr>
              <a:t>四个方法分别对应这四个步骤。对于不同类型的数据库（如</a:t>
            </a:r>
            <a:r>
              <a:rPr lang="en-US" altLang="zh-CN" sz="2400" b="0" dirty="0">
                <a:solidFill>
                  <a:schemeClr val="tx1"/>
                </a:solidFill>
                <a:ea typeface="华文楷体" panose="02010600040101010101" pitchFamily="2" charset="-122"/>
              </a:rPr>
              <a:t>SQL Server</a:t>
            </a:r>
            <a:r>
              <a:rPr lang="zh-CN" altLang="en-US" sz="2400" b="0" dirty="0">
                <a:solidFill>
                  <a:schemeClr val="tx1"/>
                </a:solidFill>
                <a:ea typeface="华文楷体" panose="02010600040101010101" pitchFamily="2" charset="-122"/>
              </a:rPr>
              <a:t>和</a:t>
            </a:r>
            <a:r>
              <a:rPr lang="en-US" altLang="zh-CN" sz="2400" b="0" dirty="0">
                <a:solidFill>
                  <a:schemeClr val="tx1"/>
                </a:solidFill>
                <a:ea typeface="华文楷体" panose="02010600040101010101" pitchFamily="2" charset="-122"/>
              </a:rPr>
              <a:t>Oracle</a:t>
            </a:r>
            <a:r>
              <a:rPr lang="zh-CN" altLang="en-US" sz="2400" b="0" dirty="0">
                <a:solidFill>
                  <a:schemeClr val="tx1"/>
                </a:solidFill>
                <a:ea typeface="华文楷体" panose="02010600040101010101" pitchFamily="2" charset="-122"/>
              </a:rPr>
              <a:t>），其操作步骤都一致，只是具体的方法有所区别，现使用模板方法模式对其进行设计。</a:t>
            </a:r>
          </a:p>
          <a:p>
            <a:endParaRPr lang="zh-CN" altLang="en-US" dirty="0"/>
          </a:p>
        </p:txBody>
      </p:sp>
      <p:pic>
        <p:nvPicPr>
          <p:cNvPr id="5" name="Picture 5">
            <a:extLst>
              <a:ext uri="{FF2B5EF4-FFF2-40B4-BE49-F238E27FC236}">
                <a16:creationId xmlns:a16="http://schemas.microsoft.com/office/drawing/2014/main" id="{BDF88F39-81D3-4D24-A903-FF6BD6E461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3448" y="1916833"/>
            <a:ext cx="5164137" cy="3729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4046068"/>
      </p:ext>
    </p:extLst>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B015A4-BD9F-450E-B2F8-5609ED372E6A}"/>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74D5C00B-9715-49DE-87AC-038A801A4D58}"/>
              </a:ext>
            </a:extLst>
          </p:cNvPr>
          <p:cNvSpPr>
            <a:spLocks noGrp="1"/>
          </p:cNvSpPr>
          <p:nvPr>
            <p:ph type="body" sz="half" idx="1"/>
          </p:nvPr>
        </p:nvSpPr>
        <p:spPr>
          <a:xfrm>
            <a:off x="624418" y="1125539"/>
            <a:ext cx="10656159" cy="5065712"/>
          </a:xfrm>
        </p:spPr>
        <p:txBody>
          <a:bodyPr/>
          <a:lstStyle/>
          <a:p>
            <a:pPr eaLnBrk="1" hangingPunct="1"/>
            <a:r>
              <a:rPr lang="zh-CN" altLang="en-US" sz="2600" b="0" dirty="0">
                <a:solidFill>
                  <a:srgbClr val="324A7A"/>
                </a:solidFill>
                <a:latin typeface="华文中宋" panose="02010600040101010101" pitchFamily="2" charset="-122"/>
                <a:ea typeface="华文中宋" panose="02010600040101010101" pitchFamily="2" charset="-122"/>
              </a:rPr>
              <a:t>模板方法中的角色</a:t>
            </a:r>
          </a:p>
          <a:p>
            <a:pPr lvl="1" eaLnBrk="1" hangingPunct="1">
              <a:buFont typeface="Wingdings" panose="05000000000000000000" pitchFamily="2" charset="2"/>
              <a:buChar char="n"/>
            </a:pPr>
            <a:r>
              <a:rPr lang="en-US" altLang="en-US" b="0" dirty="0" err="1">
                <a:solidFill>
                  <a:schemeClr val="tx1"/>
                </a:solidFill>
                <a:ea typeface="华文楷体" panose="02010600040101010101" pitchFamily="2" charset="-122"/>
              </a:rPr>
              <a:t>AbstractClass</a:t>
            </a:r>
            <a:r>
              <a:rPr lang="en-US" altLang="zh-CN" b="0" dirty="0">
                <a:solidFill>
                  <a:schemeClr val="tx1"/>
                </a:solidFill>
                <a:ea typeface="华文楷体" panose="02010600040101010101" pitchFamily="2" charset="-122"/>
              </a:rPr>
              <a:t>: </a:t>
            </a:r>
            <a:r>
              <a:rPr lang="zh-CN" altLang="en-US" b="0" dirty="0">
                <a:solidFill>
                  <a:schemeClr val="tx1"/>
                </a:solidFill>
                <a:ea typeface="华文楷体" panose="02010600040101010101" pitchFamily="2" charset="-122"/>
              </a:rPr>
              <a:t>抽象类 </a:t>
            </a:r>
          </a:p>
          <a:p>
            <a:pPr lvl="1" eaLnBrk="1" hangingPunct="1">
              <a:buFont typeface="Wingdings" panose="05000000000000000000" pitchFamily="2" charset="2"/>
              <a:buChar char="n"/>
            </a:pPr>
            <a:r>
              <a:rPr lang="en-US" altLang="en-US" b="0" dirty="0" err="1">
                <a:solidFill>
                  <a:schemeClr val="tx1"/>
                </a:solidFill>
                <a:ea typeface="华文楷体" panose="02010600040101010101" pitchFamily="2" charset="-122"/>
              </a:rPr>
              <a:t>ConcreteClass</a:t>
            </a:r>
            <a:r>
              <a:rPr lang="en-US" altLang="zh-CN" b="0" dirty="0">
                <a:solidFill>
                  <a:schemeClr val="tx1"/>
                </a:solidFill>
                <a:ea typeface="华文楷体" panose="02010600040101010101" pitchFamily="2" charset="-122"/>
              </a:rPr>
              <a:t>:  </a:t>
            </a:r>
            <a:r>
              <a:rPr lang="zh-CN" altLang="en-US" b="0" dirty="0">
                <a:solidFill>
                  <a:schemeClr val="tx1"/>
                </a:solidFill>
                <a:ea typeface="华文楷体" panose="02010600040101010101" pitchFamily="2" charset="-122"/>
              </a:rPr>
              <a:t>具体子类 </a:t>
            </a:r>
            <a:endParaRPr lang="en-US" altLang="zh-CN" sz="2600" b="0" dirty="0">
              <a:ea typeface="华文楷体" panose="02010600040101010101" pitchFamily="2" charset="-122"/>
            </a:endParaRPr>
          </a:p>
          <a:p>
            <a:pPr eaLnBrk="1" hangingPunct="1"/>
            <a:r>
              <a:rPr lang="zh-CN" altLang="en-US" sz="2600" b="0" dirty="0">
                <a:solidFill>
                  <a:srgbClr val="324A7A"/>
                </a:solidFill>
                <a:latin typeface="华文中宋" panose="02010600040101010101" pitchFamily="2" charset="-122"/>
                <a:ea typeface="华文中宋" panose="02010600040101010101" pitchFamily="2" charset="-122"/>
              </a:rPr>
              <a:t>模板方法中的方法：</a:t>
            </a:r>
            <a:endParaRPr lang="en-US" altLang="zh-CN" sz="2600" b="0" dirty="0">
              <a:solidFill>
                <a:srgbClr val="324A7A"/>
              </a:solidFill>
              <a:latin typeface="华文中宋" panose="02010600040101010101" pitchFamily="2" charset="-122"/>
              <a:ea typeface="华文中宋" panose="02010600040101010101" pitchFamily="2" charset="-122"/>
            </a:endParaRPr>
          </a:p>
          <a:p>
            <a:pPr lvl="1" eaLnBrk="1" hangingPunct="1">
              <a:buFont typeface="Wingdings" panose="05000000000000000000" pitchFamily="2" charset="2"/>
              <a:buChar char="n"/>
            </a:pPr>
            <a:r>
              <a:rPr lang="zh-CN" altLang="en-US" sz="2200" b="0" dirty="0">
                <a:solidFill>
                  <a:schemeClr val="tx1"/>
                </a:solidFill>
                <a:ea typeface="华文楷体" panose="02010600040101010101" pitchFamily="2" charset="-122"/>
              </a:rPr>
              <a:t>模板方法</a:t>
            </a:r>
            <a:r>
              <a:rPr lang="zh-CN" altLang="en-US" b="0" dirty="0">
                <a:solidFill>
                  <a:srgbClr val="324A7A"/>
                </a:solidFill>
                <a:ea typeface="华文楷体" panose="02010600040101010101" pitchFamily="2" charset="-122"/>
              </a:rPr>
              <a:t>（</a:t>
            </a:r>
            <a:r>
              <a:rPr lang="en-US" altLang="zh-CN" b="0" dirty="0">
                <a:solidFill>
                  <a:srgbClr val="324A7A"/>
                </a:solidFill>
                <a:ea typeface="华文楷体" panose="02010600040101010101" pitchFamily="2" charset="-122"/>
              </a:rPr>
              <a:t> Template Method </a:t>
            </a:r>
            <a:r>
              <a:rPr lang="zh-CN" altLang="en-US" b="0" dirty="0">
                <a:solidFill>
                  <a:srgbClr val="324A7A"/>
                </a:solidFill>
                <a:ea typeface="华文楷体" panose="02010600040101010101" pitchFamily="2" charset="-122"/>
              </a:rPr>
              <a:t>）</a:t>
            </a:r>
            <a:r>
              <a:rPr lang="zh-CN" altLang="en-US" sz="2200" b="0" dirty="0">
                <a:solidFill>
                  <a:schemeClr val="tx1"/>
                </a:solidFill>
                <a:ea typeface="华文楷体" panose="02010600040101010101" pitchFamily="2" charset="-122"/>
              </a:rPr>
              <a:t>是定义在抽象类中的、把基本操作方法组合在一起形成一个总算法或一个总行为的方法。 模板方法由基本方法构成。</a:t>
            </a:r>
          </a:p>
          <a:p>
            <a:pPr lvl="1" eaLnBrk="1" hangingPunct="1">
              <a:buFont typeface="Wingdings" panose="05000000000000000000" pitchFamily="2" charset="2"/>
              <a:buChar char="n"/>
            </a:pPr>
            <a:r>
              <a:rPr lang="zh-CN" altLang="en-US" sz="2200" b="0" dirty="0">
                <a:solidFill>
                  <a:schemeClr val="tx1"/>
                </a:solidFill>
                <a:ea typeface="华文楷体" panose="02010600040101010101" pitchFamily="2" charset="-122"/>
              </a:rPr>
              <a:t>基本方法</a:t>
            </a:r>
            <a:r>
              <a:rPr lang="zh-CN" altLang="en-US" b="0" dirty="0">
                <a:solidFill>
                  <a:srgbClr val="324A7A"/>
                </a:solidFill>
                <a:ea typeface="华文楷体" panose="02010600040101010101" pitchFamily="2" charset="-122"/>
              </a:rPr>
              <a:t>（</a:t>
            </a:r>
            <a:r>
              <a:rPr lang="en-US" altLang="zh-CN" b="0" dirty="0">
                <a:solidFill>
                  <a:srgbClr val="324A7A"/>
                </a:solidFill>
                <a:ea typeface="华文楷体" panose="02010600040101010101" pitchFamily="2" charset="-122"/>
              </a:rPr>
              <a:t> Primitive Method </a:t>
            </a:r>
            <a:r>
              <a:rPr lang="zh-CN" altLang="en-US" b="0" dirty="0">
                <a:solidFill>
                  <a:srgbClr val="324A7A"/>
                </a:solidFill>
                <a:ea typeface="华文楷体" panose="02010600040101010101" pitchFamily="2" charset="-122"/>
              </a:rPr>
              <a:t>）</a:t>
            </a:r>
            <a:r>
              <a:rPr lang="zh-CN" altLang="en-US" sz="2200" b="0" dirty="0">
                <a:solidFill>
                  <a:schemeClr val="tx1"/>
                </a:solidFill>
                <a:ea typeface="华文楷体" panose="02010600040101010101" pitchFamily="2" charset="-122"/>
              </a:rPr>
              <a:t>：基本方法是实现算法各个步骤的方法，是模板方法的组成部分。</a:t>
            </a:r>
            <a:endParaRPr lang="en-US" altLang="zh-CN" sz="2200" b="0" dirty="0">
              <a:solidFill>
                <a:schemeClr val="tx1"/>
              </a:solidFill>
              <a:ea typeface="华文楷体" panose="02010600040101010101" pitchFamily="2" charset="-122"/>
            </a:endParaRPr>
          </a:p>
          <a:p>
            <a:pPr lvl="1" eaLnBrk="1" hangingPunct="1">
              <a:buFont typeface="Wingdings" panose="05000000000000000000" pitchFamily="2" charset="2"/>
              <a:buChar char="n"/>
            </a:pPr>
            <a:r>
              <a:rPr lang="zh-CN" altLang="en-US" sz="2200" b="0" dirty="0">
                <a:solidFill>
                  <a:schemeClr val="tx1"/>
                </a:solidFill>
                <a:ea typeface="华文楷体" panose="02010600040101010101" pitchFamily="2" charset="-122"/>
              </a:rPr>
              <a:t>模板方法模式中的方法：</a:t>
            </a:r>
          </a:p>
          <a:p>
            <a:pPr lvl="2"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抽象方法</a:t>
            </a:r>
            <a:r>
              <a:rPr lang="en-US" altLang="zh-CN" sz="2000" dirty="0">
                <a:solidFill>
                  <a:srgbClr val="324A7A"/>
                </a:solidFill>
                <a:ea typeface="华文楷体" panose="02010600040101010101" pitchFamily="2" charset="-122"/>
              </a:rPr>
              <a:t>(Abstract Method)</a:t>
            </a:r>
          </a:p>
          <a:p>
            <a:pPr lvl="2" eaLnBrk="1" hangingPunct="1">
              <a:buFont typeface="Arial" panose="020B0604020202020204" pitchFamily="34" charset="0"/>
              <a:buChar char="•"/>
            </a:pPr>
            <a:r>
              <a:rPr lang="zh-CN" altLang="en-US" sz="2000" b="0" dirty="0">
                <a:solidFill>
                  <a:schemeClr val="tx1"/>
                </a:solidFill>
                <a:ea typeface="华文中宋" panose="02010600040101010101" pitchFamily="2" charset="-122"/>
              </a:rPr>
              <a:t>具体方法</a:t>
            </a:r>
            <a:r>
              <a:rPr lang="en-US" altLang="zh-CN" sz="2000" dirty="0">
                <a:solidFill>
                  <a:srgbClr val="324A7A"/>
                </a:solidFill>
                <a:ea typeface="华文楷体" panose="02010600040101010101" pitchFamily="2" charset="-122"/>
              </a:rPr>
              <a:t>(Concrete Method)</a:t>
            </a:r>
          </a:p>
          <a:p>
            <a:pPr lvl="2" eaLnBrk="1" hangingPunct="1">
              <a:buFont typeface="Arial" panose="020B0604020202020204" pitchFamily="34" charset="0"/>
              <a:buChar char="•"/>
            </a:pPr>
            <a:r>
              <a:rPr lang="zh-CN" altLang="en-US" sz="2000" b="0" dirty="0">
                <a:solidFill>
                  <a:schemeClr val="tx1"/>
                </a:solidFill>
                <a:highlight>
                  <a:srgbClr val="FFFF00"/>
                </a:highlight>
                <a:ea typeface="华文中宋" panose="02010600040101010101" pitchFamily="2" charset="-122"/>
              </a:rPr>
              <a:t>钩子方法</a:t>
            </a:r>
            <a:r>
              <a:rPr lang="en-US" altLang="zh-CN" sz="2000" dirty="0">
                <a:solidFill>
                  <a:srgbClr val="324A7A"/>
                </a:solidFill>
                <a:highlight>
                  <a:srgbClr val="FFFF00"/>
                </a:highlight>
                <a:ea typeface="华文楷体" panose="02010600040101010101" pitchFamily="2" charset="-122"/>
              </a:rPr>
              <a:t>(Hook Method</a:t>
            </a:r>
            <a:r>
              <a:rPr lang="zh-CN" altLang="en-US" sz="2000" dirty="0">
                <a:solidFill>
                  <a:srgbClr val="324A7A"/>
                </a:solidFill>
                <a:highlight>
                  <a:srgbClr val="FFFF00"/>
                </a:highlight>
                <a:ea typeface="华文楷体" panose="02010600040101010101" pitchFamily="2" charset="-122"/>
              </a:rPr>
              <a:t>？</a:t>
            </a:r>
            <a:r>
              <a:rPr lang="en-US" altLang="zh-CN" sz="2000" dirty="0">
                <a:solidFill>
                  <a:srgbClr val="324A7A"/>
                </a:solidFill>
                <a:highlight>
                  <a:srgbClr val="FFFF00"/>
                </a:highlight>
                <a:ea typeface="华文楷体" panose="02010600040101010101" pitchFamily="2" charset="-122"/>
              </a:rPr>
              <a:t>)</a:t>
            </a:r>
            <a:r>
              <a:rPr lang="zh-CN" altLang="en-US" sz="2000" dirty="0">
                <a:solidFill>
                  <a:srgbClr val="324A7A"/>
                </a:solidFill>
                <a:highlight>
                  <a:srgbClr val="FFFF00"/>
                </a:highlight>
                <a:ea typeface="华文楷体" panose="02010600040101010101" pitchFamily="2" charset="-122"/>
              </a:rPr>
              <a:t>：</a:t>
            </a:r>
            <a:r>
              <a:rPr lang="zh-CN" altLang="en-US" sz="2000" b="0" dirty="0">
                <a:solidFill>
                  <a:schemeClr val="tx1"/>
                </a:solidFill>
                <a:ea typeface="华文中宋" panose="02010600040101010101" pitchFamily="2" charset="-122"/>
              </a:rPr>
              <a:t>“挂钩”方法（有时是空的方法）</a:t>
            </a:r>
          </a:p>
          <a:p>
            <a:endParaRPr lang="zh-CN" altLang="en-US" dirty="0"/>
          </a:p>
        </p:txBody>
      </p:sp>
    </p:spTree>
    <p:extLst>
      <p:ext uri="{BB962C8B-B14F-4D97-AF65-F5344CB8AC3E}">
        <p14:creationId xmlns:p14="http://schemas.microsoft.com/office/powerpoint/2010/main" val="932852050"/>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25A816-527F-4970-8266-84586E18A0C8}"/>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graphicFrame>
        <p:nvGraphicFramePr>
          <p:cNvPr id="6" name="Group 18">
            <a:extLst>
              <a:ext uri="{FF2B5EF4-FFF2-40B4-BE49-F238E27FC236}">
                <a16:creationId xmlns:a16="http://schemas.microsoft.com/office/drawing/2014/main" id="{B356789C-68ED-43DC-ABB5-AA7507A2050B}"/>
              </a:ext>
            </a:extLst>
          </p:cNvPr>
          <p:cNvGraphicFramePr>
            <a:graphicFrameLocks/>
          </p:cNvGraphicFramePr>
          <p:nvPr>
            <p:extLst>
              <p:ext uri="{D42A27DB-BD31-4B8C-83A1-F6EECF244321}">
                <p14:modId xmlns:p14="http://schemas.microsoft.com/office/powerpoint/2010/main" val="1184728562"/>
              </p:ext>
            </p:extLst>
          </p:nvPr>
        </p:nvGraphicFramePr>
        <p:xfrm>
          <a:off x="479377" y="1162366"/>
          <a:ext cx="5877057" cy="5651010"/>
        </p:xfrm>
        <a:graphic>
          <a:graphicData uri="http://schemas.openxmlformats.org/drawingml/2006/table">
            <a:tbl>
              <a:tblPr/>
              <a:tblGrid>
                <a:gridCol w="5877057">
                  <a:extLst>
                    <a:ext uri="{9D8B030D-6E8A-4147-A177-3AD203B41FA5}">
                      <a16:colId xmlns:a16="http://schemas.microsoft.com/office/drawing/2014/main" val="355777699"/>
                    </a:ext>
                  </a:extLst>
                </a:gridCol>
              </a:tblGrid>
              <a:tr h="5457399">
                <a:tc>
                  <a:txBody>
                    <a:bodyPr/>
                    <a:lstStyle>
                      <a:lvl1pPr indent="2667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public abstract class </a:t>
                      </a:r>
                      <a:r>
                        <a:rPr kumimoji="0" lang="en-US" altLang="zh-CN" sz="19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AbstractClass</a:t>
                      </a:r>
                      <a:endPar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public void </a:t>
                      </a:r>
                      <a:r>
                        <a:rPr kumimoji="0" lang="en-US" altLang="zh-CN" sz="1900" b="1" i="0" u="none" strike="noStrike" cap="none" normalizeH="0" baseline="0" dirty="0" err="1">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templateMethod</a:t>
                      </a: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模板方法</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zh-CN" altLang="en-US"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primitiveOperation1();</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primitiveOperation2();</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primitiveOperation3();</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1" i="0" u="none" strike="noStrike" cap="none" normalizeH="0" baseline="0" dirty="0">
                          <a:ln>
                            <a:noFill/>
                          </a:ln>
                          <a:solidFill>
                            <a:srgbClr val="C00000"/>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public void primitiveOperation1()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基本方法</a:t>
                      </a: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具体方法</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实现代码</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public abstract void primitiveOperation2();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基本方法</a:t>
                      </a: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抽象方法</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public void primitiveOperation3()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基本方法</a:t>
                      </a: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钩子方法</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8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txBody>
                  <a:tcPr marT="45729" marB="45729"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519263535"/>
                  </a:ext>
                </a:extLst>
              </a:tr>
            </a:tbl>
          </a:graphicData>
        </a:graphic>
      </p:graphicFrame>
      <p:graphicFrame>
        <p:nvGraphicFramePr>
          <p:cNvPr id="7" name="Group 16">
            <a:extLst>
              <a:ext uri="{FF2B5EF4-FFF2-40B4-BE49-F238E27FC236}">
                <a16:creationId xmlns:a16="http://schemas.microsoft.com/office/drawing/2014/main" id="{952AA9C1-CC48-477A-A16A-90598840B695}"/>
              </a:ext>
            </a:extLst>
          </p:cNvPr>
          <p:cNvGraphicFramePr>
            <a:graphicFrameLocks noGrp="1"/>
          </p:cNvGraphicFramePr>
          <p:nvPr>
            <p:ph sz="half" idx="2"/>
            <p:extLst>
              <p:ext uri="{D42A27DB-BD31-4B8C-83A1-F6EECF244321}">
                <p14:modId xmlns:p14="http://schemas.microsoft.com/office/powerpoint/2010/main" val="3685712698"/>
              </p:ext>
            </p:extLst>
          </p:nvPr>
        </p:nvGraphicFramePr>
        <p:xfrm>
          <a:off x="6528048" y="1162366"/>
          <a:ext cx="5486400" cy="4462445"/>
        </p:xfrm>
        <a:graphic>
          <a:graphicData uri="http://schemas.openxmlformats.org/drawingml/2006/table">
            <a:tbl>
              <a:tblPr/>
              <a:tblGrid>
                <a:gridCol w="5486400">
                  <a:extLst>
                    <a:ext uri="{9D8B030D-6E8A-4147-A177-3AD203B41FA5}">
                      <a16:colId xmlns:a16="http://schemas.microsoft.com/office/drawing/2014/main" val="81237504"/>
                    </a:ext>
                  </a:extLst>
                </a:gridCol>
              </a:tblGrid>
              <a:tr h="4385800">
                <a:tc>
                  <a:txBody>
                    <a:bodyPr/>
                    <a:lstStyle>
                      <a:lvl1pPr indent="266700">
                        <a:lnSpc>
                          <a:spcPct val="120000"/>
                        </a:lnSpc>
                        <a:spcBef>
                          <a:spcPct val="20000"/>
                        </a:spcBef>
                        <a:buClr>
                          <a:srgbClr val="FF3300"/>
                        </a:buClr>
                        <a:buFont typeface="Wingdings" panose="05000000000000000000" pitchFamily="2" charset="2"/>
                        <a:defRPr sz="2800">
                          <a:solidFill>
                            <a:srgbClr val="080808"/>
                          </a:solidFill>
                          <a:latin typeface="Tahoma" panose="020B0604030504040204" pitchFamily="34" charset="0"/>
                          <a:ea typeface="隶书" panose="02010509060101010101" pitchFamily="49" charset="-122"/>
                        </a:defRPr>
                      </a:lvl1pPr>
                      <a:lvl2pPr marL="742950" indent="-285750">
                        <a:lnSpc>
                          <a:spcPct val="120000"/>
                        </a:lnSpc>
                        <a:spcBef>
                          <a:spcPct val="20000"/>
                        </a:spcBef>
                        <a:buClr>
                          <a:srgbClr val="0000FF"/>
                        </a:buClr>
                        <a:buFont typeface="Wingdings" panose="05000000000000000000" pitchFamily="2" charset="2"/>
                        <a:defRPr sz="2000" b="1">
                          <a:solidFill>
                            <a:srgbClr val="333333"/>
                          </a:solidFill>
                          <a:latin typeface="Tahoma" panose="020B0604030504040204" pitchFamily="34" charset="0"/>
                          <a:ea typeface="楷体_GB2312" pitchFamily="49" charset="-122"/>
                        </a:defRPr>
                      </a:lvl2pPr>
                      <a:lvl3pPr marL="1143000" indent="-228600">
                        <a:lnSpc>
                          <a:spcPct val="120000"/>
                        </a:lnSpc>
                        <a:spcBef>
                          <a:spcPct val="20000"/>
                        </a:spcBef>
                        <a:buClr>
                          <a:srgbClr val="FF3300"/>
                        </a:buClr>
                        <a:buFont typeface="Wingdings" panose="05000000000000000000" pitchFamily="2" charset="2"/>
                        <a:defRPr>
                          <a:solidFill>
                            <a:srgbClr val="333333"/>
                          </a:solidFill>
                          <a:latin typeface="Tahoma" panose="020B0604030504040204" pitchFamily="34" charset="0"/>
                          <a:ea typeface="黑体" panose="02010609060101010101" pitchFamily="49" charset="-122"/>
                        </a:defRPr>
                      </a:lvl3pPr>
                      <a:lvl4pPr marL="1600200" indent="-228600">
                        <a:spcBef>
                          <a:spcPct val="20000"/>
                        </a:spcBef>
                        <a:defRPr>
                          <a:solidFill>
                            <a:srgbClr val="4D4D4D"/>
                          </a:solidFill>
                          <a:latin typeface="Arial" panose="020B0604020202020204" pitchFamily="34" charset="0"/>
                          <a:ea typeface="宋体" panose="02010600030101010101" pitchFamily="2" charset="-122"/>
                        </a:defRPr>
                      </a:lvl4pPr>
                      <a:lvl5pPr marL="2057400" indent="-228600">
                        <a:spcBef>
                          <a:spcPct val="20000"/>
                        </a:spcBef>
                        <a:defRPr>
                          <a:solidFill>
                            <a:srgbClr val="4D4D4D"/>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rgbClr val="4D4D4D"/>
                          </a:solidFill>
                          <a:latin typeface="Arial" panose="020B0604020202020204" pitchFamily="34" charset="0"/>
                          <a:ea typeface="宋体" panose="02010600030101010101" pitchFamily="2" charset="-122"/>
                        </a:defRPr>
                      </a:lvl9pPr>
                    </a:lstStyle>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public class </a:t>
                      </a:r>
                      <a:r>
                        <a:rPr kumimoji="0" lang="en-US" altLang="zh-CN" sz="19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ConcreteClass</a:t>
                      </a: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extends </a:t>
                      </a:r>
                      <a:r>
                        <a:rPr kumimoji="0" lang="en-US" altLang="zh-CN" sz="1900" b="0" i="0" u="none" strike="noStrike" cap="none" normalizeH="0" baseline="0" dirty="0" err="1">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AbstractClass</a:t>
                      </a:r>
                      <a:endPar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endParaRP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public void primitiveOperation2()</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实现代码</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public void primitiveOperation3()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r>
                        <a:rPr kumimoji="0" lang="zh-CN" altLang="en-US"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实现代码</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p>
                      <a:pPr marL="0" marR="0" lvl="0" indent="266700" algn="l" defTabSz="914400" rtl="0" eaLnBrk="1" fontAlgn="base" latinLnBrk="0" hangingPunct="1">
                        <a:lnSpc>
                          <a:spcPct val="120000"/>
                        </a:lnSpc>
                        <a:spcBef>
                          <a:spcPct val="20000"/>
                        </a:spcBef>
                        <a:spcAft>
                          <a:spcPct val="0"/>
                        </a:spcAft>
                        <a:buClr>
                          <a:srgbClr val="FF3300"/>
                        </a:buClr>
                        <a:buSzTx/>
                        <a:buFont typeface="Wingdings" panose="05000000000000000000" pitchFamily="2" charset="2"/>
                        <a:buNone/>
                        <a:tabLst/>
                      </a:pPr>
                      <a:r>
                        <a:rPr kumimoji="0" lang="en-US" altLang="zh-CN" sz="1900" b="0" i="0" u="none" strike="noStrike" cap="none" normalizeH="0" baseline="0" dirty="0">
                          <a:ln>
                            <a:noFill/>
                          </a:ln>
                          <a:solidFill>
                            <a:srgbClr val="080808"/>
                          </a:solidFill>
                          <a:effectLst/>
                          <a:latin typeface="Times New Roman" panose="02020603050405020304" pitchFamily="18" charset="0"/>
                          <a:ea typeface="隶书" panose="02010509060101010101" pitchFamily="49" charset="-122"/>
                          <a:cs typeface="Times New Roman" panose="02020603050405020304" pitchFamily="18" charset="0"/>
                        </a:rPr>
                        <a:t>} </a:t>
                      </a:r>
                    </a:p>
                  </a:txBody>
                  <a:tcPr marT="45711" marB="45711"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004678303"/>
                  </a:ext>
                </a:extLst>
              </a:tr>
            </a:tbl>
          </a:graphicData>
        </a:graphic>
      </p:graphicFrame>
      <p:sp>
        <p:nvSpPr>
          <p:cNvPr id="8" name="矩形 7">
            <a:extLst>
              <a:ext uri="{FF2B5EF4-FFF2-40B4-BE49-F238E27FC236}">
                <a16:creationId xmlns:a16="http://schemas.microsoft.com/office/drawing/2014/main" id="{0E020136-90AD-4B3D-9E51-4CACCD03F7EF}"/>
              </a:ext>
            </a:extLst>
          </p:cNvPr>
          <p:cNvSpPr/>
          <p:nvPr/>
        </p:nvSpPr>
        <p:spPr>
          <a:xfrm>
            <a:off x="6960097" y="749605"/>
            <a:ext cx="3185487" cy="369332"/>
          </a:xfrm>
          <a:prstGeom prst="rect">
            <a:avLst/>
          </a:prstGeom>
        </p:spPr>
        <p:txBody>
          <a:bodyPr wrap="none">
            <a:spAutoFit/>
          </a:bodyPr>
          <a:lstStyle/>
          <a:p>
            <a:pPr lvl="1" eaLnBrk="1" hangingPunct="1"/>
            <a:r>
              <a:rPr lang="zh-CN" altLang="en-US" sz="1800" b="1" dirty="0">
                <a:solidFill>
                  <a:srgbClr val="324A7A"/>
                </a:solidFill>
                <a:latin typeface="华文中宋" panose="02010600040101010101" pitchFamily="2" charset="-122"/>
                <a:ea typeface="华文中宋" panose="02010600040101010101" pitchFamily="2" charset="-122"/>
              </a:rPr>
              <a:t>典型具体子类代码如下：</a:t>
            </a:r>
          </a:p>
        </p:txBody>
      </p:sp>
      <p:sp>
        <p:nvSpPr>
          <p:cNvPr id="9" name="矩形 8">
            <a:extLst>
              <a:ext uri="{FF2B5EF4-FFF2-40B4-BE49-F238E27FC236}">
                <a16:creationId xmlns:a16="http://schemas.microsoft.com/office/drawing/2014/main" id="{F2BC86C5-4FAC-4BCF-94A3-439F90FE1021}"/>
              </a:ext>
            </a:extLst>
          </p:cNvPr>
          <p:cNvSpPr/>
          <p:nvPr/>
        </p:nvSpPr>
        <p:spPr>
          <a:xfrm>
            <a:off x="1200031" y="759545"/>
            <a:ext cx="2954655" cy="369332"/>
          </a:xfrm>
          <a:prstGeom prst="rect">
            <a:avLst/>
          </a:prstGeom>
        </p:spPr>
        <p:txBody>
          <a:bodyPr wrap="none">
            <a:spAutoFit/>
          </a:bodyPr>
          <a:lstStyle/>
          <a:p>
            <a:pPr lvl="1" eaLnBrk="1" hangingPunct="1"/>
            <a:r>
              <a:rPr lang="zh-CN" altLang="en-US" sz="1800" b="1" dirty="0">
                <a:solidFill>
                  <a:srgbClr val="324A7A"/>
                </a:solidFill>
                <a:latin typeface="华文中宋" panose="02010600040101010101" pitchFamily="2" charset="-122"/>
                <a:ea typeface="华文中宋" panose="02010600040101010101" pitchFamily="2" charset="-122"/>
              </a:rPr>
              <a:t>典型抽象类代码如下：</a:t>
            </a:r>
          </a:p>
        </p:txBody>
      </p:sp>
    </p:spTree>
    <p:extLst>
      <p:ext uri="{BB962C8B-B14F-4D97-AF65-F5344CB8AC3E}">
        <p14:creationId xmlns:p14="http://schemas.microsoft.com/office/powerpoint/2010/main" val="820617013"/>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a:extLst>
              <a:ext uri="{FF2B5EF4-FFF2-40B4-BE49-F238E27FC236}">
                <a16:creationId xmlns:a16="http://schemas.microsoft.com/office/drawing/2014/main" id="{2E3DE34F-0DBE-4C17-8C6E-191E7016E67E}"/>
              </a:ext>
            </a:extLst>
          </p:cNvPr>
          <p:cNvSpPr>
            <a:spLocks noGrp="1" noChangeArrowheads="1"/>
          </p:cNvSpPr>
          <p:nvPr>
            <p:ph type="body" sz="half" idx="1"/>
          </p:nvPr>
        </p:nvSpPr>
        <p:spPr>
          <a:xfrm>
            <a:off x="551384" y="1031082"/>
            <a:ext cx="10945216" cy="5422255"/>
          </a:xfrm>
        </p:spPr>
        <p:txBody>
          <a:bodyPr/>
          <a:lstStyle/>
          <a:p>
            <a:pPr eaLnBrk="1" hangingPunct="1">
              <a:lnSpc>
                <a:spcPct val="100000"/>
              </a:lnSpc>
            </a:pPr>
            <a:r>
              <a:rPr lang="zh-CN" altLang="en-US" sz="2800" dirty="0">
                <a:solidFill>
                  <a:schemeClr val="tx1"/>
                </a:solidFill>
                <a:latin typeface="华文中宋" panose="02010600040101010101" pitchFamily="2" charset="-122"/>
                <a:ea typeface="华文中宋" panose="02010600040101010101" pitchFamily="2" charset="-122"/>
              </a:rPr>
              <a:t>概述</a:t>
            </a:r>
          </a:p>
          <a:p>
            <a:pPr lvl="1" eaLnBrk="1" hangingPunct="1">
              <a:lnSpc>
                <a:spcPct val="100000"/>
              </a:lnSpc>
              <a:buFont typeface="Wingdings" panose="05000000000000000000" pitchFamily="2" charset="2"/>
              <a:buChar char="n"/>
            </a:pPr>
            <a:r>
              <a:rPr lang="zh-CN" altLang="en-US" sz="2400" dirty="0">
                <a:solidFill>
                  <a:srgbClr val="324A7A"/>
                </a:solidFill>
                <a:latin typeface="华文中宋" panose="02010600040101010101" pitchFamily="2" charset="-122"/>
                <a:ea typeface="华文中宋" panose="02010600040101010101" pitchFamily="2" charset="-122"/>
              </a:rPr>
              <a:t>设计模式产生于建筑学和人类学</a:t>
            </a:r>
          </a:p>
          <a:p>
            <a:pPr lvl="2" eaLnBrk="1" hangingPunct="1">
              <a:buFont typeface="Wingdings" panose="05000000000000000000" pitchFamily="2" charset="2"/>
              <a:buChar char="l"/>
            </a:pPr>
            <a:r>
              <a:rPr lang="en-US" altLang="zh-CN" sz="2000" dirty="0">
                <a:solidFill>
                  <a:srgbClr val="324A7A"/>
                </a:solidFill>
                <a:latin typeface="Arial Black" panose="020B0A04020102020204" pitchFamily="34" charset="0"/>
                <a:ea typeface="华文中宋" panose="02010600040101010101" pitchFamily="2" charset="-122"/>
              </a:rPr>
              <a:t>Christopher Alexander</a:t>
            </a:r>
            <a:r>
              <a:rPr lang="zh-CN" altLang="en-US" sz="2000" dirty="0">
                <a:solidFill>
                  <a:srgbClr val="324A7A"/>
                </a:solidFill>
                <a:latin typeface="Arial Black" panose="020B0A04020102020204" pitchFamily="34" charset="0"/>
                <a:ea typeface="华文中宋" panose="02010600040101010101" pitchFamily="2" charset="-122"/>
              </a:rPr>
              <a:t>：</a:t>
            </a:r>
            <a:r>
              <a:rPr lang="zh-CN" altLang="en-US" sz="2000" dirty="0">
                <a:solidFill>
                  <a:srgbClr val="324A7A"/>
                </a:solidFill>
                <a:latin typeface="华文中宋" panose="02010600040101010101" pitchFamily="2" charset="-122"/>
                <a:ea typeface="华文中宋" panose="02010600040101010101" pitchFamily="2" charset="-122"/>
              </a:rPr>
              <a:t>“质量可以客观评价吗？”</a:t>
            </a:r>
            <a:r>
              <a:rPr lang="zh-CN" altLang="en-US" sz="1400" dirty="0">
                <a:solidFill>
                  <a:srgbClr val="324A7A"/>
                </a:solidFill>
                <a:highlight>
                  <a:srgbClr val="FFFF00"/>
                </a:highlight>
                <a:latin typeface="华文中宋" panose="02010600040101010101" pitchFamily="2" charset="-122"/>
                <a:ea typeface="华文中宋" panose="02010600040101010101" pitchFamily="2" charset="-122"/>
              </a:rPr>
              <a:t>（味道可以量化么？茶烟酒）</a:t>
            </a:r>
          </a:p>
          <a:p>
            <a:pPr lvl="3" eaLnBrk="1" hangingPunct="1"/>
            <a:r>
              <a:rPr lang="en-US" altLang="zh-CN" sz="1600" dirty="0">
                <a:latin typeface="Times New Roman" panose="02020603050405020304" pitchFamily="18" charset="0"/>
                <a:ea typeface="华文中宋" panose="02010600040101010101" pitchFamily="2" charset="-122"/>
                <a:cs typeface="Times New Roman" panose="02020603050405020304" pitchFamily="18" charset="0"/>
              </a:rPr>
              <a:t>Alexander, C., Ishikawa, S., Silverstein, M., The Timeless Way of Building, New York: Oxford University Press,1979.</a:t>
            </a:r>
          </a:p>
          <a:p>
            <a:pPr lvl="3" eaLnBrk="1" hangingPunct="1"/>
            <a:endParaRPr lang="en-US" altLang="zh-CN" sz="1400" dirty="0">
              <a:latin typeface="Arial Black" panose="020B0A04020102020204" pitchFamily="34" charset="0"/>
              <a:ea typeface="华文中宋" panose="02010600040101010101" pitchFamily="2" charset="-122"/>
            </a:endParaRPr>
          </a:p>
          <a:p>
            <a:pPr lvl="3" eaLnBrk="1" hangingPunct="1"/>
            <a:endParaRPr lang="en-US" altLang="zh-CN" sz="1400" i="1" dirty="0">
              <a:latin typeface="华文中宋" panose="02010600040101010101" pitchFamily="2" charset="-122"/>
              <a:ea typeface="华文中宋" panose="02010600040101010101" pitchFamily="2" charset="-122"/>
            </a:endParaRPr>
          </a:p>
          <a:p>
            <a:pPr lvl="3" eaLnBrk="1" hangingPunct="1"/>
            <a:endParaRPr lang="en-US" altLang="zh-CN" sz="1400" i="1" dirty="0">
              <a:latin typeface="华文中宋" panose="02010600040101010101" pitchFamily="2" charset="-122"/>
              <a:ea typeface="华文中宋" panose="02010600040101010101" pitchFamily="2" charset="-122"/>
            </a:endParaRPr>
          </a:p>
          <a:p>
            <a:pPr lvl="3" eaLnBrk="1" hangingPunct="1"/>
            <a:endParaRPr lang="en-US" altLang="zh-CN" sz="1400" i="1" dirty="0">
              <a:latin typeface="华文中宋" panose="02010600040101010101" pitchFamily="2" charset="-122"/>
              <a:ea typeface="华文中宋" panose="02010600040101010101" pitchFamily="2" charset="-122"/>
            </a:endParaRPr>
          </a:p>
          <a:p>
            <a:pPr lvl="3" eaLnBrk="1" hangingPunct="1"/>
            <a:endParaRPr lang="en-US" altLang="zh-CN" sz="1400" i="1" dirty="0">
              <a:latin typeface="华文中宋" panose="02010600040101010101" pitchFamily="2" charset="-122"/>
              <a:ea typeface="华文中宋" panose="02010600040101010101" pitchFamily="2" charset="-122"/>
            </a:endParaRPr>
          </a:p>
          <a:p>
            <a:pPr marL="1093761" lvl="2" indent="0" eaLnBrk="1" hangingPunct="1">
              <a:buNone/>
            </a:pPr>
            <a:endParaRPr lang="en-US" altLang="zh-CN" sz="1400" i="1" dirty="0">
              <a:latin typeface="华文中宋" panose="02010600040101010101" pitchFamily="2" charset="-122"/>
              <a:ea typeface="华文中宋" panose="02010600040101010101" pitchFamily="2" charset="-122"/>
            </a:endParaRPr>
          </a:p>
          <a:p>
            <a:pPr lvl="2" eaLnBrk="1" hangingPunct="1"/>
            <a:endParaRPr lang="en-US" altLang="zh-CN" sz="1400" i="1" dirty="0">
              <a:latin typeface="华文中宋" panose="02010600040101010101" pitchFamily="2" charset="-122"/>
              <a:ea typeface="华文中宋" panose="02010600040101010101" pitchFamily="2" charset="-122"/>
            </a:endParaRPr>
          </a:p>
          <a:p>
            <a:pPr lvl="2" eaLnBrk="1" hangingPunct="1">
              <a:buFont typeface="Wingdings" panose="05000000000000000000" pitchFamily="2" charset="2"/>
              <a:buChar char="l"/>
            </a:pPr>
            <a:r>
              <a:rPr lang="en-US" altLang="zh-CN" sz="2000" dirty="0">
                <a:solidFill>
                  <a:srgbClr val="324A7A"/>
                </a:solidFill>
                <a:latin typeface="Arial Black" panose="020B0A04020102020204" pitchFamily="34" charset="0"/>
                <a:ea typeface="华文中宋" panose="02010600040101010101" pitchFamily="2" charset="-122"/>
              </a:rPr>
              <a:t>Christopher Alexander</a:t>
            </a:r>
            <a:r>
              <a:rPr lang="zh-CN" altLang="en-US" sz="2000" dirty="0">
                <a:solidFill>
                  <a:srgbClr val="324A7A"/>
                </a:solidFill>
                <a:latin typeface="Arial Black" panose="020B0A04020102020204" pitchFamily="34" charset="0"/>
                <a:ea typeface="华文中宋" panose="02010600040101010101" pitchFamily="2" charset="-122"/>
              </a:rPr>
              <a:t>把模式定义为“ 在某一个情景（</a:t>
            </a:r>
            <a:r>
              <a:rPr lang="en-US" altLang="zh-CN" sz="2000" dirty="0">
                <a:solidFill>
                  <a:srgbClr val="324A7A"/>
                </a:solidFill>
                <a:latin typeface="Arial Black" panose="020B0A04020102020204" pitchFamily="34" charset="0"/>
                <a:ea typeface="华文中宋" panose="02010600040101010101" pitchFamily="2" charset="-122"/>
              </a:rPr>
              <a:t>Context</a:t>
            </a:r>
            <a:r>
              <a:rPr lang="zh-CN" altLang="en-US" sz="2000" dirty="0">
                <a:solidFill>
                  <a:srgbClr val="324A7A"/>
                </a:solidFill>
                <a:latin typeface="Arial Black" panose="020B0A04020102020204" pitchFamily="34" charset="0"/>
                <a:ea typeface="华文中宋" panose="02010600040101010101" pitchFamily="2" charset="-122"/>
              </a:rPr>
              <a:t>）下的问题（</a:t>
            </a:r>
            <a:r>
              <a:rPr lang="en-US" altLang="zh-CN" sz="2000" dirty="0">
                <a:solidFill>
                  <a:srgbClr val="324A7A"/>
                </a:solidFill>
                <a:latin typeface="Arial Black" panose="020B0A04020102020204" pitchFamily="34" charset="0"/>
                <a:ea typeface="华文中宋" panose="02010600040101010101" pitchFamily="2" charset="-122"/>
              </a:rPr>
              <a:t>Problem</a:t>
            </a:r>
            <a:r>
              <a:rPr lang="zh-CN" altLang="en-US" sz="2000" dirty="0">
                <a:solidFill>
                  <a:srgbClr val="324A7A"/>
                </a:solidFill>
                <a:latin typeface="Arial Black" panose="020B0A04020102020204" pitchFamily="34" charset="0"/>
                <a:ea typeface="华文中宋" panose="02010600040101010101" pitchFamily="2" charset="-122"/>
              </a:rPr>
              <a:t>）解决方案（</a:t>
            </a:r>
            <a:r>
              <a:rPr lang="en-US" altLang="zh-CN" sz="2000" dirty="0">
                <a:solidFill>
                  <a:srgbClr val="324A7A"/>
                </a:solidFill>
                <a:latin typeface="Arial Black" panose="020B0A04020102020204" pitchFamily="34" charset="0"/>
                <a:ea typeface="华文中宋" panose="02010600040101010101" pitchFamily="2" charset="-122"/>
              </a:rPr>
              <a:t>Solution</a:t>
            </a:r>
            <a:r>
              <a:rPr lang="zh-CN" altLang="en-US" sz="2000" dirty="0">
                <a:solidFill>
                  <a:srgbClr val="324A7A"/>
                </a:solidFill>
                <a:latin typeface="Arial Black" panose="020B0A04020102020204" pitchFamily="34" charset="0"/>
                <a:ea typeface="华文中宋" panose="02010600040101010101" pitchFamily="2" charset="-122"/>
              </a:rPr>
              <a:t>）”。</a:t>
            </a:r>
          </a:p>
          <a:p>
            <a:pPr lvl="3" eaLnBrk="1" hangingPunct="1"/>
            <a:r>
              <a:rPr lang="zh-CN" altLang="en-US" sz="1600" dirty="0">
                <a:latin typeface="华文中宋" panose="02010600040101010101" pitchFamily="2" charset="-122"/>
                <a:ea typeface="华文中宋" panose="02010600040101010101" pitchFamily="2" charset="-122"/>
              </a:rPr>
              <a:t>每个模式， 通过一种让你可以无数次使用这一解决方案、而不必再次重复同样工作的方式，描述一个在我们的环境中重复出现的问题、并描述该问题解决方案的核心。</a:t>
            </a:r>
            <a:endParaRPr lang="en-US" altLang="zh-CN" sz="1600" dirty="0">
              <a:latin typeface="华文中宋" panose="02010600040101010101" pitchFamily="2" charset="-122"/>
              <a:ea typeface="华文中宋" panose="02010600040101010101" pitchFamily="2" charset="-122"/>
            </a:endParaRPr>
          </a:p>
          <a:p>
            <a:pPr lvl="2" eaLnBrk="1" hangingPunct="1">
              <a:buFont typeface="Wingdings" panose="05000000000000000000" pitchFamily="2" charset="2"/>
              <a:buChar char="l"/>
            </a:pPr>
            <a:r>
              <a:rPr lang="en-US" altLang="zh-CN" sz="2000" dirty="0">
                <a:solidFill>
                  <a:srgbClr val="324A7A"/>
                </a:solidFill>
                <a:latin typeface="Arial Black" panose="020B0A04020102020204" pitchFamily="34" charset="0"/>
                <a:ea typeface="华文中宋" panose="02010600040101010101" pitchFamily="2" charset="-122"/>
              </a:rPr>
              <a:t>Alexander</a:t>
            </a:r>
            <a:r>
              <a:rPr lang="zh-CN" altLang="en-US" sz="2000" dirty="0">
                <a:solidFill>
                  <a:srgbClr val="324A7A"/>
                </a:solidFill>
                <a:latin typeface="Arial Black" panose="020B0A04020102020204" pitchFamily="34" charset="0"/>
                <a:ea typeface="华文中宋" panose="02010600040101010101" pitchFamily="2" charset="-122"/>
              </a:rPr>
              <a:t>描述这些人类建筑上的成果。</a:t>
            </a:r>
          </a:p>
        </p:txBody>
      </p:sp>
      <p:graphicFrame>
        <p:nvGraphicFramePr>
          <p:cNvPr id="11267" name="Object 4">
            <a:extLst>
              <a:ext uri="{FF2B5EF4-FFF2-40B4-BE49-F238E27FC236}">
                <a16:creationId xmlns:a16="http://schemas.microsoft.com/office/drawing/2014/main" id="{51D624E9-CDE0-4FE2-884F-3BB3BE9DE3B7}"/>
              </a:ext>
            </a:extLst>
          </p:cNvPr>
          <p:cNvGraphicFramePr>
            <a:graphicFrameLocks noGrp="1" noChangeAspect="1"/>
          </p:cNvGraphicFramePr>
          <p:nvPr>
            <p:ph sz="half" idx="2"/>
            <p:extLst>
              <p:ext uri="{D42A27DB-BD31-4B8C-83A1-F6EECF244321}">
                <p14:modId xmlns:p14="http://schemas.microsoft.com/office/powerpoint/2010/main" val="452917656"/>
              </p:ext>
            </p:extLst>
          </p:nvPr>
        </p:nvGraphicFramePr>
        <p:xfrm>
          <a:off x="1919536" y="2780930"/>
          <a:ext cx="5976664" cy="1728191"/>
        </p:xfrm>
        <a:graphic>
          <a:graphicData uri="http://schemas.openxmlformats.org/presentationml/2006/ole">
            <mc:AlternateContent xmlns:mc="http://schemas.openxmlformats.org/markup-compatibility/2006">
              <mc:Choice xmlns:v="urn:schemas-microsoft-com:vml" Requires="v">
                <p:oleObj spid="_x0000_s27332" name="位图图像" r:id="rId3" imgW="5057143" imgH="2114845" progId="Paint.Picture">
                  <p:embed/>
                </p:oleObj>
              </mc:Choice>
              <mc:Fallback>
                <p:oleObj name="位图图像" r:id="rId3" imgW="5057143" imgH="2114845" progId="Paint.Picture">
                  <p:embed/>
                  <p:pic>
                    <p:nvPicPr>
                      <p:cNvPr id="11267" name="Object 4">
                        <a:extLst>
                          <a:ext uri="{FF2B5EF4-FFF2-40B4-BE49-F238E27FC236}">
                            <a16:creationId xmlns:a16="http://schemas.microsoft.com/office/drawing/2014/main" id="{51D624E9-CDE0-4FE2-884F-3BB3BE9DE3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9536" y="2780930"/>
                        <a:ext cx="5976664" cy="1728191"/>
                      </a:xfrm>
                      <a:prstGeom prst="rect">
                        <a:avLst/>
                      </a:prstGeom>
                      <a:noFill/>
                      <a:ln>
                        <a:noFill/>
                      </a:ln>
                      <a:effectLst/>
                    </p:spPr>
                  </p:pic>
                </p:oleObj>
              </mc:Fallback>
            </mc:AlternateContent>
          </a:graphicData>
        </a:graphic>
      </p:graphicFrame>
      <p:sp>
        <p:nvSpPr>
          <p:cNvPr id="11268" name="Rectangle 9">
            <a:extLst>
              <a:ext uri="{FF2B5EF4-FFF2-40B4-BE49-F238E27FC236}">
                <a16:creationId xmlns:a16="http://schemas.microsoft.com/office/drawing/2014/main" id="{5D1736B5-EF95-4A6B-BA3D-FD391C75991B}"/>
              </a:ext>
            </a:extLst>
          </p:cNvPr>
          <p:cNvSpPr>
            <a:spLocks noGrp="1" noChangeArrowheads="1"/>
          </p:cNvSpPr>
          <p:nvPr>
            <p:ph type="title"/>
          </p:nvPr>
        </p:nvSpPr>
        <p:spPr>
          <a:noFill/>
        </p:spPr>
        <p:txBody>
          <a:bodyPr/>
          <a:lstStyle/>
          <a:p>
            <a:pPr eaLnBrk="1" hangingPunct="1"/>
            <a:r>
              <a:rPr lang="en-US" altLang="zh-CN" sz="3600" dirty="0">
                <a:latin typeface="Bauhaus 93" pitchFamily="82" charset="0"/>
              </a:rPr>
              <a:t>Chapter Seven</a:t>
            </a:r>
            <a:r>
              <a:rPr lang="en-US" altLang="zh-CN" sz="3600" dirty="0"/>
              <a:t> </a:t>
            </a:r>
            <a:r>
              <a:rPr lang="zh-CN" altLang="en-US" sz="3600" dirty="0">
                <a:latin typeface="华文中宋" panose="02010600040101010101" pitchFamily="2" charset="-122"/>
                <a:ea typeface="华文中宋" panose="02010600040101010101" pitchFamily="2" charset="-122"/>
              </a:rPr>
              <a:t>设计模式</a:t>
            </a:r>
          </a:p>
        </p:txBody>
      </p:sp>
    </p:spTree>
  </p:cSld>
  <p:clrMapOvr>
    <a:masterClrMapping/>
  </p:clrMapOvr>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F9778E-C780-44C6-8C10-BBA1526E93F2}"/>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D1E49A2C-7EE5-4397-97F0-CD7C0EFBD536}"/>
              </a:ext>
            </a:extLst>
          </p:cNvPr>
          <p:cNvSpPr>
            <a:spLocks noGrp="1"/>
          </p:cNvSpPr>
          <p:nvPr>
            <p:ph type="body" sz="half" idx="1"/>
          </p:nvPr>
        </p:nvSpPr>
        <p:spPr>
          <a:xfrm>
            <a:off x="263352" y="1125538"/>
            <a:ext cx="7416824" cy="5399087"/>
          </a:xfrm>
        </p:spPr>
        <p:txBody>
          <a:bodyPr/>
          <a:lstStyle/>
          <a:p>
            <a:r>
              <a:rPr lang="zh-CN" altLang="en-US" dirty="0">
                <a:solidFill>
                  <a:srgbClr val="324A7A"/>
                </a:solidFill>
                <a:ea typeface="华文中宋" panose="02010600040101010101" pitchFamily="2" charset="-122"/>
              </a:rPr>
              <a:t>钩子方法</a:t>
            </a:r>
            <a:r>
              <a:rPr lang="en-US" altLang="zh-CN" dirty="0">
                <a:solidFill>
                  <a:srgbClr val="324A7A"/>
                </a:solidFill>
                <a:ea typeface="华文中宋" panose="02010600040101010101" pitchFamily="2" charset="-122"/>
              </a:rPr>
              <a:t>(Hook Method)</a:t>
            </a:r>
          </a:p>
          <a:p>
            <a:pPr lvl="1">
              <a:buFont typeface="Wingdings" panose="05000000000000000000" pitchFamily="2" charset="2"/>
              <a:buChar char="n"/>
            </a:pPr>
            <a:r>
              <a:rPr lang="zh-CN" altLang="en-US" b="0" dirty="0">
                <a:solidFill>
                  <a:schemeClr val="tx1"/>
                </a:solidFill>
                <a:ea typeface="华文楷体" panose="02010600040101010101" pitchFamily="2" charset="-122"/>
              </a:rPr>
              <a:t>程序在运行时，具体子类的基本方法将覆盖父类中定义的基本方法。子类的钩子方法也将覆盖父类的钩子方法，从而可以通过在子类中实现的钩子方法对父类方法的执行进行约束，实现子类对父类行为的反向控制。</a:t>
            </a:r>
            <a:endParaRPr lang="en-US" altLang="zh-CN" b="0" dirty="0">
              <a:solidFill>
                <a:schemeClr val="tx1"/>
              </a:solidFill>
              <a:ea typeface="华文楷体"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ea typeface="华文楷体" panose="02010600040101010101" pitchFamily="2" charset="-122"/>
              </a:rPr>
              <a:t>钩子方法的引入使得</a:t>
            </a:r>
            <a:r>
              <a:rPr lang="zh-CN" altLang="en-US" b="0" dirty="0">
                <a:solidFill>
                  <a:schemeClr val="tx1"/>
                </a:solidFill>
                <a:highlight>
                  <a:srgbClr val="FFFF00"/>
                </a:highlight>
                <a:ea typeface="华文楷体" panose="02010600040101010101" pitchFamily="2" charset="-122"/>
              </a:rPr>
              <a:t>子类可以控制父类的行为</a:t>
            </a:r>
            <a:r>
              <a:rPr lang="zh-CN" altLang="en-US" b="0" dirty="0">
                <a:solidFill>
                  <a:schemeClr val="tx1"/>
                </a:solidFill>
                <a:ea typeface="华文楷体" panose="02010600040101010101" pitchFamily="2" charset="-122"/>
              </a:rPr>
              <a:t>。</a:t>
            </a:r>
            <a:endParaRPr lang="en-US" altLang="zh-CN" b="0" dirty="0">
              <a:solidFill>
                <a:schemeClr val="tx1"/>
              </a:solidFill>
              <a:ea typeface="华文楷体"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ea typeface="华文楷体" panose="02010600040101010101" pitchFamily="2" charset="-122"/>
              </a:rPr>
              <a:t>最简单的钩子方法就是空方法，也可以在钩子方法中定义一个默认的实现。如果子类不覆盖钩子方法，则执行父类的默认实现代码。 </a:t>
            </a:r>
          </a:p>
          <a:p>
            <a:pPr lvl="1" eaLnBrk="1" hangingPunct="1">
              <a:lnSpc>
                <a:spcPct val="150000"/>
              </a:lnSpc>
              <a:buFont typeface="Wingdings" panose="05000000000000000000" pitchFamily="2" charset="2"/>
              <a:buChar char="n"/>
            </a:pPr>
            <a:r>
              <a:rPr lang="zh-CN" altLang="en-US" b="0" dirty="0">
                <a:solidFill>
                  <a:schemeClr val="tx1"/>
                </a:solidFill>
                <a:ea typeface="华文楷体" panose="02010600040101010101" pitchFamily="2" charset="-122"/>
              </a:rPr>
              <a:t>比较复杂一点的钩子方法可以对其他方法进行约束，这种钩子方法通常返回一个</a:t>
            </a:r>
            <a:r>
              <a:rPr lang="en-US" altLang="zh-CN" b="0" dirty="0" err="1">
                <a:solidFill>
                  <a:schemeClr val="tx1"/>
                </a:solidFill>
                <a:ea typeface="华文楷体" panose="02010600040101010101" pitchFamily="2" charset="-122"/>
              </a:rPr>
              <a:t>boolean</a:t>
            </a:r>
            <a:r>
              <a:rPr lang="zh-CN" altLang="en-US" b="0" dirty="0">
                <a:solidFill>
                  <a:schemeClr val="tx1"/>
                </a:solidFill>
                <a:ea typeface="华文楷体" panose="02010600040101010101" pitchFamily="2" charset="-122"/>
              </a:rPr>
              <a:t>类型，即返回</a:t>
            </a:r>
            <a:r>
              <a:rPr lang="en-US" altLang="zh-CN" b="0" dirty="0">
                <a:solidFill>
                  <a:schemeClr val="tx1"/>
                </a:solidFill>
                <a:ea typeface="华文楷体" panose="02010600040101010101" pitchFamily="2" charset="-122"/>
              </a:rPr>
              <a:t>true</a:t>
            </a:r>
            <a:r>
              <a:rPr lang="zh-CN" altLang="en-US" b="0" dirty="0">
                <a:solidFill>
                  <a:schemeClr val="tx1"/>
                </a:solidFill>
                <a:ea typeface="华文楷体" panose="02010600040101010101" pitchFamily="2" charset="-122"/>
              </a:rPr>
              <a:t>或</a:t>
            </a:r>
            <a:r>
              <a:rPr lang="en-US" altLang="zh-CN" b="0" dirty="0">
                <a:solidFill>
                  <a:schemeClr val="tx1"/>
                </a:solidFill>
                <a:ea typeface="华文楷体" panose="02010600040101010101" pitchFamily="2" charset="-122"/>
              </a:rPr>
              <a:t>false</a:t>
            </a:r>
            <a:r>
              <a:rPr lang="zh-CN" altLang="en-US" b="0" dirty="0">
                <a:solidFill>
                  <a:schemeClr val="tx1"/>
                </a:solidFill>
                <a:ea typeface="华文楷体" panose="02010600040101010101" pitchFamily="2" charset="-122"/>
              </a:rPr>
              <a:t>，用来判断是否执行某一个基本方法。</a:t>
            </a:r>
          </a:p>
          <a:p>
            <a:pPr lvl="1"/>
            <a:endParaRPr lang="en-US" altLang="zh-CN"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graphicFrame>
        <p:nvGraphicFramePr>
          <p:cNvPr id="5" name="Group 15">
            <a:extLst>
              <a:ext uri="{FF2B5EF4-FFF2-40B4-BE49-F238E27FC236}">
                <a16:creationId xmlns:a16="http://schemas.microsoft.com/office/drawing/2014/main" id="{1423F668-2B0E-4E43-98CB-9EF404951C2F}"/>
              </a:ext>
            </a:extLst>
          </p:cNvPr>
          <p:cNvGraphicFramePr>
            <a:graphicFrameLocks noGrp="1"/>
          </p:cNvGraphicFramePr>
          <p:nvPr>
            <p:ph sz="half" idx="2"/>
            <p:extLst>
              <p:ext uri="{D42A27DB-BD31-4B8C-83A1-F6EECF244321}">
                <p14:modId xmlns:p14="http://schemas.microsoft.com/office/powerpoint/2010/main" val="2331802283"/>
              </p:ext>
            </p:extLst>
          </p:nvPr>
        </p:nvGraphicFramePr>
        <p:xfrm>
          <a:off x="7752184" y="1700808"/>
          <a:ext cx="4176464" cy="4663456"/>
        </p:xfrm>
        <a:graphic>
          <a:graphicData uri="http://schemas.openxmlformats.org/drawingml/2006/table">
            <a:tbl>
              <a:tblPr/>
              <a:tblGrid>
                <a:gridCol w="4176464">
                  <a:extLst>
                    <a:ext uri="{9D8B030D-6E8A-4147-A177-3AD203B41FA5}">
                      <a16:colId xmlns:a16="http://schemas.microsoft.com/office/drawing/2014/main" val="20000"/>
                    </a:ext>
                  </a:extLst>
                </a:gridCol>
              </a:tblGrid>
              <a:tr h="4663456">
                <a:tc>
                  <a:txBody>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public void template()</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open();</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display();</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if(</a:t>
                      </a:r>
                      <a:r>
                        <a:rPr kumimoji="0" lang="en-US" altLang="zh-CN" sz="2000" b="1" i="0" u="none" strike="noStrike" cap="none" normalizeH="0" baseline="0" dirty="0" err="1">
                          <a:ln>
                            <a:noFill/>
                          </a:ln>
                          <a:solidFill>
                            <a:srgbClr val="C00000"/>
                          </a:solidFill>
                          <a:effectLst/>
                          <a:latin typeface="Times New Roman" pitchFamily="18" charset="0"/>
                          <a:ea typeface="宋体" pitchFamily="2" charset="-122"/>
                          <a:cs typeface="Times New Roman" pitchFamily="18" charset="0"/>
                        </a:rPr>
                        <a:t>isPrint</a:t>
                      </a: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print();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public </a:t>
                      </a:r>
                      <a:r>
                        <a:rPr kumimoji="0" lang="en-US" altLang="zh-CN" sz="2000" b="1" i="0" u="none" strike="noStrike" cap="none" normalizeH="0" baseline="0" dirty="0" err="1">
                          <a:ln>
                            <a:noFill/>
                          </a:ln>
                          <a:solidFill>
                            <a:srgbClr val="C00000"/>
                          </a:solidFill>
                          <a:effectLst/>
                          <a:latin typeface="Times New Roman" pitchFamily="18" charset="0"/>
                          <a:ea typeface="宋体" pitchFamily="2" charset="-122"/>
                          <a:cs typeface="Times New Roman" pitchFamily="18" charset="0"/>
                        </a:rPr>
                        <a:t>boolean</a:t>
                      </a: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a:t>
                      </a:r>
                      <a:r>
                        <a:rPr kumimoji="0" lang="en-US" altLang="zh-CN" sz="2000" b="1" i="0" u="none" strike="noStrike" cap="none" normalizeH="0" baseline="0" dirty="0" err="1">
                          <a:ln>
                            <a:noFill/>
                          </a:ln>
                          <a:solidFill>
                            <a:srgbClr val="C00000"/>
                          </a:solidFill>
                          <a:effectLst/>
                          <a:latin typeface="Times New Roman" pitchFamily="18" charset="0"/>
                          <a:ea typeface="宋体" pitchFamily="2" charset="-122"/>
                          <a:cs typeface="Times New Roman" pitchFamily="18" charset="0"/>
                        </a:rPr>
                        <a:t>isPrint</a:t>
                      </a: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    return true;</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1" i="0" u="none" strike="noStrike" cap="none" normalizeH="0" baseline="0" dirty="0">
                          <a:ln>
                            <a:noFill/>
                          </a:ln>
                          <a:solidFill>
                            <a:srgbClr val="C00000"/>
                          </a:solidFill>
                          <a:effectLst/>
                          <a:latin typeface="Times New Roman" pitchFamily="18" charset="0"/>
                          <a:ea typeface="宋体" pitchFamily="2" charset="-122"/>
                          <a:cs typeface="Times New Roman" pitchFamily="18" charset="0"/>
                        </a:rPr>
                        <a:t>}</a:t>
                      </a:r>
                    </a:p>
                    <a:p>
                      <a:pPr marL="0" marR="0" lvl="0" indent="26670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p>
                  </a:txBody>
                  <a:tcPr marT="45728" marB="45728"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98565110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9E440568-FE46-45B8-86BF-302C46F02759}"/>
              </a:ext>
            </a:extLst>
          </p:cNvPr>
          <p:cNvSpPr>
            <a:spLocks noGrp="1"/>
          </p:cNvSpPr>
          <p:nvPr>
            <p:ph type="title"/>
          </p:nvPr>
        </p:nvSpPr>
        <p:spPr>
          <a:xfrm>
            <a:off x="121969" y="116634"/>
            <a:ext cx="4035787" cy="905719"/>
          </a:xfrm>
        </p:spPr>
        <p:txBody>
          <a:bodyPr/>
          <a:lstStyle/>
          <a:p>
            <a:pPr algn="ctr"/>
            <a:r>
              <a:rPr lang="zh-CN" altLang="en-US" sz="2400" dirty="0">
                <a:latin typeface="华文中宋" panose="02010600040101010101" pitchFamily="2" charset="-122"/>
                <a:ea typeface="华文中宋" panose="02010600040101010101" pitchFamily="2" charset="-122"/>
              </a:rPr>
              <a:t>一个简单的钩子方法</a:t>
            </a:r>
            <a:br>
              <a:rPr lang="en-US" altLang="zh-CN" sz="2400" dirty="0">
                <a:latin typeface="华文中宋" panose="02010600040101010101" pitchFamily="2" charset="-122"/>
                <a:ea typeface="华文中宋" panose="02010600040101010101" pitchFamily="2" charset="-122"/>
              </a:rPr>
            </a:br>
            <a:r>
              <a:rPr lang="en-US" altLang="zh-CN" sz="2400" dirty="0">
                <a:latin typeface="华文中宋" panose="02010600040101010101" pitchFamily="2" charset="-122"/>
                <a:ea typeface="华文中宋" panose="02010600040101010101" pitchFamily="2" charset="-122"/>
              </a:rPr>
              <a:t>(Hook Method)</a:t>
            </a:r>
            <a:endParaRPr lang="zh-CN" altLang="en-US" sz="2400" dirty="0"/>
          </a:p>
        </p:txBody>
      </p:sp>
      <p:sp>
        <p:nvSpPr>
          <p:cNvPr id="10" name="任意多边形: 形状 9">
            <a:extLst>
              <a:ext uri="{FF2B5EF4-FFF2-40B4-BE49-F238E27FC236}">
                <a16:creationId xmlns:a16="http://schemas.microsoft.com/office/drawing/2014/main" id="{A8DA68ED-6066-4520-B8E8-FE3451FDF4B6}"/>
              </a:ext>
            </a:extLst>
          </p:cNvPr>
          <p:cNvSpPr/>
          <p:nvPr/>
        </p:nvSpPr>
        <p:spPr bwMode="auto">
          <a:xfrm>
            <a:off x="4318177" y="59751"/>
            <a:ext cx="77361" cy="6710019"/>
          </a:xfrm>
          <a:custGeom>
            <a:avLst/>
            <a:gdLst>
              <a:gd name="connsiteX0" fmla="*/ 0 w 48126"/>
              <a:gd name="connsiteY0" fmla="*/ 0 h 5983705"/>
              <a:gd name="connsiteX1" fmla="*/ 48126 w 48126"/>
              <a:gd name="connsiteY1" fmla="*/ 5983705 h 5983705"/>
              <a:gd name="connsiteX2" fmla="*/ 48126 w 48126"/>
              <a:gd name="connsiteY2" fmla="*/ 5983705 h 5983705"/>
            </a:gdLst>
            <a:ahLst/>
            <a:cxnLst>
              <a:cxn ang="0">
                <a:pos x="connsiteX0" y="connsiteY0"/>
              </a:cxn>
              <a:cxn ang="0">
                <a:pos x="connsiteX1" y="connsiteY1"/>
              </a:cxn>
              <a:cxn ang="0">
                <a:pos x="connsiteX2" y="connsiteY2"/>
              </a:cxn>
            </a:cxnLst>
            <a:rect l="l" t="t" r="r" b="b"/>
            <a:pathLst>
              <a:path w="48126" h="5983705">
                <a:moveTo>
                  <a:pt x="0" y="0"/>
                </a:moveTo>
                <a:lnTo>
                  <a:pt x="48126" y="5983705"/>
                </a:lnTo>
                <a:lnTo>
                  <a:pt x="48126" y="5983705"/>
                </a:lnTo>
              </a:path>
            </a:pathLst>
          </a:custGeom>
          <a:noFill/>
          <a:ln w="12700" cap="flat" cmpd="sng" algn="ctr">
            <a:solidFill>
              <a:srgbClr val="133984"/>
            </a:solidFill>
            <a:prstDash val="lg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sp>
        <p:nvSpPr>
          <p:cNvPr id="11" name="任意多边形: 形状 10">
            <a:extLst>
              <a:ext uri="{FF2B5EF4-FFF2-40B4-BE49-F238E27FC236}">
                <a16:creationId xmlns:a16="http://schemas.microsoft.com/office/drawing/2014/main" id="{DE6AC907-6BCE-4F86-BF15-8695B18C1AF1}"/>
              </a:ext>
            </a:extLst>
          </p:cNvPr>
          <p:cNvSpPr/>
          <p:nvPr/>
        </p:nvSpPr>
        <p:spPr bwMode="auto">
          <a:xfrm>
            <a:off x="4555959" y="5301208"/>
            <a:ext cx="7539789" cy="0"/>
          </a:xfrm>
          <a:custGeom>
            <a:avLst/>
            <a:gdLst>
              <a:gd name="connsiteX0" fmla="*/ 0 w 7539789"/>
              <a:gd name="connsiteY0" fmla="*/ 0 h 0"/>
              <a:gd name="connsiteX1" fmla="*/ 7539789 w 7539789"/>
              <a:gd name="connsiteY1" fmla="*/ 0 h 0"/>
              <a:gd name="connsiteX2" fmla="*/ 7539789 w 7539789"/>
              <a:gd name="connsiteY2" fmla="*/ 0 h 0"/>
            </a:gdLst>
            <a:ahLst/>
            <a:cxnLst>
              <a:cxn ang="0">
                <a:pos x="connsiteX0" y="connsiteY0"/>
              </a:cxn>
              <a:cxn ang="0">
                <a:pos x="connsiteX1" y="connsiteY1"/>
              </a:cxn>
              <a:cxn ang="0">
                <a:pos x="connsiteX2" y="connsiteY2"/>
              </a:cxn>
            </a:cxnLst>
            <a:rect l="l" t="t" r="r" b="b"/>
            <a:pathLst>
              <a:path w="7539789">
                <a:moveTo>
                  <a:pt x="0" y="0"/>
                </a:moveTo>
                <a:lnTo>
                  <a:pt x="7539789" y="0"/>
                </a:lnTo>
                <a:lnTo>
                  <a:pt x="7539789" y="0"/>
                </a:lnTo>
              </a:path>
            </a:pathLst>
          </a:custGeom>
          <a:noFill/>
          <a:ln w="12700" cap="flat" cmpd="sng" algn="ctr">
            <a:solidFill>
              <a:srgbClr val="133984"/>
            </a:solidFill>
            <a:prstDash val="sysDash"/>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algn="ctr" defTabSz="914377" eaLnBrk="1" hangingPunct="1"/>
            <a:endParaRPr lang="zh-CN" altLang="en-US" sz="3000" b="1">
              <a:solidFill>
                <a:srgbClr val="133984"/>
              </a:solidFill>
              <a:latin typeface="Arial" charset="0"/>
              <a:ea typeface="黑体" pitchFamily="2" charset="-122"/>
            </a:endParaRPr>
          </a:p>
        </p:txBody>
      </p:sp>
      <p:pic>
        <p:nvPicPr>
          <p:cNvPr id="12" name="图片 11">
            <a:extLst>
              <a:ext uri="{FF2B5EF4-FFF2-40B4-BE49-F238E27FC236}">
                <a16:creationId xmlns:a16="http://schemas.microsoft.com/office/drawing/2014/main" id="{EAFE2705-338B-4007-A36A-A55A85B38016}"/>
              </a:ext>
            </a:extLst>
          </p:cNvPr>
          <p:cNvPicPr>
            <a:picLocks noChangeAspect="1"/>
          </p:cNvPicPr>
          <p:nvPr/>
        </p:nvPicPr>
        <p:blipFill>
          <a:blip r:embed="rId3"/>
          <a:stretch>
            <a:fillRect/>
          </a:stretch>
        </p:blipFill>
        <p:spPr>
          <a:xfrm>
            <a:off x="121969" y="909649"/>
            <a:ext cx="4035787" cy="5614976"/>
          </a:xfrm>
          <a:prstGeom prst="rect">
            <a:avLst/>
          </a:prstGeom>
        </p:spPr>
      </p:pic>
      <p:pic>
        <p:nvPicPr>
          <p:cNvPr id="13" name="图片 12">
            <a:extLst>
              <a:ext uri="{FF2B5EF4-FFF2-40B4-BE49-F238E27FC236}">
                <a16:creationId xmlns:a16="http://schemas.microsoft.com/office/drawing/2014/main" id="{5339FF16-92F4-4AAF-90B0-B66D2A9A4E06}"/>
              </a:ext>
            </a:extLst>
          </p:cNvPr>
          <p:cNvPicPr>
            <a:picLocks noChangeAspect="1"/>
          </p:cNvPicPr>
          <p:nvPr/>
        </p:nvPicPr>
        <p:blipFill>
          <a:blip r:embed="rId4"/>
          <a:stretch>
            <a:fillRect/>
          </a:stretch>
        </p:blipFill>
        <p:spPr>
          <a:xfrm>
            <a:off x="4411816" y="1"/>
            <a:ext cx="7780185" cy="5301208"/>
          </a:xfrm>
          <a:prstGeom prst="rect">
            <a:avLst/>
          </a:prstGeom>
        </p:spPr>
      </p:pic>
      <p:pic>
        <p:nvPicPr>
          <p:cNvPr id="14" name="图片 13">
            <a:extLst>
              <a:ext uri="{FF2B5EF4-FFF2-40B4-BE49-F238E27FC236}">
                <a16:creationId xmlns:a16="http://schemas.microsoft.com/office/drawing/2014/main" id="{ABE737F4-A76B-42F7-8340-786F57BD855D}"/>
              </a:ext>
            </a:extLst>
          </p:cNvPr>
          <p:cNvPicPr>
            <a:picLocks noChangeAspect="1"/>
          </p:cNvPicPr>
          <p:nvPr/>
        </p:nvPicPr>
        <p:blipFill>
          <a:blip r:embed="rId5"/>
          <a:stretch>
            <a:fillRect/>
          </a:stretch>
        </p:blipFill>
        <p:spPr>
          <a:xfrm>
            <a:off x="4727848" y="5362760"/>
            <a:ext cx="5904656" cy="1495239"/>
          </a:xfrm>
          <a:prstGeom prst="rect">
            <a:avLst/>
          </a:prstGeom>
        </p:spPr>
      </p:pic>
    </p:spTree>
    <p:extLst>
      <p:ext uri="{BB962C8B-B14F-4D97-AF65-F5344CB8AC3E}">
        <p14:creationId xmlns:p14="http://schemas.microsoft.com/office/powerpoint/2010/main" val="1423345939"/>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A9698E-6085-44CF-B86C-E0E270D19299}"/>
              </a:ext>
            </a:extLst>
          </p:cNvPr>
          <p:cNvSpPr>
            <a:spLocks noGrp="1"/>
          </p:cNvSpPr>
          <p:nvPr>
            <p:ph type="title"/>
          </p:nvPr>
        </p:nvSpPr>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68429EBA-1B70-4866-85F5-C90C818E1B8B}"/>
              </a:ext>
            </a:extLst>
          </p:cNvPr>
          <p:cNvSpPr>
            <a:spLocks noGrp="1"/>
          </p:cNvSpPr>
          <p:nvPr>
            <p:ph type="body" sz="half" idx="1"/>
          </p:nvPr>
        </p:nvSpPr>
        <p:spPr>
          <a:xfrm>
            <a:off x="624417" y="1125538"/>
            <a:ext cx="5384800" cy="5327799"/>
          </a:xfrm>
        </p:spPr>
        <p:txBody>
          <a:bodyPr/>
          <a:lstStyle/>
          <a:p>
            <a:pPr eaLnBrk="1" hangingPunct="1"/>
            <a:r>
              <a:rPr lang="zh-CN" altLang="en-US" sz="2800" dirty="0">
                <a:solidFill>
                  <a:srgbClr val="324A7A"/>
                </a:solidFill>
                <a:latin typeface="华文中宋" panose="02010600040101010101" pitchFamily="2" charset="-122"/>
                <a:ea typeface="华文中宋" panose="02010600040101010101" pitchFamily="2" charset="-122"/>
              </a:rPr>
              <a:t>模板方法模式的优点</a:t>
            </a:r>
          </a:p>
          <a:p>
            <a:pPr lvl="1" eaLnBrk="1" hangingPunct="1">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模板方法模式在一个类中形式化地定义算法，而由它的子类实现细节的处理。</a:t>
            </a:r>
          </a:p>
          <a:p>
            <a:pPr lvl="1" eaLnBrk="1" hangingPunct="1">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模板方法模式是一种代码复用的基本技术。</a:t>
            </a:r>
          </a:p>
          <a:p>
            <a:pPr lvl="1" eaLnBrk="1" hangingPunct="1">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模板方法模式导致一种反向的控制结构，通过一个父类调用其子类的操作，通过对子类的扩展增加新的行为，符合“开闭原则”。</a:t>
            </a:r>
            <a:endParaRPr lang="en-US" altLang="zh-CN" sz="2400" b="0" dirty="0">
              <a:solidFill>
                <a:schemeClr val="tx1"/>
              </a:solidFill>
              <a:latin typeface="华文楷体" panose="02010600040101010101" pitchFamily="2" charset="-122"/>
              <a:ea typeface="华文楷体" panose="02010600040101010101" pitchFamily="2" charset="-122"/>
            </a:endParaRPr>
          </a:p>
          <a:p>
            <a:pPr lvl="1" eaLnBrk="1" hangingPunct="1">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也是“封装算法”的（策略模式），但又有不同。</a:t>
            </a:r>
          </a:p>
          <a:p>
            <a:endParaRPr lang="zh-CN" altLang="en-US" dirty="0"/>
          </a:p>
        </p:txBody>
      </p:sp>
      <p:sp>
        <p:nvSpPr>
          <p:cNvPr id="4" name="内容占位符 3">
            <a:extLst>
              <a:ext uri="{FF2B5EF4-FFF2-40B4-BE49-F238E27FC236}">
                <a16:creationId xmlns:a16="http://schemas.microsoft.com/office/drawing/2014/main" id="{04183DC9-F180-4E76-84BF-F8FA02152BC8}"/>
              </a:ext>
            </a:extLst>
          </p:cNvPr>
          <p:cNvSpPr>
            <a:spLocks noGrp="1"/>
          </p:cNvSpPr>
          <p:nvPr>
            <p:ph sz="half" idx="2"/>
          </p:nvPr>
        </p:nvSpPr>
        <p:spPr>
          <a:xfrm>
            <a:off x="6212417" y="1125539"/>
            <a:ext cx="5284178" cy="5065712"/>
          </a:xfrm>
        </p:spPr>
        <p:txBody>
          <a:bodyPr/>
          <a:lstStyle/>
          <a:p>
            <a:pPr eaLnBrk="1" hangingPunct="1"/>
            <a:r>
              <a:rPr lang="zh-CN" altLang="en-US" sz="2800" dirty="0">
                <a:solidFill>
                  <a:srgbClr val="324A7A"/>
                </a:solidFill>
                <a:latin typeface="华文中宋" panose="02010600040101010101" pitchFamily="2" charset="-122"/>
                <a:ea typeface="华文中宋" panose="02010600040101010101" pitchFamily="2" charset="-122"/>
              </a:rPr>
              <a:t>模板方法模式的缺点</a:t>
            </a:r>
          </a:p>
          <a:p>
            <a:pPr marL="857229" lvl="2" indent="-449251" eaLnBrk="1" hangingPunct="1">
              <a:buSzPct val="100000"/>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每个不同的实现都需要定义一个子类，这会导致类的个数增加，系统更加庞大，设计也更加抽象，但也更加符合“单一职责原则”，使得类的内聚性得以提高。</a:t>
            </a:r>
          </a:p>
          <a:p>
            <a:endParaRPr lang="zh-CN" altLang="en-US" dirty="0"/>
          </a:p>
        </p:txBody>
      </p:sp>
      <p:cxnSp>
        <p:nvCxnSpPr>
          <p:cNvPr id="7" name="直接连接符 6">
            <a:extLst>
              <a:ext uri="{FF2B5EF4-FFF2-40B4-BE49-F238E27FC236}">
                <a16:creationId xmlns:a16="http://schemas.microsoft.com/office/drawing/2014/main" id="{7BE693E9-9B8A-4F20-B7AC-E98E4E658C1E}"/>
              </a:ext>
            </a:extLst>
          </p:cNvPr>
          <p:cNvCxnSpPr/>
          <p:nvPr/>
        </p:nvCxnSpPr>
        <p:spPr bwMode="auto">
          <a:xfrm>
            <a:off x="6096000" y="1268761"/>
            <a:ext cx="0" cy="5409852"/>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407831654"/>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1D01EF-D459-45E7-8639-EAA89E5AFB62}"/>
              </a:ext>
            </a:extLst>
          </p:cNvPr>
          <p:cNvSpPr>
            <a:spLocks noGrp="1"/>
          </p:cNvSpPr>
          <p:nvPr>
            <p:ph type="title"/>
          </p:nvPr>
        </p:nvSpPr>
        <p:spPr>
          <a:xfrm>
            <a:off x="7143" y="25957"/>
            <a:ext cx="12192000" cy="688975"/>
          </a:xfrm>
        </p:spPr>
        <p:txBody>
          <a:bodyPr/>
          <a:lstStyle/>
          <a:p>
            <a:r>
              <a:rPr lang="en-US" altLang="zh-CN" dirty="0">
                <a:latin typeface="Bauhaus 93" pitchFamily="82" charset="0"/>
                <a:ea typeface="华文中宋" panose="02010600040101010101" pitchFamily="2" charset="-122"/>
              </a:rPr>
              <a:t>Template Method Pattern</a:t>
            </a:r>
            <a:endParaRPr lang="zh-CN" altLang="en-US" dirty="0"/>
          </a:p>
        </p:txBody>
      </p:sp>
      <p:sp>
        <p:nvSpPr>
          <p:cNvPr id="3" name="文本占位符 2">
            <a:extLst>
              <a:ext uri="{FF2B5EF4-FFF2-40B4-BE49-F238E27FC236}">
                <a16:creationId xmlns:a16="http://schemas.microsoft.com/office/drawing/2014/main" id="{5A878F66-0F0D-4D53-A467-67A6D9B0245E}"/>
              </a:ext>
            </a:extLst>
          </p:cNvPr>
          <p:cNvSpPr>
            <a:spLocks noGrp="1"/>
          </p:cNvSpPr>
          <p:nvPr>
            <p:ph type="body" sz="half" idx="1"/>
          </p:nvPr>
        </p:nvSpPr>
        <p:spPr>
          <a:xfrm>
            <a:off x="432637" y="836712"/>
            <a:ext cx="11341011" cy="5905525"/>
          </a:xfrm>
        </p:spPr>
        <p:txBody>
          <a:bodyPr/>
          <a:lstStyle/>
          <a:p>
            <a:pPr eaLnBrk="1" hangingPunct="1">
              <a:lnSpc>
                <a:spcPct val="100000"/>
              </a:lnSpc>
            </a:pPr>
            <a:r>
              <a:rPr lang="zh-CN" altLang="en-US" dirty="0">
                <a:solidFill>
                  <a:srgbClr val="324A7A"/>
                </a:solidFill>
                <a:latin typeface="Arial Black" panose="020B0A04020102020204" pitchFamily="34" charset="0"/>
              </a:rPr>
              <a:t>启发</a:t>
            </a:r>
          </a:p>
          <a:p>
            <a:pPr lvl="1" eaLnBrk="1" hangingPunct="1">
              <a:lnSpc>
                <a:spcPct val="10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逻辑可共享</a:t>
            </a:r>
          </a:p>
          <a:p>
            <a:pPr lvl="2" eaLnBrk="1" hangingPunct="1">
              <a:spcBef>
                <a:spcPts val="0"/>
              </a:spcBef>
              <a:buFont typeface="Wingdings" panose="05000000000000000000" pitchFamily="2" charset="2"/>
              <a:buChar char="l"/>
            </a:pPr>
            <a:r>
              <a:rPr lang="en-US" altLang="zh-CN" sz="2000" b="0" dirty="0">
                <a:solidFill>
                  <a:schemeClr val="tx1"/>
                </a:solidFill>
                <a:ea typeface="华文楷体" panose="02010600040101010101" pitchFamily="2" charset="-122"/>
              </a:rPr>
              <a:t>Template Method Pattern</a:t>
            </a:r>
            <a:r>
              <a:rPr lang="zh-CN" altLang="en-US" sz="2000" b="0" dirty="0">
                <a:solidFill>
                  <a:schemeClr val="tx1"/>
                </a:solidFill>
                <a:ea typeface="华文楷体" panose="02010600040101010101" pitchFamily="2" charset="-122"/>
              </a:rPr>
              <a:t>究竟有什么好处？因为父类的模板已经实现了算法，所以子类就不需要重新逐一实现算法。</a:t>
            </a:r>
          </a:p>
          <a:p>
            <a:pPr lvl="2" eaLnBrk="1" hangingPunct="1">
              <a:spcBef>
                <a:spcPts val="0"/>
              </a:spcBef>
              <a:buFont typeface="Wingdings" panose="05000000000000000000" pitchFamily="2" charset="2"/>
              <a:buChar char="l"/>
            </a:pPr>
            <a:r>
              <a:rPr lang="zh-CN" altLang="en-US" sz="2000" b="0" dirty="0">
                <a:solidFill>
                  <a:schemeClr val="tx1"/>
                </a:solidFill>
                <a:ea typeface="华文楷体" panose="02010600040101010101" pitchFamily="2" charset="-122"/>
              </a:rPr>
              <a:t>如果不采用</a:t>
            </a:r>
            <a:r>
              <a:rPr lang="en-US" altLang="zh-CN" sz="2000" b="0" dirty="0">
                <a:solidFill>
                  <a:schemeClr val="tx1"/>
                </a:solidFill>
                <a:ea typeface="华文楷体" panose="02010600040101010101" pitchFamily="2" charset="-122"/>
              </a:rPr>
              <a:t>Template Method Pattern</a:t>
            </a:r>
            <a:r>
              <a:rPr lang="zh-CN" altLang="en-US" sz="2000" b="0" dirty="0">
                <a:solidFill>
                  <a:schemeClr val="tx1"/>
                </a:solidFill>
                <a:ea typeface="华文楷体" panose="02010600040101010101" pitchFamily="2" charset="-122"/>
              </a:rPr>
              <a:t>会如何？：则需：</a:t>
            </a:r>
            <a:r>
              <a:rPr lang="zh-CN" altLang="en-US" sz="2000" dirty="0">
                <a:solidFill>
                  <a:srgbClr val="C00000"/>
                </a:solidFill>
                <a:latin typeface="华文中宋" panose="02010600040101010101" pitchFamily="2" charset="-122"/>
                <a:ea typeface="华文中宋" panose="02010600040101010101" pitchFamily="2" charset="-122"/>
              </a:rPr>
              <a:t>逐一修改所有的</a:t>
            </a:r>
            <a:r>
              <a:rPr lang="en-US" altLang="zh-CN" sz="2000" dirty="0">
                <a:solidFill>
                  <a:srgbClr val="C00000"/>
                </a:solidFill>
                <a:latin typeface="华文中宋" panose="02010600040101010101" pitchFamily="2" charset="-122"/>
                <a:ea typeface="华文中宋" panose="02010600040101010101" pitchFamily="2" charset="-122"/>
              </a:rPr>
              <a:t>Concrete Class</a:t>
            </a:r>
            <a:endParaRPr lang="zh-CN" altLang="en-US" sz="2000" dirty="0">
              <a:solidFill>
                <a:srgbClr val="C00000"/>
              </a:solidFill>
              <a:latin typeface="华文中宋" panose="02010600040101010101" pitchFamily="2" charset="-122"/>
              <a:ea typeface="华文中宋" panose="02010600040101010101" pitchFamily="2" charset="-122"/>
            </a:endParaRPr>
          </a:p>
          <a:p>
            <a:pPr lvl="1" eaLnBrk="1" hangingPunct="1">
              <a:lnSpc>
                <a:spcPct val="15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子类应视同父类：</a:t>
            </a:r>
            <a:r>
              <a:rPr lang="zh-CN" altLang="en-US" dirty="0">
                <a:solidFill>
                  <a:srgbClr val="C00000"/>
                </a:solidFill>
                <a:latin typeface="华文中宋" panose="02010600040101010101" pitchFamily="2" charset="-122"/>
                <a:ea typeface="华文中宋" panose="02010600040101010101" pitchFamily="2" charset="-122"/>
              </a:rPr>
              <a:t>向上转型</a:t>
            </a:r>
          </a:p>
          <a:p>
            <a:pPr lvl="1" eaLnBrk="1" hangingPunct="1">
              <a:lnSpc>
                <a:spcPct val="15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父类对子类的要求：</a:t>
            </a:r>
            <a:r>
              <a:rPr lang="en-US" altLang="zh-CN" b="0" dirty="0">
                <a:solidFill>
                  <a:schemeClr val="tx1"/>
                </a:solidFill>
                <a:ea typeface="华文中宋" panose="02010600040101010101" pitchFamily="2" charset="-122"/>
              </a:rPr>
              <a:t>Subclass responsibility</a:t>
            </a:r>
          </a:p>
          <a:p>
            <a:pPr lvl="1" eaLnBrk="1" hangingPunct="1">
              <a:lnSpc>
                <a:spcPct val="15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抽象类的意义</a:t>
            </a:r>
          </a:p>
          <a:p>
            <a:pPr lvl="1" eaLnBrk="1" hangingPunct="1">
              <a:lnSpc>
                <a:spcPct val="15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父类和子类之间的协调</a:t>
            </a:r>
            <a:endParaRPr lang="en-US" altLang="zh-CN" b="0" dirty="0">
              <a:solidFill>
                <a:srgbClr val="324A7A"/>
              </a:solidFill>
              <a:latin typeface="华文中宋" panose="02010600040101010101" pitchFamily="2" charset="-122"/>
              <a:ea typeface="华文中宋" panose="02010600040101010101" pitchFamily="2" charset="-122"/>
            </a:endParaRPr>
          </a:p>
          <a:p>
            <a:pPr lvl="1" eaLnBrk="1" hangingPunct="1">
              <a:lnSpc>
                <a:spcPct val="150000"/>
              </a:lnSpc>
              <a:spcBef>
                <a:spcPts val="0"/>
              </a:spcBef>
              <a:buFont typeface="Wingdings" panose="05000000000000000000" pitchFamily="2" charset="2"/>
              <a:buChar char="n"/>
            </a:pPr>
            <a:r>
              <a:rPr lang="zh-CN" altLang="en-US" b="0" dirty="0">
                <a:solidFill>
                  <a:srgbClr val="324A7A"/>
                </a:solidFill>
                <a:latin typeface="华文中宋" panose="02010600040101010101" pitchFamily="2" charset="-122"/>
                <a:ea typeface="华文中宋" panose="02010600040101010101" pitchFamily="2" charset="-122"/>
              </a:rPr>
              <a:t>好莱坞原则</a:t>
            </a:r>
          </a:p>
          <a:p>
            <a:pPr lvl="2" eaLnBrk="1" hangingPunct="1">
              <a:spcBef>
                <a:spcPts val="0"/>
              </a:spcBef>
              <a:buFont typeface="Wingdings" panose="05000000000000000000" pitchFamily="2" charset="2"/>
              <a:buChar char="l"/>
            </a:pPr>
            <a:r>
              <a:rPr lang="zh-CN" altLang="en-US" sz="2000" b="0" dirty="0">
                <a:solidFill>
                  <a:schemeClr val="tx1"/>
                </a:solidFill>
                <a:ea typeface="华文楷体" panose="02010600040101010101" pitchFamily="2" charset="-122"/>
              </a:rPr>
              <a:t>在模板方法模式中，子类不显式调用父类的方法，而是通过覆盖父类的方法来实现某些具体的业务逻辑，父类控制对子类的调用，这种机制被称为好莱坞原则</a:t>
            </a:r>
            <a:r>
              <a:rPr lang="en-US" altLang="zh-CN" sz="2000" b="0" dirty="0">
                <a:solidFill>
                  <a:schemeClr val="tx1"/>
                </a:solidFill>
                <a:ea typeface="华文楷体" panose="02010600040101010101" pitchFamily="2" charset="-122"/>
              </a:rPr>
              <a:t>(Hollywood Principle)</a:t>
            </a:r>
            <a:r>
              <a:rPr lang="zh-CN" altLang="en-US" sz="2000" b="0" dirty="0">
                <a:solidFill>
                  <a:schemeClr val="tx1"/>
                </a:solidFill>
                <a:ea typeface="华文楷体" panose="02010600040101010101" pitchFamily="2" charset="-122"/>
              </a:rPr>
              <a:t>，好莱坞原则的定义为：</a:t>
            </a:r>
            <a:r>
              <a:rPr lang="zh-CN" altLang="en-US" sz="2000" b="0" dirty="0">
                <a:solidFill>
                  <a:schemeClr val="tx1"/>
                </a:solidFill>
                <a:highlight>
                  <a:srgbClr val="FFFF00"/>
                </a:highlight>
                <a:ea typeface="华文楷体" panose="02010600040101010101" pitchFamily="2" charset="-122"/>
              </a:rPr>
              <a:t>“不要给我们打电话，我们会给你打电话</a:t>
            </a:r>
            <a:r>
              <a:rPr lang="en-US" altLang="zh-CN" sz="2000" b="0" dirty="0">
                <a:solidFill>
                  <a:schemeClr val="tx1"/>
                </a:solidFill>
                <a:highlight>
                  <a:srgbClr val="FFFF00"/>
                </a:highlight>
                <a:ea typeface="华文楷体" panose="02010600040101010101" pitchFamily="2" charset="-122"/>
              </a:rPr>
              <a:t>(Don‘t call us, we’ll call you)”</a:t>
            </a:r>
            <a:r>
              <a:rPr lang="zh-CN" altLang="en-US" sz="2000" b="0" dirty="0">
                <a:solidFill>
                  <a:schemeClr val="tx1"/>
                </a:solidFill>
                <a:highlight>
                  <a:srgbClr val="FFFF00"/>
                </a:highlight>
                <a:ea typeface="华文楷体" panose="02010600040101010101" pitchFamily="2" charset="-122"/>
              </a:rPr>
              <a:t>。</a:t>
            </a:r>
          </a:p>
          <a:p>
            <a:pPr lvl="2" eaLnBrk="1" hangingPunct="1">
              <a:spcBef>
                <a:spcPts val="0"/>
              </a:spcBef>
              <a:buFont typeface="Wingdings" panose="05000000000000000000" pitchFamily="2" charset="2"/>
              <a:buChar char="l"/>
            </a:pPr>
            <a:r>
              <a:rPr lang="zh-CN" altLang="en-US" sz="2000" b="0" dirty="0">
                <a:solidFill>
                  <a:schemeClr val="tx1"/>
                </a:solidFill>
                <a:ea typeface="华文楷体" panose="02010600040101010101" pitchFamily="2" charset="-122"/>
              </a:rPr>
              <a:t>在模板方法模式中，好莱坞原则体现在：子类不需要调用父类，而通过父类来调用子类，将某些步骤的实现写在子类中，由父类来控制整个过程。 </a:t>
            </a:r>
          </a:p>
          <a:p>
            <a:pPr lvl="1" eaLnBrk="1" hangingPunct="1">
              <a:lnSpc>
                <a:spcPct val="100000"/>
              </a:lnSpc>
            </a:pPr>
            <a:endParaRPr lang="en-US" altLang="zh-CN" sz="1800" b="0" dirty="0">
              <a:solidFill>
                <a:schemeClr val="tx1"/>
              </a:solidFill>
              <a:latin typeface="Arial Black" panose="020B0A04020102020204" pitchFamily="34" charset="0"/>
              <a:ea typeface="华文中宋" panose="02010600040101010101" pitchFamily="2" charset="-122"/>
            </a:endParaRPr>
          </a:p>
        </p:txBody>
      </p:sp>
    </p:spTree>
    <p:extLst>
      <p:ext uri="{BB962C8B-B14F-4D97-AF65-F5344CB8AC3E}">
        <p14:creationId xmlns:p14="http://schemas.microsoft.com/office/powerpoint/2010/main" val="1951894568"/>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a:extLst>
              <a:ext uri="{FF2B5EF4-FFF2-40B4-BE49-F238E27FC236}">
                <a16:creationId xmlns:a16="http://schemas.microsoft.com/office/drawing/2014/main" id="{1B72D3A8-2B7E-4E57-B4D4-567726318180}"/>
              </a:ext>
            </a:extLst>
          </p:cNvPr>
          <p:cNvSpPr>
            <a:spLocks noGrp="1" noChangeArrowheads="1"/>
          </p:cNvSpPr>
          <p:nvPr>
            <p:ph type="title"/>
          </p:nvPr>
        </p:nvSpPr>
        <p:spPr>
          <a:xfrm>
            <a:off x="623392" y="260650"/>
            <a:ext cx="11576993" cy="688975"/>
          </a:xfrm>
        </p:spPr>
        <p:txBody>
          <a:bodyPr/>
          <a:lstStyle/>
          <a:p>
            <a:pPr indent="0">
              <a:lnSpc>
                <a:spcPct val="150000"/>
              </a:lnSpc>
            </a:pPr>
            <a:r>
              <a:rPr lang="en-US" altLang="zh-CN" sz="3200" dirty="0"/>
              <a:t>Homework 8:</a:t>
            </a:r>
          </a:p>
        </p:txBody>
      </p:sp>
      <p:sp>
        <p:nvSpPr>
          <p:cNvPr id="4" name="内容占位符 3">
            <a:extLst>
              <a:ext uri="{FF2B5EF4-FFF2-40B4-BE49-F238E27FC236}">
                <a16:creationId xmlns:a16="http://schemas.microsoft.com/office/drawing/2014/main" id="{743191BD-1137-4B8E-9EE2-1F79A9E8E24A}"/>
              </a:ext>
            </a:extLst>
          </p:cNvPr>
          <p:cNvSpPr txBox="1">
            <a:spLocks/>
          </p:cNvSpPr>
          <p:nvPr/>
        </p:nvSpPr>
        <p:spPr bwMode="auto">
          <a:xfrm>
            <a:off x="657386" y="1772816"/>
            <a:ext cx="11127246" cy="3054169"/>
          </a:xfrm>
          <a:prstGeom prst="rect">
            <a:avLst/>
          </a:prstGeom>
          <a:solidFill>
            <a:schemeClr val="tx1"/>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spAutoFit/>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lgn="l">
              <a:lnSpc>
                <a:spcPct val="150000"/>
              </a:lnSpc>
              <a:buNone/>
            </a:pPr>
            <a:r>
              <a:rPr lang="zh-CN" altLang="en-US" sz="2000" b="0" dirty="0">
                <a:solidFill>
                  <a:schemeClr val="bg1"/>
                </a:solidFill>
                <a:latin typeface="Arial Black" panose="020B0A04020102020204" pitchFamily="34" charset="0"/>
                <a:ea typeface="华文中宋" panose="02010600040101010101" pitchFamily="2" charset="-122"/>
              </a:rPr>
              <a:t>什么是</a:t>
            </a:r>
            <a:r>
              <a:rPr lang="en-US" altLang="zh-CN" sz="2000" b="0" dirty="0" err="1">
                <a:solidFill>
                  <a:schemeClr val="bg1"/>
                </a:solidFill>
                <a:latin typeface="Arial Black" panose="020B0A04020102020204" pitchFamily="34" charset="0"/>
                <a:ea typeface="华文中宋" panose="02010600040101010101" pitchFamily="2" charset="-122"/>
              </a:rPr>
              <a:t>IoC</a:t>
            </a:r>
            <a:r>
              <a:rPr lang="zh-CN" altLang="en-US" sz="2000" b="0" dirty="0">
                <a:solidFill>
                  <a:schemeClr val="bg1"/>
                </a:solidFill>
                <a:latin typeface="Arial Black" panose="020B0A04020102020204" pitchFamily="34" charset="0"/>
                <a:ea typeface="华文中宋" panose="02010600040101010101" pitchFamily="2" charset="-122"/>
              </a:rPr>
              <a:t>（</a:t>
            </a:r>
            <a:r>
              <a:rPr lang="en-US" altLang="zh-CN" sz="2000" b="0" dirty="0">
                <a:solidFill>
                  <a:schemeClr val="bg1"/>
                </a:solidFill>
                <a:latin typeface="Arial Black" panose="020B0A04020102020204" pitchFamily="34" charset="0"/>
                <a:ea typeface="华文中宋" panose="02010600040101010101" pitchFamily="2" charset="-122"/>
              </a:rPr>
              <a:t>Inversion of Control</a:t>
            </a:r>
            <a:r>
              <a:rPr lang="zh-CN" altLang="en-US" sz="2000" b="0" dirty="0">
                <a:solidFill>
                  <a:schemeClr val="bg1"/>
                </a:solidFill>
                <a:latin typeface="Arial Black" panose="020B0A04020102020204" pitchFamily="34" charset="0"/>
                <a:ea typeface="华文中宋" panose="02010600040101010101" pitchFamily="2" charset="-122"/>
              </a:rPr>
              <a:t>）、 </a:t>
            </a:r>
            <a:r>
              <a:rPr lang="en-US" altLang="zh-CN" sz="2000" b="0" dirty="0">
                <a:solidFill>
                  <a:schemeClr val="bg1"/>
                </a:solidFill>
                <a:latin typeface="Arial Black" panose="020B0A04020102020204" pitchFamily="34" charset="0"/>
                <a:ea typeface="华文中宋" panose="02010600040101010101" pitchFamily="2" charset="-122"/>
              </a:rPr>
              <a:t>DIP</a:t>
            </a:r>
            <a:r>
              <a:rPr lang="zh-CN" altLang="en-US" sz="2000" b="0" dirty="0">
                <a:solidFill>
                  <a:schemeClr val="bg1"/>
                </a:solidFill>
                <a:latin typeface="Arial Black" panose="020B0A04020102020204" pitchFamily="34" charset="0"/>
                <a:ea typeface="华文中宋" panose="02010600040101010101" pitchFamily="2" charset="-122"/>
              </a:rPr>
              <a:t>（</a:t>
            </a:r>
            <a:r>
              <a:rPr lang="en-US" altLang="zh-CN" sz="2000" b="0" dirty="0">
                <a:solidFill>
                  <a:schemeClr val="bg1"/>
                </a:solidFill>
                <a:latin typeface="Arial Black" panose="020B0A04020102020204" pitchFamily="34" charset="0"/>
                <a:ea typeface="华文中宋" panose="02010600040101010101" pitchFamily="2" charset="-122"/>
              </a:rPr>
              <a:t>Dependency Inversion Principle</a:t>
            </a:r>
            <a:r>
              <a:rPr lang="zh-CN" altLang="en-US" sz="2000" b="0" dirty="0">
                <a:solidFill>
                  <a:schemeClr val="bg1"/>
                </a:solidFill>
                <a:latin typeface="Arial Black" panose="020B0A04020102020204" pitchFamily="34" charset="0"/>
                <a:ea typeface="华文中宋" panose="02010600040101010101" pitchFamily="2" charset="-122"/>
              </a:rPr>
              <a:t>）、</a:t>
            </a:r>
            <a:r>
              <a:rPr lang="en-US" altLang="zh-CN" sz="2000" b="0" dirty="0">
                <a:solidFill>
                  <a:schemeClr val="bg1"/>
                </a:solidFill>
                <a:latin typeface="Arial Black" panose="020B0A04020102020204" pitchFamily="34" charset="0"/>
                <a:ea typeface="华文中宋" panose="02010600040101010101" pitchFamily="2" charset="-122"/>
              </a:rPr>
              <a:t>Dependency Injection</a:t>
            </a:r>
            <a:r>
              <a:rPr lang="zh-CN" altLang="en-US" sz="2000" b="0" dirty="0">
                <a:solidFill>
                  <a:schemeClr val="bg1"/>
                </a:solidFill>
                <a:latin typeface="Arial Black" panose="020B0A04020102020204" pitchFamily="34" charset="0"/>
                <a:ea typeface="华文中宋" panose="02010600040101010101" pitchFamily="2" charset="-122"/>
              </a:rPr>
              <a:t> ？</a:t>
            </a:r>
            <a:r>
              <a:rPr lang="zh-CN" altLang="en-US" sz="2000" kern="0" dirty="0">
                <a:solidFill>
                  <a:schemeClr val="bg1"/>
                </a:solidFill>
                <a:latin typeface="微软雅黑" panose="020B0503020204020204" pitchFamily="34" charset="-122"/>
                <a:ea typeface="微软雅黑" panose="020B0503020204020204" pitchFamily="34" charset="-122"/>
              </a:rPr>
              <a:t>请举例说明实现方式。</a:t>
            </a: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r>
              <a:rPr lang="en-US" altLang="zh-CN" sz="2000" dirty="0">
                <a:solidFill>
                  <a:schemeClr val="bg1">
                    <a:lumMod val="85000"/>
                  </a:schemeClr>
                </a:solidFill>
                <a:latin typeface="华文中宋" panose="02010600040101010101" pitchFamily="2" charset="-122"/>
                <a:ea typeface="华文中宋" panose="02010600040101010101" pitchFamily="2" charset="-122"/>
              </a:rPr>
              <a:t>Deadline</a:t>
            </a:r>
            <a:r>
              <a:rPr lang="zh-CN" altLang="en-US" sz="2000" dirty="0">
                <a:solidFill>
                  <a:schemeClr val="bg1">
                    <a:lumMod val="85000"/>
                  </a:schemeClr>
                </a:solidFill>
                <a:latin typeface="华文中宋" panose="02010600040101010101" pitchFamily="2" charset="-122"/>
                <a:ea typeface="华文中宋" panose="02010600040101010101" pitchFamily="2" charset="-122"/>
              </a:rPr>
              <a:t>：</a:t>
            </a:r>
            <a:r>
              <a:rPr lang="en-US" altLang="zh-CN" sz="2000" dirty="0">
                <a:solidFill>
                  <a:schemeClr val="bg1">
                    <a:lumMod val="85000"/>
                  </a:schemeClr>
                </a:solidFill>
                <a:latin typeface="华文中宋" panose="02010600040101010101" pitchFamily="2" charset="-122"/>
                <a:ea typeface="华文中宋" panose="02010600040101010101" pitchFamily="2" charset="-122"/>
              </a:rPr>
              <a:t> 2024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年</a:t>
            </a:r>
            <a:r>
              <a:rPr lang="en-US" altLang="zh-CN" sz="2000" dirty="0">
                <a:solidFill>
                  <a:schemeClr val="bg1">
                    <a:lumMod val="85000"/>
                  </a:schemeClr>
                </a:solidFill>
                <a:latin typeface="华文中宋" panose="02010600040101010101" pitchFamily="2" charset="-122"/>
                <a:ea typeface="华文中宋" panose="02010600040101010101" pitchFamily="2" charset="-122"/>
              </a:rPr>
              <a:t>4</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月</a:t>
            </a:r>
            <a:r>
              <a:rPr lang="en-US" altLang="zh-CN" sz="2000" dirty="0">
                <a:solidFill>
                  <a:schemeClr val="bg1">
                    <a:lumMod val="85000"/>
                  </a:schemeClr>
                </a:solidFill>
                <a:latin typeface="华文中宋" panose="02010600040101010101" pitchFamily="2" charset="-122"/>
                <a:ea typeface="华文中宋" panose="02010600040101010101" pitchFamily="2" charset="-122"/>
              </a:rPr>
              <a:t>29</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日</a:t>
            </a:r>
            <a:endParaRPr lang="en-US" altLang="zh-CN" sz="2000" dirty="0">
              <a:solidFill>
                <a:schemeClr val="bg1">
                  <a:lumMod val="85000"/>
                </a:schemeClr>
              </a:solidFill>
              <a:latin typeface="华文中宋" panose="02010600040101010101" pitchFamily="2" charset="-122"/>
              <a:ea typeface="华文中宋" panose="02010600040101010101" pitchFamily="2" charset="-122"/>
            </a:endParaRPr>
          </a:p>
          <a:p>
            <a:pPr marL="0" indent="0">
              <a:lnSpc>
                <a:spcPct val="150000"/>
              </a:lnSpc>
              <a:buNone/>
            </a:pPr>
            <a:r>
              <a:rPr lang="zh-CN" altLang="en-US" sz="2000" dirty="0">
                <a:solidFill>
                  <a:schemeClr val="bg1">
                    <a:lumMod val="85000"/>
                  </a:schemeClr>
                </a:solidFill>
                <a:latin typeface="华文中宋" panose="02010600040101010101" pitchFamily="2" charset="-122"/>
                <a:ea typeface="华文中宋" panose="02010600040101010101" pitchFamily="2" charset="-122"/>
              </a:rPr>
              <a:t>要求：一个</a:t>
            </a:r>
            <a:r>
              <a:rPr lang="en-US" altLang="zh-CN" sz="2000" dirty="0">
                <a:solidFill>
                  <a:schemeClr val="bg1">
                    <a:lumMod val="85000"/>
                  </a:schemeClr>
                </a:solidFill>
                <a:latin typeface="华文中宋" panose="02010600040101010101" pitchFamily="2" charset="-122"/>
                <a:ea typeface="华文中宋" panose="02010600040101010101" pitchFamily="2" charset="-122"/>
              </a:rPr>
              <a:t>Word</a:t>
            </a:r>
            <a:r>
              <a:rPr lang="zh-CN" altLang="en-US" sz="2000" dirty="0">
                <a:solidFill>
                  <a:schemeClr val="bg1">
                    <a:lumMod val="85000"/>
                  </a:schemeClr>
                </a:solidFill>
                <a:latin typeface="华文中宋" panose="02010600040101010101" pitchFamily="2" charset="-122"/>
                <a:ea typeface="华文中宋" panose="02010600040101010101" pitchFamily="2" charset="-122"/>
              </a:rPr>
              <a:t>文档，包含：源码，系统运行截图。</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nSpc>
                <a:spcPct val="150000"/>
              </a:lnSpc>
              <a:buNone/>
            </a:pPr>
            <a:endParaRPr lang="en-US" altLang="zh-CN" sz="2000" kern="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a:extLst>
              <a:ext uri="{FF2B5EF4-FFF2-40B4-BE49-F238E27FC236}">
                <a16:creationId xmlns:a16="http://schemas.microsoft.com/office/drawing/2014/main" id="{743B2944-7B06-47BF-96C8-894BE240FAA3}"/>
              </a:ext>
            </a:extLst>
          </p:cNvPr>
          <p:cNvSpPr>
            <a:spLocks noGrp="1" noChangeArrowheads="1"/>
          </p:cNvSpPr>
          <p:nvPr>
            <p:ph type="title"/>
          </p:nvPr>
        </p:nvSpPr>
        <p:spPr/>
        <p:txBody>
          <a:bodyPr/>
          <a:lstStyle/>
          <a:p>
            <a:r>
              <a:rPr lang="zh-CN" altLang="en-US" dirty="0">
                <a:latin typeface="华文中宋" panose="02010600040101010101" pitchFamily="2" charset="-122"/>
                <a:ea typeface="华文中宋" panose="02010600040101010101" pitchFamily="2" charset="-122"/>
              </a:rPr>
              <a:t>设计模式的方法</a:t>
            </a:r>
            <a:br>
              <a:rPr lang="en-US" altLang="zh-CN" dirty="0">
                <a:latin typeface="华文中宋" panose="02010600040101010101" pitchFamily="2" charset="-122"/>
                <a:ea typeface="华文中宋" panose="02010600040101010101" pitchFamily="2" charset="-122"/>
              </a:rPr>
            </a:br>
            <a:endParaRPr lang="zh-CN" altLang="en-US" dirty="0"/>
          </a:p>
        </p:txBody>
      </p:sp>
      <p:sp>
        <p:nvSpPr>
          <p:cNvPr id="86019" name="内容占位符 2">
            <a:extLst>
              <a:ext uri="{FF2B5EF4-FFF2-40B4-BE49-F238E27FC236}">
                <a16:creationId xmlns:a16="http://schemas.microsoft.com/office/drawing/2014/main" id="{61ED5661-D9E1-47A6-BC44-54FE29946157}"/>
              </a:ext>
            </a:extLst>
          </p:cNvPr>
          <p:cNvSpPr>
            <a:spLocks noGrp="1" noChangeArrowheads="1"/>
          </p:cNvSpPr>
          <p:nvPr>
            <p:ph idx="1"/>
          </p:nvPr>
        </p:nvSpPr>
        <p:spPr>
          <a:xfrm>
            <a:off x="624417" y="908720"/>
            <a:ext cx="10972800" cy="5688631"/>
          </a:xfrm>
        </p:spPr>
        <p:txBody>
          <a:bodyPr/>
          <a:lstStyle/>
          <a:p>
            <a:pPr algn="l"/>
            <a:r>
              <a:rPr lang="en-US" altLang="zh-CN" b="0" dirty="0">
                <a:solidFill>
                  <a:srgbClr val="324A7A"/>
                </a:solidFill>
                <a:ea typeface="华文中宋" panose="02010600040101010101" pitchFamily="2" charset="-122"/>
              </a:rPr>
              <a:t>Java</a:t>
            </a:r>
            <a:r>
              <a:rPr lang="zh-CN" altLang="en-US" b="0" dirty="0">
                <a:solidFill>
                  <a:srgbClr val="324A7A"/>
                </a:solidFill>
                <a:ea typeface="华文中宋" panose="02010600040101010101" pitchFamily="2" charset="-122"/>
              </a:rPr>
              <a:t>里面的数组数据可以通过索引来获取，那么对象呢？</a:t>
            </a:r>
            <a:endParaRPr lang="en-US" altLang="zh-CN" b="0" dirty="0">
              <a:solidFill>
                <a:srgbClr val="324A7A"/>
              </a:solidFill>
              <a:ea typeface="华文中宋" panose="02010600040101010101" pitchFamily="2" charset="-122"/>
            </a:endParaRPr>
          </a:p>
          <a:p>
            <a:pPr algn="l"/>
            <a:r>
              <a:rPr lang="zh-CN" altLang="en-US" b="0" dirty="0">
                <a:solidFill>
                  <a:srgbClr val="324A7A"/>
                </a:solidFill>
                <a:ea typeface="华文中宋" panose="02010600040101010101" pitchFamily="2" charset="-122"/>
              </a:rPr>
              <a:t>迭代这个名词对于熟悉</a:t>
            </a:r>
            <a:r>
              <a:rPr lang="en-US" altLang="zh-CN" b="0" dirty="0">
                <a:solidFill>
                  <a:srgbClr val="324A7A"/>
                </a:solidFill>
                <a:ea typeface="华文中宋" panose="02010600040101010101" pitchFamily="2" charset="-122"/>
              </a:rPr>
              <a:t>Java</a:t>
            </a:r>
            <a:r>
              <a:rPr lang="zh-CN" altLang="en-US" b="0" dirty="0">
                <a:solidFill>
                  <a:srgbClr val="324A7A"/>
                </a:solidFill>
                <a:ea typeface="华文中宋" panose="02010600040101010101" pitchFamily="2" charset="-122"/>
              </a:rPr>
              <a:t>的人来说绝对不陌生。我们常常使用</a:t>
            </a:r>
            <a:r>
              <a:rPr lang="en-US" altLang="zh-CN" b="0" dirty="0">
                <a:solidFill>
                  <a:srgbClr val="324A7A"/>
                </a:solidFill>
                <a:ea typeface="华文中宋" panose="02010600040101010101" pitchFamily="2" charset="-122"/>
              </a:rPr>
              <a:t>JDK</a:t>
            </a:r>
            <a:r>
              <a:rPr lang="zh-CN" altLang="en-US" b="0" dirty="0">
                <a:solidFill>
                  <a:srgbClr val="324A7A"/>
                </a:solidFill>
                <a:ea typeface="华文中宋" panose="02010600040101010101" pitchFamily="2" charset="-122"/>
              </a:rPr>
              <a:t>提供的迭代接口进行</a:t>
            </a:r>
            <a:r>
              <a:rPr lang="en-US" altLang="zh-CN" b="0" dirty="0">
                <a:solidFill>
                  <a:srgbClr val="324A7A"/>
                </a:solidFill>
                <a:ea typeface="华文中宋" panose="02010600040101010101" pitchFamily="2" charset="-122"/>
              </a:rPr>
              <a:t>java collection</a:t>
            </a:r>
            <a:r>
              <a:rPr lang="zh-CN" altLang="en-US" b="0" dirty="0">
                <a:solidFill>
                  <a:srgbClr val="324A7A"/>
                </a:solidFill>
                <a:ea typeface="华文中宋" panose="02010600040101010101" pitchFamily="2" charset="-122"/>
              </a:rPr>
              <a:t>的遍历：</a:t>
            </a:r>
            <a:br>
              <a:rPr lang="zh-CN" altLang="en-US" b="0" dirty="0">
                <a:solidFill>
                  <a:srgbClr val="324A7A"/>
                </a:solidFill>
              </a:rPr>
            </a:br>
            <a:r>
              <a:rPr lang="en-US" altLang="zh-CN" sz="2000" b="0" dirty="0">
                <a:solidFill>
                  <a:schemeClr val="accent3">
                    <a:lumMod val="50000"/>
                  </a:schemeClr>
                </a:solidFill>
              </a:rPr>
              <a:t>Iterator it = </a:t>
            </a:r>
            <a:r>
              <a:rPr lang="en-US" altLang="zh-CN" sz="2000" b="0" dirty="0" err="1">
                <a:solidFill>
                  <a:schemeClr val="accent3">
                    <a:lumMod val="50000"/>
                  </a:schemeClr>
                </a:solidFill>
              </a:rPr>
              <a:t>list.iterator</a:t>
            </a:r>
            <a:r>
              <a:rPr lang="en-US" altLang="zh-CN" sz="2000" b="0" dirty="0">
                <a:solidFill>
                  <a:schemeClr val="accent3">
                    <a:lumMod val="50000"/>
                  </a:schemeClr>
                </a:solidFill>
              </a:rPr>
              <a:t>();</a:t>
            </a:r>
            <a:br>
              <a:rPr lang="en-US" altLang="zh-CN" sz="2000" b="0" dirty="0">
                <a:solidFill>
                  <a:schemeClr val="accent3">
                    <a:lumMod val="50000"/>
                  </a:schemeClr>
                </a:solidFill>
              </a:rPr>
            </a:br>
            <a:r>
              <a:rPr lang="en-US" altLang="zh-CN" sz="2000" b="0" dirty="0">
                <a:solidFill>
                  <a:schemeClr val="accent3">
                    <a:lumMod val="50000"/>
                  </a:schemeClr>
                </a:solidFill>
              </a:rPr>
              <a:t>while(</a:t>
            </a:r>
            <a:r>
              <a:rPr lang="en-US" altLang="zh-CN" sz="2000" b="0" dirty="0" err="1">
                <a:solidFill>
                  <a:schemeClr val="accent3">
                    <a:lumMod val="50000"/>
                  </a:schemeClr>
                </a:solidFill>
              </a:rPr>
              <a:t>it.hasNext</a:t>
            </a:r>
            <a:r>
              <a:rPr lang="en-US" altLang="zh-CN" sz="2000" b="0" dirty="0">
                <a:solidFill>
                  <a:schemeClr val="accent3">
                    <a:lumMod val="50000"/>
                  </a:schemeClr>
                </a:solidFill>
              </a:rPr>
              <a:t>()){</a:t>
            </a:r>
            <a:br>
              <a:rPr lang="en-US" altLang="zh-CN" sz="2000" b="0" dirty="0">
                <a:solidFill>
                  <a:schemeClr val="accent3">
                    <a:lumMod val="50000"/>
                  </a:schemeClr>
                </a:solidFill>
              </a:rPr>
            </a:br>
            <a:r>
              <a:rPr lang="zh-CN" altLang="en-US" sz="2000" b="0" dirty="0">
                <a:solidFill>
                  <a:schemeClr val="accent3">
                    <a:lumMod val="50000"/>
                  </a:schemeClr>
                </a:solidFill>
              </a:rPr>
              <a:t>　</a:t>
            </a:r>
            <a:r>
              <a:rPr lang="en-US" altLang="zh-CN" sz="2000" b="0" dirty="0">
                <a:solidFill>
                  <a:schemeClr val="accent3">
                    <a:lumMod val="50000"/>
                  </a:schemeClr>
                </a:solidFill>
              </a:rPr>
              <a:t>//using “</a:t>
            </a:r>
            <a:r>
              <a:rPr lang="en-US" altLang="zh-CN" sz="2000" b="0" dirty="0" err="1">
                <a:solidFill>
                  <a:schemeClr val="accent3">
                    <a:lumMod val="50000"/>
                  </a:schemeClr>
                </a:solidFill>
              </a:rPr>
              <a:t>it.next</a:t>
            </a:r>
            <a:r>
              <a:rPr lang="en-US" altLang="zh-CN" sz="2000" b="0" dirty="0">
                <a:solidFill>
                  <a:schemeClr val="accent3">
                    <a:lumMod val="50000"/>
                  </a:schemeClr>
                </a:solidFill>
              </a:rPr>
              <a:t>();”</a:t>
            </a:r>
          </a:p>
          <a:p>
            <a:pPr algn="l">
              <a:buFontTx/>
              <a:buNone/>
            </a:pPr>
            <a:r>
              <a:rPr lang="en-US" altLang="zh-CN" sz="2000" b="0" dirty="0">
                <a:solidFill>
                  <a:schemeClr val="accent3">
                    <a:lumMod val="50000"/>
                  </a:schemeClr>
                </a:solidFill>
              </a:rPr>
              <a:t>         //do some business logic</a:t>
            </a:r>
            <a:br>
              <a:rPr lang="en-US" altLang="zh-CN" sz="2000" b="0" dirty="0">
                <a:solidFill>
                  <a:schemeClr val="accent3">
                    <a:lumMod val="50000"/>
                  </a:schemeClr>
                </a:solidFill>
              </a:rPr>
            </a:br>
            <a:r>
              <a:rPr lang="en-US" altLang="zh-CN" sz="2000" b="0" dirty="0">
                <a:solidFill>
                  <a:schemeClr val="accent3">
                    <a:lumMod val="50000"/>
                  </a:schemeClr>
                </a:solidFill>
              </a:rPr>
              <a:t> }</a:t>
            </a:r>
            <a:r>
              <a:rPr lang="zh-CN" altLang="en-US" sz="2000" b="0" dirty="0">
                <a:solidFill>
                  <a:srgbClr val="324A7A"/>
                </a:solidFill>
              </a:rPr>
              <a:t>　</a:t>
            </a:r>
            <a:r>
              <a:rPr lang="zh-CN" altLang="en-US" b="0" dirty="0">
                <a:solidFill>
                  <a:srgbClr val="324A7A"/>
                </a:solidFill>
              </a:rPr>
              <a:t>　</a:t>
            </a:r>
          </a:p>
          <a:p>
            <a:pPr algn="l"/>
            <a:r>
              <a:rPr lang="zh-CN" altLang="en-US" b="0" dirty="0">
                <a:solidFill>
                  <a:srgbClr val="324A7A"/>
                </a:solidFill>
                <a:ea typeface="华文中宋" panose="02010600040101010101" pitchFamily="2" charset="-122"/>
              </a:rPr>
              <a:t>这就是关于迭代器模式应用的一个例子。</a:t>
            </a:r>
            <a:endParaRPr lang="en-US" altLang="zh-CN" b="0" dirty="0">
              <a:solidFill>
                <a:srgbClr val="324A7A"/>
              </a:solidFill>
              <a:ea typeface="华文中宋" panose="02010600040101010101" pitchFamily="2" charset="-122"/>
            </a:endParaRPr>
          </a:p>
          <a:p>
            <a:pPr eaLnBrk="1" hangingPunct="1"/>
            <a:r>
              <a:rPr lang="zh-CN" altLang="en-US" dirty="0">
                <a:solidFill>
                  <a:srgbClr val="C00000"/>
                </a:solidFill>
                <a:ea typeface="华文中宋" panose="02010600040101010101" pitchFamily="2" charset="-122"/>
              </a:rPr>
              <a:t>变量</a:t>
            </a:r>
            <a:r>
              <a:rPr lang="en-US" altLang="zh-CN" dirty="0" err="1">
                <a:solidFill>
                  <a:srgbClr val="C00000"/>
                </a:solidFill>
                <a:ea typeface="华文中宋" panose="02010600040101010101" pitchFamily="2" charset="-122"/>
              </a:rPr>
              <a:t>i</a:t>
            </a:r>
            <a:r>
              <a:rPr lang="zh-CN" altLang="en-US" dirty="0">
                <a:solidFill>
                  <a:srgbClr val="C00000"/>
                </a:solidFill>
                <a:ea typeface="华文中宋" panose="02010600040101010101" pitchFamily="2" charset="-122"/>
              </a:rPr>
              <a:t>的功能抽象化，结果就称为：</a:t>
            </a:r>
            <a:r>
              <a:rPr lang="en-US" altLang="zh-CN" dirty="0">
                <a:solidFill>
                  <a:srgbClr val="C00000"/>
                </a:solidFill>
                <a:ea typeface="华文中宋" panose="02010600040101010101" pitchFamily="2" charset="-122"/>
              </a:rPr>
              <a:t>Iterator Pattern .</a:t>
            </a:r>
            <a:endParaRPr lang="en-US" altLang="zh-CN" b="0" dirty="0">
              <a:solidFill>
                <a:schemeClr val="tx1"/>
              </a:solidFill>
              <a:ea typeface="华文中宋" panose="02010600040101010101" pitchFamily="2" charset="-122"/>
            </a:endParaRPr>
          </a:p>
          <a:p>
            <a:pPr marL="628633" lvl="1" indent="0" eaLnBrk="1" hangingPunct="1">
              <a:lnSpc>
                <a:spcPct val="150000"/>
              </a:lnSpc>
              <a:buNone/>
            </a:pPr>
            <a:r>
              <a:rPr lang="en-US" altLang="zh-CN" b="0" dirty="0">
                <a:solidFill>
                  <a:schemeClr val="accent3">
                    <a:lumMod val="50000"/>
                  </a:schemeClr>
                </a:solidFill>
              </a:rPr>
              <a:t>for (int </a:t>
            </a:r>
            <a:r>
              <a:rPr lang="en-US" altLang="zh-CN" b="0" dirty="0" err="1">
                <a:solidFill>
                  <a:schemeClr val="accent3">
                    <a:lumMod val="50000"/>
                  </a:schemeClr>
                </a:solidFill>
              </a:rPr>
              <a:t>i</a:t>
            </a:r>
            <a:r>
              <a:rPr lang="en-US" altLang="zh-CN" b="0" dirty="0">
                <a:solidFill>
                  <a:schemeClr val="accent3">
                    <a:lumMod val="50000"/>
                  </a:schemeClr>
                </a:solidFill>
              </a:rPr>
              <a:t>=0;i&lt;</a:t>
            </a:r>
            <a:r>
              <a:rPr lang="en-US" altLang="zh-CN" b="0" dirty="0" err="1">
                <a:solidFill>
                  <a:schemeClr val="accent3">
                    <a:lumMod val="50000"/>
                  </a:schemeClr>
                </a:solidFill>
              </a:rPr>
              <a:t>arr.length;i</a:t>
            </a:r>
            <a:r>
              <a:rPr lang="en-US" altLang="zh-CN" b="0" dirty="0">
                <a:solidFill>
                  <a:schemeClr val="accent3">
                    <a:lumMod val="50000"/>
                  </a:schemeClr>
                </a:solidFill>
              </a:rPr>
              <a:t>++) {</a:t>
            </a:r>
          </a:p>
          <a:p>
            <a:pPr marL="465126" lvl="1" indent="0" eaLnBrk="1" hangingPunct="1">
              <a:lnSpc>
                <a:spcPct val="150000"/>
              </a:lnSpc>
              <a:buNone/>
            </a:pPr>
            <a:r>
              <a:rPr lang="en-US" altLang="zh-CN" b="0" dirty="0">
                <a:solidFill>
                  <a:schemeClr val="accent3">
                    <a:lumMod val="50000"/>
                  </a:schemeClr>
                </a:solidFill>
              </a:rPr>
              <a:t>        </a:t>
            </a:r>
            <a:r>
              <a:rPr lang="en-US" altLang="zh-CN" b="0" dirty="0" err="1">
                <a:solidFill>
                  <a:schemeClr val="accent3">
                    <a:lumMod val="50000"/>
                  </a:schemeClr>
                </a:solidFill>
              </a:rPr>
              <a:t>System.out.println</a:t>
            </a:r>
            <a:r>
              <a:rPr lang="en-US" altLang="zh-CN" b="0" dirty="0">
                <a:solidFill>
                  <a:schemeClr val="accent3">
                    <a:lumMod val="50000"/>
                  </a:schemeClr>
                </a:solidFill>
              </a:rPr>
              <a:t>(</a:t>
            </a:r>
            <a:r>
              <a:rPr lang="en-US" altLang="zh-CN" b="0" dirty="0" err="1">
                <a:solidFill>
                  <a:schemeClr val="accent3">
                    <a:lumMod val="50000"/>
                  </a:schemeClr>
                </a:solidFill>
              </a:rPr>
              <a:t>arr</a:t>
            </a:r>
            <a:r>
              <a:rPr lang="en-US" altLang="zh-CN" b="0" dirty="0">
                <a:solidFill>
                  <a:schemeClr val="accent3">
                    <a:lumMod val="50000"/>
                  </a:schemeClr>
                </a:solidFill>
              </a:rPr>
              <a:t>[</a:t>
            </a:r>
            <a:r>
              <a:rPr lang="en-US" altLang="zh-CN" b="0" dirty="0" err="1">
                <a:solidFill>
                  <a:schemeClr val="accent3">
                    <a:lumMod val="50000"/>
                  </a:schemeClr>
                </a:solidFill>
              </a:rPr>
              <a:t>i</a:t>
            </a:r>
            <a:r>
              <a:rPr lang="en-US" altLang="zh-CN" b="0" dirty="0">
                <a:solidFill>
                  <a:schemeClr val="accent3">
                    <a:lumMod val="50000"/>
                  </a:schemeClr>
                </a:solidFill>
              </a:rPr>
              <a:t>]);    </a:t>
            </a:r>
          </a:p>
          <a:p>
            <a:pPr marL="465126" lvl="1" indent="0" eaLnBrk="1" hangingPunct="1">
              <a:lnSpc>
                <a:spcPct val="150000"/>
              </a:lnSpc>
              <a:buNone/>
            </a:pPr>
            <a:r>
              <a:rPr lang="en-US" altLang="zh-CN" b="0" dirty="0">
                <a:solidFill>
                  <a:schemeClr val="accent3">
                    <a:lumMod val="50000"/>
                  </a:schemeClr>
                </a:solidFill>
              </a:rPr>
              <a:t>  }</a:t>
            </a:r>
          </a:p>
          <a:p>
            <a:pPr marL="0" indent="0" algn="l">
              <a:buNone/>
            </a:pPr>
            <a:br>
              <a:rPr lang="zh-CN" altLang="en-US" dirty="0"/>
            </a:br>
            <a:endParaRPr lang="zh-CN" altLang="en-US" dirty="0"/>
          </a:p>
          <a:p>
            <a:pPr lvl="1" eaLnBrk="1" hangingPunct="1"/>
            <a:endParaRPr lang="en-US" altLang="zh-CN" b="0" dirty="0">
              <a:solidFill>
                <a:schemeClr val="tx1"/>
              </a:solidFill>
              <a:latin typeface="Arial Black" panose="020B0A04020102020204" pitchFamily="34" charset="0"/>
              <a:ea typeface="华文中宋" panose="02010600040101010101" pitchFamily="2" charset="-122"/>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218BE804-594F-4ECD-A7A6-D9146E6E44F6}"/>
              </a:ext>
            </a:extLst>
          </p:cNvPr>
          <p:cNvPicPr>
            <a:picLocks noGrp="1" noChangeAspect="1"/>
          </p:cNvPicPr>
          <p:nvPr>
            <p:ph idx="1"/>
          </p:nvPr>
        </p:nvPicPr>
        <p:blipFill>
          <a:blip r:embed="rId3"/>
          <a:stretch>
            <a:fillRect/>
          </a:stretch>
        </p:blipFill>
        <p:spPr>
          <a:xfrm>
            <a:off x="118186" y="1124744"/>
            <a:ext cx="8426087" cy="3528392"/>
          </a:xfrm>
          <a:prstGeom prst="rect">
            <a:avLst/>
          </a:prstGeom>
          <a:effectLst>
            <a:glow rad="228600">
              <a:schemeClr val="accent2">
                <a:satMod val="175000"/>
                <a:alpha val="40000"/>
              </a:schemeClr>
            </a:glow>
          </a:effectLst>
        </p:spPr>
      </p:pic>
      <p:pic>
        <p:nvPicPr>
          <p:cNvPr id="5" name="图片 4">
            <a:extLst>
              <a:ext uri="{FF2B5EF4-FFF2-40B4-BE49-F238E27FC236}">
                <a16:creationId xmlns:a16="http://schemas.microsoft.com/office/drawing/2014/main" id="{5AD1E473-66BA-4AB0-BC7D-715C6704A7EE}"/>
              </a:ext>
            </a:extLst>
          </p:cNvPr>
          <p:cNvPicPr>
            <a:picLocks noChangeAspect="1"/>
          </p:cNvPicPr>
          <p:nvPr/>
        </p:nvPicPr>
        <p:blipFill>
          <a:blip r:embed="rId4"/>
          <a:stretch>
            <a:fillRect/>
          </a:stretch>
        </p:blipFill>
        <p:spPr>
          <a:xfrm>
            <a:off x="7104112" y="3576613"/>
            <a:ext cx="5024264" cy="3164755"/>
          </a:xfrm>
          <a:prstGeom prst="rect">
            <a:avLst/>
          </a:prstGeom>
          <a:effectLst>
            <a:glow rad="228600">
              <a:schemeClr val="accent2">
                <a:satMod val="175000"/>
                <a:alpha val="40000"/>
              </a:schemeClr>
            </a:glow>
          </a:effectLst>
        </p:spPr>
      </p:pic>
      <p:pic>
        <p:nvPicPr>
          <p:cNvPr id="6" name="图片 5">
            <a:extLst>
              <a:ext uri="{FF2B5EF4-FFF2-40B4-BE49-F238E27FC236}">
                <a16:creationId xmlns:a16="http://schemas.microsoft.com/office/drawing/2014/main" id="{C7508DA3-BEF3-44EE-8B3A-C65AB52E2BB9}"/>
              </a:ext>
            </a:extLst>
          </p:cNvPr>
          <p:cNvPicPr>
            <a:picLocks noChangeAspect="1"/>
          </p:cNvPicPr>
          <p:nvPr/>
        </p:nvPicPr>
        <p:blipFill>
          <a:blip r:embed="rId5"/>
          <a:stretch>
            <a:fillRect/>
          </a:stretch>
        </p:blipFill>
        <p:spPr>
          <a:xfrm>
            <a:off x="119336" y="235957"/>
            <a:ext cx="4320480" cy="600756"/>
          </a:xfrm>
          <a:prstGeom prst="rect">
            <a:avLst/>
          </a:prstGeom>
          <a:effectLst>
            <a:glow rad="139700">
              <a:srgbClr val="A61D38">
                <a:alpha val="40000"/>
              </a:srgbClr>
            </a:glow>
            <a:outerShdw blurRad="50800" dist="88900" dir="5400000" algn="ctr" rotWithShape="0">
              <a:srgbClr val="000000">
                <a:alpha val="39000"/>
              </a:srgbClr>
            </a:outerShdw>
          </a:effectLst>
        </p:spPr>
      </p:pic>
      <p:pic>
        <p:nvPicPr>
          <p:cNvPr id="2" name="图片 1">
            <a:extLst>
              <a:ext uri="{FF2B5EF4-FFF2-40B4-BE49-F238E27FC236}">
                <a16:creationId xmlns:a16="http://schemas.microsoft.com/office/drawing/2014/main" id="{3A18AF2F-89B6-43F1-9425-8FE55E115B79}"/>
              </a:ext>
            </a:extLst>
          </p:cNvPr>
          <p:cNvPicPr>
            <a:picLocks noChangeAspect="1"/>
          </p:cNvPicPr>
          <p:nvPr/>
        </p:nvPicPr>
        <p:blipFill>
          <a:blip r:embed="rId6"/>
          <a:stretch>
            <a:fillRect/>
          </a:stretch>
        </p:blipFill>
        <p:spPr>
          <a:xfrm>
            <a:off x="1554038" y="4171225"/>
            <a:ext cx="5262043" cy="2559839"/>
          </a:xfrm>
          <a:prstGeom prst="rect">
            <a:avLst/>
          </a:prstGeom>
          <a:effectLst>
            <a:glow rad="228600">
              <a:srgbClr val="C00000">
                <a:alpha val="40000"/>
              </a:srgbClr>
            </a:glow>
          </a:effectLst>
        </p:spPr>
      </p:pic>
      <mc:AlternateContent xmlns:mc="http://schemas.openxmlformats.org/markup-compatibility/2006" xmlns:p14="http://schemas.microsoft.com/office/powerpoint/2010/main">
        <mc:Choice Requires="p14">
          <p:contentPart p14:bwMode="auto" r:id="rId7">
            <p14:nvContentPartPr>
              <p14:cNvPr id="16" name="墨迹 15">
                <a:extLst>
                  <a:ext uri="{FF2B5EF4-FFF2-40B4-BE49-F238E27FC236}">
                    <a16:creationId xmlns:a16="http://schemas.microsoft.com/office/drawing/2014/main" id="{786F2623-8447-45F2-B5E7-711A8610B747}"/>
                  </a:ext>
                </a:extLst>
              </p14:cNvPr>
              <p14:cNvContentPartPr/>
              <p14:nvPr/>
            </p14:nvContentPartPr>
            <p14:xfrm>
              <a:off x="228777" y="2434646"/>
              <a:ext cx="90360" cy="277920"/>
            </p14:xfrm>
          </p:contentPart>
        </mc:Choice>
        <mc:Fallback xmlns="">
          <p:pic>
            <p:nvPicPr>
              <p:cNvPr id="16" name="墨迹 15">
                <a:extLst>
                  <a:ext uri="{FF2B5EF4-FFF2-40B4-BE49-F238E27FC236}">
                    <a16:creationId xmlns:a16="http://schemas.microsoft.com/office/drawing/2014/main" id="{786F2623-8447-45F2-B5E7-711A8610B747}"/>
                  </a:ext>
                </a:extLst>
              </p:cNvPr>
              <p:cNvPicPr/>
              <p:nvPr/>
            </p:nvPicPr>
            <p:blipFill>
              <a:blip r:embed="rId8"/>
              <a:stretch>
                <a:fillRect/>
              </a:stretch>
            </p:blipFill>
            <p:spPr>
              <a:xfrm>
                <a:off x="219777" y="2425634"/>
                <a:ext cx="108000" cy="295583"/>
              </a:xfrm>
              <a:prstGeom prst="rect">
                <a:avLst/>
              </a:prstGeom>
            </p:spPr>
          </p:pic>
        </mc:Fallback>
      </mc:AlternateContent>
      <p:sp>
        <p:nvSpPr>
          <p:cNvPr id="3" name="文本框 2">
            <a:extLst>
              <a:ext uri="{FF2B5EF4-FFF2-40B4-BE49-F238E27FC236}">
                <a16:creationId xmlns:a16="http://schemas.microsoft.com/office/drawing/2014/main" id="{D602F88C-3363-4D15-B309-93387C357759}"/>
              </a:ext>
            </a:extLst>
          </p:cNvPr>
          <p:cNvSpPr txBox="1"/>
          <p:nvPr/>
        </p:nvSpPr>
        <p:spPr>
          <a:xfrm>
            <a:off x="8832304" y="1052736"/>
            <a:ext cx="3296072" cy="2246769"/>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r>
              <a:rPr lang="en-US" altLang="zh-CN" sz="2000" b="0" i="0" kern="1200" dirty="0" err="1">
                <a:solidFill>
                  <a:schemeClr val="tx1"/>
                </a:solidFill>
                <a:effectLst/>
                <a:latin typeface="Times" charset="0"/>
                <a:ea typeface="Geneva" charset="0"/>
                <a:cs typeface="Geneva" charset="0"/>
              </a:rPr>
              <a:t>toArray</a:t>
            </a:r>
            <a:r>
              <a:rPr lang="en-US" altLang="zh-CN" sz="2000" b="0" i="0" kern="1200" dirty="0">
                <a:solidFill>
                  <a:schemeClr val="tx1"/>
                </a:solidFill>
                <a:effectLst/>
                <a:latin typeface="Times" charset="0"/>
                <a:ea typeface="Geneva" charset="0"/>
                <a:cs typeface="Geneva" charset="0"/>
              </a:rPr>
              <a:t>()</a:t>
            </a:r>
            <a:r>
              <a:rPr lang="zh-CN" altLang="en-US" sz="2000" b="0" i="0" kern="1200" dirty="0">
                <a:solidFill>
                  <a:schemeClr val="tx1"/>
                </a:solidFill>
                <a:effectLst/>
                <a:latin typeface="Times" charset="0"/>
                <a:ea typeface="Geneva" charset="0"/>
                <a:cs typeface="Geneva" charset="0"/>
              </a:rPr>
              <a:t>方法以正确的顺序</a:t>
            </a:r>
            <a:r>
              <a:rPr lang="en-US" altLang="zh-CN" sz="2000" b="0" i="0" kern="1200" dirty="0">
                <a:solidFill>
                  <a:schemeClr val="tx1"/>
                </a:solidFill>
                <a:effectLst/>
                <a:latin typeface="Times" charset="0"/>
                <a:ea typeface="Geneva" charset="0"/>
                <a:cs typeface="Geneva" charset="0"/>
              </a:rPr>
              <a:t>(</a:t>
            </a:r>
            <a:r>
              <a:rPr lang="zh-CN" altLang="en-US" sz="2000" b="0" i="0" kern="1200" dirty="0">
                <a:solidFill>
                  <a:schemeClr val="tx1"/>
                </a:solidFill>
                <a:effectLst/>
                <a:latin typeface="Times" charset="0"/>
                <a:ea typeface="Geneva" charset="0"/>
                <a:cs typeface="Geneva" charset="0"/>
              </a:rPr>
              <a:t>从第一个到最后一个元素</a:t>
            </a:r>
            <a:r>
              <a:rPr lang="en-US" altLang="zh-CN" sz="2000" b="0" i="0" kern="1200" dirty="0">
                <a:solidFill>
                  <a:schemeClr val="tx1"/>
                </a:solidFill>
                <a:effectLst/>
                <a:latin typeface="Times" charset="0"/>
                <a:ea typeface="Geneva" charset="0"/>
                <a:cs typeface="Geneva" charset="0"/>
              </a:rPr>
              <a:t>)</a:t>
            </a:r>
            <a:r>
              <a:rPr lang="zh-CN" altLang="en-US" sz="2000" b="0" i="0" kern="1200" dirty="0">
                <a:solidFill>
                  <a:schemeClr val="tx1"/>
                </a:solidFill>
                <a:effectLst/>
                <a:latin typeface="Times" charset="0"/>
                <a:ea typeface="Geneva" charset="0"/>
                <a:cs typeface="Geneva" charset="0"/>
              </a:rPr>
              <a:t>返回一个包含此列表中所有元素的数组。这充当了基于数组的</a:t>
            </a:r>
            <a:r>
              <a:rPr lang="en-US" altLang="zh-CN" sz="2000" b="0" i="0" kern="1200" dirty="0">
                <a:solidFill>
                  <a:schemeClr val="tx1"/>
                </a:solidFill>
                <a:effectLst/>
                <a:latin typeface="Times" charset="0"/>
                <a:ea typeface="Geneva" charset="0"/>
                <a:cs typeface="Geneva" charset="0"/>
              </a:rPr>
              <a:t>API</a:t>
            </a:r>
            <a:r>
              <a:rPr lang="zh-CN" altLang="en-US" sz="2000" b="0" i="0" kern="1200" dirty="0">
                <a:solidFill>
                  <a:schemeClr val="tx1"/>
                </a:solidFill>
                <a:effectLst/>
                <a:latin typeface="Times" charset="0"/>
                <a:ea typeface="Geneva" charset="0"/>
                <a:cs typeface="Geneva" charset="0"/>
              </a:rPr>
              <a:t>和基于集合的</a:t>
            </a:r>
            <a:r>
              <a:rPr lang="en-US" altLang="zh-CN" sz="2000" b="0" i="0" kern="1200" dirty="0">
                <a:solidFill>
                  <a:schemeClr val="tx1"/>
                </a:solidFill>
                <a:effectLst/>
                <a:latin typeface="Times" charset="0"/>
                <a:ea typeface="Geneva" charset="0"/>
                <a:cs typeface="Geneva" charset="0"/>
              </a:rPr>
              <a:t>API</a:t>
            </a:r>
            <a:r>
              <a:rPr lang="zh-CN" altLang="en-US" sz="2000" b="0" i="0" kern="1200" dirty="0">
                <a:solidFill>
                  <a:schemeClr val="tx1"/>
                </a:solidFill>
                <a:effectLst/>
                <a:latin typeface="Times" charset="0"/>
                <a:ea typeface="Geneva" charset="0"/>
                <a:cs typeface="Geneva" charset="0"/>
              </a:rPr>
              <a:t>之间的桥梁。</a:t>
            </a:r>
            <a:endParaRPr lang="en-US" altLang="zh-CN" sz="2000" b="0" i="0" kern="1200" dirty="0">
              <a:solidFill>
                <a:schemeClr val="tx1"/>
              </a:solidFill>
              <a:effectLst/>
              <a:latin typeface="Times" charset="0"/>
              <a:ea typeface="Geneva" charset="0"/>
              <a:cs typeface="Geneva" charset="0"/>
            </a:endParaRPr>
          </a:p>
          <a:p>
            <a:pPr algn="ct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1418999"/>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a:extLst>
              <a:ext uri="{FF2B5EF4-FFF2-40B4-BE49-F238E27FC236}">
                <a16:creationId xmlns:a16="http://schemas.microsoft.com/office/drawing/2014/main" id="{D07E51F6-8AC1-4F54-B8CC-8108BEF9CA2F}"/>
              </a:ext>
            </a:extLst>
          </p:cNvPr>
          <p:cNvSpPr>
            <a:spLocks noGrp="1" noChangeArrowheads="1"/>
          </p:cNvSpPr>
          <p:nvPr>
            <p:ph type="title"/>
          </p:nvPr>
        </p:nvSpPr>
        <p:spPr>
          <a:xfrm>
            <a:off x="119337" y="84956"/>
            <a:ext cx="7773988" cy="838200"/>
          </a:xfrm>
        </p:spPr>
        <p:txBody>
          <a:bodyPr/>
          <a:lstStyle/>
          <a:p>
            <a:pPr eaLnBrk="1" hangingPunct="1"/>
            <a:r>
              <a:rPr lang="zh-CN" altLang="en-US">
                <a:latin typeface="华文中宋" panose="02010600040101010101" pitchFamily="2" charset="-122"/>
                <a:ea typeface="华文中宋" panose="02010600040101010101" pitchFamily="2" charset="-122"/>
              </a:rPr>
              <a:t>设计模式的方法</a:t>
            </a:r>
          </a:p>
        </p:txBody>
      </p:sp>
      <p:sp>
        <p:nvSpPr>
          <p:cNvPr id="87043" name="Rectangle 3">
            <a:extLst>
              <a:ext uri="{FF2B5EF4-FFF2-40B4-BE49-F238E27FC236}">
                <a16:creationId xmlns:a16="http://schemas.microsoft.com/office/drawing/2014/main" id="{7D09A387-55F2-4660-A4E5-755B9CE2ED98}"/>
              </a:ext>
            </a:extLst>
          </p:cNvPr>
          <p:cNvSpPr>
            <a:spLocks noGrp="1" noChangeArrowheads="1"/>
          </p:cNvSpPr>
          <p:nvPr>
            <p:ph type="body" idx="1"/>
          </p:nvPr>
        </p:nvSpPr>
        <p:spPr>
          <a:xfrm>
            <a:off x="479376" y="723354"/>
            <a:ext cx="11449272" cy="6165304"/>
          </a:xfrm>
        </p:spPr>
        <p:txBody>
          <a:bodyPr/>
          <a:lstStyle/>
          <a:p>
            <a:pPr eaLnBrk="1" hangingPunct="1">
              <a:lnSpc>
                <a:spcPct val="100000"/>
              </a:lnSpc>
            </a:pPr>
            <a:r>
              <a:rPr lang="en-US" altLang="zh-CN" dirty="0">
                <a:solidFill>
                  <a:srgbClr val="324A7A"/>
                </a:solidFill>
                <a:latin typeface="Arial Black" panose="020B0A04020102020204" pitchFamily="34" charset="0"/>
              </a:rPr>
              <a:t>Name</a:t>
            </a:r>
          </a:p>
          <a:p>
            <a:pPr lvl="1" eaLnBrk="1" hangingPunct="1">
              <a:lnSpc>
                <a:spcPct val="150000"/>
              </a:lnSpc>
              <a:buFont typeface="Wingdings" panose="05000000000000000000" pitchFamily="2" charset="2"/>
              <a:buChar char="n"/>
            </a:pPr>
            <a:r>
              <a:rPr lang="en-US" altLang="zh-CN" b="0" dirty="0" err="1">
                <a:solidFill>
                  <a:schemeClr val="tx1"/>
                </a:solidFill>
                <a:latin typeface="Arial Black" panose="020B0A04020102020204" pitchFamily="34" charset="0"/>
                <a:ea typeface="华文中宋" panose="02010600040101010101" pitchFamily="2" charset="-122"/>
              </a:rPr>
              <a:t>Interator</a:t>
            </a:r>
            <a:r>
              <a:rPr lang="zh-CN" altLang="en-US" b="0" dirty="0">
                <a:solidFill>
                  <a:schemeClr val="tx1"/>
                </a:solidFill>
                <a:latin typeface="Arial Black" panose="020B0A04020102020204" pitchFamily="34" charset="0"/>
                <a:ea typeface="华文中宋" panose="02010600040101010101" pitchFamily="2" charset="-122"/>
              </a:rPr>
              <a:t>、迭代器、游标</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r>
              <a:rPr lang="en-US" altLang="zh-CN" b="0" dirty="0">
                <a:solidFill>
                  <a:schemeClr val="tx1"/>
                </a:solidFill>
                <a:highlight>
                  <a:srgbClr val="FFFF00"/>
                </a:highlight>
                <a:latin typeface="Arial Black" panose="020B0A04020102020204" pitchFamily="34" charset="0"/>
                <a:ea typeface="华文中宋" panose="02010600040101010101" pitchFamily="2" charset="-122"/>
              </a:rPr>
              <a:t>Cursor</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属于行为模式，关于对象的</a:t>
            </a:r>
            <a:endParaRPr lang="en-US" altLang="zh-CN" b="0" dirty="0">
              <a:solidFill>
                <a:schemeClr val="tx1"/>
              </a:solidFill>
              <a:latin typeface="Arial Black" panose="020B0A04020102020204" pitchFamily="34" charset="0"/>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为容器而生</a:t>
            </a:r>
            <a:r>
              <a:rPr lang="zh-CN" altLang="en-US" b="0" dirty="0">
                <a:solidFill>
                  <a:schemeClr val="tx1"/>
                </a:solidFill>
                <a:latin typeface="Arial Black" panose="020B0A04020102020204" pitchFamily="34" charset="0"/>
                <a:ea typeface="华文中宋" panose="02010600040101010101" pitchFamily="2" charset="-122"/>
              </a:rPr>
              <a:t>（数组，堆栈，列表，散列表）</a:t>
            </a:r>
            <a:endParaRPr lang="zh-CN" altLang="en-US" b="0" dirty="0">
              <a:solidFill>
                <a:schemeClr val="tx1"/>
              </a:solidFill>
              <a:highlight>
                <a:srgbClr val="FFFF00"/>
              </a:highlight>
              <a:latin typeface="Arial Black" panose="020B0A04020102020204" pitchFamily="34" charset="0"/>
              <a:ea typeface="华文中宋" panose="02010600040101010101" pitchFamily="2" charset="-122"/>
            </a:endParaRPr>
          </a:p>
          <a:p>
            <a:pPr eaLnBrk="1" hangingPunct="1">
              <a:lnSpc>
                <a:spcPct val="100000"/>
              </a:lnSpc>
            </a:pPr>
            <a:r>
              <a:rPr lang="zh-CN" altLang="en-US" dirty="0">
                <a:solidFill>
                  <a:srgbClr val="324A7A"/>
                </a:solidFill>
                <a:latin typeface="Arial Black" panose="020B0A04020102020204" pitchFamily="34" charset="0"/>
              </a:rPr>
              <a:t>意图</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提供一种方法顺序访问一个聚合对象中各个元素，而又不暴露该对象的内部表示。</a:t>
            </a:r>
          </a:p>
          <a:p>
            <a:pPr lvl="1" eaLnBrk="1" hangingPunct="1">
              <a:lnSpc>
                <a:spcPct val="150000"/>
              </a:lnSpc>
              <a:buFont typeface="Wingdings" panose="05000000000000000000" pitchFamily="2" charset="2"/>
              <a:buChar char="n"/>
            </a:pPr>
            <a:r>
              <a:rPr lang="en-US" altLang="zh-CN" sz="2400" b="0" dirty="0">
                <a:solidFill>
                  <a:schemeClr val="tx1"/>
                </a:solidFill>
                <a:ea typeface="Source Sans Pro" panose="020B0503030403020204" pitchFamily="34" charset="0"/>
              </a:rPr>
              <a:t>The iterator pattern is one of the simplest and most frequently used of the design patterns. It allows you to move through </a:t>
            </a:r>
            <a:r>
              <a:rPr lang="en-US" altLang="zh-CN" sz="2400" b="0" dirty="0">
                <a:solidFill>
                  <a:srgbClr val="C00000"/>
                </a:solidFill>
                <a:highlight>
                  <a:srgbClr val="FFFF00"/>
                </a:highlight>
                <a:ea typeface="Source Sans Pro" panose="020B0503030403020204" pitchFamily="34" charset="0"/>
              </a:rPr>
              <a:t>a list or collection </a:t>
            </a:r>
            <a:r>
              <a:rPr lang="en-US" altLang="zh-CN" sz="2400" b="0" dirty="0">
                <a:solidFill>
                  <a:schemeClr val="tx1"/>
                </a:solidFill>
                <a:ea typeface="Source Sans Pro" panose="020B0503030403020204" pitchFamily="34" charset="0"/>
              </a:rPr>
              <a:t>of data using a standard interface </a:t>
            </a:r>
            <a:r>
              <a:rPr lang="en-US" altLang="zh-CN" sz="2400" b="0" dirty="0">
                <a:solidFill>
                  <a:srgbClr val="C00000"/>
                </a:solidFill>
                <a:ea typeface="Source Sans Pro" panose="020B0503030403020204" pitchFamily="34" charset="0"/>
              </a:rPr>
              <a:t>without having to know the details of that data’s internal representations </a:t>
            </a:r>
            <a:r>
              <a:rPr lang="en-US" altLang="zh-CN" sz="2400" b="0" dirty="0">
                <a:solidFill>
                  <a:schemeClr val="tx1"/>
                </a:solidFill>
                <a:ea typeface="Source Sans Pro" panose="020B0503030403020204" pitchFamily="34" charset="0"/>
              </a:rPr>
              <a:t>.You can also define special iterators that perform some special processing and return only specified elements of the data collection.</a:t>
            </a:r>
            <a:endParaRPr lang="zh-CN" altLang="en-US" sz="2400" b="0" dirty="0">
              <a:solidFill>
                <a:schemeClr val="tx1"/>
              </a:solidFill>
              <a:ea typeface="华文中宋" panose="02010600040101010101" pitchFamily="2" charset="-122"/>
            </a:endParaRPr>
          </a:p>
        </p:txBody>
      </p:sp>
      <p:pic>
        <p:nvPicPr>
          <p:cNvPr id="4" name="图片 3">
            <a:extLst>
              <a:ext uri="{FF2B5EF4-FFF2-40B4-BE49-F238E27FC236}">
                <a16:creationId xmlns:a16="http://schemas.microsoft.com/office/drawing/2014/main" id="{51E8BD71-4EC4-47CD-A513-2DDADEF86BD7}"/>
              </a:ext>
            </a:extLst>
          </p:cNvPr>
          <p:cNvPicPr>
            <a:picLocks noChangeAspect="1"/>
          </p:cNvPicPr>
          <p:nvPr/>
        </p:nvPicPr>
        <p:blipFill>
          <a:blip r:embed="rId3"/>
          <a:stretch>
            <a:fillRect/>
          </a:stretch>
        </p:blipFill>
        <p:spPr>
          <a:xfrm>
            <a:off x="6816081" y="797155"/>
            <a:ext cx="5262043" cy="2415822"/>
          </a:xfrm>
          <a:prstGeom prst="rect">
            <a:avLst/>
          </a:prstGeom>
          <a:effectLst>
            <a:glow rad="228600">
              <a:srgbClr val="C00000">
                <a:alpha val="40000"/>
              </a:srgbClr>
            </a:glow>
          </a:effectLst>
        </p:spPr>
      </p:pic>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a:extLst>
              <a:ext uri="{FF2B5EF4-FFF2-40B4-BE49-F238E27FC236}">
                <a16:creationId xmlns:a16="http://schemas.microsoft.com/office/drawing/2014/main" id="{F312AAAD-851F-40CA-BB52-28DCE5DC15C9}"/>
              </a:ext>
            </a:extLst>
          </p:cNvPr>
          <p:cNvSpPr>
            <a:spLocks noGrp="1" noChangeArrowheads="1"/>
          </p:cNvSpPr>
          <p:nvPr>
            <p:ph type="title"/>
          </p:nvPr>
        </p:nvSpPr>
        <p:spPr/>
        <p:txBody>
          <a:bodyPr/>
          <a:lstStyle/>
          <a:p>
            <a:r>
              <a:rPr lang="en-US" altLang="zh-CN">
                <a:latin typeface="Bauhaus 93" pitchFamily="82" charset="0"/>
                <a:ea typeface="华文中宋" panose="02010600040101010101" pitchFamily="2" charset="-122"/>
              </a:rPr>
              <a:t>Iterator</a:t>
            </a:r>
            <a:r>
              <a:rPr lang="zh-CN" altLang="en-US">
                <a:latin typeface="Bauhaus 93" pitchFamily="82" charset="0"/>
                <a:ea typeface="华文中宋" panose="02010600040101010101" pitchFamily="2" charset="-122"/>
              </a:rPr>
              <a:t>－迭代器</a:t>
            </a:r>
          </a:p>
        </p:txBody>
      </p:sp>
      <p:sp>
        <p:nvSpPr>
          <p:cNvPr id="88067" name="Rectangle 3">
            <a:extLst>
              <a:ext uri="{FF2B5EF4-FFF2-40B4-BE49-F238E27FC236}">
                <a16:creationId xmlns:a16="http://schemas.microsoft.com/office/drawing/2014/main" id="{67ADA80D-E862-4B49-8085-7B03582A9DBC}"/>
              </a:ext>
            </a:extLst>
          </p:cNvPr>
          <p:cNvSpPr>
            <a:spLocks noGrp="1" noChangeArrowheads="1"/>
          </p:cNvSpPr>
          <p:nvPr>
            <p:ph type="body" idx="1"/>
          </p:nvPr>
        </p:nvSpPr>
        <p:spPr>
          <a:xfrm>
            <a:off x="551384" y="1066800"/>
            <a:ext cx="11377264" cy="4724400"/>
          </a:xfrm>
        </p:spPr>
        <p:txBody>
          <a:bodyPr/>
          <a:lstStyle/>
          <a:p>
            <a:pPr eaLnBrk="1" hangingPunct="1">
              <a:lnSpc>
                <a:spcPct val="100000"/>
              </a:lnSpc>
            </a:pPr>
            <a:r>
              <a:rPr lang="zh-CN" altLang="en-US" dirty="0">
                <a:solidFill>
                  <a:srgbClr val="324A7A"/>
                </a:solidFill>
                <a:latin typeface="Arial Black" panose="020B0A04020102020204" pitchFamily="34" charset="0"/>
              </a:rPr>
              <a:t>动机</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一个聚合对象（</a:t>
            </a:r>
            <a:r>
              <a:rPr lang="en-US" altLang="zh-CN" dirty="0" err="1">
                <a:solidFill>
                  <a:schemeClr val="tx1"/>
                </a:solidFill>
                <a:ea typeface="华文中宋" panose="02010600040101010101" pitchFamily="2" charset="-122"/>
              </a:rPr>
              <a:t>eg.</a:t>
            </a:r>
            <a:r>
              <a:rPr lang="zh-CN" altLang="en-US" dirty="0">
                <a:solidFill>
                  <a:schemeClr val="tx1"/>
                </a:solidFill>
                <a:ea typeface="华文中宋" panose="02010600040101010101" pitchFamily="2" charset="-122"/>
              </a:rPr>
              <a:t>：</a:t>
            </a:r>
            <a:r>
              <a:rPr lang="en-US" altLang="zh-CN" dirty="0">
                <a:solidFill>
                  <a:schemeClr val="tx1"/>
                </a:solidFill>
                <a:ea typeface="华文中宋" panose="02010600040101010101" pitchFamily="2" charset="-122"/>
              </a:rPr>
              <a:t>List</a:t>
            </a:r>
            <a:r>
              <a:rPr lang="zh-CN" altLang="en-US" b="0" dirty="0">
                <a:solidFill>
                  <a:schemeClr val="tx1"/>
                </a:solidFill>
                <a:latin typeface="Arial Black" panose="020B0A04020102020204" pitchFamily="34" charset="0"/>
                <a:ea typeface="华文中宋" panose="02010600040101010101" pitchFamily="2" charset="-122"/>
              </a:rPr>
              <a:t>），应该提供一种方法来让别人可以访问它的元素而又不暴露它的内部结构（</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啥内部结构？</a:t>
            </a:r>
            <a:r>
              <a:rPr lang="zh-CN" altLang="en-US" b="0" dirty="0">
                <a:solidFill>
                  <a:schemeClr val="tx1"/>
                </a:solidFill>
                <a:latin typeface="Arial Black" panose="020B0A04020102020204" pitchFamily="34" charset="0"/>
                <a:ea typeface="华文中宋" panose="02010600040101010101" pitchFamily="2" charset="-122"/>
              </a:rPr>
              <a:t>）。</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迭代器模式可以帮助我们解决这个问题，这个模式的关键思想是：将</a:t>
            </a:r>
            <a:r>
              <a:rPr lang="zh-CN" altLang="en-US" b="0" dirty="0">
                <a:solidFill>
                  <a:srgbClr val="C00000"/>
                </a:solidFill>
                <a:latin typeface="Arial Black" panose="020B0A04020102020204" pitchFamily="34" charset="0"/>
                <a:ea typeface="华文中宋" panose="02010600040101010101" pitchFamily="2" charset="-122"/>
              </a:rPr>
              <a:t>对列表的访问（遍历）</a:t>
            </a:r>
            <a:r>
              <a:rPr lang="zh-CN" altLang="en-US" b="0" dirty="0">
                <a:solidFill>
                  <a:schemeClr val="tx1"/>
                </a:solidFill>
                <a:latin typeface="Arial Black" panose="020B0A04020102020204" pitchFamily="34" charset="0"/>
                <a:ea typeface="华文中宋" panose="02010600040101010101" pitchFamily="2" charset="-122"/>
              </a:rPr>
              <a:t>从列表对象中分离出来并放入一个迭代器对象中。迭代器定义了一个访问该列表元素的接口。</a:t>
            </a:r>
          </a:p>
          <a:p>
            <a:pPr eaLnBrk="1" hangingPunct="1">
              <a:lnSpc>
                <a:spcPct val="100000"/>
              </a:lnSpc>
            </a:pPr>
            <a:r>
              <a:rPr lang="zh-CN" altLang="en-US" dirty="0">
                <a:solidFill>
                  <a:srgbClr val="324A7A"/>
                </a:solidFill>
                <a:latin typeface="Arial Black" panose="020B0A04020102020204" pitchFamily="34" charset="0"/>
              </a:rPr>
              <a:t>适用性</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访问一个聚合对象的内容而无需暴露它的内部结构；</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支持对聚合对象的多种遍历；</a:t>
            </a:r>
          </a:p>
          <a:p>
            <a:pPr lvl="1" eaLnBrk="1" hangingPunct="1">
              <a:lnSpc>
                <a:spcPct val="150000"/>
              </a:lnSpc>
              <a:buFont typeface="Wingdings" panose="05000000000000000000" pitchFamily="2" charset="2"/>
              <a:buChar char="n"/>
            </a:pPr>
            <a:r>
              <a:rPr lang="zh-CN" altLang="en-US" b="0" dirty="0">
                <a:solidFill>
                  <a:schemeClr val="tx1"/>
                </a:solidFill>
                <a:latin typeface="Arial Black" panose="020B0A04020102020204" pitchFamily="34" charset="0"/>
                <a:ea typeface="华文中宋" panose="02010600040101010101" pitchFamily="2" charset="-122"/>
              </a:rPr>
              <a:t>为遍历不同的聚合结构</a:t>
            </a:r>
            <a:r>
              <a:rPr lang="zh-CN" altLang="en-US" b="0" dirty="0">
                <a:solidFill>
                  <a:schemeClr val="tx1"/>
                </a:solidFill>
                <a:highlight>
                  <a:srgbClr val="FFFF00"/>
                </a:highlight>
                <a:latin typeface="Arial Black" panose="020B0A04020102020204" pitchFamily="34" charset="0"/>
                <a:ea typeface="华文中宋" panose="02010600040101010101" pitchFamily="2" charset="-122"/>
              </a:rPr>
              <a:t>（内部表述）</a:t>
            </a:r>
            <a:r>
              <a:rPr lang="zh-CN" altLang="en-US" b="0" dirty="0">
                <a:solidFill>
                  <a:schemeClr val="tx1"/>
                </a:solidFill>
                <a:latin typeface="Arial Black" panose="020B0A04020102020204" pitchFamily="34" charset="0"/>
                <a:ea typeface="华文中宋" panose="02010600040101010101" pitchFamily="2" charset="-122"/>
              </a:rPr>
              <a:t>提供一个统一的接口。</a:t>
            </a:r>
          </a:p>
          <a:p>
            <a:pPr lvl="2" eaLnBrk="1" hangingPunct="1"/>
            <a:endParaRPr lang="zh-CN" altLang="en-US" sz="1800" dirty="0">
              <a:latin typeface="Arial Black" panose="020B0A04020102020204" pitchFamily="34" charset="0"/>
              <a:ea typeface="华文中宋" panose="02010600040101010101" pitchFamily="2" charset="-122"/>
            </a:endParaRPr>
          </a:p>
          <a:p>
            <a:endParaRPr lang="zh-CN" altLang="en-US" dirty="0"/>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D1735E0E-60F7-48B0-A7D3-240AC46B1C69}"/>
              </a:ext>
            </a:extLst>
          </p:cNvPr>
          <p:cNvSpPr>
            <a:spLocks noGrp="1" noChangeArrowheads="1"/>
          </p:cNvSpPr>
          <p:nvPr>
            <p:ph type="title"/>
          </p:nvPr>
        </p:nvSpPr>
        <p:spPr/>
        <p:txBody>
          <a:bodyPr/>
          <a:lstStyle/>
          <a:p>
            <a:pPr eaLnBrk="1" hangingPunct="1"/>
            <a:r>
              <a:rPr lang="en-US" altLang="zh-CN">
                <a:latin typeface="Bauhaus 93" pitchFamily="82" charset="0"/>
                <a:ea typeface="华文中宋" panose="02010600040101010101" pitchFamily="2" charset="-122"/>
              </a:rPr>
              <a:t>Iterator</a:t>
            </a:r>
            <a:r>
              <a:rPr lang="zh-CN" altLang="en-US">
                <a:latin typeface="Bauhaus 93" pitchFamily="82" charset="0"/>
                <a:ea typeface="华文中宋" panose="02010600040101010101" pitchFamily="2" charset="-122"/>
              </a:rPr>
              <a:t>－迭代器</a:t>
            </a:r>
            <a:endParaRPr lang="en-US" altLang="zh-CN">
              <a:latin typeface="Bauhaus 93" pitchFamily="82" charset="0"/>
              <a:ea typeface="华文中宋" panose="02010600040101010101" pitchFamily="2" charset="-122"/>
            </a:endParaRPr>
          </a:p>
        </p:txBody>
      </p:sp>
      <p:sp>
        <p:nvSpPr>
          <p:cNvPr id="89091" name="Rectangle 3">
            <a:extLst>
              <a:ext uri="{FF2B5EF4-FFF2-40B4-BE49-F238E27FC236}">
                <a16:creationId xmlns:a16="http://schemas.microsoft.com/office/drawing/2014/main" id="{ACA84200-69F6-4564-B342-60B6A4FB5DAC}"/>
              </a:ext>
            </a:extLst>
          </p:cNvPr>
          <p:cNvSpPr>
            <a:spLocks noGrp="1" noChangeArrowheads="1"/>
          </p:cNvSpPr>
          <p:nvPr>
            <p:ph type="body" idx="1"/>
          </p:nvPr>
        </p:nvSpPr>
        <p:spPr>
          <a:xfrm>
            <a:off x="551384" y="995362"/>
            <a:ext cx="11377264" cy="5457975"/>
          </a:xfrm>
        </p:spPr>
        <p:txBody>
          <a:bodyPr/>
          <a:lstStyle/>
          <a:p>
            <a:pPr eaLnBrk="1" hangingPunct="1">
              <a:lnSpc>
                <a:spcPct val="100000"/>
              </a:lnSpc>
            </a:pPr>
            <a:r>
              <a:rPr lang="zh-CN" altLang="en-US" dirty="0">
                <a:solidFill>
                  <a:srgbClr val="324A7A"/>
                </a:solidFill>
                <a:latin typeface="Arial Black" panose="020B0A04020102020204" pitchFamily="34" charset="0"/>
              </a:rPr>
              <a:t>参与者</a:t>
            </a:r>
          </a:p>
          <a:p>
            <a:pPr lvl="1" eaLnBrk="1" hangingPunct="1">
              <a:lnSpc>
                <a:spcPct val="100000"/>
              </a:lnSpc>
              <a:buFont typeface="Wingdings" panose="05000000000000000000" pitchFamily="2" charset="2"/>
              <a:buChar char="n"/>
            </a:pPr>
            <a:r>
              <a:rPr lang="en-US" altLang="zh-CN" dirty="0">
                <a:solidFill>
                  <a:schemeClr val="tx1"/>
                </a:solidFill>
                <a:ea typeface="华文中宋" panose="02010600040101010101" pitchFamily="2" charset="-122"/>
              </a:rPr>
              <a:t>Iterator</a:t>
            </a:r>
          </a:p>
          <a:p>
            <a:pPr lvl="2" eaLnBrk="1" hangingPunct="1"/>
            <a:r>
              <a:rPr lang="zh-CN" altLang="en-US" sz="2000" b="0" dirty="0">
                <a:solidFill>
                  <a:schemeClr val="tx1"/>
                </a:solidFill>
                <a:ea typeface="华文楷体" panose="02010600040101010101" pitchFamily="2" charset="-122"/>
              </a:rPr>
              <a:t>迭代器定义访问和遍历元素的接口</a:t>
            </a:r>
          </a:p>
          <a:p>
            <a:pPr lvl="1" eaLnBrk="1" hangingPunct="1">
              <a:lnSpc>
                <a:spcPct val="100000"/>
              </a:lnSpc>
              <a:buFont typeface="Wingdings" panose="05000000000000000000" pitchFamily="2" charset="2"/>
              <a:buChar char="n"/>
            </a:pPr>
            <a:r>
              <a:rPr lang="en-US" altLang="zh-CN" dirty="0" err="1">
                <a:solidFill>
                  <a:schemeClr val="tx1"/>
                </a:solidFill>
                <a:ea typeface="华文中宋" panose="02010600040101010101" pitchFamily="2" charset="-122"/>
              </a:rPr>
              <a:t>ConcreteIterator</a:t>
            </a:r>
            <a:endParaRPr lang="en-US" altLang="zh-CN" dirty="0">
              <a:solidFill>
                <a:schemeClr val="tx1"/>
              </a:solidFill>
              <a:ea typeface="华文中宋" panose="02010600040101010101" pitchFamily="2" charset="-122"/>
            </a:endParaRPr>
          </a:p>
          <a:p>
            <a:pPr lvl="2" eaLnBrk="1" hangingPunct="1"/>
            <a:r>
              <a:rPr lang="zh-CN" altLang="en-US" sz="2000" b="0" dirty="0">
                <a:solidFill>
                  <a:schemeClr val="tx1"/>
                </a:solidFill>
                <a:ea typeface="华文楷体" panose="02010600040101010101" pitchFamily="2" charset="-122"/>
              </a:rPr>
              <a:t>具体迭代器实现迭代器接口</a:t>
            </a:r>
          </a:p>
          <a:p>
            <a:pPr lvl="2" eaLnBrk="1" hangingPunct="1"/>
            <a:r>
              <a:rPr lang="zh-CN" altLang="en-US" sz="2000" b="0" dirty="0">
                <a:solidFill>
                  <a:schemeClr val="tx1"/>
                </a:solidFill>
                <a:ea typeface="华文楷体" panose="02010600040101010101" pitchFamily="2" charset="-122"/>
              </a:rPr>
              <a:t>对该聚合遍历时跟踪当前位置</a:t>
            </a:r>
          </a:p>
          <a:p>
            <a:pPr lvl="1" eaLnBrk="1" hangingPunct="1">
              <a:lnSpc>
                <a:spcPct val="100000"/>
              </a:lnSpc>
              <a:buFont typeface="Wingdings" panose="05000000000000000000" pitchFamily="2" charset="2"/>
              <a:buChar char="n"/>
            </a:pPr>
            <a:r>
              <a:rPr lang="en-US" altLang="zh-CN" dirty="0">
                <a:solidFill>
                  <a:schemeClr val="tx1"/>
                </a:solidFill>
                <a:ea typeface="华文中宋" panose="02010600040101010101" pitchFamily="2" charset="-122"/>
              </a:rPr>
              <a:t>Aggregate</a:t>
            </a:r>
          </a:p>
          <a:p>
            <a:pPr lvl="2" eaLnBrk="1" hangingPunct="1"/>
            <a:r>
              <a:rPr lang="zh-CN" altLang="en-US" sz="2000" b="0" dirty="0">
                <a:solidFill>
                  <a:schemeClr val="tx1"/>
                </a:solidFill>
                <a:ea typeface="华文楷体" panose="02010600040101010101" pitchFamily="2" charset="-122"/>
              </a:rPr>
              <a:t>聚合定义创建相应迭代器对象的接口</a:t>
            </a:r>
          </a:p>
          <a:p>
            <a:pPr lvl="1" eaLnBrk="1" hangingPunct="1">
              <a:lnSpc>
                <a:spcPct val="100000"/>
              </a:lnSpc>
              <a:buFont typeface="Wingdings" panose="05000000000000000000" pitchFamily="2" charset="2"/>
              <a:buChar char="n"/>
            </a:pPr>
            <a:r>
              <a:rPr lang="en-US" altLang="zh-CN" dirty="0" err="1">
                <a:solidFill>
                  <a:schemeClr val="tx1"/>
                </a:solidFill>
                <a:ea typeface="华文中宋" panose="02010600040101010101" pitchFamily="2" charset="-122"/>
              </a:rPr>
              <a:t>ConcreteAggregate</a:t>
            </a:r>
            <a:endParaRPr lang="en-US" altLang="zh-CN" dirty="0">
              <a:solidFill>
                <a:schemeClr val="tx1"/>
              </a:solidFill>
              <a:ea typeface="华文中宋" panose="02010600040101010101" pitchFamily="2" charset="-122"/>
            </a:endParaRPr>
          </a:p>
          <a:p>
            <a:pPr lvl="2" eaLnBrk="1" hangingPunct="1"/>
            <a:r>
              <a:rPr lang="zh-CN" altLang="en-US" sz="2000" b="0" dirty="0">
                <a:solidFill>
                  <a:schemeClr val="tx1"/>
                </a:solidFill>
                <a:ea typeface="华文楷体" panose="02010600040101010101" pitchFamily="2" charset="-122"/>
              </a:rPr>
              <a:t>具体聚合实现创建相应迭代器的接口，该操作返回</a:t>
            </a:r>
            <a:r>
              <a:rPr lang="en-US" altLang="zh-CN" sz="2000" dirty="0" err="1">
                <a:solidFill>
                  <a:schemeClr val="tx1"/>
                </a:solidFill>
                <a:ea typeface="华文中宋" panose="02010600040101010101" pitchFamily="2" charset="-122"/>
              </a:rPr>
              <a:t>ConcreteIterator</a:t>
            </a:r>
            <a:r>
              <a:rPr lang="zh-CN" altLang="en-US" sz="2000" b="0" dirty="0">
                <a:solidFill>
                  <a:schemeClr val="tx1"/>
                </a:solidFill>
                <a:ea typeface="华文楷体" panose="02010600040101010101" pitchFamily="2" charset="-122"/>
              </a:rPr>
              <a:t>的一个适当的实例</a:t>
            </a:r>
            <a:endParaRPr lang="en-US" altLang="zh-CN" sz="2000" b="0" dirty="0">
              <a:solidFill>
                <a:schemeClr val="tx1"/>
              </a:solidFill>
              <a:ea typeface="华文楷体" panose="02010600040101010101" pitchFamily="2" charset="-122"/>
            </a:endParaRPr>
          </a:p>
          <a:p>
            <a:pPr eaLnBrk="1" hangingPunct="1">
              <a:lnSpc>
                <a:spcPct val="100000"/>
              </a:lnSpc>
            </a:pPr>
            <a:r>
              <a:rPr lang="zh-CN" altLang="en-US" dirty="0">
                <a:solidFill>
                  <a:srgbClr val="324A7A"/>
                </a:solidFill>
                <a:latin typeface="Arial Black" panose="020B0A04020102020204" pitchFamily="34" charset="0"/>
              </a:rPr>
              <a:t>效果</a:t>
            </a:r>
          </a:p>
          <a:p>
            <a:pPr lvl="1" eaLnBrk="1" hangingPunct="1">
              <a:lnSpc>
                <a:spcPct val="100000"/>
              </a:lnSpc>
              <a:buFont typeface="Wingdings" panose="05000000000000000000" pitchFamily="2" charset="2"/>
              <a:buChar char="n"/>
            </a:pPr>
            <a:r>
              <a:rPr lang="zh-CN" altLang="en-US" sz="1800" b="0" dirty="0">
                <a:solidFill>
                  <a:schemeClr val="tx1"/>
                </a:solidFill>
                <a:latin typeface="Arial Black" panose="020B0A04020102020204" pitchFamily="34" charset="0"/>
                <a:ea typeface="华文中宋" panose="02010600040101010101" pitchFamily="2" charset="-122"/>
              </a:rPr>
              <a:t>它支持以不同的方式遍历一个聚合：</a:t>
            </a:r>
            <a:r>
              <a:rPr lang="zh-CN" altLang="en-US" sz="1800" dirty="0">
                <a:solidFill>
                  <a:srgbClr val="C00000"/>
                </a:solidFill>
                <a:latin typeface="Arial Black" panose="020B0A04020102020204" pitchFamily="34" charset="0"/>
                <a:ea typeface="华文中宋" panose="02010600040101010101" pitchFamily="2" charset="-122"/>
              </a:rPr>
              <a:t>可能有哪些方式？</a:t>
            </a:r>
          </a:p>
          <a:p>
            <a:pPr lvl="1" eaLnBrk="1" hangingPunct="1">
              <a:lnSpc>
                <a:spcPct val="100000"/>
              </a:lnSpc>
              <a:buFont typeface="Wingdings" panose="05000000000000000000" pitchFamily="2" charset="2"/>
              <a:buChar char="n"/>
            </a:pPr>
            <a:r>
              <a:rPr lang="zh-CN" altLang="en-US" sz="1800" b="0" dirty="0">
                <a:solidFill>
                  <a:schemeClr val="tx1"/>
                </a:solidFill>
                <a:latin typeface="Arial Black" panose="020B0A04020102020204" pitchFamily="34" charset="0"/>
                <a:ea typeface="华文中宋" panose="02010600040101010101" pitchFamily="2" charset="-122"/>
              </a:rPr>
              <a:t>简化了聚合的接口：</a:t>
            </a:r>
            <a:r>
              <a:rPr lang="zh-CN" altLang="en-US" sz="1800" dirty="0">
                <a:solidFill>
                  <a:srgbClr val="C00000"/>
                </a:solidFill>
                <a:latin typeface="Arial Black" panose="020B0A04020102020204" pitchFamily="34" charset="0"/>
                <a:ea typeface="华文中宋" panose="02010600040101010101" pitchFamily="2" charset="-122"/>
              </a:rPr>
              <a:t>可定义不同的接口</a:t>
            </a:r>
          </a:p>
          <a:p>
            <a:pPr eaLnBrk="1" hangingPunct="1">
              <a:lnSpc>
                <a:spcPct val="100000"/>
              </a:lnSpc>
            </a:pPr>
            <a:r>
              <a:rPr lang="zh-CN" altLang="en-US" dirty="0">
                <a:solidFill>
                  <a:srgbClr val="324A7A"/>
                </a:solidFill>
                <a:latin typeface="Arial Black" panose="020B0A04020102020204" pitchFamily="34" charset="0"/>
              </a:rPr>
              <a:t>结构、实现</a:t>
            </a:r>
            <a:r>
              <a:rPr lang="zh-CN" altLang="en-US" dirty="0">
                <a:latin typeface="Arial Black" panose="020B0A04020102020204" pitchFamily="34" charset="0"/>
                <a:ea typeface="华文中宋" panose="02010600040101010101" pitchFamily="2" charset="-122"/>
              </a:rPr>
              <a:t>：</a:t>
            </a:r>
            <a:r>
              <a:rPr lang="en-US" altLang="zh-CN" dirty="0">
                <a:solidFill>
                  <a:schemeClr val="tx1"/>
                </a:solidFill>
                <a:ea typeface="华文中宋" panose="02010600040101010101" pitchFamily="2" charset="-122"/>
              </a:rPr>
              <a:t>See Example</a:t>
            </a:r>
          </a:p>
          <a:p>
            <a:pPr lvl="2" eaLnBrk="1" hangingPunct="1">
              <a:lnSpc>
                <a:spcPct val="80000"/>
              </a:lnSpc>
            </a:pPr>
            <a:endParaRPr lang="zh-CN" altLang="en-US" sz="1400" dirty="0">
              <a:latin typeface="华文楷体" panose="02010600040101010101" pitchFamily="2" charset="-122"/>
              <a:ea typeface="华文楷体" panose="02010600040101010101" pitchFamily="2" charset="-122"/>
            </a:endParaRPr>
          </a:p>
          <a:p>
            <a:pPr eaLnBrk="1" hangingPunct="1">
              <a:lnSpc>
                <a:spcPct val="80000"/>
              </a:lnSpc>
            </a:pPr>
            <a:endParaRPr lang="zh-CN" altLang="en-US" sz="1900" dirty="0">
              <a:latin typeface="华文楷体" panose="02010600040101010101" pitchFamily="2" charset="-122"/>
              <a:ea typeface="华文楷体" panose="02010600040101010101" pitchFamily="2" charset="-122"/>
            </a:endParaRPr>
          </a:p>
        </p:txBody>
      </p:sp>
    </p:spTree>
  </p:cSld>
  <p:clrMapOvr>
    <a:masterClrMapping/>
  </p:clrMapOvr>
  <p:transition/>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fontScheme name="Blank Presentation">
      <a:majorFont>
        <a:latin typeface="Arial"/>
        <a:ea typeface="Geneva"/>
        <a:cs typeface=""/>
      </a:majorFont>
      <a:minorFont>
        <a:latin typeface="Times New Roman"/>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厦门大学">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spDef>
    <a:ln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lnDef>
    <a:txDef>
      <a:spPr>
        <a:pattFill prst="pct5">
          <a:fgClr>
            <a:schemeClr val="accent1"/>
          </a:fgClr>
          <a:bgClr>
            <a:schemeClr val="bg1"/>
          </a:bgClr>
        </a:pattFill>
        <a:effectLst>
          <a:outerShdw blurRad="50800" dist="38100" dir="2700000" algn="tl" rotWithShape="0">
            <a:prstClr val="black">
              <a:alpha val="40000"/>
            </a:prstClr>
          </a:outerShdw>
        </a:effectLst>
      </a:spPr>
      <a:bodyPr wrap="square" rtlCol="0">
        <a:spAutoFit/>
      </a:bodyPr>
      <a:lstStyle>
        <a:defPPr algn="ctr">
          <a:defRPr sz="2000" b="1" dirty="0" smtClean="0">
            <a:solidFill>
              <a:srgbClr val="C00000"/>
            </a:solidFill>
            <a:latin typeface="微软雅黑" panose="020B0503020204020204" pitchFamily="34" charset="-122"/>
            <a:ea typeface="微软雅黑" panose="020B0503020204020204" pitchFamily="34" charset="-122"/>
          </a:defRPr>
        </a:defPPr>
      </a:lstStyle>
    </a:tx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2.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3.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4.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5.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ppt/theme/themeOverride6.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98183</TotalTime>
  <Words>44904</Words>
  <Application>Microsoft Office PowerPoint</Application>
  <PresentationFormat>宽屏</PresentationFormat>
  <Paragraphs>4045</Paragraphs>
  <Slides>383</Slides>
  <Notes>189</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5</vt:i4>
      </vt:variant>
      <vt:variant>
        <vt:lpstr>幻灯片标题</vt:lpstr>
      </vt:variant>
      <vt:variant>
        <vt:i4>383</vt:i4>
      </vt:variant>
    </vt:vector>
  </HeadingPairs>
  <TitlesOfParts>
    <vt:vector size="407" baseType="lpstr">
      <vt:lpstr>仿宋</vt:lpstr>
      <vt:lpstr>黑体</vt:lpstr>
      <vt:lpstr>华文楷体</vt:lpstr>
      <vt:lpstr>华文中宋</vt:lpstr>
      <vt:lpstr>楷体</vt:lpstr>
      <vt:lpstr>微软雅黑</vt:lpstr>
      <vt:lpstr>-윤고딕140</vt:lpstr>
      <vt:lpstr>Arial</vt:lpstr>
      <vt:lpstr>Arial Black</vt:lpstr>
      <vt:lpstr>Bauhaus 93</vt:lpstr>
      <vt:lpstr>Franklin Gothic Book</vt:lpstr>
      <vt:lpstr>Ink Free</vt:lpstr>
      <vt:lpstr>Segoe UI</vt:lpstr>
      <vt:lpstr>Tahoma</vt:lpstr>
      <vt:lpstr>Times</vt:lpstr>
      <vt:lpstr>Times New Roman</vt:lpstr>
      <vt:lpstr>Wingdings</vt:lpstr>
      <vt:lpstr>Blank Presentation</vt:lpstr>
      <vt:lpstr>厦门大学</vt:lpstr>
      <vt:lpstr>位图图像</vt:lpstr>
      <vt:lpstr>Visio</vt:lpstr>
      <vt:lpstr>包装程序外壳对象</vt:lpstr>
      <vt:lpstr>BMP 图像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PowerPoint 演示文稿</vt:lpstr>
      <vt:lpstr>木匠： 我们应该用一个燕尾接合还是一个斜面接合？</vt:lpstr>
      <vt:lpstr>An Example :如何为橱柜制作抽屉?</vt:lpstr>
      <vt:lpstr>Chapter Seven 设计模式</vt:lpstr>
      <vt:lpstr>Chapter Seven 设计模式</vt:lpstr>
      <vt:lpstr>Chapter Seven 设计模式</vt:lpstr>
      <vt:lpstr>Chapter Seven 设计模式</vt:lpstr>
      <vt:lpstr>Chapter Seven 设计模式</vt:lpstr>
      <vt:lpstr>PowerPoint 演示文稿</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Composite Pattern</vt:lpstr>
      <vt:lpstr>Chapter Seven 设计模式</vt:lpstr>
      <vt:lpstr>Chapter Seven 设计模式</vt:lpstr>
      <vt:lpstr>The Model-View-Controller Pattern</vt:lpstr>
      <vt:lpstr>The Model-View-Controller Pattern：MVC – Benefits</vt:lpstr>
      <vt:lpstr>The Model-View-Controller Pattern：MVC – Down Sides</vt:lpstr>
      <vt:lpstr>Chapter Seven 设计模式</vt:lpstr>
      <vt:lpstr>Chapter Seven 设计模式</vt:lpstr>
      <vt:lpstr>模式的诞生与定义  </vt:lpstr>
      <vt:lpstr>Gang of Four （GoF）</vt:lpstr>
      <vt:lpstr>软件(设计)模式   </vt:lpstr>
      <vt:lpstr>设计模式 </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Chapter Seven 设计模式</vt:lpstr>
      <vt:lpstr>设计模式的方法</vt:lpstr>
      <vt:lpstr>Singleton</vt:lpstr>
      <vt:lpstr>Singleton</vt:lpstr>
      <vt:lpstr>Singleton</vt:lpstr>
      <vt:lpstr>Singleton</vt:lpstr>
      <vt:lpstr>Singleton</vt:lpstr>
      <vt:lpstr>Singleton </vt:lpstr>
      <vt:lpstr>Singleton in Java</vt:lpstr>
      <vt:lpstr>Singleton IN C#</vt:lpstr>
      <vt:lpstr>Singleton</vt:lpstr>
      <vt:lpstr>Singleton</vt:lpstr>
      <vt:lpstr>Homework  6： </vt:lpstr>
      <vt:lpstr>设计模式的方法</vt:lpstr>
      <vt:lpstr>Adapter（适配器）</vt:lpstr>
      <vt:lpstr>Adapter（适配器）</vt:lpstr>
      <vt:lpstr>Adapter（适配器）</vt:lpstr>
      <vt:lpstr>Adapter（适配器）</vt:lpstr>
      <vt:lpstr>Adapter（适配器）</vt:lpstr>
      <vt:lpstr>Adapter（适配器）</vt:lpstr>
      <vt:lpstr>Adapter（适配器）</vt:lpstr>
      <vt:lpstr>Adapter（适配器）//20240415</vt:lpstr>
      <vt:lpstr>Adapter（适配器）</vt:lpstr>
      <vt:lpstr>Adapter（适配器）</vt:lpstr>
      <vt:lpstr>PowerPoint 演示文稿</vt:lpstr>
      <vt:lpstr>PowerPoint 演示文稿</vt:lpstr>
      <vt:lpstr>Review：Adapter</vt:lpstr>
      <vt:lpstr>Homework 7:</vt:lpstr>
      <vt:lpstr>设计模式的方法</vt:lpstr>
      <vt:lpstr>Template Method Pattern</vt:lpstr>
      <vt:lpstr>Template Method Pattern</vt:lpstr>
      <vt:lpstr>Template Method Pattern </vt:lpstr>
      <vt:lpstr>Template Method Pattern</vt:lpstr>
      <vt:lpstr>PowerPoint 演示文稿</vt:lpstr>
      <vt:lpstr>Template Method Pattern</vt:lpstr>
      <vt:lpstr>Template Method Pattern</vt:lpstr>
      <vt:lpstr>Template Method Pattern</vt:lpstr>
      <vt:lpstr>Template Method Pattern</vt:lpstr>
      <vt:lpstr>Template Method Pattern</vt:lpstr>
      <vt:lpstr>一个简单的钩子方法 (Hook Method)</vt:lpstr>
      <vt:lpstr>Template Method Pattern</vt:lpstr>
      <vt:lpstr>Template Method Pattern</vt:lpstr>
      <vt:lpstr>Homework 8:</vt:lpstr>
      <vt:lpstr>设计模式的方法 </vt:lpstr>
      <vt:lpstr>PowerPoint 演示文稿</vt:lpstr>
      <vt:lpstr>设计模式的方法</vt:lpstr>
      <vt:lpstr>Iterator－迭代器</vt:lpstr>
      <vt:lpstr>Iterator－迭代器</vt:lpstr>
      <vt:lpstr>Iterator－迭代器</vt:lpstr>
      <vt:lpstr>Iterator－迭代器 </vt:lpstr>
      <vt:lpstr>Iterator－迭代器//Stop here 20240422</vt:lpstr>
      <vt:lpstr>Iterator－迭代器</vt:lpstr>
      <vt:lpstr>Iterator－迭代器</vt:lpstr>
      <vt:lpstr>Iterator－迭代器</vt:lpstr>
      <vt:lpstr>Homework 9:</vt:lpstr>
      <vt:lpstr>Review：Template Method</vt:lpstr>
      <vt:lpstr>Review：Iterator</vt:lpstr>
      <vt:lpstr>PowerPoint 演示文稿</vt:lpstr>
      <vt:lpstr>Factory Method（工厂方法）</vt:lpstr>
      <vt:lpstr>Factory Method（工厂方法）</vt:lpstr>
      <vt:lpstr>PowerPoint 演示文稿</vt:lpstr>
      <vt:lpstr>Factory Method（工厂方法）</vt:lpstr>
      <vt:lpstr>Factory Method</vt:lpstr>
      <vt:lpstr>Factory Method</vt:lpstr>
      <vt:lpstr>Factory Method</vt:lpstr>
      <vt:lpstr>Factory Method</vt:lpstr>
      <vt:lpstr>Factory Method</vt:lpstr>
      <vt:lpstr>Homework 10:</vt:lpstr>
      <vt:lpstr>设计模式的方法</vt:lpstr>
      <vt:lpstr>Prototype</vt:lpstr>
      <vt:lpstr>Prototype（原型）</vt:lpstr>
      <vt:lpstr>Prototype（原型）</vt:lpstr>
      <vt:lpstr>Prototype（原型）</vt:lpstr>
      <vt:lpstr>Prototype</vt:lpstr>
      <vt:lpstr>Prototype</vt:lpstr>
      <vt:lpstr>Prototype</vt:lpstr>
      <vt:lpstr>Homework 11:</vt:lpstr>
      <vt:lpstr>Review： Factory Method</vt:lpstr>
      <vt:lpstr>Review： Prototype</vt:lpstr>
      <vt:lpstr>设计模式的方法</vt:lpstr>
      <vt:lpstr>设计模式的方法</vt:lpstr>
      <vt:lpstr>Builder Pattern</vt:lpstr>
      <vt:lpstr>Builder Pattern</vt:lpstr>
      <vt:lpstr>Builder Pattern//Here 20240428</vt:lpstr>
      <vt:lpstr>Builder Pattern//stop 20240424</vt:lpstr>
      <vt:lpstr>Builder Pattern</vt:lpstr>
      <vt:lpstr>Builder Pattern</vt:lpstr>
      <vt:lpstr>Builder Pattern</vt:lpstr>
      <vt:lpstr>Builder Pattern</vt:lpstr>
      <vt:lpstr>Builder Pattern</vt:lpstr>
      <vt:lpstr>Builder Pattern</vt:lpstr>
      <vt:lpstr>Builder Pattern</vt:lpstr>
      <vt:lpstr>Builder Pattern</vt:lpstr>
      <vt:lpstr>Homework 12:</vt:lpstr>
      <vt:lpstr>设计模式的方法</vt:lpstr>
      <vt:lpstr>设计模式的方法</vt:lpstr>
      <vt:lpstr>设计模式的方法</vt:lpstr>
      <vt:lpstr>Abstract Factory Pattern </vt:lpstr>
      <vt:lpstr>Abstract Factory Pattern</vt:lpstr>
      <vt:lpstr>Abstract Factory Pattern</vt:lpstr>
      <vt:lpstr>Abstract Factory Pattern</vt:lpstr>
      <vt:lpstr>Abstract Factory Pattern</vt:lpstr>
      <vt:lpstr>Abstract Factory Pattern</vt:lpstr>
      <vt:lpstr>Abstract Factory Pattern</vt:lpstr>
      <vt:lpstr>Abstract Factory Pattern</vt:lpstr>
      <vt:lpstr>Abstract Factory Pattern</vt:lpstr>
      <vt:lpstr>Abstract Factory Pattern</vt:lpstr>
      <vt:lpstr>PowerPoint 演示文稿</vt:lpstr>
      <vt:lpstr>抽象工厂模式与工厂方法模式的区别</vt:lpstr>
      <vt:lpstr>抽象工厂模式与工厂方法模式的区别(Cont.)</vt:lpstr>
      <vt:lpstr>Abstract Factory Pattern(重复，用于回忆)</vt:lpstr>
      <vt:lpstr>抽象工厂模式与工厂方法模式的区别(Cont.)</vt:lpstr>
      <vt:lpstr>Abstract Factory Pattern</vt:lpstr>
      <vt:lpstr>Homework 13:</vt:lpstr>
      <vt:lpstr>Review： Builder Pattern</vt:lpstr>
      <vt:lpstr>Review： Abstract Factory</vt:lpstr>
      <vt:lpstr>Nonviolent Communication</vt:lpstr>
      <vt:lpstr>Chapter Seven 设计模式</vt:lpstr>
      <vt:lpstr>Bridge Pattern</vt:lpstr>
      <vt:lpstr>Bridge Pattern(另外一种场景)</vt:lpstr>
      <vt:lpstr>Bridge Pattern(另外一种场景)</vt:lpstr>
      <vt:lpstr>Bridge Pattern</vt:lpstr>
      <vt:lpstr>Bridge Pattern</vt:lpstr>
      <vt:lpstr>PowerPoint 演示文稿</vt:lpstr>
      <vt:lpstr>Bridge Pattern</vt:lpstr>
      <vt:lpstr>PowerPoint 演示文稿</vt:lpstr>
      <vt:lpstr>An Example Again：手机品牌与手机软件</vt:lpstr>
      <vt:lpstr>An Example Again：手机品牌与手机软件</vt:lpstr>
      <vt:lpstr>Bridge Pattern</vt:lpstr>
      <vt:lpstr>Bridge Pattern</vt:lpstr>
      <vt:lpstr>Bridge Pattern</vt:lpstr>
      <vt:lpstr>Bridge Pattern</vt:lpstr>
      <vt:lpstr>Bridge Pattern</vt:lpstr>
      <vt:lpstr>Bridge Pattern</vt:lpstr>
      <vt:lpstr>Bridge Pattern</vt:lpstr>
      <vt:lpstr>Bridge Pattern</vt:lpstr>
      <vt:lpstr>Homework 14:</vt:lpstr>
      <vt:lpstr>Chapter Seven 设计模式</vt:lpstr>
      <vt:lpstr>Decorator Pattern</vt:lpstr>
      <vt:lpstr>Decorator Pattern</vt:lpstr>
      <vt:lpstr>Decorator Pattern</vt:lpstr>
      <vt:lpstr>Decorator Pattern</vt:lpstr>
      <vt:lpstr>Decorator Pattern</vt:lpstr>
      <vt:lpstr>Decorator Pattern</vt:lpstr>
      <vt:lpstr>Decorator Pattern</vt:lpstr>
      <vt:lpstr>Decorator Pattern</vt:lpstr>
      <vt:lpstr>Decorator Pattern</vt:lpstr>
      <vt:lpstr>Decorator Pattern</vt:lpstr>
      <vt:lpstr>Decorator Pattern</vt:lpstr>
      <vt:lpstr>Decorator Pattern</vt:lpstr>
      <vt:lpstr>Decorator Pattern</vt:lpstr>
      <vt:lpstr>Decorator Pattern</vt:lpstr>
      <vt:lpstr>Homework 15:</vt:lpstr>
      <vt:lpstr>Review：  Bridge Pattern</vt:lpstr>
      <vt:lpstr>Review： Decorator Pattern</vt:lpstr>
      <vt:lpstr>PowerPoint 演示文稿</vt:lpstr>
      <vt:lpstr>PowerPoint 演示文稿</vt:lpstr>
      <vt:lpstr>Chapter Seven 设计模式</vt:lpstr>
      <vt:lpstr>State Pattern</vt:lpstr>
      <vt:lpstr>State Pattern</vt:lpstr>
      <vt:lpstr>State Pattern</vt:lpstr>
      <vt:lpstr>State Pattern</vt:lpstr>
      <vt:lpstr>PowerPoint 演示文稿</vt:lpstr>
      <vt:lpstr>PowerPoint 演示文稿</vt:lpstr>
      <vt:lpstr>State Pattern</vt:lpstr>
      <vt:lpstr>State Pattern</vt:lpstr>
      <vt:lpstr>State Pattern</vt:lpstr>
      <vt:lpstr>State Pattern</vt:lpstr>
      <vt:lpstr>State Pattern</vt:lpstr>
      <vt:lpstr>State Pattern</vt:lpstr>
      <vt:lpstr>State Pattern</vt:lpstr>
      <vt:lpstr>State Pattern</vt:lpstr>
      <vt:lpstr>PowerPoint 演示文稿</vt:lpstr>
      <vt:lpstr>Chapter Seven 设计模式</vt:lpstr>
      <vt:lpstr>Observer Pattern</vt:lpstr>
      <vt:lpstr>Observer Pattern</vt:lpstr>
      <vt:lpstr>Observer Pattern</vt:lpstr>
      <vt:lpstr>Observer Pattern</vt:lpstr>
      <vt:lpstr>Observer Pattern</vt:lpstr>
      <vt:lpstr>Observer Pattern</vt:lpstr>
      <vt:lpstr>Observer Pattern</vt:lpstr>
      <vt:lpstr>Observer Pattern</vt:lpstr>
      <vt:lpstr>Homework 16:</vt:lpstr>
      <vt:lpstr>PowerPoint 演示文稿</vt:lpstr>
      <vt:lpstr>PowerPoint 演示文稿</vt:lpstr>
      <vt:lpstr>Review：  State Pattern</vt:lpstr>
      <vt:lpstr>Review Observer Pattern</vt:lpstr>
      <vt:lpstr>Chapter Seven 设计模式</vt:lpstr>
      <vt:lpstr>Chain of Responsibility（CoR） </vt:lpstr>
      <vt:lpstr>Chain of Responsibility（CoR） </vt:lpstr>
      <vt:lpstr>Chain of Responsibility（CoR） </vt:lpstr>
      <vt:lpstr>Chain of Responsibility</vt:lpstr>
      <vt:lpstr>Chain of Responsibility</vt:lpstr>
      <vt:lpstr>Chain of Responsibility</vt:lpstr>
      <vt:lpstr>Chain of Responsibility</vt:lpstr>
      <vt:lpstr>Chain of Responsibility</vt:lpstr>
      <vt:lpstr>Chain of Responsibility</vt:lpstr>
      <vt:lpstr>Chapter Seven 设计模式</vt:lpstr>
      <vt:lpstr>Façade Pattern</vt:lpstr>
      <vt:lpstr>Façade Pattern</vt:lpstr>
      <vt:lpstr>Facade Pattern</vt:lpstr>
      <vt:lpstr>Facade Pattern</vt:lpstr>
      <vt:lpstr>PowerPoint 演示文稿</vt:lpstr>
      <vt:lpstr>Facade Pattern</vt:lpstr>
      <vt:lpstr>Facade Pattern</vt:lpstr>
      <vt:lpstr>Facade Pattern</vt:lpstr>
      <vt:lpstr>Facade Pattern：EG  Again </vt:lpstr>
      <vt:lpstr>Facade Pattern：EG  Again</vt:lpstr>
      <vt:lpstr>Facade Pattern</vt:lpstr>
      <vt:lpstr>Facade Pattern</vt:lpstr>
      <vt:lpstr>Homework 17：</vt:lpstr>
      <vt:lpstr>PowerPoint 演示文稿</vt:lpstr>
      <vt:lpstr>Review：  CoR Pattern</vt:lpstr>
      <vt:lpstr>Review：  Facade Pattern</vt:lpstr>
      <vt:lpstr>Chapter Seven 设计模式</vt:lpstr>
      <vt:lpstr>Proxy Pattern</vt:lpstr>
      <vt:lpstr>Proxy Pattern</vt:lpstr>
      <vt:lpstr>Proxy Pattern</vt:lpstr>
      <vt:lpstr>Proxy Pattern</vt:lpstr>
      <vt:lpstr>Proxy Pattern</vt:lpstr>
      <vt:lpstr>Proxy Pattern</vt:lpstr>
      <vt:lpstr>Proxy Pattern</vt:lpstr>
      <vt:lpstr>Proxy Pattern</vt:lpstr>
      <vt:lpstr>Proxy Pattern</vt:lpstr>
      <vt:lpstr>Proxy Pattern</vt:lpstr>
      <vt:lpstr>Strategy Pattern</vt:lpstr>
      <vt:lpstr>Strategy Pattern</vt:lpstr>
      <vt:lpstr>Strategy Pattern</vt:lpstr>
      <vt:lpstr>Strategy Pattern</vt:lpstr>
      <vt:lpstr>Strategy Pattern</vt:lpstr>
      <vt:lpstr>PowerPoint 演示文稿</vt:lpstr>
      <vt:lpstr>Strategy Pattern</vt:lpstr>
      <vt:lpstr>Strategy Pattern</vt:lpstr>
      <vt:lpstr>Strategy Pattern</vt:lpstr>
      <vt:lpstr>PowerPoint 演示文稿</vt:lpstr>
      <vt:lpstr>Strategy Pattern</vt:lpstr>
      <vt:lpstr>Strategy Pattern</vt:lpstr>
      <vt:lpstr>Strategy Pattern</vt:lpstr>
      <vt:lpstr>Strategy Pattern</vt:lpstr>
      <vt:lpstr>Strategy Pattern</vt:lpstr>
      <vt:lpstr>Strategy Pattern</vt:lpstr>
      <vt:lpstr>Homework 18：</vt:lpstr>
      <vt:lpstr>Chapter Seven 设计模式</vt:lpstr>
      <vt:lpstr>Flyweight Pattern</vt:lpstr>
      <vt:lpstr>Flyweight Pattern</vt:lpstr>
      <vt:lpstr>Flyweight Pattern</vt:lpstr>
      <vt:lpstr>Flyweight Pattern</vt:lpstr>
      <vt:lpstr>Flyweight Pattern</vt:lpstr>
      <vt:lpstr>Flyweight Pattern</vt:lpstr>
      <vt:lpstr>Flyweight Pattern</vt:lpstr>
      <vt:lpstr>Chapter Seven 设计模式</vt:lpstr>
      <vt:lpstr>Composite Pattern</vt:lpstr>
      <vt:lpstr>Composite Pattern</vt:lpstr>
      <vt:lpstr>Composite Pattern</vt:lpstr>
      <vt:lpstr>Composite Pattern</vt:lpstr>
      <vt:lpstr>Composite Pattern</vt:lpstr>
      <vt:lpstr>Composite Pattern</vt:lpstr>
      <vt:lpstr>Composite Pattern</vt:lpstr>
      <vt:lpstr>Homework 19：</vt:lpstr>
      <vt:lpstr>Chapter Seven 设计模式  </vt:lpstr>
      <vt:lpstr>Memento Pattern</vt:lpstr>
      <vt:lpstr>Memento Pattern</vt:lpstr>
      <vt:lpstr>Memento Pattern</vt:lpstr>
      <vt:lpstr>Memento Pattern</vt:lpstr>
      <vt:lpstr>Memento Pattern</vt:lpstr>
      <vt:lpstr>PowerPoint 演示文稿</vt:lpstr>
      <vt:lpstr>Memento Pattern</vt:lpstr>
      <vt:lpstr>Memento Pattern</vt:lpstr>
      <vt:lpstr>Memento Pattern</vt:lpstr>
      <vt:lpstr>Memento Pattern</vt:lpstr>
      <vt:lpstr>Review：  Strategy Pattern</vt:lpstr>
      <vt:lpstr>Review：  Composite Pattern</vt:lpstr>
      <vt:lpstr>Review：  Memento Pattern</vt:lpstr>
      <vt:lpstr>Chapter Seven 设计模式</vt:lpstr>
      <vt:lpstr>Mediator Pattern</vt:lpstr>
      <vt:lpstr>Mediator Pattern</vt:lpstr>
      <vt:lpstr>Mediator Pattern</vt:lpstr>
      <vt:lpstr>Mediator Pattern</vt:lpstr>
      <vt:lpstr>Mediator Pattern//20240603</vt:lpstr>
      <vt:lpstr>Mediator Pattern</vt:lpstr>
      <vt:lpstr>Mediator Pattern</vt:lpstr>
      <vt:lpstr>Mediator Pattern</vt:lpstr>
      <vt:lpstr>Mediator Pattern</vt:lpstr>
      <vt:lpstr>Mediator Pattern</vt:lpstr>
      <vt:lpstr>PowerPoint 演示文稿</vt:lpstr>
      <vt:lpstr>Chapter Seven 设计模式</vt:lpstr>
      <vt:lpstr>Command Pattern</vt:lpstr>
      <vt:lpstr>Command Pattern</vt:lpstr>
      <vt:lpstr>Command Pattern</vt:lpstr>
      <vt:lpstr>Command Pattern</vt:lpstr>
      <vt:lpstr>Command Pattern</vt:lpstr>
      <vt:lpstr>Command Pattern</vt:lpstr>
      <vt:lpstr>Command Pattern</vt:lpstr>
      <vt:lpstr>Command Pattern</vt:lpstr>
      <vt:lpstr>Command Pattern</vt:lpstr>
      <vt:lpstr>Chapter Seven 设计模式</vt:lpstr>
      <vt:lpstr>Chapter Seven 设计模式</vt:lpstr>
      <vt:lpstr>Visitor Pattern </vt:lpstr>
      <vt:lpstr>Visitor Pattern </vt:lpstr>
      <vt:lpstr>Visitor Pattern</vt:lpstr>
      <vt:lpstr>Visitor Pattern </vt:lpstr>
      <vt:lpstr>Visitor Pattern</vt:lpstr>
      <vt:lpstr>Visitor Pattern</vt:lpstr>
      <vt:lpstr>Visitor Pattern</vt:lpstr>
      <vt:lpstr>Visitor Pattern</vt:lpstr>
      <vt:lpstr>Visitor Pattern</vt:lpstr>
      <vt:lpstr>Chapter Seven 设计模式</vt:lpstr>
      <vt:lpstr>Interpreter Pattern</vt:lpstr>
      <vt:lpstr>Interpreter Pattern</vt:lpstr>
      <vt:lpstr>Interpreter Pattern </vt:lpstr>
      <vt:lpstr>Interpreter Pattern</vt:lpstr>
      <vt:lpstr>Interpreter Pattern</vt:lpstr>
      <vt:lpstr>Interpreter Pattern    EG： </vt:lpstr>
      <vt:lpstr>PowerPoint 演示文稿</vt:lpstr>
      <vt:lpstr>Interpreter Pattern</vt:lpstr>
      <vt:lpstr>Interpreter Pattern</vt:lpstr>
      <vt:lpstr>Interpreter Pattern</vt:lpstr>
      <vt:lpstr>Interpreter Pattern</vt:lpstr>
      <vt:lpstr>Review：  Mediator Pattern</vt:lpstr>
      <vt:lpstr>Review：  Flyweight Pattern</vt:lpstr>
      <vt:lpstr>Review：  Command Pattern</vt:lpstr>
      <vt:lpstr>Review：  Visitor Pattern</vt:lpstr>
      <vt:lpstr>Review：  Interpreter Pattern</vt:lpstr>
      <vt:lpstr>PowerPoint 演示文稿</vt:lpstr>
      <vt:lpstr>PowerPoint 演示文稿</vt:lpstr>
      <vt:lpstr>设计模式总结：创建型模式 </vt:lpstr>
      <vt:lpstr>设计模式总结：结构型模式 </vt:lpstr>
      <vt:lpstr>设计模式总结：行为型模式</vt:lpstr>
      <vt:lpstr>设计模式总结</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GUMP</dc:creator>
  <cp:lastModifiedBy>wangbz@xmu.edu.cn</cp:lastModifiedBy>
  <cp:revision>4308</cp:revision>
  <cp:lastPrinted>2017-05-23T01:03:28Z</cp:lastPrinted>
  <dcterms:created xsi:type="dcterms:W3CDTF">2016-05-25T14:04:48Z</dcterms:created>
  <dcterms:modified xsi:type="dcterms:W3CDTF">2024-06-03T05:24:58Z</dcterms:modified>
</cp:coreProperties>
</file>